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8"/>
  </p:notesMasterIdLst>
  <p:sldIdLst>
    <p:sldId id="511" r:id="rId5"/>
    <p:sldId id="515" r:id="rId6"/>
    <p:sldId id="672" r:id="rId7"/>
    <p:sldId id="683" r:id="rId8"/>
    <p:sldId id="381" r:id="rId9"/>
    <p:sldId id="494" r:id="rId10"/>
    <p:sldId id="495" r:id="rId11"/>
    <p:sldId id="661" r:id="rId12"/>
    <p:sldId id="662" r:id="rId13"/>
    <p:sldId id="663" r:id="rId14"/>
    <p:sldId id="665" r:id="rId15"/>
    <p:sldId id="666" r:id="rId16"/>
    <p:sldId id="667" r:id="rId17"/>
    <p:sldId id="668" r:id="rId18"/>
    <p:sldId id="680" r:id="rId19"/>
    <p:sldId id="681" r:id="rId20"/>
    <p:sldId id="556" r:id="rId21"/>
    <p:sldId id="657" r:id="rId22"/>
    <p:sldId id="557" r:id="rId23"/>
    <p:sldId id="634" r:id="rId24"/>
    <p:sldId id="558" r:id="rId25"/>
    <p:sldId id="560" r:id="rId26"/>
    <p:sldId id="561" r:id="rId27"/>
    <p:sldId id="562" r:id="rId28"/>
    <p:sldId id="656" r:id="rId29"/>
    <p:sldId id="638" r:id="rId30"/>
    <p:sldId id="640" r:id="rId31"/>
    <p:sldId id="648" r:id="rId32"/>
    <p:sldId id="563" r:id="rId33"/>
    <p:sldId id="541" r:id="rId34"/>
    <p:sldId id="406" r:id="rId35"/>
    <p:sldId id="569" r:id="rId36"/>
    <p:sldId id="415" r:id="rId37"/>
    <p:sldId id="570" r:id="rId38"/>
    <p:sldId id="571" r:id="rId39"/>
    <p:sldId id="572" r:id="rId40"/>
    <p:sldId id="679" r:id="rId41"/>
    <p:sldId id="589" r:id="rId42"/>
    <p:sldId id="593" r:id="rId43"/>
    <p:sldId id="669" r:id="rId44"/>
    <p:sldId id="649" r:id="rId45"/>
    <p:sldId id="670" r:id="rId46"/>
    <p:sldId id="627" r:id="rId47"/>
    <p:sldId id="592" r:id="rId48"/>
    <p:sldId id="635" r:id="rId49"/>
    <p:sldId id="652" r:id="rId50"/>
    <p:sldId id="682" r:id="rId51"/>
    <p:sldId id="647" r:id="rId52"/>
    <p:sldId id="423" r:id="rId53"/>
    <p:sldId id="577" r:id="rId54"/>
    <p:sldId id="582" r:id="rId55"/>
    <p:sldId id="444" r:id="rId56"/>
    <p:sldId id="653" r:id="rId57"/>
    <p:sldId id="462" r:id="rId58"/>
    <p:sldId id="467" r:id="rId59"/>
    <p:sldId id="599" r:id="rId60"/>
    <p:sldId id="601" r:id="rId61"/>
    <p:sldId id="623" r:id="rId62"/>
    <p:sldId id="624" r:id="rId63"/>
    <p:sldId id="605" r:id="rId64"/>
    <p:sldId id="604" r:id="rId65"/>
    <p:sldId id="606" r:id="rId66"/>
    <p:sldId id="608" r:id="rId67"/>
    <p:sldId id="609" r:id="rId68"/>
    <p:sldId id="658" r:id="rId69"/>
    <p:sldId id="659" r:id="rId70"/>
    <p:sldId id="660" r:id="rId71"/>
    <p:sldId id="610" r:id="rId72"/>
    <p:sldId id="472" r:id="rId73"/>
    <p:sldId id="612" r:id="rId74"/>
    <p:sldId id="613" r:id="rId75"/>
    <p:sldId id="615" r:id="rId76"/>
    <p:sldId id="616" r:id="rId77"/>
    <p:sldId id="546" r:id="rId78"/>
    <p:sldId id="547" r:id="rId79"/>
    <p:sldId id="630" r:id="rId80"/>
    <p:sldId id="671" r:id="rId81"/>
    <p:sldId id="677" r:id="rId82"/>
    <p:sldId id="673" r:id="rId83"/>
    <p:sldId id="532" r:id="rId84"/>
    <p:sldId id="535" r:id="rId85"/>
    <p:sldId id="538" r:id="rId86"/>
    <p:sldId id="619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iTNEsPe0poU+ZZUnP5qDag==" hashData="snzt+fqtplCOJHNKI/y4SnQFxQN5XKr9iQUGx7CAOt7Urwh7XInAL3EKvm4eCeMCRdFq0L+Ejd/qt5+f0dV+e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non Ropelewski" initials="S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1DB7"/>
    <a:srgbClr val="6959C4"/>
    <a:srgbClr val="002C5F"/>
    <a:srgbClr val="F6BC1C"/>
    <a:srgbClr val="A662FF"/>
    <a:srgbClr val="7E600E"/>
    <a:srgbClr val="5E7A17"/>
    <a:srgbClr val="8CB422"/>
    <a:srgbClr val="D09F18"/>
    <a:srgbClr val="DC4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1" autoAdjust="0"/>
    <p:restoredTop sz="93722" autoAdjust="0"/>
  </p:normalViewPr>
  <p:slideViewPr>
    <p:cSldViewPr snapToGrid="0">
      <p:cViewPr varScale="1">
        <p:scale>
          <a:sx n="62" d="100"/>
          <a:sy n="62" d="100"/>
        </p:scale>
        <p:origin x="4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A9EB0-17E5-4355-B12F-9EF831CBD1D4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3852B-1303-49C1-8092-42A51215F9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27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01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54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97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60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12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37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95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36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36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18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8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91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75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75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75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39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42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420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420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42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20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15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 panose="020F0502020204030204" pitchFamily="34" charset="0"/>
              <a:buNone/>
            </a:pPr>
            <a:endParaRPr lang="en-US" sz="1600" b="1" i="1" dirty="0" smtClean="0">
              <a:solidFill>
                <a:srgbClr val="4F81B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41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 panose="020F0502020204030204" pitchFamily="34" charset="0"/>
              <a:buNone/>
            </a:pPr>
            <a:endParaRPr lang="en-US" sz="1600" b="1" i="1" dirty="0" smtClean="0">
              <a:solidFill>
                <a:srgbClr val="4F81B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18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070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070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757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378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6458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9161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146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14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641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641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146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146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272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272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272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272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272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27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300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300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300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300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3002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279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279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687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9869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5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36864"/>
      </p:ext>
    </p:extLst>
  </p:cSld>
  <p:clrMapOvr>
    <a:masterClrMapping/>
  </p:clrMapOvr>
  <p:transition spd="slow" advClick="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38919"/>
      </p:ext>
    </p:extLst>
  </p:cSld>
  <p:clrMapOvr>
    <a:masterClrMapping/>
  </p:clrMapOvr>
  <p:transition spd="slow" advClick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78215"/>
      </p:ext>
    </p:extLst>
  </p:cSld>
  <p:clrMapOvr>
    <a:masterClrMapping/>
  </p:clrMapOvr>
  <p:transition spd="slow" advClick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14"/>
      </p:ext>
    </p:extLst>
  </p:cSld>
  <p:clrMapOvr>
    <a:masterClrMapping/>
  </p:clrMapOvr>
  <p:transition spd="slow" advClick="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69999"/>
      </p:ext>
    </p:extLst>
  </p:cSld>
  <p:clrMapOvr>
    <a:masterClrMapping/>
  </p:clrMapOvr>
  <p:transition spd="slow" advClick="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29511"/>
      </p:ext>
    </p:extLst>
  </p:cSld>
  <p:clrMapOvr>
    <a:masterClrMapping/>
  </p:clrMapOvr>
  <p:transition spd="slow" advClick="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65135"/>
      </p:ext>
    </p:extLst>
  </p:cSld>
  <p:clrMapOvr>
    <a:masterClrMapping/>
  </p:clrMapOvr>
  <p:transition spd="slow" advClick="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79881"/>
      </p:ext>
    </p:extLst>
  </p:cSld>
  <p:clrMapOvr>
    <a:masterClrMapping/>
  </p:clrMapOvr>
  <p:transition spd="slow" advClick="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5156"/>
      </p:ext>
    </p:extLst>
  </p:cSld>
  <p:clrMapOvr>
    <a:masterClrMapping/>
  </p:clrMapOvr>
  <p:transition spd="slow" advClick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15160"/>
      </p:ext>
    </p:extLst>
  </p:cSld>
  <p:clrMapOvr>
    <a:masterClrMapping/>
  </p:clrMapOvr>
  <p:transition spd="slow" advClick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64401"/>
      </p:ext>
    </p:extLst>
  </p:cSld>
  <p:clrMapOvr>
    <a:masterClrMapping/>
  </p:clrMapOvr>
  <p:transition spd="slow" advClick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2E592-3D0E-420C-B3F1-D2DF533D2046}" type="datetimeFigureOut">
              <a:rPr lang="en-US" smtClean="0"/>
              <a:t>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8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0.pn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jpe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0" Type="http://schemas.openxmlformats.org/officeDocument/2006/relationships/image" Target="../media/image23.jpe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6.jpe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8.pn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30.jpeg"/><Relationship Id="rId3" Type="http://schemas.openxmlformats.org/officeDocument/2006/relationships/image" Target="../media/image14.jpe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16.jpeg"/><Relationship Id="rId9" Type="http://schemas.openxmlformats.org/officeDocument/2006/relationships/image" Target="../media/image19.jpe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jpe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jpe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12" Type="http://schemas.openxmlformats.org/officeDocument/2006/relationships/image" Target="../media/image26.jpeg"/><Relationship Id="rId17" Type="http://schemas.openxmlformats.org/officeDocument/2006/relationships/image" Target="../media/image31.gi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jpeg"/><Relationship Id="rId18" Type="http://schemas.openxmlformats.org/officeDocument/2006/relationships/image" Target="../media/image32.pn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12" Type="http://schemas.openxmlformats.org/officeDocument/2006/relationships/image" Target="../media/image26.jpe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jpeg"/><Relationship Id="rId18" Type="http://schemas.openxmlformats.org/officeDocument/2006/relationships/image" Target="../media/image34.pn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12" Type="http://schemas.openxmlformats.org/officeDocument/2006/relationships/image" Target="../media/image26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16.jpeg"/><Relationship Id="rId7" Type="http://schemas.openxmlformats.org/officeDocument/2006/relationships/image" Target="../media/image15.jpg"/><Relationship Id="rId12" Type="http://schemas.openxmlformats.org/officeDocument/2006/relationships/image" Target="../media/image26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1.gif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jpeg"/><Relationship Id="rId18" Type="http://schemas.openxmlformats.org/officeDocument/2006/relationships/image" Target="../media/image36.png"/><Relationship Id="rId3" Type="http://schemas.openxmlformats.org/officeDocument/2006/relationships/image" Target="../media/image16.jpeg"/><Relationship Id="rId21" Type="http://schemas.openxmlformats.org/officeDocument/2006/relationships/image" Target="../media/image35.png"/><Relationship Id="rId7" Type="http://schemas.openxmlformats.org/officeDocument/2006/relationships/image" Target="../media/image15.jpg"/><Relationship Id="rId12" Type="http://schemas.openxmlformats.org/officeDocument/2006/relationships/image" Target="../media/image26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1.gif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jpeg"/><Relationship Id="rId18" Type="http://schemas.openxmlformats.org/officeDocument/2006/relationships/image" Target="../media/image37.png"/><Relationship Id="rId3" Type="http://schemas.openxmlformats.org/officeDocument/2006/relationships/image" Target="../media/image16.jpeg"/><Relationship Id="rId21" Type="http://schemas.openxmlformats.org/officeDocument/2006/relationships/image" Target="../media/image35.png"/><Relationship Id="rId7" Type="http://schemas.openxmlformats.org/officeDocument/2006/relationships/image" Target="../media/image15.jpg"/><Relationship Id="rId12" Type="http://schemas.openxmlformats.org/officeDocument/2006/relationships/image" Target="../media/image26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1.gif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jpeg"/><Relationship Id="rId18" Type="http://schemas.openxmlformats.org/officeDocument/2006/relationships/image" Target="../media/image36.png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7" Type="http://schemas.openxmlformats.org/officeDocument/2006/relationships/image" Target="../media/image15.jpg"/><Relationship Id="rId12" Type="http://schemas.openxmlformats.org/officeDocument/2006/relationships/image" Target="../media/image26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1.gif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1.png"/><Relationship Id="rId19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Relationship Id="rId2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jpeg"/><Relationship Id="rId18" Type="http://schemas.openxmlformats.org/officeDocument/2006/relationships/image" Target="../media/image36.png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7" Type="http://schemas.openxmlformats.org/officeDocument/2006/relationships/image" Target="../media/image15.jpg"/><Relationship Id="rId12" Type="http://schemas.openxmlformats.org/officeDocument/2006/relationships/image" Target="../media/image26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1.gif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jpeg"/><Relationship Id="rId15" Type="http://schemas.openxmlformats.org/officeDocument/2006/relationships/image" Target="../media/image29.png"/><Relationship Id="rId23" Type="http://schemas.openxmlformats.org/officeDocument/2006/relationships/image" Target="../media/image38.png"/><Relationship Id="rId10" Type="http://schemas.openxmlformats.org/officeDocument/2006/relationships/image" Target="../media/image21.png"/><Relationship Id="rId19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Relationship Id="rId2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eg"/><Relationship Id="rId5" Type="http://schemas.openxmlformats.org/officeDocument/2006/relationships/image" Target="../media/image45.jp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ustice.gov/opa/pr/nations-second-largest-nursing-home-pharmacy-pay-925-million-settle-kickback-allegations" TargetMode="External"/><Relationship Id="rId13" Type="http://schemas.openxmlformats.org/officeDocument/2006/relationships/hyperlink" Target="http://www.fiercehealthpayer.com/antifraud/story/specialty-pharmacy-relationships-draw-federal-scrutiny-drug-companies/2015-10-27" TargetMode="External"/><Relationship Id="rId3" Type="http://schemas.openxmlformats.org/officeDocument/2006/relationships/hyperlink" Target="http://www.business-standard.com/content/b2b-pharma/glenmark-generics-settles-pricing-investigation-in-texas-agrees-to-pay-25-mn-115040800332_1.html" TargetMode="External"/><Relationship Id="rId7" Type="http://schemas.openxmlformats.org/officeDocument/2006/relationships/hyperlink" Target="http://www.ag.ny.gov/pdfs/Purdue-AOD-Executed.pdf" TargetMode="External"/><Relationship Id="rId12" Type="http://schemas.openxmlformats.org/officeDocument/2006/relationships/hyperlink" Target="http://www.reuters.com/article/us-usa-crime-shkreli-idUSKBN0U01IM20151218" TargetMode="External"/><Relationship Id="rId2" Type="http://schemas.openxmlformats.org/officeDocument/2006/relationships/hyperlink" Target="http://abcnews.go.com/US/wireStory/medical-device-maker-settles-lawsuit-44-million-3008069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sj.com/articles/amgen-reaches-71-million-settlement-with-states-1439920547" TargetMode="External"/><Relationship Id="rId11" Type="http://schemas.openxmlformats.org/officeDocument/2006/relationships/hyperlink" Target="http://www.justice.gov/opa/pr/warner-chilcott-agrees-plead-guilty-felony-health-care-fraud-scheme-and-pay-125-million" TargetMode="External"/><Relationship Id="rId5" Type="http://schemas.openxmlformats.org/officeDocument/2006/relationships/hyperlink" Target="http://legacy.kgw.com/story/news/2015/08/06/oregon-reaches-11-million-settlement-arizona-drug-company/31254909/" TargetMode="External"/><Relationship Id="rId10" Type="http://schemas.openxmlformats.org/officeDocument/2006/relationships/hyperlink" Target="http://www.justice.gov/opa/pr/splint-supplier-and-its-president-pay-over-10-million-resolve-false-claims-act-allegations" TargetMode="External"/><Relationship Id="rId4" Type="http://schemas.openxmlformats.org/officeDocument/2006/relationships/hyperlink" Target="http://www.bloomberg.com/news/2014-06-04/glaxo-to-pay-105-million-to-settle-promotion-claims.html" TargetMode="External"/><Relationship Id="rId9" Type="http://schemas.openxmlformats.org/officeDocument/2006/relationships/hyperlink" Target="http://www.justice.gov/opa/pr/genzyme-corporation-pay-325-million-resolve-criminal-liability-relating-seprafilm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uters.com/article/us-mylan-nl-subpoena-idUSKBN0TN1FW20151204" TargetMode="External"/><Relationship Id="rId13" Type="http://schemas.openxmlformats.org/officeDocument/2006/relationships/hyperlink" Target="http://www.justice.gov/opa/pr/former-otismed-ceo-sentenced-selling-unapproved-surgical-devices" TargetMode="External"/><Relationship Id="rId18" Type="http://schemas.openxmlformats.org/officeDocument/2006/relationships/hyperlink" Target="http://www.china.org.cn/china/Off_the_Wire/2015-07/08/content_36012416.htm" TargetMode="External"/><Relationship Id="rId3" Type="http://schemas.openxmlformats.org/officeDocument/2006/relationships/hyperlink" Target="http://blogs.wsj.com/pharmalot/2014/10/17/better-late-than-never-cms-improves-the-doctor-payment-website/" TargetMode="External"/><Relationship Id="rId21" Type="http://schemas.openxmlformats.org/officeDocument/2006/relationships/hyperlink" Target="http://www.reuters.com/article/2015/09/15/idUSL5N11L1YL20150915" TargetMode="External"/><Relationship Id="rId7" Type="http://schemas.openxmlformats.org/officeDocument/2006/relationships/hyperlink" Target="http://www.efpia.eu/uploads/Modules/Mediaroom/updatecommitmentspr.pdf" TargetMode="External"/><Relationship Id="rId12" Type="http://schemas.openxmlformats.org/officeDocument/2006/relationships/hyperlink" Target="http://www.nydailynews.com/news/national/major-pharmaceutical-companies-start-2015-mergers-article-1.2075360" TargetMode="External"/><Relationship Id="rId17" Type="http://schemas.openxmlformats.org/officeDocument/2006/relationships/hyperlink" Target="http://www.japantimes.co.jp/news/2015/02/03/business/novartis-japan-unit-faces-business-suspension-order/" TargetMode="External"/><Relationship Id="rId2" Type="http://schemas.openxmlformats.org/officeDocument/2006/relationships/notesSlide" Target="../notesSlides/notesSlide69.xml"/><Relationship Id="rId16" Type="http://schemas.openxmlformats.org/officeDocument/2006/relationships/hyperlink" Target="http://www.fda.gov/ICECI/CriminalInvestigations/ucm467183.htm" TargetMode="External"/><Relationship Id="rId20" Type="http://schemas.openxmlformats.org/officeDocument/2006/relationships/hyperlink" Target="http://www.fiercemedicaldevices.com/story/china-launches-probe-against-three-med-tech-multinationals-over-bribery-sus/2015-05-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licymed.com/2015/04/connecticut-delays-sunshine-reporting-for-aprns-until-2017.html" TargetMode="External"/><Relationship Id="rId11" Type="http://schemas.openxmlformats.org/officeDocument/2006/relationships/hyperlink" Target="http://www.forbes.com/sites/antoinegara/2015/11/23/pfizer-and-allergan-merger-ranks-as-biggest-ever-pharmaceutical-deal/#2715e4857a0b3d7dc2b13332" TargetMode="External"/><Relationship Id="rId5" Type="http://schemas.openxmlformats.org/officeDocument/2006/relationships/hyperlink" Target="https://www.revisor.mn.gov/statutes/?id=151.252" TargetMode="External"/><Relationship Id="rId15" Type="http://schemas.openxmlformats.org/officeDocument/2006/relationships/hyperlink" Target="http://www.justice.gov/usao-ma/pr/former-pharma-company-manager-pleads-guilty-criminal-hipaa-violation" TargetMode="External"/><Relationship Id="rId10" Type="http://schemas.openxmlformats.org/officeDocument/2006/relationships/hyperlink" Target="http://www.wsj.com/articles/pfizer-and-allergan-to-merge-in-huge-inversion-deal-1448280652" TargetMode="External"/><Relationship Id="rId19" Type="http://schemas.openxmlformats.org/officeDocument/2006/relationships/hyperlink" Target="http://www.fiercepharma.com/story/romania-launches-bribery-probe-11-drugmakers/2015-07-31" TargetMode="External"/><Relationship Id="rId4" Type="http://schemas.openxmlformats.org/officeDocument/2006/relationships/hyperlink" Target="http://www.policymed.com/2015/03/vermont-enforces-disclosure-law-for-second-time-this-year-45000-penalty-against-dental-company-for-f.html?utm_source=feedblitz&amp;utm_medium=FeedBlitzRss&amp;utm_campaign=FeedBlitzRss&amp;utm_content=Vermont+Enforces+Disclosure+Law+For+Second+Time+This+Year:+$45,000+Penalty+Against+Dental+Company+For+Failing+to+File+Disclosure+Reports" TargetMode="External"/><Relationship Id="rId9" Type="http://schemas.openxmlformats.org/officeDocument/2006/relationships/hyperlink" Target="http://www.aging.senate.gov/imo/media/doc/ValeantDocumentRequest.pdf" TargetMode="External"/><Relationship Id="rId14" Type="http://schemas.openxmlformats.org/officeDocument/2006/relationships/hyperlink" Target="http://www.justice.gov/usao-ct/pr/aprn-admits-receiving-kickbacks-drug-company-prescribing-pain-medication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licymed.com/2015/09/sen-bernie-sanders-announces-prescription-drug-affordability-act-of-2015.html" TargetMode="External"/><Relationship Id="rId13" Type="http://schemas.openxmlformats.org/officeDocument/2006/relationships/hyperlink" Target="http://www.policymed.com/2015/03/french-sunshine-act-updated-with-more-stringent-reporting-requirements.html" TargetMode="External"/><Relationship Id="rId18" Type="http://schemas.openxmlformats.org/officeDocument/2006/relationships/hyperlink" Target="http://www.fda.gov/ICECI/EnforcementActions/WarningLetters/2015/ucm473604.htm" TargetMode="External"/><Relationship Id="rId26" Type="http://schemas.openxmlformats.org/officeDocument/2006/relationships/hyperlink" Target="http://www.policymed.com/2016/01/edma-and-eucomed-adopt-code-of-business-practice-brings-changes-to-medical-congresses.html" TargetMode="External"/><Relationship Id="rId3" Type="http://schemas.openxmlformats.org/officeDocument/2006/relationships/hyperlink" Target="http://www.policymed.com/2015/10/fda-removes-pacira-warning-letter-in-midst-of-free-speech-suit.html" TargetMode="External"/><Relationship Id="rId21" Type="http://schemas.openxmlformats.org/officeDocument/2006/relationships/hyperlink" Target="http://www.wsj.com/articles/millennium-health-files-for-chapter-11-bankruptcy-1447179837" TargetMode="External"/><Relationship Id="rId7" Type="http://schemas.openxmlformats.org/officeDocument/2006/relationships/hyperlink" Target="http://www.reuters.com/article/2015/05/28/otsuka-abilify-idUSL1N0YJ1GN20150528" TargetMode="External"/><Relationship Id="rId12" Type="http://schemas.openxmlformats.org/officeDocument/2006/relationships/hyperlink" Target="http://www.policymed.com/2015/03/french-sunshine-act-updated-with-more-stringent-reporting-requirements.html?utm_source=feedblitz&amp;utm_medium=FeedBlitzRss&amp;utm_campaign=FeedBlitzRss&amp;utm_content=French+Sunshine+Act+Updated+With+More+Stringent+Reporting+Requirements" TargetMode="External"/><Relationship Id="rId17" Type="http://schemas.openxmlformats.org/officeDocument/2006/relationships/hyperlink" Target="https://oig.hhs.gov/compliance/corporate-integrity-agreements/cia-documents.asp" TargetMode="External"/><Relationship Id="rId25" Type="http://schemas.openxmlformats.org/officeDocument/2006/relationships/hyperlink" Target="http://cen.acs.org/articles/94/i4/Early-Phase-Clinical-Trial-Leads.html" TargetMode="External"/><Relationship Id="rId2" Type="http://schemas.openxmlformats.org/officeDocument/2006/relationships/hyperlink" Target="http://www.reuters.com/article/2015/08/07/us-amarin-fda-ruling-idUSKCN0QC1Z220150807" TargetMode="External"/><Relationship Id="rId16" Type="http://schemas.openxmlformats.org/officeDocument/2006/relationships/hyperlink" Target="http://www.policymed.com/2015/09/quest-diagnostics-pay-179-million-to-settle-false-claims-act-allegations.html" TargetMode="External"/><Relationship Id="rId20" Type="http://schemas.openxmlformats.org/officeDocument/2006/relationships/hyperlink" Target="http://www.fiercemedicaldevices.com/story/cancer-diagnostics-company-closes-shop-after-6-year-ftc-investigation/2015-11-20" TargetMode="External"/><Relationship Id="rId29" Type="http://schemas.openxmlformats.org/officeDocument/2006/relationships/hyperlink" Target="http://uk.reuters.com/article/us-usa-court-johnson-johnson-idUKKCN0UP1LM20160111?rpc=4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s.wsj.com/pharmalot/2015/05/08/california-court-deals-pharma-a-setback-in-the-pay-to-delay-debate/" TargetMode="External"/><Relationship Id="rId11" Type="http://schemas.openxmlformats.org/officeDocument/2006/relationships/hyperlink" Target="http://blogs.wsj.com/pharmalot/2015/04/29/what-meals-pharma-will-not-disclose-all-payments-to-docs-down-under/" TargetMode="External"/><Relationship Id="rId24" Type="http://schemas.openxmlformats.org/officeDocument/2006/relationships/hyperlink" Target="http://www.cnn.com/2016/01/18/health/france-drug-trial-participant-dies/" TargetMode="External"/><Relationship Id="rId5" Type="http://schemas.openxmlformats.org/officeDocument/2006/relationships/hyperlink" Target="http://www.policymed.com/2015/04/oig-releases-practical-guidance-for-health-care-governing-boards-on-compliance-oversight.html?utm_source=feedblitz&amp;utm_medium=FeedBlitzRss&amp;utm_campaign=FeedBlitzRss&amp;utm_content=OIG+Releases+%22Practical+Guidance+for+Health+Care+Governing+Boards+on+Compliance+Oversight%22" TargetMode="External"/><Relationship Id="rId15" Type="http://schemas.openxmlformats.org/officeDocument/2006/relationships/hyperlink" Target="http://www.justice.gov/opa/pr/two-cardiovascular-disease-testing-laboratories-pay-485-million-settle-claims-paying" TargetMode="External"/><Relationship Id="rId23" Type="http://schemas.openxmlformats.org/officeDocument/2006/relationships/hyperlink" Target="http://www.seattletimes.com/nation-world/fda-issues-warning-over-kim-kardashians-drug-promotions/" TargetMode="External"/><Relationship Id="rId28" Type="http://schemas.openxmlformats.org/officeDocument/2006/relationships/hyperlink" Target="http://www.policymed.com/2016/01/kentucky-attorney-general-settles-two-cases-against-life-science-companies.html" TargetMode="External"/><Relationship Id="rId10" Type="http://schemas.openxmlformats.org/officeDocument/2006/relationships/hyperlink" Target="http://www.policymed.com/2015/07/iceland-adopts-efpia-disclosure-code.html?utm_source=feedblitz&amp;utm_medium=FeedBlitzRss&amp;utm_campaign=FeedBlitzRss&amp;utm_content=Iceland+Adopts+EFPIA+Disclosure+Code" TargetMode="External"/><Relationship Id="rId19" Type="http://schemas.openxmlformats.org/officeDocument/2006/relationships/hyperlink" Target="http://www.justice.gov/opa/pr/millennium-health-agrees-pay-256-million-resolve-allegations-unnecessary-drug-and-genetic" TargetMode="External"/><Relationship Id="rId4" Type="http://schemas.openxmlformats.org/officeDocument/2006/relationships/hyperlink" Target="http://www.ama-assn.org/ama/pub/news/news/2015/2015-11-17-ban-consumer-prescription-drug-advertising.page" TargetMode="External"/><Relationship Id="rId9" Type="http://schemas.openxmlformats.org/officeDocument/2006/relationships/hyperlink" Target="http://www.policymed.com/2015/10/ema-announces-publication-of-clinical-trial-reports-by-middle-of-2016.html?utm_source=feedblitz&amp;utm_medium=FeedBlitzRss&amp;utm_campaign=FeedBlitzRss&amp;utm_content=EMA+Announces+Publication+of+Clinical+Trial+Reports+By+Middle+of+2016" TargetMode="External"/><Relationship Id="rId14" Type="http://schemas.openxmlformats.org/officeDocument/2006/relationships/hyperlink" Target="http://www.oig.hhs.gov/fraud/cia/agreements/Novartis_Pharmaceuticals_Corporation_Addendum_11192015.pdf" TargetMode="External"/><Relationship Id="rId22" Type="http://schemas.openxmlformats.org/officeDocument/2006/relationships/hyperlink" Target="http://www.fda.gov/downloads/Drugs/GuidanceComplianceRegulatoryInformation/EnforcementActivitiesbyFDA/WarningLettersandNoticeofViolationLetterstoPharmaceuticalCompanies/UCM457961.pdf" TargetMode="External"/><Relationship Id="rId27" Type="http://schemas.openxmlformats.org/officeDocument/2006/relationships/hyperlink" Target="http://www.medtecheurope.org/sites/default/files/resource_items/files/20151202_MedTechEuropeCode.pdf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2084" y="1551177"/>
            <a:ext cx="1028683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rgbClr val="002C5F"/>
                </a:solidFill>
                <a:latin typeface="Arial"/>
                <a:cs typeface="Arial"/>
              </a:rPr>
              <a:t>YEAR-IN-REVIEW </a:t>
            </a:r>
            <a:br>
              <a:rPr lang="en-US" sz="8000" dirty="0" smtClean="0">
                <a:solidFill>
                  <a:srgbClr val="002C5F"/>
                </a:solidFill>
                <a:latin typeface="Arial"/>
                <a:cs typeface="Arial"/>
              </a:rPr>
            </a:br>
            <a:r>
              <a:rPr lang="en-US" sz="8000" dirty="0" smtClean="0">
                <a:solidFill>
                  <a:srgbClr val="8CB422"/>
                </a:solidFill>
                <a:latin typeface="Arial"/>
                <a:cs typeface="Arial"/>
              </a:rPr>
              <a:t>2015</a:t>
            </a:r>
            <a:endParaRPr lang="en-US" sz="8000" dirty="0">
              <a:solidFill>
                <a:srgbClr val="8CB422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2" y="615223"/>
            <a:ext cx="2479174" cy="9193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4988" y="4262684"/>
            <a:ext cx="3784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C5F"/>
                </a:solidFill>
                <a:latin typeface="Arial"/>
                <a:cs typeface="Arial"/>
              </a:rPr>
              <a:t>BY </a:t>
            </a:r>
            <a:r>
              <a:rPr lang="en-US" b="1" dirty="0" smtClean="0">
                <a:solidFill>
                  <a:srgbClr val="002C5F"/>
                </a:solidFill>
                <a:latin typeface="Arial"/>
                <a:cs typeface="Arial"/>
              </a:rPr>
              <a:t>POTOMAC RIVER PARTNERS</a:t>
            </a:r>
          </a:p>
        </p:txBody>
      </p:sp>
      <p:sp>
        <p:nvSpPr>
          <p:cNvPr id="2" name="Rectangle 1">
            <a:hlinkClick r:id="" action="ppaction://hlinkshowjump?jump=nextslide"/>
          </p:cNvPr>
          <p:cNvSpPr/>
          <p:nvPr/>
        </p:nvSpPr>
        <p:spPr>
          <a:xfrm>
            <a:off x="901919" y="5475579"/>
            <a:ext cx="1426457" cy="494991"/>
          </a:xfrm>
          <a:prstGeom prst="rect">
            <a:avLst/>
          </a:prstGeom>
          <a:solidFill>
            <a:srgbClr val="002C5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START 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Stock_000067872153_Audio44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3037" y="5858773"/>
            <a:ext cx="405493" cy="4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28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8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9050" cmpd="sng">
              <a:solidFill>
                <a:srgbClr val="DC45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2621989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>
                  <a:solidFill>
                    <a:srgbClr val="DC452D"/>
                  </a:solidFill>
                  <a:latin typeface="Arial"/>
                  <a:cs typeface="Arial"/>
                </a:rPr>
                <a:t>MAR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2255532" y="1428716"/>
            <a:ext cx="5787342" cy="1932132"/>
            <a:chOff x="1259022" y="766410"/>
            <a:chExt cx="5779968" cy="1702024"/>
          </a:xfrm>
        </p:grpSpPr>
        <p:grpSp>
          <p:nvGrpSpPr>
            <p:cNvPr id="93" name="Group 92"/>
            <p:cNvGrpSpPr/>
            <p:nvPr/>
          </p:nvGrpSpPr>
          <p:grpSpPr>
            <a:xfrm>
              <a:off x="1259022" y="766410"/>
              <a:ext cx="5779968" cy="1702024"/>
              <a:chOff x="1259022" y="1565666"/>
              <a:chExt cx="5779968" cy="1702024"/>
            </a:xfrm>
          </p:grpSpPr>
          <p:sp>
            <p:nvSpPr>
              <p:cNvPr id="96" name="Rectangle 60"/>
              <p:cNvSpPr/>
              <p:nvPr/>
            </p:nvSpPr>
            <p:spPr>
              <a:xfrm>
                <a:off x="1259023" y="2273471"/>
                <a:ext cx="383182" cy="994219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2B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259022" y="1565668"/>
                <a:ext cx="4109844" cy="1340426"/>
              </a:xfrm>
              <a:prstGeom prst="rect">
                <a:avLst/>
              </a:prstGeom>
              <a:solidFill>
                <a:srgbClr val="DC452D"/>
              </a:solidFill>
              <a:ln>
                <a:solidFill>
                  <a:srgbClr val="DC452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5358637" y="1565666"/>
                <a:ext cx="1680353" cy="1345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DC452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626" y="1217141"/>
              <a:ext cx="1362925" cy="458851"/>
            </a:xfrm>
            <a:prstGeom prst="rect">
              <a:avLst/>
            </a:prstGeom>
          </p:spPr>
        </p:pic>
        <p:sp>
          <p:nvSpPr>
            <p:cNvPr id="95" name="Title 6"/>
            <p:cNvSpPr txBox="1">
              <a:spLocks/>
            </p:cNvSpPr>
            <p:nvPr/>
          </p:nvSpPr>
          <p:spPr>
            <a:xfrm>
              <a:off x="1488967" y="881890"/>
              <a:ext cx="4258376" cy="120234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$17.9 million for allegedly misrepresenting drug trial status to investors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01" name="Picture 100" descr="ev3-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9050" cmpd="sng">
              <a:solidFill>
                <a:srgbClr val="DC45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621989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>
                  <a:solidFill>
                    <a:srgbClr val="DC452D"/>
                  </a:solidFill>
                  <a:latin typeface="Arial"/>
                  <a:cs typeface="Arial"/>
                </a:rPr>
                <a:t>MAR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01" name="Picture 100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254243" y="2260443"/>
            <a:ext cx="6196586" cy="2047407"/>
            <a:chOff x="1259023" y="766410"/>
            <a:chExt cx="6196586" cy="2047407"/>
          </a:xfrm>
        </p:grpSpPr>
        <p:grpSp>
          <p:nvGrpSpPr>
            <p:cNvPr id="34" name="Group 33"/>
            <p:cNvGrpSpPr/>
            <p:nvPr/>
          </p:nvGrpSpPr>
          <p:grpSpPr>
            <a:xfrm>
              <a:off x="1259023" y="766410"/>
              <a:ext cx="6196586" cy="1916024"/>
              <a:chOff x="1259023" y="1565666"/>
              <a:chExt cx="6196586" cy="1916024"/>
            </a:xfrm>
          </p:grpSpPr>
          <p:sp>
            <p:nvSpPr>
              <p:cNvPr id="37" name="Rectangle 60"/>
              <p:cNvSpPr/>
              <p:nvPr/>
            </p:nvSpPr>
            <p:spPr>
              <a:xfrm>
                <a:off x="1259023" y="2397773"/>
                <a:ext cx="383182" cy="1083917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2B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259023" y="1565667"/>
                <a:ext cx="4707654" cy="1510922"/>
              </a:xfrm>
              <a:prstGeom prst="rect">
                <a:avLst/>
              </a:prstGeom>
              <a:solidFill>
                <a:srgbClr val="DC452D"/>
              </a:solidFill>
              <a:ln>
                <a:solidFill>
                  <a:srgbClr val="DC452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966676" y="1565666"/>
                <a:ext cx="1488933" cy="15179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DC452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8889" y="1337674"/>
              <a:ext cx="1326349" cy="387895"/>
            </a:xfrm>
            <a:prstGeom prst="rect">
              <a:avLst/>
            </a:prstGeom>
          </p:spPr>
        </p:pic>
        <p:sp>
          <p:nvSpPr>
            <p:cNvPr id="36" name="Title 6"/>
            <p:cNvSpPr txBox="1">
              <a:spLocks/>
            </p:cNvSpPr>
            <p:nvPr/>
          </p:nvSpPr>
          <p:spPr>
            <a:xfrm>
              <a:off x="1488968" y="904490"/>
              <a:ext cx="4587190" cy="19093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$12.6 million for allegedly misrepresenting drug pricing data to Medicare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50047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9050" cmpd="sng">
              <a:solidFill>
                <a:srgbClr val="DC45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2621989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>
                  <a:solidFill>
                    <a:srgbClr val="DC452D"/>
                  </a:solidFill>
                  <a:latin typeface="Arial"/>
                  <a:cs typeface="Arial"/>
                </a:rPr>
                <a:t>MAR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01" name="Picture 100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54243" y="1703538"/>
            <a:ext cx="5899568" cy="2047407"/>
            <a:chOff x="2254243" y="1703538"/>
            <a:chExt cx="5899568" cy="2047407"/>
          </a:xfrm>
        </p:grpSpPr>
        <p:grpSp>
          <p:nvGrpSpPr>
            <p:cNvPr id="41" name="Group 40"/>
            <p:cNvGrpSpPr/>
            <p:nvPr/>
          </p:nvGrpSpPr>
          <p:grpSpPr>
            <a:xfrm>
              <a:off x="2254243" y="1703538"/>
              <a:ext cx="5899568" cy="2047407"/>
              <a:chOff x="1259023" y="766410"/>
              <a:chExt cx="5899568" cy="204740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259023" y="766410"/>
                <a:ext cx="5899568" cy="1916024"/>
                <a:chOff x="1259023" y="1565666"/>
                <a:chExt cx="5899568" cy="1916024"/>
              </a:xfrm>
            </p:grpSpPr>
            <p:sp>
              <p:nvSpPr>
                <p:cNvPr id="44" name="Rectangle 60"/>
                <p:cNvSpPr/>
                <p:nvPr/>
              </p:nvSpPr>
              <p:spPr>
                <a:xfrm>
                  <a:off x="1259023" y="2397773"/>
                  <a:ext cx="383182" cy="1083917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86820">
                      <a:moveTo>
                        <a:pt x="0" y="0"/>
                      </a:moveTo>
                      <a:lnTo>
                        <a:pt x="383182" y="503640"/>
                      </a:lnTo>
                      <a:lnTo>
                        <a:pt x="361286" y="2386820"/>
                      </a:ln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92B1C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1259023" y="1565667"/>
                  <a:ext cx="4403156" cy="1510922"/>
                </a:xfrm>
                <a:prstGeom prst="rect">
                  <a:avLst/>
                </a:prstGeom>
                <a:solidFill>
                  <a:srgbClr val="DC452D"/>
                </a:solidFill>
                <a:ln>
                  <a:solidFill>
                    <a:srgbClr val="DC452D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5669658" y="1565666"/>
                  <a:ext cx="1488933" cy="15179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DC452D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3" name="Title 6"/>
              <p:cNvSpPr txBox="1">
                <a:spLocks/>
              </p:cNvSpPr>
              <p:nvPr/>
            </p:nvSpPr>
            <p:spPr>
              <a:xfrm>
                <a:off x="1488968" y="904490"/>
                <a:ext cx="4142485" cy="190932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$25 million to resolve cGMP allegations of adulterated OTC drugs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/>
            <a:srcRect t="23492" b="24217"/>
            <a:stretch/>
          </p:blipFill>
          <p:spPr>
            <a:xfrm>
              <a:off x="6744318" y="2089273"/>
              <a:ext cx="1371016" cy="716909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439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9050" cmpd="sng">
              <a:solidFill>
                <a:srgbClr val="D09F1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502814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D09F18"/>
                  </a:solidFill>
                  <a:latin typeface="Arial"/>
                  <a:cs typeface="Arial"/>
                </a:rPr>
                <a:t>APR</a:t>
              </a:r>
              <a:endParaRPr lang="en-US" sz="1600" b="1" spc="100" dirty="0">
                <a:solidFill>
                  <a:srgbClr val="D09F18"/>
                </a:solidFill>
                <a:latin typeface="Arial"/>
                <a:cs typeface="Arial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01" name="Picture 100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125849" y="2256509"/>
            <a:ext cx="5608533" cy="2047407"/>
            <a:chOff x="1259023" y="766410"/>
            <a:chExt cx="5608533" cy="2047407"/>
          </a:xfrm>
        </p:grpSpPr>
        <p:grpSp>
          <p:nvGrpSpPr>
            <p:cNvPr id="38" name="Group 37"/>
            <p:cNvGrpSpPr/>
            <p:nvPr/>
          </p:nvGrpSpPr>
          <p:grpSpPr>
            <a:xfrm>
              <a:off x="1259023" y="766410"/>
              <a:ext cx="5608533" cy="1916024"/>
              <a:chOff x="1259023" y="1565666"/>
              <a:chExt cx="5608533" cy="1916024"/>
            </a:xfrm>
          </p:grpSpPr>
          <p:sp>
            <p:nvSpPr>
              <p:cNvPr id="50" name="Rectangle 60"/>
              <p:cNvSpPr/>
              <p:nvPr/>
            </p:nvSpPr>
            <p:spPr>
              <a:xfrm>
                <a:off x="1259023" y="2397773"/>
                <a:ext cx="383182" cy="1083917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600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259025" y="1565667"/>
                <a:ext cx="4105108" cy="1510922"/>
              </a:xfrm>
              <a:prstGeom prst="rect">
                <a:avLst/>
              </a:prstGeom>
              <a:solidFill>
                <a:srgbClr val="D09F18"/>
              </a:solidFill>
              <a:ln>
                <a:solidFill>
                  <a:srgbClr val="D09F1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378623" y="1565666"/>
                <a:ext cx="1488933" cy="15179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D09F1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389" y="1193408"/>
              <a:ext cx="1226639" cy="700718"/>
            </a:xfrm>
            <a:prstGeom prst="rect">
              <a:avLst/>
            </a:prstGeom>
          </p:spPr>
        </p:pic>
        <p:sp>
          <p:nvSpPr>
            <p:cNvPr id="49" name="Title 6"/>
            <p:cNvSpPr txBox="1">
              <a:spLocks/>
            </p:cNvSpPr>
            <p:nvPr/>
          </p:nvSpPr>
          <p:spPr>
            <a:xfrm>
              <a:off x="1488968" y="904490"/>
              <a:ext cx="4587190" cy="19093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$4.4 million settlement for Country-of-Origin lawsuit allegations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3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9050" cmpd="sng">
              <a:solidFill>
                <a:srgbClr val="D09F1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502814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D09F18"/>
                  </a:solidFill>
                  <a:latin typeface="Arial"/>
                  <a:cs typeface="Arial"/>
                </a:rPr>
                <a:t>APR</a:t>
              </a:r>
              <a:endParaRPr lang="en-US" sz="1600" b="1" spc="100" dirty="0">
                <a:solidFill>
                  <a:srgbClr val="D09F18"/>
                </a:solidFill>
                <a:latin typeface="Arial"/>
                <a:cs typeface="Arial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01" name="Picture 100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25851" y="1440648"/>
            <a:ext cx="5395593" cy="2047407"/>
            <a:chOff x="3125851" y="1440648"/>
            <a:chExt cx="5395593" cy="2047407"/>
          </a:xfrm>
        </p:grpSpPr>
        <p:grpSp>
          <p:nvGrpSpPr>
            <p:cNvPr id="41" name="Group 40"/>
            <p:cNvGrpSpPr/>
            <p:nvPr/>
          </p:nvGrpSpPr>
          <p:grpSpPr>
            <a:xfrm>
              <a:off x="3125851" y="1440648"/>
              <a:ext cx="5395593" cy="2047407"/>
              <a:chOff x="1259023" y="766410"/>
              <a:chExt cx="5395593" cy="204740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259023" y="766410"/>
                <a:ext cx="5395593" cy="1916024"/>
                <a:chOff x="1259023" y="1565666"/>
                <a:chExt cx="5395593" cy="1916024"/>
              </a:xfrm>
            </p:grpSpPr>
            <p:sp>
              <p:nvSpPr>
                <p:cNvPr id="44" name="Rectangle 60"/>
                <p:cNvSpPr/>
                <p:nvPr/>
              </p:nvSpPr>
              <p:spPr>
                <a:xfrm>
                  <a:off x="1259023" y="2397773"/>
                  <a:ext cx="383182" cy="1083917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86820">
                      <a:moveTo>
                        <a:pt x="0" y="0"/>
                      </a:moveTo>
                      <a:lnTo>
                        <a:pt x="383182" y="503640"/>
                      </a:lnTo>
                      <a:lnTo>
                        <a:pt x="361286" y="2386820"/>
                      </a:ln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E600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1259023" y="1565667"/>
                  <a:ext cx="3900266" cy="1510922"/>
                </a:xfrm>
                <a:prstGeom prst="rect">
                  <a:avLst/>
                </a:prstGeom>
                <a:solidFill>
                  <a:srgbClr val="D09F18"/>
                </a:solidFill>
                <a:ln>
                  <a:solidFill>
                    <a:srgbClr val="D09F18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5165683" y="1565666"/>
                  <a:ext cx="1488933" cy="15179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D09F18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3" name="Title 6"/>
              <p:cNvSpPr txBox="1">
                <a:spLocks/>
              </p:cNvSpPr>
              <p:nvPr/>
            </p:nvSpPr>
            <p:spPr>
              <a:xfrm>
                <a:off x="1488968" y="904490"/>
                <a:ext cx="4050735" cy="190932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$60 million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for allegedly 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soliciting kickbacks from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Novartis</a:t>
                </a:r>
                <a:endParaRPr lang="en-US" sz="24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8490" y="1624999"/>
              <a:ext cx="856441" cy="1169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737593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9050" cmpd="sng">
              <a:solidFill>
                <a:srgbClr val="002C5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373397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002C5F"/>
                  </a:solidFill>
                  <a:latin typeface="Arial"/>
                  <a:cs typeface="Arial"/>
                </a:rPr>
                <a:t>MAY</a:t>
              </a:r>
              <a:endParaRPr lang="en-US" sz="1600" b="1" spc="100" dirty="0">
                <a:solidFill>
                  <a:srgbClr val="002C5F"/>
                </a:solidFill>
                <a:latin typeface="Arial"/>
                <a:cs typeface="Arial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88" name="Picture 87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sp>
        <p:nvSpPr>
          <p:cNvPr id="41" name="Rectangle 60"/>
          <p:cNvSpPr/>
          <p:nvPr/>
        </p:nvSpPr>
        <p:spPr>
          <a:xfrm>
            <a:off x="4007691" y="2895487"/>
            <a:ext cx="383182" cy="1083917"/>
          </a:xfrm>
          <a:custGeom>
            <a:avLst/>
            <a:gdLst>
              <a:gd name="connsiteX0" fmla="*/ 0 w 4083616"/>
              <a:gd name="connsiteY0" fmla="*/ 0 h 1543769"/>
              <a:gd name="connsiteX1" fmla="*/ 4083616 w 4083616"/>
              <a:gd name="connsiteY1" fmla="*/ 0 h 1543769"/>
              <a:gd name="connsiteX2" fmla="*/ 4083616 w 4083616"/>
              <a:gd name="connsiteY2" fmla="*/ 1543769 h 1543769"/>
              <a:gd name="connsiteX3" fmla="*/ 0 w 4083616"/>
              <a:gd name="connsiteY3" fmla="*/ 1543769 h 1543769"/>
              <a:gd name="connsiteX4" fmla="*/ 0 w 4083616"/>
              <a:gd name="connsiteY4" fmla="*/ 0 h 1543769"/>
              <a:gd name="connsiteX0" fmla="*/ 0 w 4083616"/>
              <a:gd name="connsiteY0" fmla="*/ 0 h 2233538"/>
              <a:gd name="connsiteX1" fmla="*/ 4083616 w 4083616"/>
              <a:gd name="connsiteY1" fmla="*/ 0 h 2233538"/>
              <a:gd name="connsiteX2" fmla="*/ 339390 w 4083616"/>
              <a:gd name="connsiteY2" fmla="*/ 2233538 h 2233538"/>
              <a:gd name="connsiteX3" fmla="*/ 0 w 4083616"/>
              <a:gd name="connsiteY3" fmla="*/ 1543769 h 2233538"/>
              <a:gd name="connsiteX4" fmla="*/ 0 w 4083616"/>
              <a:gd name="connsiteY4" fmla="*/ 0 h 2233538"/>
              <a:gd name="connsiteX0" fmla="*/ 0 w 383182"/>
              <a:gd name="connsiteY0" fmla="*/ 0 h 2233538"/>
              <a:gd name="connsiteX1" fmla="*/ 383182 w 383182"/>
              <a:gd name="connsiteY1" fmla="*/ 503640 h 2233538"/>
              <a:gd name="connsiteX2" fmla="*/ 339390 w 383182"/>
              <a:gd name="connsiteY2" fmla="*/ 2233538 h 2233538"/>
              <a:gd name="connsiteX3" fmla="*/ 0 w 383182"/>
              <a:gd name="connsiteY3" fmla="*/ 1543769 h 2233538"/>
              <a:gd name="connsiteX4" fmla="*/ 0 w 383182"/>
              <a:gd name="connsiteY4" fmla="*/ 0 h 2233538"/>
              <a:gd name="connsiteX0" fmla="*/ 0 w 383182"/>
              <a:gd name="connsiteY0" fmla="*/ 0 h 2386820"/>
              <a:gd name="connsiteX1" fmla="*/ 383182 w 383182"/>
              <a:gd name="connsiteY1" fmla="*/ 503640 h 2386820"/>
              <a:gd name="connsiteX2" fmla="*/ 361286 w 383182"/>
              <a:gd name="connsiteY2" fmla="*/ 2386820 h 2386820"/>
              <a:gd name="connsiteX3" fmla="*/ 0 w 383182"/>
              <a:gd name="connsiteY3" fmla="*/ 1543769 h 2386820"/>
              <a:gd name="connsiteX4" fmla="*/ 0 w 383182"/>
              <a:gd name="connsiteY4" fmla="*/ 0 h 238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182" h="2386820">
                <a:moveTo>
                  <a:pt x="0" y="0"/>
                </a:moveTo>
                <a:lnTo>
                  <a:pt x="383182" y="503640"/>
                </a:lnTo>
                <a:lnTo>
                  <a:pt x="361286" y="2386820"/>
                </a:lnTo>
                <a:lnTo>
                  <a:pt x="0" y="1543769"/>
                </a:lnTo>
                <a:lnTo>
                  <a:pt x="0" y="0"/>
                </a:lnTo>
                <a:close/>
              </a:path>
            </a:pathLst>
          </a:custGeom>
          <a:solidFill>
            <a:srgbClr val="001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007691" y="1987126"/>
            <a:ext cx="5383063" cy="1887120"/>
            <a:chOff x="1259023" y="766409"/>
            <a:chExt cx="5383063" cy="1887120"/>
          </a:xfrm>
        </p:grpSpPr>
        <p:grpSp>
          <p:nvGrpSpPr>
            <p:cNvPr id="29" name="Group 28"/>
            <p:cNvGrpSpPr/>
            <p:nvPr/>
          </p:nvGrpSpPr>
          <p:grpSpPr>
            <a:xfrm>
              <a:off x="1259023" y="766409"/>
              <a:ext cx="5383063" cy="1603915"/>
              <a:chOff x="1259023" y="1565665"/>
              <a:chExt cx="5383063" cy="1603915"/>
            </a:xfrm>
          </p:grpSpPr>
          <p:sp>
            <p:nvSpPr>
              <p:cNvPr id="30" name="Rectangle 60"/>
              <p:cNvSpPr/>
              <p:nvPr/>
            </p:nvSpPr>
            <p:spPr>
              <a:xfrm>
                <a:off x="1259023" y="2356805"/>
                <a:ext cx="383182" cy="694944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259024" y="1565665"/>
                <a:ext cx="3845295" cy="1603914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108442" y="1565665"/>
                <a:ext cx="1533644" cy="16039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925" y="1382753"/>
              <a:ext cx="1226639" cy="349592"/>
            </a:xfrm>
            <a:prstGeom prst="rect">
              <a:avLst/>
            </a:prstGeom>
          </p:spPr>
        </p:pic>
        <p:sp>
          <p:nvSpPr>
            <p:cNvPr id="37" name="Title 6"/>
            <p:cNvSpPr txBox="1">
              <a:spLocks/>
            </p:cNvSpPr>
            <p:nvPr/>
          </p:nvSpPr>
          <p:spPr>
            <a:xfrm>
              <a:off x="1460742" y="904491"/>
              <a:ext cx="3532441" cy="17490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$7.9 </a:t>
              </a:r>
              <a:r>
                <a:rPr lang="en-US" sz="2400" dirty="0">
                  <a:solidFill>
                    <a:schemeClr val="bg1"/>
                  </a:solidFill>
                  <a:latin typeface="Arial"/>
                  <a:cs typeface="Arial"/>
                </a:rPr>
                <a:t>million for allegedly soliciting kickbacks from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AstraZeneca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6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9050" cmpd="sng">
              <a:solidFill>
                <a:srgbClr val="002C5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373397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002C5F"/>
                  </a:solidFill>
                  <a:latin typeface="Arial"/>
                  <a:cs typeface="Arial"/>
                </a:rPr>
                <a:t>MAY</a:t>
              </a:r>
              <a:endParaRPr lang="en-US" sz="1600" b="1" spc="100" dirty="0">
                <a:solidFill>
                  <a:srgbClr val="002C5F"/>
                </a:solidFill>
                <a:latin typeface="Arial"/>
                <a:cs typeface="Arial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85" name="Picture 84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87212" y="2689376"/>
            <a:ext cx="3845901" cy="1916024"/>
            <a:chOff x="1259023" y="766410"/>
            <a:chExt cx="3845901" cy="1916024"/>
          </a:xfrm>
        </p:grpSpPr>
        <p:grpSp>
          <p:nvGrpSpPr>
            <p:cNvPr id="29" name="Group 28"/>
            <p:cNvGrpSpPr/>
            <p:nvPr/>
          </p:nvGrpSpPr>
          <p:grpSpPr>
            <a:xfrm>
              <a:off x="1259023" y="766410"/>
              <a:ext cx="3845901" cy="1916024"/>
              <a:chOff x="1259023" y="1565666"/>
              <a:chExt cx="3845901" cy="1916024"/>
            </a:xfrm>
          </p:grpSpPr>
          <p:sp>
            <p:nvSpPr>
              <p:cNvPr id="30" name="Rectangle 60"/>
              <p:cNvSpPr/>
              <p:nvPr/>
            </p:nvSpPr>
            <p:spPr>
              <a:xfrm>
                <a:off x="1259023" y="2397773"/>
                <a:ext cx="383182" cy="1083917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259024" y="1565667"/>
                <a:ext cx="2362917" cy="1510922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615991" y="1565666"/>
                <a:ext cx="1488933" cy="15087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96"/>
            <a:stretch/>
          </p:blipFill>
          <p:spPr>
            <a:xfrm>
              <a:off x="3725048" y="1314225"/>
              <a:ext cx="1264623" cy="426619"/>
            </a:xfrm>
            <a:prstGeom prst="rect">
              <a:avLst/>
            </a:prstGeom>
          </p:spPr>
        </p:pic>
        <p:sp>
          <p:nvSpPr>
            <p:cNvPr id="37" name="Title 6"/>
            <p:cNvSpPr txBox="1">
              <a:spLocks/>
            </p:cNvSpPr>
            <p:nvPr/>
          </p:nvSpPr>
          <p:spPr>
            <a:xfrm>
              <a:off x="1478021" y="904490"/>
              <a:ext cx="1959562" cy="14099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$1.2 billion for anti-trust allegations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75062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9050" cmpd="sng"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243979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8CB422"/>
                  </a:solidFill>
                  <a:latin typeface="Arial"/>
                  <a:cs typeface="Arial"/>
                </a:rPr>
                <a:t>JUN</a:t>
              </a:r>
              <a:endParaRPr lang="en-US" sz="1600" b="1" spc="100" dirty="0">
                <a:solidFill>
                  <a:srgbClr val="8CB422"/>
                </a:solidFill>
                <a:latin typeface="Arial"/>
                <a:cs typeface="Arial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58820" y="1337891"/>
            <a:ext cx="5203111" cy="2047407"/>
            <a:chOff x="1259023" y="766410"/>
            <a:chExt cx="5203111" cy="2047407"/>
          </a:xfrm>
        </p:grpSpPr>
        <p:grpSp>
          <p:nvGrpSpPr>
            <p:cNvPr id="29" name="Group 28"/>
            <p:cNvGrpSpPr/>
            <p:nvPr/>
          </p:nvGrpSpPr>
          <p:grpSpPr>
            <a:xfrm>
              <a:off x="1259023" y="766410"/>
              <a:ext cx="5203111" cy="1916024"/>
              <a:chOff x="1259023" y="1565666"/>
              <a:chExt cx="5203111" cy="1916024"/>
            </a:xfrm>
          </p:grpSpPr>
          <p:sp>
            <p:nvSpPr>
              <p:cNvPr id="30" name="Rectangle 60"/>
              <p:cNvSpPr/>
              <p:nvPr/>
            </p:nvSpPr>
            <p:spPr>
              <a:xfrm>
                <a:off x="1259023" y="2397773"/>
                <a:ext cx="383182" cy="1083917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7A1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259025" y="1565667"/>
                <a:ext cx="3703614" cy="1510922"/>
              </a:xfrm>
              <a:prstGeom prst="rect">
                <a:avLst/>
              </a:prstGeom>
              <a:solidFill>
                <a:srgbClr val="8CB422"/>
              </a:solidFill>
              <a:ln>
                <a:solidFill>
                  <a:srgbClr val="8CB42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973201" y="1565666"/>
                <a:ext cx="1488933" cy="15179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CB42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946" y="1303277"/>
              <a:ext cx="1160033" cy="459464"/>
            </a:xfrm>
            <a:prstGeom prst="rect">
              <a:avLst/>
            </a:prstGeom>
          </p:spPr>
        </p:pic>
        <p:sp>
          <p:nvSpPr>
            <p:cNvPr id="37" name="Title 6"/>
            <p:cNvSpPr txBox="1">
              <a:spLocks/>
            </p:cNvSpPr>
            <p:nvPr/>
          </p:nvSpPr>
          <p:spPr>
            <a:xfrm>
              <a:off x="1552003" y="904490"/>
              <a:ext cx="3605238" cy="19093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$450 million to settle False Claims Act allegations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92" name="Picture 91" descr="ev3-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0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9050" cmpd="sng"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243979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8CB422"/>
                  </a:solidFill>
                  <a:latin typeface="Arial"/>
                  <a:cs typeface="Arial"/>
                </a:rPr>
                <a:t>JUN</a:t>
              </a:r>
              <a:endParaRPr lang="en-US" sz="1600" b="1" spc="100" dirty="0">
                <a:solidFill>
                  <a:srgbClr val="8CB422"/>
                </a:solidFill>
                <a:latin typeface="Arial"/>
                <a:cs typeface="Arial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92" name="Picture 91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58822" y="2034316"/>
            <a:ext cx="5110931" cy="2047407"/>
            <a:chOff x="1259023" y="766410"/>
            <a:chExt cx="5110931" cy="2047407"/>
          </a:xfrm>
        </p:grpSpPr>
        <p:grpSp>
          <p:nvGrpSpPr>
            <p:cNvPr id="29" name="Group 28"/>
            <p:cNvGrpSpPr/>
            <p:nvPr/>
          </p:nvGrpSpPr>
          <p:grpSpPr>
            <a:xfrm>
              <a:off x="1259023" y="766410"/>
              <a:ext cx="5110931" cy="1916024"/>
              <a:chOff x="1259023" y="1565666"/>
              <a:chExt cx="5110931" cy="1916024"/>
            </a:xfrm>
          </p:grpSpPr>
          <p:sp>
            <p:nvSpPr>
              <p:cNvPr id="30" name="Rectangle 60"/>
              <p:cNvSpPr/>
              <p:nvPr/>
            </p:nvSpPr>
            <p:spPr>
              <a:xfrm>
                <a:off x="1259023" y="2397773"/>
                <a:ext cx="383182" cy="1083917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7A1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259025" y="1565667"/>
                <a:ext cx="3611435" cy="1510922"/>
              </a:xfrm>
              <a:prstGeom prst="rect">
                <a:avLst/>
              </a:prstGeom>
              <a:solidFill>
                <a:srgbClr val="8CB422"/>
              </a:solidFill>
              <a:ln>
                <a:solidFill>
                  <a:srgbClr val="8CB42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881021" y="1565666"/>
                <a:ext cx="1488933" cy="15179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CB42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Title 6"/>
            <p:cNvSpPr txBox="1">
              <a:spLocks/>
            </p:cNvSpPr>
            <p:nvPr/>
          </p:nvSpPr>
          <p:spPr>
            <a:xfrm>
              <a:off x="1500793" y="904490"/>
              <a:ext cx="3297972" cy="19093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Arial"/>
                  <a:cs typeface="Arial"/>
                </a:rPr>
                <a:t>$5.9 million for misleading marketing allegations 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93165" y="2481363"/>
            <a:ext cx="1276735" cy="693515"/>
            <a:chOff x="9013093" y="2286779"/>
            <a:chExt cx="1276735" cy="693515"/>
          </a:xfrm>
        </p:grpSpPr>
        <p:grpSp>
          <p:nvGrpSpPr>
            <p:cNvPr id="5" name="Group 4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026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6" name="Straight Connector 5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2059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7"/>
          <a:stretch/>
        </p:blipFill>
        <p:spPr>
          <a:xfrm>
            <a:off x="9621553" y="1517362"/>
            <a:ext cx="1418648" cy="85261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 w="19050" cmpd="sng">
              <a:solidFill>
                <a:srgbClr val="2D958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6104319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2D958F"/>
                  </a:solidFill>
                  <a:latin typeface="Arial"/>
                  <a:cs typeface="Arial"/>
                </a:rPr>
                <a:t>JUL</a:t>
              </a:r>
              <a:endParaRPr lang="en-US" sz="1600" b="1" spc="100" dirty="0">
                <a:solidFill>
                  <a:srgbClr val="2D958F"/>
                </a:solidFill>
                <a:latin typeface="Arial"/>
                <a:cs typeface="Arial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03" name="Picture 102" descr="ev3-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10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523374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JUN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30430" y="1699954"/>
            <a:ext cx="5758664" cy="1475738"/>
            <a:chOff x="5320744" y="1331259"/>
            <a:chExt cx="5758664" cy="1475738"/>
          </a:xfrm>
        </p:grpSpPr>
        <p:grpSp>
          <p:nvGrpSpPr>
            <p:cNvPr id="4" name="Group 3"/>
            <p:cNvGrpSpPr/>
            <p:nvPr/>
          </p:nvGrpSpPr>
          <p:grpSpPr>
            <a:xfrm>
              <a:off x="5320744" y="1331259"/>
              <a:ext cx="5758664" cy="1475738"/>
              <a:chOff x="1259023" y="766410"/>
              <a:chExt cx="5758664" cy="358022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259023" y="766410"/>
                <a:ext cx="5758664" cy="3580228"/>
                <a:chOff x="1259023" y="1565666"/>
                <a:chExt cx="5758664" cy="3580228"/>
              </a:xfrm>
            </p:grpSpPr>
            <p:sp>
              <p:nvSpPr>
                <p:cNvPr id="30" name="Rectangle 60"/>
                <p:cNvSpPr/>
                <p:nvPr/>
              </p:nvSpPr>
              <p:spPr>
                <a:xfrm>
                  <a:off x="1259023" y="3470741"/>
                  <a:ext cx="383182" cy="1675153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86820">
                      <a:moveTo>
                        <a:pt x="0" y="0"/>
                      </a:moveTo>
                      <a:lnTo>
                        <a:pt x="383182" y="503640"/>
                      </a:lnTo>
                      <a:lnTo>
                        <a:pt x="361286" y="2386820"/>
                      </a:ln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8514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259025" y="1565666"/>
                  <a:ext cx="4258780" cy="2967099"/>
                </a:xfrm>
                <a:prstGeom prst="rect">
                  <a:avLst/>
                </a:prstGeom>
                <a:solidFill>
                  <a:srgbClr val="2D958F"/>
                </a:solidFill>
                <a:ln>
                  <a:solidFill>
                    <a:srgbClr val="2D958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5528754" y="1565666"/>
                  <a:ext cx="1488933" cy="2971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2D958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7" name="Title 6"/>
              <p:cNvSpPr txBox="1">
                <a:spLocks/>
              </p:cNvSpPr>
              <p:nvPr/>
            </p:nvSpPr>
            <p:spPr>
              <a:xfrm>
                <a:off x="1478020" y="1177799"/>
                <a:ext cx="3798930" cy="204877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$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46.5 million for allegedly underpaying rebates</a:t>
                </a:r>
              </a:p>
            </p:txBody>
          </p:sp>
        </p:grpSp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7"/>
            <a:stretch/>
          </p:blipFill>
          <p:spPr>
            <a:xfrm>
              <a:off x="9611311" y="1537847"/>
              <a:ext cx="1418648" cy="852619"/>
            </a:xfrm>
            <a:prstGeom prst="rect">
              <a:avLst/>
            </a:prstGeom>
          </p:spPr>
        </p:pic>
      </p:grpSp>
      <p:grpSp>
        <p:nvGrpSpPr>
          <p:cNvPr id="115" name="Group 114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116" name="Group 115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18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117" name="Straight Connector 116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884396" y="1267113"/>
            <a:ext cx="10607894" cy="4505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400"/>
              </a:lnSpc>
            </a:pPr>
            <a: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  <a:t>and backs it up with indictment of former Warner Chilcott CEO</a:t>
            </a:r>
            <a:endParaRPr lang="en-US" sz="5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80826" y="1898488"/>
            <a:ext cx="10607894" cy="2437057"/>
          </a:xfrm>
        </p:spPr>
        <p:txBody>
          <a:bodyPr anchor="ctr">
            <a:noAutofit/>
          </a:bodyPr>
          <a:lstStyle/>
          <a:p>
            <a:pPr>
              <a:lnSpc>
                <a:spcPts val="6400"/>
              </a:lnSpc>
            </a:pPr>
            <a: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  <a:t>DOJ issues the Yates Memo….</a:t>
            </a:r>
            <a:b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5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pic>
        <p:nvPicPr>
          <p:cNvPr id="11" name="iStock_000067872153_Audio44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686" y="5840485"/>
            <a:ext cx="405493" cy="4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38937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1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ldLvl="5"/>
      <p:bldP spid="7" grpId="0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 w="19050" cmpd="sng">
              <a:solidFill>
                <a:srgbClr val="2D958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6104319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2D958F"/>
                  </a:solidFill>
                  <a:latin typeface="Arial"/>
                  <a:cs typeface="Arial"/>
                </a:rPr>
                <a:t>JUL</a:t>
              </a:r>
              <a:endParaRPr lang="en-US" sz="1600" b="1" spc="100" dirty="0">
                <a:solidFill>
                  <a:srgbClr val="2D958F"/>
                </a:solidFill>
                <a:latin typeface="Arial"/>
                <a:cs typeface="Arial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00" name="Picture 99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111" name="Group 110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13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112" name="Straight Connector 111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23374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JUN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6141903" y="5834339"/>
            <a:ext cx="760710" cy="4606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35305" y="3043256"/>
            <a:ext cx="5379704" cy="1475738"/>
            <a:chOff x="5735305" y="3043256"/>
            <a:chExt cx="5379704" cy="1475738"/>
          </a:xfrm>
        </p:grpSpPr>
        <p:grpSp>
          <p:nvGrpSpPr>
            <p:cNvPr id="65" name="Group 64"/>
            <p:cNvGrpSpPr/>
            <p:nvPr/>
          </p:nvGrpSpPr>
          <p:grpSpPr>
            <a:xfrm>
              <a:off x="5735305" y="3043256"/>
              <a:ext cx="5379704" cy="1475738"/>
              <a:chOff x="1259023" y="766410"/>
              <a:chExt cx="5379704" cy="3580228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1259023" y="766410"/>
                <a:ext cx="5379704" cy="3580228"/>
                <a:chOff x="1259023" y="1565666"/>
                <a:chExt cx="5379704" cy="3580228"/>
              </a:xfrm>
            </p:grpSpPr>
            <p:sp>
              <p:nvSpPr>
                <p:cNvPr id="69" name="Rectangle 60"/>
                <p:cNvSpPr/>
                <p:nvPr/>
              </p:nvSpPr>
              <p:spPr>
                <a:xfrm>
                  <a:off x="1259023" y="3470741"/>
                  <a:ext cx="383182" cy="1675153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86820">
                      <a:moveTo>
                        <a:pt x="0" y="0"/>
                      </a:moveTo>
                      <a:lnTo>
                        <a:pt x="383182" y="503640"/>
                      </a:lnTo>
                      <a:lnTo>
                        <a:pt x="361286" y="2386820"/>
                      </a:ln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8514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1259025" y="1565666"/>
                  <a:ext cx="3892315" cy="2967100"/>
                </a:xfrm>
                <a:prstGeom prst="rect">
                  <a:avLst/>
                </a:prstGeom>
                <a:solidFill>
                  <a:srgbClr val="2D958F"/>
                </a:solidFill>
                <a:ln>
                  <a:solidFill>
                    <a:srgbClr val="2D958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5149794" y="1565666"/>
                  <a:ext cx="1488933" cy="29717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2D958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8" name="Title 6"/>
              <p:cNvSpPr txBox="1">
                <a:spLocks/>
              </p:cNvSpPr>
              <p:nvPr/>
            </p:nvSpPr>
            <p:spPr>
              <a:xfrm>
                <a:off x="1478020" y="1202649"/>
                <a:ext cx="3798930" cy="204474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$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7.5 million for allegedly underpaying rebates</a:t>
                </a:r>
              </a:p>
            </p:txBody>
          </p:sp>
        </p:grp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4144" y="3580619"/>
              <a:ext cx="1257208" cy="256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512622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 w="19050" cmpd="sng">
              <a:solidFill>
                <a:srgbClr val="2D958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6104319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2D958F"/>
                  </a:solidFill>
                  <a:latin typeface="Arial"/>
                  <a:cs typeface="Arial"/>
                </a:rPr>
                <a:t>JUL</a:t>
              </a:r>
              <a:endParaRPr lang="en-US" sz="1600" b="1" spc="100" dirty="0">
                <a:solidFill>
                  <a:srgbClr val="2D958F"/>
                </a:solidFill>
                <a:latin typeface="Arial"/>
                <a:cs typeface="Arial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94" name="Picture 93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105" name="Group 104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07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106" name="Straight Connector 105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6141903" y="5834339"/>
            <a:ext cx="760710" cy="460651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23374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JUN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30431" y="1972510"/>
            <a:ext cx="5145575" cy="2047407"/>
            <a:chOff x="1259023" y="766410"/>
            <a:chExt cx="5145575" cy="2047407"/>
          </a:xfrm>
        </p:grpSpPr>
        <p:grpSp>
          <p:nvGrpSpPr>
            <p:cNvPr id="29" name="Group 28"/>
            <p:cNvGrpSpPr/>
            <p:nvPr/>
          </p:nvGrpSpPr>
          <p:grpSpPr>
            <a:xfrm>
              <a:off x="1259023" y="766410"/>
              <a:ext cx="5145575" cy="1992665"/>
              <a:chOff x="1259023" y="1565666"/>
              <a:chExt cx="5145575" cy="1992665"/>
            </a:xfrm>
          </p:grpSpPr>
          <p:sp>
            <p:nvSpPr>
              <p:cNvPr id="30" name="Rectangle 60"/>
              <p:cNvSpPr/>
              <p:nvPr/>
            </p:nvSpPr>
            <p:spPr>
              <a:xfrm>
                <a:off x="1259023" y="2156896"/>
                <a:ext cx="383182" cy="1401435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514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259025" y="1565666"/>
                <a:ext cx="3667587" cy="1489024"/>
              </a:xfrm>
              <a:prstGeom prst="rect">
                <a:avLst/>
              </a:prstGeom>
              <a:solidFill>
                <a:srgbClr val="2D958F"/>
              </a:solidFill>
              <a:ln>
                <a:solidFill>
                  <a:srgbClr val="2D958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915665" y="1565666"/>
                <a:ext cx="1488933" cy="1490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D958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442" y="1260994"/>
              <a:ext cx="1420268" cy="489937"/>
            </a:xfrm>
            <a:prstGeom prst="rect">
              <a:avLst/>
            </a:prstGeom>
          </p:spPr>
        </p:pic>
        <p:sp>
          <p:nvSpPr>
            <p:cNvPr id="37" name="Title 6"/>
            <p:cNvSpPr txBox="1">
              <a:spLocks/>
            </p:cNvSpPr>
            <p:nvPr/>
          </p:nvSpPr>
          <p:spPr>
            <a:xfrm>
              <a:off x="1478020" y="904490"/>
              <a:ext cx="3798930" cy="19093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$13.5 million to settle False Claims Act allegations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33" y="5618688"/>
            <a:ext cx="726472" cy="1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2240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 w="19050" cmpd="sng">
              <a:solidFill>
                <a:srgbClr val="DC45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855727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DC452D"/>
                  </a:solidFill>
                  <a:latin typeface="Arial"/>
                  <a:cs typeface="Arial"/>
                </a:rPr>
                <a:t>SEP</a:t>
              </a:r>
              <a:endParaRPr lang="en-US" sz="1600" b="1" spc="100" dirty="0">
                <a:solidFill>
                  <a:srgbClr val="DC452D"/>
                </a:solidFill>
                <a:latin typeface="Arial"/>
                <a:cs typeface="Arial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98" name="Picture 97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109" name="Group 108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11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110" name="Straight Connector 109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3" name="Picture 1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6141903" y="5834339"/>
            <a:ext cx="760710" cy="460651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23374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JUN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33" y="5618688"/>
            <a:ext cx="726472" cy="148402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73138" y="1689297"/>
            <a:ext cx="4545689" cy="2007904"/>
            <a:chOff x="6602556" y="1689297"/>
            <a:chExt cx="4545689" cy="2007904"/>
          </a:xfrm>
        </p:grpSpPr>
        <p:grpSp>
          <p:nvGrpSpPr>
            <p:cNvPr id="4" name="Group 3"/>
            <p:cNvGrpSpPr/>
            <p:nvPr/>
          </p:nvGrpSpPr>
          <p:grpSpPr>
            <a:xfrm>
              <a:off x="6602556" y="1689297"/>
              <a:ext cx="4545689" cy="2007904"/>
              <a:chOff x="1247126" y="766410"/>
              <a:chExt cx="4555327" cy="1521024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247126" y="766410"/>
                <a:ext cx="4555327" cy="1521024"/>
                <a:chOff x="1247126" y="1565666"/>
                <a:chExt cx="4555327" cy="1521024"/>
              </a:xfrm>
            </p:grpSpPr>
            <p:sp>
              <p:nvSpPr>
                <p:cNvPr id="30" name="Rectangle 60"/>
                <p:cNvSpPr/>
                <p:nvPr/>
              </p:nvSpPr>
              <p:spPr>
                <a:xfrm>
                  <a:off x="1248759" y="2040524"/>
                  <a:ext cx="383182" cy="1046166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86820">
                      <a:moveTo>
                        <a:pt x="0" y="0"/>
                      </a:moveTo>
                      <a:lnTo>
                        <a:pt x="383182" y="503640"/>
                      </a:lnTo>
                      <a:lnTo>
                        <a:pt x="361286" y="2386820"/>
                      </a:ln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92B1C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247126" y="1565666"/>
                  <a:ext cx="3050374" cy="1148632"/>
                </a:xfrm>
                <a:prstGeom prst="rect">
                  <a:avLst/>
                </a:prstGeom>
                <a:solidFill>
                  <a:srgbClr val="DC452D"/>
                </a:solidFill>
                <a:ln>
                  <a:solidFill>
                    <a:srgbClr val="DC452D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313520" y="1565666"/>
                  <a:ext cx="1488933" cy="11563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DC452D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7" name="Title 6"/>
              <p:cNvSpPr txBox="1">
                <a:spLocks/>
              </p:cNvSpPr>
              <p:nvPr/>
            </p:nvSpPr>
            <p:spPr>
              <a:xfrm>
                <a:off x="1426702" y="875446"/>
                <a:ext cx="2800588" cy="98528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$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32.5 million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to settle False 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C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laims 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A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ct allegations*</a:t>
                </a:r>
                <a:endParaRPr lang="en-US" sz="24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781257" y="2200107"/>
              <a:ext cx="1283424" cy="515266"/>
            </a:xfrm>
            <a:prstGeom prst="rect">
              <a:avLst/>
            </a:prstGeom>
          </p:spPr>
        </p:pic>
      </p:grpSp>
      <p:sp>
        <p:nvSpPr>
          <p:cNvPr id="122" name="TextBox 121"/>
          <p:cNvSpPr txBox="1"/>
          <p:nvPr/>
        </p:nvSpPr>
        <p:spPr>
          <a:xfrm>
            <a:off x="609408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JUL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31" y="5092175"/>
            <a:ext cx="790583" cy="272720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753749" y="6428588"/>
            <a:ext cx="291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*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=  Includes a CIA from HHS-OIG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97490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AUG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1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 w="19050" cmpd="sng">
              <a:solidFill>
                <a:srgbClr val="D09F1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8695586" y="738314"/>
              <a:ext cx="89106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D09F18"/>
                  </a:solidFill>
                  <a:latin typeface="Arial"/>
                  <a:cs typeface="Arial"/>
                </a:rPr>
                <a:t>OCT</a:t>
              </a:r>
              <a:endParaRPr lang="en-US" sz="1600" b="1" spc="100" dirty="0">
                <a:solidFill>
                  <a:srgbClr val="D09F18"/>
                </a:solidFill>
                <a:latin typeface="Arial"/>
                <a:cs typeface="Arial"/>
              </a:endParaRPr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99" name="Picture 98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110" name="Group 109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12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111" name="Straight Connector 110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6141903" y="5834339"/>
            <a:ext cx="760710" cy="460651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23374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JUN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33" y="5618688"/>
            <a:ext cx="726472" cy="148402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609408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JUL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31" y="5092175"/>
            <a:ext cx="790583" cy="272720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81475" y="1812196"/>
            <a:ext cx="5549214" cy="2060711"/>
            <a:chOff x="3087715" y="1894128"/>
            <a:chExt cx="5539454" cy="2060711"/>
          </a:xfrm>
        </p:grpSpPr>
        <p:grpSp>
          <p:nvGrpSpPr>
            <p:cNvPr id="2" name="Group 1"/>
            <p:cNvGrpSpPr/>
            <p:nvPr/>
          </p:nvGrpSpPr>
          <p:grpSpPr>
            <a:xfrm>
              <a:off x="3087715" y="1894128"/>
              <a:ext cx="5539454" cy="2060711"/>
              <a:chOff x="3087316" y="1894128"/>
              <a:chExt cx="5552889" cy="1701552"/>
            </a:xfrm>
          </p:grpSpPr>
          <p:grpSp>
            <p:nvGrpSpPr>
              <p:cNvPr id="29" name="Group 28"/>
              <p:cNvGrpSpPr/>
              <p:nvPr/>
            </p:nvGrpSpPr>
            <p:grpSpPr>
              <a:xfrm flipH="1">
                <a:off x="3087316" y="1894128"/>
                <a:ext cx="5408359" cy="1701552"/>
                <a:chOff x="1259024" y="1565666"/>
                <a:chExt cx="5408359" cy="1701552"/>
              </a:xfrm>
            </p:grpSpPr>
            <p:sp>
              <p:nvSpPr>
                <p:cNvPr id="30" name="Rectangle 60"/>
                <p:cNvSpPr/>
                <p:nvPr/>
              </p:nvSpPr>
              <p:spPr>
                <a:xfrm>
                  <a:off x="1259024" y="2114611"/>
                  <a:ext cx="383182" cy="1152607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  <a:gd name="connsiteX0" fmla="*/ 0 w 383182"/>
                    <a:gd name="connsiteY0" fmla="*/ 0 h 2372137"/>
                    <a:gd name="connsiteX1" fmla="*/ 383182 w 383182"/>
                    <a:gd name="connsiteY1" fmla="*/ 503640 h 2372137"/>
                    <a:gd name="connsiteX2" fmla="*/ 378576 w 383182"/>
                    <a:gd name="connsiteY2" fmla="*/ 2372137 h 2372137"/>
                    <a:gd name="connsiteX3" fmla="*/ 0 w 383182"/>
                    <a:gd name="connsiteY3" fmla="*/ 1543769 h 2372137"/>
                    <a:gd name="connsiteX4" fmla="*/ 0 w 383182"/>
                    <a:gd name="connsiteY4" fmla="*/ 0 h 2372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72137">
                      <a:moveTo>
                        <a:pt x="0" y="0"/>
                      </a:moveTo>
                      <a:lnTo>
                        <a:pt x="383182" y="503640"/>
                      </a:lnTo>
                      <a:cubicBezTo>
                        <a:pt x="381647" y="1126472"/>
                        <a:pt x="380111" y="1749305"/>
                        <a:pt x="378576" y="2372137"/>
                      </a:cubicBez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E600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259026" y="1565666"/>
                  <a:ext cx="3922637" cy="1285859"/>
                </a:xfrm>
                <a:prstGeom prst="rect">
                  <a:avLst/>
                </a:prstGeom>
                <a:solidFill>
                  <a:srgbClr val="D09F18"/>
                </a:solidFill>
                <a:ln>
                  <a:solidFill>
                    <a:srgbClr val="D09F18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5178450" y="1565666"/>
                  <a:ext cx="1488933" cy="12867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D09F18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7" name="Title 6"/>
              <p:cNvSpPr txBox="1">
                <a:spLocks/>
              </p:cNvSpPr>
              <p:nvPr/>
            </p:nvSpPr>
            <p:spPr>
              <a:xfrm>
                <a:off x="4723639" y="2032208"/>
                <a:ext cx="3916566" cy="98585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$9.25 million 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for allegedly soliciting kickbacks from Abbott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Laboratories*</a:t>
                </a:r>
                <a:endParaRPr lang="en-US" sz="24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3" name="Picture 2" descr="pharmerica-logo.p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29"/>
            <a:stretch/>
          </p:blipFill>
          <p:spPr>
            <a:xfrm>
              <a:off x="3220060" y="2524445"/>
              <a:ext cx="1240767" cy="281741"/>
            </a:xfrm>
            <a:prstGeom prst="rect">
              <a:avLst/>
            </a:prstGeom>
          </p:spPr>
        </p:pic>
      </p:grpSp>
      <p:sp>
        <p:nvSpPr>
          <p:cNvPr id="125" name="TextBox 124"/>
          <p:cNvSpPr txBox="1"/>
          <p:nvPr/>
        </p:nvSpPr>
        <p:spPr>
          <a:xfrm>
            <a:off x="697490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AUG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65973" y="5876824"/>
            <a:ext cx="820860" cy="329557"/>
          </a:xfrm>
          <a:prstGeom prst="rect">
            <a:avLst/>
          </a:prstGeom>
        </p:spPr>
      </p:pic>
      <p:sp>
        <p:nvSpPr>
          <p:cNvPr id="150" name="TextBox 149"/>
          <p:cNvSpPr txBox="1"/>
          <p:nvPr/>
        </p:nvSpPr>
        <p:spPr>
          <a:xfrm>
            <a:off x="7835247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SEP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53749" y="6428588"/>
            <a:ext cx="291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*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=  Includes a CIA from HHS-OIG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2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132" name="Straight Connector 131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 w="19050" cmpd="sng">
              <a:solidFill>
                <a:srgbClr val="D09F1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/>
            <p:cNvSpPr txBox="1"/>
            <p:nvPr/>
          </p:nvSpPr>
          <p:spPr>
            <a:xfrm>
              <a:off x="8695586" y="738314"/>
              <a:ext cx="89106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D09F18"/>
                  </a:solidFill>
                  <a:latin typeface="Arial"/>
                  <a:cs typeface="Arial"/>
                </a:rPr>
                <a:t>OCT</a:t>
              </a:r>
              <a:endParaRPr lang="en-US" sz="1600" b="1" spc="100" dirty="0">
                <a:solidFill>
                  <a:srgbClr val="D09F18"/>
                </a:solidFill>
                <a:latin typeface="Arial"/>
                <a:cs typeface="Arial"/>
              </a:endParaRPr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/>
          <p:cNvSpPr txBox="1"/>
          <p:nvPr/>
        </p:nvSpPr>
        <p:spPr>
          <a:xfrm>
            <a:off x="7835247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SEP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02" name="Picture 101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113" name="Group 112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15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114" name="Straight Connector 113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6141903" y="5834339"/>
            <a:ext cx="760710" cy="460651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23374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JUN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33" y="5618688"/>
            <a:ext cx="726472" cy="148402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609408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JUL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31" y="5092175"/>
            <a:ext cx="790583" cy="27272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697490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AUG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83936" y="2542930"/>
            <a:ext cx="4964768" cy="2024802"/>
            <a:chOff x="3610377" y="2583896"/>
            <a:chExt cx="4964768" cy="2024802"/>
          </a:xfrm>
        </p:grpSpPr>
        <p:grpSp>
          <p:nvGrpSpPr>
            <p:cNvPr id="2" name="Group 1"/>
            <p:cNvGrpSpPr/>
            <p:nvPr/>
          </p:nvGrpSpPr>
          <p:grpSpPr>
            <a:xfrm>
              <a:off x="3610377" y="2583896"/>
              <a:ext cx="4964768" cy="2024802"/>
              <a:chOff x="3610377" y="1894128"/>
              <a:chExt cx="4964768" cy="2024802"/>
            </a:xfrm>
          </p:grpSpPr>
          <p:grpSp>
            <p:nvGrpSpPr>
              <p:cNvPr id="29" name="Group 28"/>
              <p:cNvGrpSpPr/>
              <p:nvPr/>
            </p:nvGrpSpPr>
            <p:grpSpPr>
              <a:xfrm flipH="1">
                <a:off x="3610377" y="1894128"/>
                <a:ext cx="4885299" cy="2024802"/>
                <a:chOff x="1259023" y="1565666"/>
                <a:chExt cx="4885299" cy="2024802"/>
              </a:xfrm>
            </p:grpSpPr>
            <p:sp>
              <p:nvSpPr>
                <p:cNvPr id="30" name="Rectangle 60"/>
                <p:cNvSpPr/>
                <p:nvPr/>
              </p:nvSpPr>
              <p:spPr>
                <a:xfrm>
                  <a:off x="1259023" y="2186575"/>
                  <a:ext cx="383182" cy="1403893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86820">
                      <a:moveTo>
                        <a:pt x="0" y="0"/>
                      </a:moveTo>
                      <a:lnTo>
                        <a:pt x="383182" y="503640"/>
                      </a:lnTo>
                      <a:lnTo>
                        <a:pt x="361286" y="2386820"/>
                      </a:ln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E600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259028" y="1565666"/>
                  <a:ext cx="3405322" cy="1512726"/>
                </a:xfrm>
                <a:prstGeom prst="rect">
                  <a:avLst/>
                </a:prstGeom>
                <a:solidFill>
                  <a:srgbClr val="D09F18"/>
                </a:solidFill>
                <a:ln>
                  <a:solidFill>
                    <a:srgbClr val="D09F18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655389" y="1565666"/>
                  <a:ext cx="1488933" cy="15149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D09F18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7" name="Title 6"/>
              <p:cNvSpPr txBox="1">
                <a:spLocks/>
              </p:cNvSpPr>
              <p:nvPr/>
            </p:nvSpPr>
            <p:spPr>
              <a:xfrm>
                <a:off x="5284948" y="2032209"/>
                <a:ext cx="3290197" cy="127223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$390 million for specialty pharmacy kickback allegations*</a:t>
                </a:r>
                <a:endParaRPr lang="en-US" sz="24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74896" y="2955882"/>
              <a:ext cx="1182777" cy="741317"/>
            </a:xfrm>
            <a:prstGeom prst="rect">
              <a:avLst/>
            </a:prstGeom>
          </p:spPr>
        </p:pic>
      </p:grpSp>
      <p:pic>
        <p:nvPicPr>
          <p:cNvPr id="130" name="Picture 129" descr="pharmerica-logo.png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9"/>
          <a:stretch/>
        </p:blipFill>
        <p:spPr>
          <a:xfrm>
            <a:off x="8791772" y="5965609"/>
            <a:ext cx="732032" cy="16622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5973" y="5876824"/>
            <a:ext cx="820860" cy="329557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753749" y="6428588"/>
            <a:ext cx="291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*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=  Includes a CIA from HHS-OIG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729856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142" name="Straight Connector 141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 w="19050" cmpd="sng">
              <a:solidFill>
                <a:srgbClr val="D09F1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8695586" y="738314"/>
              <a:ext cx="89106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D09F18"/>
                  </a:solidFill>
                  <a:latin typeface="Arial"/>
                  <a:cs typeface="Arial"/>
                </a:rPr>
                <a:t>OCT</a:t>
              </a:r>
              <a:endParaRPr lang="en-US" sz="1600" b="1" spc="100" dirty="0">
                <a:solidFill>
                  <a:srgbClr val="D09F18"/>
                </a:solidFill>
                <a:latin typeface="Arial"/>
                <a:cs typeface="Arial"/>
              </a:endParaRPr>
            </a:p>
          </p:txBody>
        </p:sp>
        <p:cxnSp>
          <p:nvCxnSpPr>
            <p:cNvPr id="155" name="Straight Connector 154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TextBox 155"/>
          <p:cNvSpPr txBox="1"/>
          <p:nvPr/>
        </p:nvSpPr>
        <p:spPr>
          <a:xfrm>
            <a:off x="7835247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SEP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09" name="Picture 108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120" name="Group 119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22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121" name="Straight Connector 120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6141903" y="5834339"/>
            <a:ext cx="760710" cy="460651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23374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JUN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33" y="5618688"/>
            <a:ext cx="726472" cy="148402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609408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JUL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31" y="5092175"/>
            <a:ext cx="790583" cy="272720"/>
          </a:xfrm>
          <a:prstGeom prst="rect">
            <a:avLst/>
          </a:prstGeom>
        </p:spPr>
      </p:pic>
      <p:sp>
        <p:nvSpPr>
          <p:cNvPr id="135" name="TextBox 134"/>
          <p:cNvSpPr txBox="1"/>
          <p:nvPr/>
        </p:nvSpPr>
        <p:spPr>
          <a:xfrm>
            <a:off x="697490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AUG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14171" y="1406118"/>
            <a:ext cx="5804625" cy="2024802"/>
            <a:chOff x="2842215" y="2583896"/>
            <a:chExt cx="5804625" cy="2024802"/>
          </a:xfrm>
        </p:grpSpPr>
        <p:grpSp>
          <p:nvGrpSpPr>
            <p:cNvPr id="78" name="Group 77"/>
            <p:cNvGrpSpPr/>
            <p:nvPr/>
          </p:nvGrpSpPr>
          <p:grpSpPr>
            <a:xfrm>
              <a:off x="2842215" y="2583896"/>
              <a:ext cx="5804625" cy="2024802"/>
              <a:chOff x="2842215" y="1894128"/>
              <a:chExt cx="5804625" cy="2024802"/>
            </a:xfrm>
          </p:grpSpPr>
          <p:grpSp>
            <p:nvGrpSpPr>
              <p:cNvPr id="85" name="Group 84"/>
              <p:cNvGrpSpPr/>
              <p:nvPr/>
            </p:nvGrpSpPr>
            <p:grpSpPr>
              <a:xfrm flipH="1">
                <a:off x="2842215" y="1894128"/>
                <a:ext cx="5653461" cy="2024802"/>
                <a:chOff x="1259023" y="1565666"/>
                <a:chExt cx="5653461" cy="2024802"/>
              </a:xfrm>
            </p:grpSpPr>
            <p:sp>
              <p:nvSpPr>
                <p:cNvPr id="87" name="Rectangle 60"/>
                <p:cNvSpPr/>
                <p:nvPr/>
              </p:nvSpPr>
              <p:spPr>
                <a:xfrm>
                  <a:off x="1259023" y="2186575"/>
                  <a:ext cx="383182" cy="1403893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86820">
                      <a:moveTo>
                        <a:pt x="0" y="0"/>
                      </a:moveTo>
                      <a:lnTo>
                        <a:pt x="383182" y="503640"/>
                      </a:lnTo>
                      <a:lnTo>
                        <a:pt x="361286" y="2386820"/>
                      </a:ln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E600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1259029" y="1565666"/>
                  <a:ext cx="4163240" cy="1512726"/>
                </a:xfrm>
                <a:prstGeom prst="rect">
                  <a:avLst/>
                </a:prstGeom>
                <a:solidFill>
                  <a:srgbClr val="D09F18"/>
                </a:solidFill>
                <a:ln>
                  <a:solidFill>
                    <a:srgbClr val="D09F18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5423551" y="1565666"/>
                  <a:ext cx="1488933" cy="15149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D09F18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6" name="Title 6"/>
              <p:cNvSpPr txBox="1">
                <a:spLocks/>
              </p:cNvSpPr>
              <p:nvPr/>
            </p:nvSpPr>
            <p:spPr>
              <a:xfrm>
                <a:off x="4506547" y="2032209"/>
                <a:ext cx="4140293" cy="127223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$14 million to settle </a:t>
                </a:r>
                <a:endParaRPr lang="en-US" sz="2400" dirty="0" smtClean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Foreign 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Corrupt Practices Act allegations 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995217" y="2926629"/>
              <a:ext cx="1204950" cy="903712"/>
            </a:xfrm>
            <a:prstGeom prst="rect">
              <a:avLst/>
            </a:prstGeom>
          </p:spPr>
        </p:pic>
      </p:grpSp>
      <p:pic>
        <p:nvPicPr>
          <p:cNvPr id="158" name="Picture 15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65973" y="5876824"/>
            <a:ext cx="820860" cy="329557"/>
          </a:xfrm>
          <a:prstGeom prst="rect">
            <a:avLst/>
          </a:prstGeom>
        </p:spPr>
      </p:pic>
      <p:pic>
        <p:nvPicPr>
          <p:cNvPr id="159" name="Picture 158" descr="pharmerica-logo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9"/>
          <a:stretch/>
        </p:blipFill>
        <p:spPr>
          <a:xfrm>
            <a:off x="8791772" y="5965609"/>
            <a:ext cx="732032" cy="166222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98008" y="5298451"/>
            <a:ext cx="696938" cy="43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6583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3" name="Group 92"/>
          <p:cNvGrpSpPr/>
          <p:nvPr/>
        </p:nvGrpSpPr>
        <p:grpSpPr>
          <a:xfrm>
            <a:off x="871131" y="710424"/>
            <a:ext cx="10456686" cy="5431808"/>
            <a:chOff x="871131" y="710424"/>
            <a:chExt cx="10456686" cy="5431808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 w="19050" cmpd="sng">
              <a:solidFill>
                <a:srgbClr val="002C5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10436752" y="738314"/>
              <a:ext cx="89106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002C5F"/>
                  </a:solidFill>
                  <a:latin typeface="Arial"/>
                  <a:cs typeface="Arial"/>
                </a:rPr>
                <a:t>DEC</a:t>
              </a:r>
              <a:endParaRPr lang="en-US" sz="1600" b="1" spc="100" dirty="0">
                <a:solidFill>
                  <a:srgbClr val="002C5F"/>
                </a:solidFill>
                <a:latin typeface="Arial"/>
                <a:cs typeface="Arial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112" name="Picture 111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123" name="Group 122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25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124" name="Straight Connector 123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Picture 1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6141903" y="5834339"/>
            <a:ext cx="760710" cy="460651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23374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JUN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33" y="5618688"/>
            <a:ext cx="726472" cy="148402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609408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JUL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31" y="5092175"/>
            <a:ext cx="790583" cy="272720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697490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AUG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17610" y="2432403"/>
            <a:ext cx="4913909" cy="2022672"/>
            <a:chOff x="4176444" y="2094432"/>
            <a:chExt cx="4913909" cy="2022672"/>
          </a:xfrm>
        </p:grpSpPr>
        <p:grpSp>
          <p:nvGrpSpPr>
            <p:cNvPr id="85" name="Group 84"/>
            <p:cNvGrpSpPr/>
            <p:nvPr/>
          </p:nvGrpSpPr>
          <p:grpSpPr>
            <a:xfrm>
              <a:off x="4176444" y="2094432"/>
              <a:ext cx="4913909" cy="2022672"/>
              <a:chOff x="3569846" y="1894128"/>
              <a:chExt cx="4925826" cy="1670143"/>
            </a:xfrm>
          </p:grpSpPr>
          <p:grpSp>
            <p:nvGrpSpPr>
              <p:cNvPr id="86" name="Group 85"/>
              <p:cNvGrpSpPr/>
              <p:nvPr/>
            </p:nvGrpSpPr>
            <p:grpSpPr>
              <a:xfrm flipH="1">
                <a:off x="3569846" y="1894128"/>
                <a:ext cx="4905295" cy="1670143"/>
                <a:chOff x="1279558" y="1565666"/>
                <a:chExt cx="4905295" cy="1670143"/>
              </a:xfrm>
            </p:grpSpPr>
            <p:sp>
              <p:nvSpPr>
                <p:cNvPr id="89" name="Rectangle 60"/>
                <p:cNvSpPr/>
                <p:nvPr/>
              </p:nvSpPr>
              <p:spPr>
                <a:xfrm>
                  <a:off x="1279558" y="2156896"/>
                  <a:ext cx="383182" cy="1078913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86820">
                      <a:moveTo>
                        <a:pt x="0" y="0"/>
                      </a:moveTo>
                      <a:lnTo>
                        <a:pt x="383182" y="503640"/>
                      </a:lnTo>
                      <a:lnTo>
                        <a:pt x="361286" y="2386820"/>
                      </a:ln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1B3B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1279563" y="1565666"/>
                  <a:ext cx="3424486" cy="1281141"/>
                </a:xfrm>
                <a:prstGeom prst="rect">
                  <a:avLst/>
                </a:prstGeom>
                <a:solidFill>
                  <a:srgbClr val="002C5F"/>
                </a:solidFill>
                <a:ln>
                  <a:solidFill>
                    <a:srgbClr val="002C5F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4695920" y="1565666"/>
                  <a:ext cx="1488933" cy="12726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2C5F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7" name="Title 6"/>
              <p:cNvSpPr txBox="1">
                <a:spLocks/>
              </p:cNvSpPr>
              <p:nvPr/>
            </p:nvSpPr>
            <p:spPr>
              <a:xfrm>
                <a:off x="5317593" y="2032208"/>
                <a:ext cx="3178079" cy="116843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$39 million to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settle False Claims 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Act allegations</a:t>
                </a:r>
              </a:p>
            </p:txBody>
          </p:sp>
        </p:grp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18"/>
            <a:srcRect r="6524"/>
            <a:stretch/>
          </p:blipFill>
          <p:spPr>
            <a:xfrm>
              <a:off x="4274511" y="2560406"/>
              <a:ext cx="1288792" cy="631230"/>
            </a:xfrm>
            <a:prstGeom prst="rect">
              <a:avLst/>
            </a:prstGeom>
          </p:spPr>
        </p:pic>
      </p:grpSp>
      <p:sp>
        <p:nvSpPr>
          <p:cNvPr id="142" name="TextBox 141"/>
          <p:cNvSpPr txBox="1"/>
          <p:nvPr/>
        </p:nvSpPr>
        <p:spPr>
          <a:xfrm>
            <a:off x="7835247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SEP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77522" y="4623362"/>
            <a:ext cx="751004" cy="563253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870583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OCT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958665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NOV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5973" y="5876824"/>
            <a:ext cx="820860" cy="329557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98008" y="5298451"/>
            <a:ext cx="696938" cy="436813"/>
          </a:xfrm>
          <a:prstGeom prst="rect">
            <a:avLst/>
          </a:prstGeom>
        </p:spPr>
      </p:pic>
      <p:pic>
        <p:nvPicPr>
          <p:cNvPr id="152" name="Picture 151" descr="pharmerica-logo.png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9"/>
          <a:stretch/>
        </p:blipFill>
        <p:spPr>
          <a:xfrm>
            <a:off x="8791772" y="5965609"/>
            <a:ext cx="732032" cy="16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8" name="Group 197"/>
          <p:cNvGrpSpPr/>
          <p:nvPr/>
        </p:nvGrpSpPr>
        <p:grpSpPr>
          <a:xfrm>
            <a:off x="871131" y="710424"/>
            <a:ext cx="10456686" cy="5431808"/>
            <a:chOff x="871131" y="710424"/>
            <a:chExt cx="10456686" cy="5431808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 w="19050" cmpd="sng">
              <a:solidFill>
                <a:srgbClr val="002C5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TextBox 210"/>
            <p:cNvSpPr txBox="1"/>
            <p:nvPr/>
          </p:nvSpPr>
          <p:spPr>
            <a:xfrm>
              <a:off x="10436752" y="738314"/>
              <a:ext cx="89106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002C5F"/>
                  </a:solidFill>
                  <a:latin typeface="Arial"/>
                  <a:cs typeface="Arial"/>
                </a:rPr>
                <a:t>DEC</a:t>
              </a:r>
              <a:endParaRPr lang="en-US" sz="1600" b="1" spc="100" dirty="0">
                <a:solidFill>
                  <a:srgbClr val="002C5F"/>
                </a:solidFill>
                <a:latin typeface="Arial"/>
                <a:cs typeface="Arial"/>
              </a:endParaRPr>
            </a:p>
          </p:txBody>
        </p:sp>
        <p:cxnSp>
          <p:nvCxnSpPr>
            <p:cNvPr id="212" name="Straight Connector 211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215" name="Picture 214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  <p:grpSp>
        <p:nvGrpSpPr>
          <p:cNvPr id="225" name="Group 224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226" name="Group 225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228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2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227" name="Straight Connector 226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0" name="Picture 2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6141903" y="5834339"/>
            <a:ext cx="760710" cy="460651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74116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FEB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262199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3492574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APR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435291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523374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JUN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33" y="5618688"/>
            <a:ext cx="726472" cy="148402"/>
          </a:xfrm>
          <a:prstGeom prst="rect">
            <a:avLst/>
          </a:prstGeom>
        </p:spPr>
      </p:pic>
      <p:sp>
        <p:nvSpPr>
          <p:cNvPr id="239" name="TextBox 238"/>
          <p:cNvSpPr txBox="1"/>
          <p:nvPr/>
        </p:nvSpPr>
        <p:spPr>
          <a:xfrm>
            <a:off x="6094081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JUL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240" name="Picture 2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31" y="5092175"/>
            <a:ext cx="790583" cy="272720"/>
          </a:xfrm>
          <a:prstGeom prst="rect">
            <a:avLst/>
          </a:prstGeom>
        </p:spPr>
      </p:pic>
      <p:sp>
        <p:nvSpPr>
          <p:cNvPr id="241" name="TextBox 240"/>
          <p:cNvSpPr txBox="1"/>
          <p:nvPr/>
        </p:nvSpPr>
        <p:spPr>
          <a:xfrm>
            <a:off x="6974906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AUG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7835247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SEP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77522" y="4623362"/>
            <a:ext cx="751004" cy="563253"/>
          </a:xfrm>
          <a:prstGeom prst="rect">
            <a:avLst/>
          </a:prstGeom>
        </p:spPr>
      </p:pic>
      <p:sp>
        <p:nvSpPr>
          <p:cNvPr id="244" name="TextBox 243"/>
          <p:cNvSpPr txBox="1"/>
          <p:nvPr/>
        </p:nvSpPr>
        <p:spPr>
          <a:xfrm>
            <a:off x="8705830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OCT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9586655" y="757205"/>
            <a:ext cx="86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 smtClean="0">
                <a:solidFill>
                  <a:srgbClr val="7F7F7F"/>
                </a:solidFill>
                <a:latin typeface="Arial"/>
                <a:cs typeface="Arial"/>
              </a:rPr>
              <a:t>NOV</a:t>
            </a:r>
            <a:endParaRPr lang="en-US" sz="1200" spc="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246" name="Picture 2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65973" y="5876824"/>
            <a:ext cx="820860" cy="329557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98008" y="5298451"/>
            <a:ext cx="696938" cy="436813"/>
          </a:xfrm>
          <a:prstGeom prst="rect">
            <a:avLst/>
          </a:prstGeom>
        </p:spPr>
      </p:pic>
      <p:pic>
        <p:nvPicPr>
          <p:cNvPr id="248" name="Picture 247" descr="pharmerica-logo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9"/>
          <a:stretch/>
        </p:blipFill>
        <p:spPr>
          <a:xfrm>
            <a:off x="8791772" y="5965609"/>
            <a:ext cx="732032" cy="166222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0344" y="1755592"/>
            <a:ext cx="5791661" cy="1484850"/>
            <a:chOff x="4353635" y="2810471"/>
            <a:chExt cx="5791661" cy="1484850"/>
          </a:xfrm>
        </p:grpSpPr>
        <p:grpSp>
          <p:nvGrpSpPr>
            <p:cNvPr id="85" name="Group 84"/>
            <p:cNvGrpSpPr/>
            <p:nvPr/>
          </p:nvGrpSpPr>
          <p:grpSpPr>
            <a:xfrm>
              <a:off x="4353635" y="2810471"/>
              <a:ext cx="5791661" cy="1484850"/>
              <a:chOff x="3251568" y="1894128"/>
              <a:chExt cx="5244107" cy="1226057"/>
            </a:xfrm>
          </p:grpSpPr>
          <p:grpSp>
            <p:nvGrpSpPr>
              <p:cNvPr id="86" name="Group 85"/>
              <p:cNvGrpSpPr/>
              <p:nvPr/>
            </p:nvGrpSpPr>
            <p:grpSpPr>
              <a:xfrm flipH="1">
                <a:off x="3251568" y="1894128"/>
                <a:ext cx="5244107" cy="1226057"/>
                <a:chOff x="1259024" y="1565666"/>
                <a:chExt cx="5244107" cy="1226057"/>
              </a:xfrm>
            </p:grpSpPr>
            <p:sp>
              <p:nvSpPr>
                <p:cNvPr id="89" name="Rectangle 60"/>
                <p:cNvSpPr/>
                <p:nvPr/>
              </p:nvSpPr>
              <p:spPr>
                <a:xfrm>
                  <a:off x="1259024" y="2233001"/>
                  <a:ext cx="383182" cy="558722"/>
                </a:xfrm>
                <a:custGeom>
                  <a:avLst/>
                  <a:gdLst>
                    <a:gd name="connsiteX0" fmla="*/ 0 w 4083616"/>
                    <a:gd name="connsiteY0" fmla="*/ 0 h 1543769"/>
                    <a:gd name="connsiteX1" fmla="*/ 4083616 w 4083616"/>
                    <a:gd name="connsiteY1" fmla="*/ 0 h 1543769"/>
                    <a:gd name="connsiteX2" fmla="*/ 4083616 w 4083616"/>
                    <a:gd name="connsiteY2" fmla="*/ 1543769 h 1543769"/>
                    <a:gd name="connsiteX3" fmla="*/ 0 w 4083616"/>
                    <a:gd name="connsiteY3" fmla="*/ 1543769 h 1543769"/>
                    <a:gd name="connsiteX4" fmla="*/ 0 w 4083616"/>
                    <a:gd name="connsiteY4" fmla="*/ 0 h 1543769"/>
                    <a:gd name="connsiteX0" fmla="*/ 0 w 4083616"/>
                    <a:gd name="connsiteY0" fmla="*/ 0 h 2233538"/>
                    <a:gd name="connsiteX1" fmla="*/ 4083616 w 4083616"/>
                    <a:gd name="connsiteY1" fmla="*/ 0 h 2233538"/>
                    <a:gd name="connsiteX2" fmla="*/ 339390 w 4083616"/>
                    <a:gd name="connsiteY2" fmla="*/ 2233538 h 2233538"/>
                    <a:gd name="connsiteX3" fmla="*/ 0 w 4083616"/>
                    <a:gd name="connsiteY3" fmla="*/ 1543769 h 2233538"/>
                    <a:gd name="connsiteX4" fmla="*/ 0 w 4083616"/>
                    <a:gd name="connsiteY4" fmla="*/ 0 h 2233538"/>
                    <a:gd name="connsiteX0" fmla="*/ 0 w 383182"/>
                    <a:gd name="connsiteY0" fmla="*/ 0 h 2233538"/>
                    <a:gd name="connsiteX1" fmla="*/ 383182 w 383182"/>
                    <a:gd name="connsiteY1" fmla="*/ 503640 h 2233538"/>
                    <a:gd name="connsiteX2" fmla="*/ 339390 w 383182"/>
                    <a:gd name="connsiteY2" fmla="*/ 2233538 h 2233538"/>
                    <a:gd name="connsiteX3" fmla="*/ 0 w 383182"/>
                    <a:gd name="connsiteY3" fmla="*/ 1543769 h 2233538"/>
                    <a:gd name="connsiteX4" fmla="*/ 0 w 383182"/>
                    <a:gd name="connsiteY4" fmla="*/ 0 h 2233538"/>
                    <a:gd name="connsiteX0" fmla="*/ 0 w 383182"/>
                    <a:gd name="connsiteY0" fmla="*/ 0 h 2386820"/>
                    <a:gd name="connsiteX1" fmla="*/ 383182 w 383182"/>
                    <a:gd name="connsiteY1" fmla="*/ 503640 h 2386820"/>
                    <a:gd name="connsiteX2" fmla="*/ 361286 w 383182"/>
                    <a:gd name="connsiteY2" fmla="*/ 2386820 h 2386820"/>
                    <a:gd name="connsiteX3" fmla="*/ 0 w 383182"/>
                    <a:gd name="connsiteY3" fmla="*/ 1543769 h 2386820"/>
                    <a:gd name="connsiteX4" fmla="*/ 0 w 383182"/>
                    <a:gd name="connsiteY4" fmla="*/ 0 h 23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82" h="2386820">
                      <a:moveTo>
                        <a:pt x="0" y="0"/>
                      </a:moveTo>
                      <a:lnTo>
                        <a:pt x="383182" y="503640"/>
                      </a:lnTo>
                      <a:lnTo>
                        <a:pt x="361286" y="2386820"/>
                      </a:lnTo>
                      <a:lnTo>
                        <a:pt x="0" y="15437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1B3B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1259026" y="1565667"/>
                  <a:ext cx="3755176" cy="1011741"/>
                </a:xfrm>
                <a:prstGeom prst="rect">
                  <a:avLst/>
                </a:prstGeom>
                <a:solidFill>
                  <a:srgbClr val="002C5F"/>
                </a:solidFill>
                <a:ln>
                  <a:solidFill>
                    <a:srgbClr val="002C5F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5014198" y="1565666"/>
                  <a:ext cx="1488933" cy="10117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2C5F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7" name="Title 6"/>
              <p:cNvSpPr txBox="1">
                <a:spLocks/>
              </p:cNvSpPr>
              <p:nvPr/>
            </p:nvSpPr>
            <p:spPr>
              <a:xfrm>
                <a:off x="4937602" y="2032208"/>
                <a:ext cx="3558071" cy="79705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$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10 million to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settle False 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C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laims Act </a:t>
                </a:r>
                <a:r>
                  <a:rPr lang="en-US" sz="2400" dirty="0">
                    <a:solidFill>
                      <a:schemeClr val="bg1"/>
                    </a:solidFill>
                    <a:latin typeface="Arial"/>
                    <a:cs typeface="Arial"/>
                  </a:rPr>
                  <a:t>allegations</a:t>
                </a: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2"/>
            <a:srcRect t="18797" b="16850"/>
            <a:stretch/>
          </p:blipFill>
          <p:spPr>
            <a:xfrm>
              <a:off x="4540474" y="2990532"/>
              <a:ext cx="1304987" cy="839809"/>
            </a:xfrm>
            <a:prstGeom prst="rect">
              <a:avLst/>
            </a:prstGeom>
          </p:spPr>
        </p:pic>
      </p:grpSp>
      <p:pic>
        <p:nvPicPr>
          <p:cNvPr id="249" name="Picture 248"/>
          <p:cNvPicPr>
            <a:picLocks noChangeAspect="1"/>
          </p:cNvPicPr>
          <p:nvPr/>
        </p:nvPicPr>
        <p:blipFill rotWithShape="1">
          <a:blip r:embed="rId23"/>
          <a:srcRect r="6524"/>
          <a:stretch/>
        </p:blipFill>
        <p:spPr>
          <a:xfrm>
            <a:off x="10522222" y="5868427"/>
            <a:ext cx="723658" cy="3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76871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1810706" y="4627059"/>
            <a:ext cx="760710" cy="46065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pic>
        <p:nvPicPr>
          <p:cNvPr id="87" name="Picture 86" descr="ev3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8" y="5892421"/>
            <a:ext cx="770485" cy="29409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11" y="5408305"/>
            <a:ext cx="780652" cy="22830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9"/>
          <a:srcRect t="23492" b="24217"/>
          <a:stretch/>
        </p:blipFill>
        <p:spPr>
          <a:xfrm>
            <a:off x="2738405" y="4843024"/>
            <a:ext cx="651747" cy="34080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197" y="5709466"/>
            <a:ext cx="748502" cy="44910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2914" y="4741841"/>
            <a:ext cx="516368" cy="704955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7" y="5944123"/>
            <a:ext cx="680395" cy="19391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>
          <a:xfrm>
            <a:off x="4425291" y="5469687"/>
            <a:ext cx="726511" cy="245088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5284949" y="5277308"/>
            <a:ext cx="757919" cy="411697"/>
            <a:chOff x="9013093" y="2286779"/>
            <a:chExt cx="1276735" cy="693515"/>
          </a:xfrm>
        </p:grpSpPr>
        <p:grpSp>
          <p:nvGrpSpPr>
            <p:cNvPr id="99" name="Group 98"/>
            <p:cNvGrpSpPr/>
            <p:nvPr/>
          </p:nvGrpSpPr>
          <p:grpSpPr>
            <a:xfrm>
              <a:off x="9053052" y="2286779"/>
              <a:ext cx="1236776" cy="693515"/>
              <a:chOff x="8999603" y="2297021"/>
              <a:chExt cx="1351678" cy="757946"/>
            </a:xfrm>
          </p:grpSpPr>
          <p:pic>
            <p:nvPicPr>
              <p:cNvPr id="101" name="Picture 2" descr="http://news.cevision.com/wp-content/uploads/2011/03/g75835g59p30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9603" y="2297021"/>
                <a:ext cx="1351678" cy="28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4440" y="2753265"/>
                <a:ext cx="1007679" cy="301702"/>
              </a:xfrm>
              <a:prstGeom prst="rect">
                <a:avLst/>
              </a:prstGeom>
            </p:spPr>
          </p:pic>
        </p:grpSp>
        <p:cxnSp>
          <p:nvCxnSpPr>
            <p:cNvPr id="100" name="Straight Connector 99"/>
            <p:cNvCxnSpPr/>
            <p:nvPr/>
          </p:nvCxnSpPr>
          <p:spPr>
            <a:xfrm>
              <a:off x="9013093" y="2621838"/>
              <a:ext cx="1229058" cy="0"/>
            </a:xfrm>
            <a:prstGeom prst="line">
              <a:avLst/>
            </a:prstGeom>
            <a:ln>
              <a:solidFill>
                <a:srgbClr val="8CB42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82" y="5899135"/>
            <a:ext cx="721512" cy="28577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6141903" y="5834339"/>
            <a:ext cx="760710" cy="46065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33" y="5618688"/>
            <a:ext cx="726472" cy="14840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31" y="5092175"/>
            <a:ext cx="790583" cy="27272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77522" y="4623362"/>
            <a:ext cx="751004" cy="56325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65973" y="5876824"/>
            <a:ext cx="820860" cy="32955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98008" y="5298451"/>
            <a:ext cx="696938" cy="436813"/>
          </a:xfrm>
          <a:prstGeom prst="rect">
            <a:avLst/>
          </a:prstGeom>
        </p:spPr>
      </p:pic>
      <p:pic>
        <p:nvPicPr>
          <p:cNvPr id="110" name="Picture 109" descr="pharmerica-logo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9"/>
          <a:stretch/>
        </p:blipFill>
        <p:spPr>
          <a:xfrm>
            <a:off x="8791772" y="5965609"/>
            <a:ext cx="732032" cy="16622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22"/>
          <a:srcRect r="6524"/>
          <a:stretch/>
        </p:blipFill>
        <p:spPr>
          <a:xfrm>
            <a:off x="10522222" y="5868427"/>
            <a:ext cx="723658" cy="354436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23"/>
          <a:srcRect t="18797" b="16850"/>
          <a:stretch/>
        </p:blipFill>
        <p:spPr>
          <a:xfrm>
            <a:off x="10574070" y="5346087"/>
            <a:ext cx="668774" cy="430382"/>
          </a:xfrm>
          <a:prstGeom prst="rect">
            <a:avLst/>
          </a:prstGeom>
        </p:spPr>
      </p:pic>
      <p:sp>
        <p:nvSpPr>
          <p:cNvPr id="114" name="Title 6"/>
          <p:cNvSpPr>
            <a:spLocks noGrp="1"/>
          </p:cNvSpPr>
          <p:nvPr>
            <p:ph type="title"/>
          </p:nvPr>
        </p:nvSpPr>
        <p:spPr>
          <a:xfrm>
            <a:off x="1356333" y="1898488"/>
            <a:ext cx="5469307" cy="2437057"/>
          </a:xfrm>
        </p:spPr>
        <p:txBody>
          <a:bodyPr anchor="t">
            <a:noAutofit/>
          </a:bodyPr>
          <a:lstStyle/>
          <a:p>
            <a:pPr>
              <a:lnSpc>
                <a:spcPts val="6400"/>
              </a:lnSpc>
            </a:pPr>
            <a:r>
              <a:rPr lang="en-US" sz="5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19 companies  =</a:t>
            </a:r>
            <a:endParaRPr lang="en-US" sz="5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5" name="Title 6"/>
          <p:cNvSpPr txBox="1">
            <a:spLocks/>
          </p:cNvSpPr>
          <p:nvPr/>
        </p:nvSpPr>
        <p:spPr>
          <a:xfrm>
            <a:off x="6979273" y="1898488"/>
            <a:ext cx="5469307" cy="2437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400"/>
              </a:lnSpc>
            </a:pPr>
            <a:r>
              <a:rPr lang="en-US" sz="5600" b="1" dirty="0" smtClean="0">
                <a:solidFill>
                  <a:srgbClr val="DC452D"/>
                </a:solidFill>
                <a:latin typeface="Arial"/>
                <a:cs typeface="Arial"/>
              </a:rPr>
              <a:t>$2.4 billion</a:t>
            </a:r>
            <a:endParaRPr lang="en-US" sz="5600" b="1" dirty="0">
              <a:solidFill>
                <a:srgbClr val="DC452D"/>
              </a:solidFill>
              <a:latin typeface="Arial"/>
              <a:cs typeface="Arial"/>
            </a:endParaRPr>
          </a:p>
        </p:txBody>
      </p:sp>
      <p:sp>
        <p:nvSpPr>
          <p:cNvPr id="116" name="Title 6"/>
          <p:cNvSpPr txBox="1">
            <a:spLocks/>
          </p:cNvSpPr>
          <p:nvPr/>
        </p:nvSpPr>
        <p:spPr>
          <a:xfrm>
            <a:off x="7146046" y="2769020"/>
            <a:ext cx="4054188" cy="8974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dirty="0" smtClean="0">
                <a:solidFill>
                  <a:srgbClr val="DC452D"/>
                </a:solidFill>
                <a:latin typeface="Arial"/>
                <a:cs typeface="Arial"/>
              </a:rPr>
              <a:t>in 2015 Federal settlements</a:t>
            </a:r>
            <a:endParaRPr lang="en-US" sz="2200" dirty="0">
              <a:solidFill>
                <a:srgbClr val="DC452D"/>
              </a:solidFill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64459" y="3745683"/>
            <a:ext cx="11122414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6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xmlns:p14="http://schemas.microsoft.com/office/powerpoint/2010/main"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ldLvl="5"/>
      <p:bldP spid="115" grpId="0" bldLvl="5"/>
      <p:bldP spid="116" grpId="0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  <a:t>STATE</a:t>
            </a:r>
            <a:b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  <a:t>SETTLEMENTS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B1E52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B1E52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B1E52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B1E52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B1E52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B1E52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B1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71772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48180" y="687798"/>
            <a:ext cx="6675140" cy="2149653"/>
          </a:xfrm>
        </p:spPr>
        <p:txBody>
          <a:bodyPr anchor="t">
            <a:noAutofit/>
          </a:bodyPr>
          <a:lstStyle/>
          <a:p>
            <a:pPr>
              <a:lnSpc>
                <a:spcPts val="6400"/>
              </a:lnSpc>
            </a:pPr>
            <a: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  <a:t>After controversial pricing at Turing…</a:t>
            </a:r>
            <a:endParaRPr lang="en-US" sz="5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9785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43" r="2330" b="11451"/>
          <a:stretch/>
        </p:blipFill>
        <p:spPr>
          <a:xfrm>
            <a:off x="7710001" y="700310"/>
            <a:ext cx="3887580" cy="5174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itle 6"/>
          <p:cNvSpPr txBox="1">
            <a:spLocks/>
          </p:cNvSpPr>
          <p:nvPr/>
        </p:nvSpPr>
        <p:spPr>
          <a:xfrm>
            <a:off x="851747" y="2318449"/>
            <a:ext cx="6675140" cy="3465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400"/>
              </a:lnSpc>
            </a:pPr>
            <a: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  <a:t>former KaloBios CEO Martin Shkreli arrested for securities fraud</a:t>
            </a:r>
            <a:endParaRPr lang="en-US" sz="5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976026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5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roup 137"/>
          <p:cNvGrpSpPr/>
          <p:nvPr/>
        </p:nvGrpSpPr>
        <p:grpSpPr>
          <a:xfrm>
            <a:off x="5292073" y="1543074"/>
            <a:ext cx="6734803" cy="4083506"/>
            <a:chOff x="2797320" y="2590800"/>
            <a:chExt cx="5889480" cy="3745524"/>
          </a:xfrm>
          <a:solidFill>
            <a:schemeClr val="bg1">
              <a:lumMod val="65000"/>
            </a:schemeClr>
          </a:solidFill>
        </p:grpSpPr>
        <p:sp>
          <p:nvSpPr>
            <p:cNvPr id="874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5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6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7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8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9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0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1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2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3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4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5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6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7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8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9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0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1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2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3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4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5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6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7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8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9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0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1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2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3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4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5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6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7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8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9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0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1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2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3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4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5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6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7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8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9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0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1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2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3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924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927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28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29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0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1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2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3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4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925" name="Freeform 113"/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6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718" name="Group 717"/>
          <p:cNvGrpSpPr/>
          <p:nvPr/>
        </p:nvGrpSpPr>
        <p:grpSpPr>
          <a:xfrm>
            <a:off x="5292073" y="744508"/>
            <a:ext cx="6734803" cy="4882072"/>
            <a:chOff x="5292073" y="744508"/>
            <a:chExt cx="6734803" cy="4882072"/>
          </a:xfrm>
          <a:solidFill>
            <a:schemeClr val="bg1">
              <a:lumMod val="85000"/>
            </a:schemeClr>
          </a:solidFill>
        </p:grpSpPr>
        <p:grpSp>
          <p:nvGrpSpPr>
            <p:cNvPr id="719" name="Group 137"/>
            <p:cNvGrpSpPr/>
            <p:nvPr/>
          </p:nvGrpSpPr>
          <p:grpSpPr>
            <a:xfrm>
              <a:off x="5292073" y="1543074"/>
              <a:ext cx="6734803" cy="4083506"/>
              <a:chOff x="2797320" y="2590800"/>
              <a:chExt cx="5889480" cy="3745524"/>
            </a:xfrm>
            <a:grpFill/>
          </p:grpSpPr>
          <p:sp>
            <p:nvSpPr>
              <p:cNvPr id="721" name="Freeform 5"/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2" name="Freeform 6"/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3" name="Freeform 7"/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4" name="Freeform 8"/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5" name="Freeform 9"/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6" name="Freeform 10"/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8CB422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7" name="Freeform 11"/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8" name="Freeform 12"/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9" name="Freeform 13"/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0" name="Freeform 14"/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1" name="Freeform 16"/>
              <p:cNvSpPr>
                <a:spLocks/>
              </p:cNvSpPr>
              <p:nvPr/>
            </p:nvSpPr>
            <p:spPr bwMode="auto">
              <a:xfrm>
                <a:off x="4557616" y="3415043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2" name="Freeform 17"/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3" name="Freeform 18"/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4" name="Freeform 19"/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5" name="Freeform 20"/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6" name="Freeform 21"/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7" name="Freeform 22"/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8" name="Freeform 23"/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9" name="Freeform 24"/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0" name="Freeform 25"/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1" name="Freeform 26"/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2" name="Freeform 27"/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3" name="Freeform 28"/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4" name="Freeform 29"/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5" name="Freeform 30"/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6" name="Freeform 31"/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7" name="Freeform 32"/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8" name="Freeform 33"/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9" name="Freeform 34"/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0" name="Freeform 35"/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1" name="Freeform 36"/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2" name="Freeform 37"/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3" name="Freeform 38"/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4" name="Freeform 39"/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5" name="Freeform 40"/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6" name="Freeform 41"/>
              <p:cNvSpPr>
                <a:spLocks/>
              </p:cNvSpPr>
              <p:nvPr/>
            </p:nvSpPr>
            <p:spPr bwMode="auto">
              <a:xfrm>
                <a:off x="7451574" y="4691254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7" name="Freeform 42"/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8" name="Freeform 43"/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9" name="Freeform 44"/>
              <p:cNvSpPr>
                <a:spLocks/>
              </p:cNvSpPr>
              <p:nvPr/>
            </p:nvSpPr>
            <p:spPr bwMode="auto">
              <a:xfrm>
                <a:off x="7384405" y="4016148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0" name="Freeform 45"/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1" name="Freeform 46"/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2" name="Freeform 47"/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3" name="Freeform 48"/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4" name="Freeform 49"/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5" name="Freeform 50"/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6" name="Freeform 51"/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7" name="Freeform 52"/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8" name="Freeform 53"/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9" name="Freeform 54"/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70" name="Freeform 55"/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771" name="Group 69"/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774" name="Freeform 105"/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75" name="Freeform 106"/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76" name="Freeform 107"/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77" name="Freeform 108"/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78" name="Freeform 109"/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79" name="Freeform 110"/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80" name="Freeform 111"/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81" name="Freeform 112"/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772" name="Freeform 113"/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73" name="Freeform 15"/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pic>
          <p:nvPicPr>
            <p:cNvPr id="720" name="Picture 7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10" b="28976"/>
            <a:stretch/>
          </p:blipFill>
          <p:spPr>
            <a:xfrm>
              <a:off x="9404359" y="744508"/>
              <a:ext cx="1749396" cy="8102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2" name="Group 781"/>
          <p:cNvGrpSpPr/>
          <p:nvPr/>
        </p:nvGrpSpPr>
        <p:grpSpPr>
          <a:xfrm>
            <a:off x="5292073" y="890628"/>
            <a:ext cx="6734803" cy="4735952"/>
            <a:chOff x="5292073" y="890628"/>
            <a:chExt cx="6734803" cy="4735952"/>
          </a:xfrm>
          <a:solidFill>
            <a:srgbClr val="8CB422"/>
          </a:solidFill>
          <a:effectLst>
            <a:innerShdw blurRad="114300">
              <a:prstClr val="black"/>
            </a:innerShdw>
          </a:effectLst>
        </p:grpSpPr>
        <p:grpSp>
          <p:nvGrpSpPr>
            <p:cNvPr id="783" name="Group 137"/>
            <p:cNvGrpSpPr/>
            <p:nvPr/>
          </p:nvGrpSpPr>
          <p:grpSpPr>
            <a:xfrm>
              <a:off x="5292073" y="1543074"/>
              <a:ext cx="6734803" cy="4083506"/>
              <a:chOff x="2797320" y="2590800"/>
              <a:chExt cx="5889480" cy="3745524"/>
            </a:xfrm>
            <a:grpFill/>
          </p:grpSpPr>
          <p:sp>
            <p:nvSpPr>
              <p:cNvPr id="785" name="Freeform 5"/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86" name="Freeform 6"/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87" name="Freeform 7"/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88" name="Freeform 8"/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89" name="Freeform 9"/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0" name="Freeform 10"/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1" name="Freeform 11"/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2" name="Freeform 12"/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3" name="Freeform 13"/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4" name="Freeform 14"/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5" name="Freeform 16"/>
              <p:cNvSpPr>
                <a:spLocks/>
              </p:cNvSpPr>
              <p:nvPr/>
            </p:nvSpPr>
            <p:spPr bwMode="auto">
              <a:xfrm>
                <a:off x="4557616" y="3415043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6" name="Freeform 17"/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7" name="Freeform 18"/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8" name="Freeform 19"/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9" name="Freeform 20"/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0" name="Freeform 21"/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1" name="Freeform 22"/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2" name="Freeform 23"/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3" name="Freeform 24"/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4" name="Freeform 25"/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5" name="Freeform 26"/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6" name="Freeform 27"/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99" name="Freeform 28"/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0" name="Freeform 29"/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1" name="Freeform 30"/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2" name="Freeform 31"/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3" name="Freeform 32"/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4" name="Freeform 33"/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5" name="Freeform 34"/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6" name="Freeform 35"/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7" name="Freeform 36"/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8" name="Freeform 37"/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9" name="Freeform 38"/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solidFill>
                <a:srgbClr val="BFBFB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0" name="Freeform 39"/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1" name="Freeform 40"/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2" name="Freeform 41"/>
              <p:cNvSpPr>
                <a:spLocks/>
              </p:cNvSpPr>
              <p:nvPr/>
            </p:nvSpPr>
            <p:spPr bwMode="auto">
              <a:xfrm>
                <a:off x="7451574" y="4691254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3" name="Freeform 42"/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4" name="Freeform 43"/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5" name="Freeform 44"/>
              <p:cNvSpPr>
                <a:spLocks/>
              </p:cNvSpPr>
              <p:nvPr/>
            </p:nvSpPr>
            <p:spPr bwMode="auto">
              <a:xfrm>
                <a:off x="7384405" y="4016148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6" name="Freeform 45"/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7" name="Freeform 46"/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8" name="Freeform 47"/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9" name="Freeform 48"/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0" name="Freeform 49"/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1" name="Freeform 50"/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2" name="Freeform 51"/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3" name="Freeform 52"/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4" name="Freeform 53"/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5" name="Freeform 54"/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6" name="Freeform 55"/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1027" name="Group 69"/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1030" name="Freeform 105"/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1" name="Freeform 106"/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2" name="Freeform 107"/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3" name="Freeform 108"/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4" name="Freeform 109"/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5" name="Freeform 110"/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6" name="Freeform 111"/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7" name="Freeform 112"/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1028" name="Freeform 113"/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9" name="Freeform 15"/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pic>
          <p:nvPicPr>
            <p:cNvPr id="784" name="Picture 7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4359" y="890628"/>
              <a:ext cx="1749396" cy="5179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8" name="Group 1037"/>
          <p:cNvGrpSpPr/>
          <p:nvPr/>
        </p:nvGrpSpPr>
        <p:grpSpPr>
          <a:xfrm>
            <a:off x="5292073" y="624077"/>
            <a:ext cx="6734803" cy="5002503"/>
            <a:chOff x="5292073" y="624077"/>
            <a:chExt cx="6734803" cy="5002503"/>
          </a:xfrm>
          <a:solidFill>
            <a:schemeClr val="bg1">
              <a:lumMod val="85000"/>
            </a:schemeClr>
          </a:solidFill>
          <a:effectLst>
            <a:innerShdw blurRad="114300">
              <a:prstClr val="black"/>
            </a:innerShdw>
          </a:effectLst>
        </p:grpSpPr>
        <p:grpSp>
          <p:nvGrpSpPr>
            <p:cNvPr id="1039" name="Group 137"/>
            <p:cNvGrpSpPr/>
            <p:nvPr/>
          </p:nvGrpSpPr>
          <p:grpSpPr>
            <a:xfrm>
              <a:off x="5292073" y="1543074"/>
              <a:ext cx="6734803" cy="4083506"/>
              <a:chOff x="2797320" y="2590800"/>
              <a:chExt cx="5889480" cy="3745524"/>
            </a:xfrm>
            <a:grpFill/>
          </p:grpSpPr>
          <p:sp>
            <p:nvSpPr>
              <p:cNvPr id="1041" name="Freeform 5"/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2" name="Freeform 6"/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3" name="Freeform 7"/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4" name="Freeform 8"/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5" name="Freeform 9"/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6" name="Freeform 10"/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7" name="Freeform 11"/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8" name="Freeform 12"/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9" name="Freeform 13"/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0" name="Freeform 14"/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1" name="Freeform 16"/>
              <p:cNvSpPr>
                <a:spLocks/>
              </p:cNvSpPr>
              <p:nvPr/>
            </p:nvSpPr>
            <p:spPr bwMode="auto">
              <a:xfrm>
                <a:off x="4557616" y="3415043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2" name="Freeform 17"/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3" name="Freeform 18"/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4" name="Freeform 19"/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5" name="Freeform 20"/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6" name="Freeform 21"/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7" name="Freeform 22"/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8" name="Freeform 23"/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9" name="Freeform 24"/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0" name="Freeform 25"/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1" name="Freeform 26"/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2" name="Freeform 27"/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3" name="Freeform 28"/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4" name="Freeform 29"/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5" name="Freeform 30"/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6" name="Freeform 31"/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7" name="Freeform 32"/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8" name="Freeform 33"/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9" name="Freeform 34"/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0" name="Freeform 35"/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1" name="Freeform 36"/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2" name="Freeform 37"/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3" name="Freeform 38"/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4" name="Freeform 39"/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5" name="Freeform 40"/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6" name="Freeform 41"/>
              <p:cNvSpPr>
                <a:spLocks/>
              </p:cNvSpPr>
              <p:nvPr/>
            </p:nvSpPr>
            <p:spPr bwMode="auto">
              <a:xfrm>
                <a:off x="7451574" y="4691254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7" name="Freeform 42"/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8" name="Freeform 43"/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9" name="Freeform 44"/>
              <p:cNvSpPr>
                <a:spLocks/>
              </p:cNvSpPr>
              <p:nvPr/>
            </p:nvSpPr>
            <p:spPr bwMode="auto">
              <a:xfrm>
                <a:off x="7384405" y="4016148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0" name="Freeform 45"/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1" name="Freeform 46"/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2" name="Freeform 47"/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3" name="Freeform 48"/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4" name="Freeform 49"/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solidFill>
                <a:srgbClr val="8CB422"/>
              </a:solidFill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5" name="Freeform 50"/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6" name="Freeform 51"/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7" name="Freeform 52"/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8" name="Freeform 53"/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8CB422"/>
              </a:solidFill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9" name="Freeform 54"/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90" name="Freeform 55"/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1091" name="Group 69"/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1094" name="Freeform 105"/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95" name="Freeform 106"/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96" name="Freeform 107"/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97" name="Freeform 108"/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98" name="Freeform 109"/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99" name="Freeform 110"/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00" name="Freeform 111"/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01" name="Freeform 112"/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1092" name="Freeform 113"/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93" name="Freeform 15"/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pic>
          <p:nvPicPr>
            <p:cNvPr id="1040" name="Picture 10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734" y="624077"/>
              <a:ext cx="1594783" cy="8864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5292073" y="596900"/>
            <a:ext cx="6734803" cy="5029680"/>
            <a:chOff x="5292073" y="596900"/>
            <a:chExt cx="6734803" cy="5029680"/>
          </a:xfrm>
        </p:grpSpPr>
        <p:grpSp>
          <p:nvGrpSpPr>
            <p:cNvPr id="656" name="Group 137"/>
            <p:cNvGrpSpPr/>
            <p:nvPr/>
          </p:nvGrpSpPr>
          <p:grpSpPr>
            <a:xfrm>
              <a:off x="5292073" y="1543074"/>
              <a:ext cx="6734803" cy="4083506"/>
              <a:chOff x="2797320" y="2590800"/>
              <a:chExt cx="5889480" cy="3745524"/>
            </a:xfrm>
            <a:solidFill>
              <a:schemeClr val="bg1">
                <a:lumMod val="85000"/>
              </a:schemeClr>
            </a:solidFill>
          </p:grpSpPr>
          <p:sp>
            <p:nvSpPr>
              <p:cNvPr id="657" name="Freeform 5"/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8" name="Freeform 6"/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8CB422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9" name="Freeform 7"/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0" name="Freeform 8"/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1" name="Freeform 9"/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2" name="Freeform 10"/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3" name="Freeform 11"/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4" name="Freeform 12"/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5" name="Freeform 13"/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6" name="Freeform 14"/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7" name="Freeform 16"/>
              <p:cNvSpPr>
                <a:spLocks/>
              </p:cNvSpPr>
              <p:nvPr/>
            </p:nvSpPr>
            <p:spPr bwMode="auto">
              <a:xfrm>
                <a:off x="4557616" y="3415043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8" name="Freeform 17"/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9" name="Freeform 18"/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0" name="Freeform 19"/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1" name="Freeform 20"/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2" name="Freeform 21"/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3" name="Freeform 22"/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4" name="Freeform 23"/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5" name="Freeform 24"/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6" name="Freeform 25"/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7" name="Freeform 26"/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8" name="Freeform 27"/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9" name="Freeform 28"/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0" name="Freeform 29"/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1" name="Freeform 30"/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2" name="Freeform 31"/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3" name="Freeform 32"/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4" name="Freeform 33"/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5" name="Freeform 34"/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6" name="Freeform 35"/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7" name="Freeform 36"/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8" name="Freeform 37"/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9" name="Freeform 38"/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0" name="Freeform 39"/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1" name="Freeform 40"/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2" name="Freeform 41"/>
              <p:cNvSpPr>
                <a:spLocks/>
              </p:cNvSpPr>
              <p:nvPr/>
            </p:nvSpPr>
            <p:spPr bwMode="auto">
              <a:xfrm>
                <a:off x="7451574" y="4691254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3" name="Freeform 42"/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4" name="Freeform 43"/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5" name="Freeform 44"/>
              <p:cNvSpPr>
                <a:spLocks/>
              </p:cNvSpPr>
              <p:nvPr/>
            </p:nvSpPr>
            <p:spPr bwMode="auto">
              <a:xfrm>
                <a:off x="7384405" y="4016148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6" name="Freeform 45"/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7" name="Freeform 46"/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8" name="Freeform 47"/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9" name="Freeform 48"/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0" name="Freeform 49"/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1" name="Freeform 50"/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2" name="Freeform 51"/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3" name="Freeform 52"/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4" name="Freeform 53"/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5" name="Freeform 54"/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6" name="Freeform 55"/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707" name="Group 69"/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710" name="Freeform 105"/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1" name="Freeform 106"/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2" name="Freeform 107"/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3" name="Freeform 108"/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4" name="Freeform 109"/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5" name="Freeform 110"/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6" name="Freeform 111"/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7" name="Freeform 112"/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708" name="Freeform 113"/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9" name="Freeform 15"/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pic>
          <p:nvPicPr>
            <p:cNvPr id="2" name="Picture 1" descr="GlenmarkLogo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9"/>
            <a:stretch/>
          </p:blipFill>
          <p:spPr>
            <a:xfrm>
              <a:off x="9360566" y="596900"/>
              <a:ext cx="1764634" cy="83840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28571" y="3171142"/>
            <a:ext cx="4009640" cy="1397449"/>
            <a:chOff x="538382" y="4252921"/>
            <a:chExt cx="4222012" cy="1397449"/>
          </a:xfrm>
        </p:grpSpPr>
        <p:sp>
          <p:nvSpPr>
            <p:cNvPr id="356" name="TextBox 355"/>
            <p:cNvSpPr txBox="1"/>
            <p:nvPr/>
          </p:nvSpPr>
          <p:spPr>
            <a:xfrm>
              <a:off x="538382" y="4252921"/>
              <a:ext cx="4222012" cy="13974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000" dirty="0" smtClean="0">
                  <a:solidFill>
                    <a:srgbClr val="8CB422"/>
                  </a:solidFill>
                  <a:latin typeface="Arial"/>
                  <a:cs typeface="Arial"/>
                </a:rPr>
                <a:t>48 STATES + DC</a:t>
              </a:r>
              <a:endParaRPr lang="en-US" sz="2000" dirty="0">
                <a:solidFill>
                  <a:srgbClr val="8CB422"/>
                </a:solidFill>
                <a:latin typeface="Arial"/>
                <a:cs typeface="Arial"/>
              </a:endParaRPr>
            </a:p>
            <a:p>
              <a:pPr>
                <a:spcBef>
                  <a:spcPts val="800"/>
                </a:spcBef>
              </a:pPr>
              <a:r>
                <a:rPr lang="en-US" sz="2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Amgen pays $71M to settle   off-label promotion allegations</a:t>
              </a:r>
              <a:endParaRPr lang="en-US" sz="2000" dirty="0"/>
            </a:p>
          </p:txBody>
        </p:sp>
        <p:cxnSp>
          <p:nvCxnSpPr>
            <p:cNvPr id="357" name="Straight Connector 356"/>
            <p:cNvCxnSpPr/>
            <p:nvPr/>
          </p:nvCxnSpPr>
          <p:spPr>
            <a:xfrm>
              <a:off x="592641" y="4632332"/>
              <a:ext cx="2272201" cy="0"/>
            </a:xfrm>
            <a:prstGeom prst="line">
              <a:avLst/>
            </a:prstGeom>
            <a:ln w="19050" cap="rnd" cmpd="sng">
              <a:solidFill>
                <a:srgbClr val="8CB422"/>
              </a:solidFill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28571" y="414776"/>
            <a:ext cx="4269441" cy="1397449"/>
            <a:chOff x="511361" y="289672"/>
            <a:chExt cx="3626592" cy="1397449"/>
          </a:xfrm>
        </p:grpSpPr>
        <p:sp>
          <p:nvSpPr>
            <p:cNvPr id="4" name="TextBox 3"/>
            <p:cNvSpPr txBox="1"/>
            <p:nvPr/>
          </p:nvSpPr>
          <p:spPr>
            <a:xfrm>
              <a:off x="511361" y="289672"/>
              <a:ext cx="3626592" cy="13974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000" dirty="0" smtClean="0">
                  <a:solidFill>
                    <a:srgbClr val="8CB422"/>
                  </a:solidFill>
                  <a:latin typeface="Arial"/>
                  <a:cs typeface="Arial"/>
                </a:rPr>
                <a:t>TEXAS</a:t>
              </a:r>
            </a:p>
            <a:p>
              <a:pPr>
                <a:spcBef>
                  <a:spcPts val="800"/>
                </a:spcBef>
              </a:pPr>
              <a:r>
                <a:rPr lang="en-US" sz="2200" b="1" dirty="0" err="1" smtClean="0">
                  <a:solidFill>
                    <a:srgbClr val="002C5F"/>
                  </a:solidFill>
                  <a:latin typeface="Arial"/>
                  <a:cs typeface="Arial"/>
                </a:rPr>
                <a:t>Glenmark</a:t>
              </a:r>
              <a:r>
                <a:rPr lang="en-US" sz="22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 pays $25M to </a:t>
              </a:r>
              <a:r>
                <a:rPr lang="en-US" sz="2200" b="1" dirty="0">
                  <a:solidFill>
                    <a:srgbClr val="002C5F"/>
                  </a:solidFill>
                  <a:latin typeface="Arial"/>
                  <a:cs typeface="Arial"/>
                </a:rPr>
                <a:t>settle drug </a:t>
              </a:r>
              <a:r>
                <a:rPr lang="en-US" sz="22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pricing allegations </a:t>
              </a:r>
              <a:endParaRPr lang="en-US" sz="2200" b="1" dirty="0">
                <a:solidFill>
                  <a:srgbClr val="002C5F"/>
                </a:solidFill>
                <a:latin typeface="Arial"/>
                <a:cs typeface="Arial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592641" y="669790"/>
              <a:ext cx="2157984" cy="0"/>
            </a:xfrm>
            <a:prstGeom prst="line">
              <a:avLst/>
            </a:prstGeom>
            <a:ln w="19050" cap="rnd" cmpd="sng">
              <a:solidFill>
                <a:srgbClr val="8CB422"/>
              </a:solidFill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28571" y="1792959"/>
            <a:ext cx="4271725" cy="1397449"/>
            <a:chOff x="511361" y="1694820"/>
            <a:chExt cx="4271725" cy="1397449"/>
          </a:xfrm>
        </p:grpSpPr>
        <p:sp>
          <p:nvSpPr>
            <p:cNvPr id="351" name="TextBox 350"/>
            <p:cNvSpPr txBox="1"/>
            <p:nvPr/>
          </p:nvSpPr>
          <p:spPr>
            <a:xfrm>
              <a:off x="511361" y="1694820"/>
              <a:ext cx="4271725" cy="13974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000" dirty="0" smtClean="0">
                  <a:solidFill>
                    <a:srgbClr val="8CB422"/>
                  </a:solidFill>
                  <a:latin typeface="Arial"/>
                  <a:cs typeface="Arial"/>
                </a:rPr>
                <a:t>OREGON</a:t>
              </a:r>
              <a:endParaRPr lang="en-US" sz="2000" dirty="0">
                <a:solidFill>
                  <a:srgbClr val="8CB422"/>
                </a:solidFill>
                <a:latin typeface="Arial"/>
                <a:cs typeface="Arial"/>
              </a:endParaRPr>
            </a:p>
            <a:p>
              <a:pPr>
                <a:spcBef>
                  <a:spcPts val="800"/>
                </a:spcBef>
              </a:pPr>
              <a:r>
                <a:rPr lang="en-US" sz="2000" b="1" dirty="0" err="1" smtClean="0">
                  <a:solidFill>
                    <a:srgbClr val="002C5F"/>
                  </a:solidFill>
                  <a:latin typeface="Arial"/>
                  <a:cs typeface="Arial"/>
                </a:rPr>
                <a:t>Insys</a:t>
              </a:r>
              <a:r>
                <a:rPr lang="en-US" sz="2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 pays $1.1M to settle          off-label promotion allegations</a:t>
              </a:r>
              <a:endParaRPr lang="en-US" sz="2000" dirty="0"/>
            </a:p>
          </p:txBody>
        </p:sp>
        <p:cxnSp>
          <p:nvCxnSpPr>
            <p:cNvPr id="352" name="Straight Connector 351"/>
            <p:cNvCxnSpPr/>
            <p:nvPr/>
          </p:nvCxnSpPr>
          <p:spPr>
            <a:xfrm>
              <a:off x="592641" y="2074938"/>
              <a:ext cx="2157984" cy="0"/>
            </a:xfrm>
            <a:prstGeom prst="line">
              <a:avLst/>
            </a:prstGeom>
            <a:ln w="19050" cap="rnd" cmpd="sng">
              <a:solidFill>
                <a:srgbClr val="8CB422"/>
              </a:solidFill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28571" y="4494732"/>
            <a:ext cx="4849955" cy="1397449"/>
            <a:chOff x="538383" y="5554087"/>
            <a:chExt cx="4361523" cy="1397449"/>
          </a:xfrm>
        </p:grpSpPr>
        <p:sp>
          <p:nvSpPr>
            <p:cNvPr id="358" name="TextBox 357"/>
            <p:cNvSpPr txBox="1"/>
            <p:nvPr/>
          </p:nvSpPr>
          <p:spPr>
            <a:xfrm>
              <a:off x="538383" y="5554087"/>
              <a:ext cx="4361523" cy="13974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000" dirty="0" smtClean="0">
                  <a:solidFill>
                    <a:srgbClr val="8CB422"/>
                  </a:solidFill>
                  <a:latin typeface="Arial"/>
                  <a:cs typeface="Arial"/>
                </a:rPr>
                <a:t>NEW YORK</a:t>
              </a:r>
              <a:endParaRPr lang="en-US" sz="2000" dirty="0">
                <a:solidFill>
                  <a:srgbClr val="8CB422"/>
                </a:solidFill>
                <a:latin typeface="Arial"/>
                <a:cs typeface="Arial"/>
              </a:endParaRPr>
            </a:p>
            <a:p>
              <a:pPr>
                <a:spcBef>
                  <a:spcPts val="1000"/>
                </a:spcBef>
              </a:pPr>
              <a:r>
                <a:rPr lang="en-US" sz="2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Purdue pays $75 thousand in settlement</a:t>
              </a:r>
              <a:r>
                <a:rPr lang="en-US" sz="2000" b="1" dirty="0">
                  <a:solidFill>
                    <a:srgbClr val="002C5F"/>
                  </a:solidFill>
                  <a:latin typeface="Arial"/>
                  <a:cs typeface="Arial"/>
                </a:rPr>
                <a:t>; </a:t>
              </a:r>
              <a:r>
                <a:rPr lang="en-US" sz="2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must </a:t>
              </a:r>
              <a:r>
                <a:rPr lang="en-US" sz="2000" b="1" dirty="0">
                  <a:solidFill>
                    <a:srgbClr val="002C5F"/>
                  </a:solidFill>
                  <a:latin typeface="Arial"/>
                  <a:cs typeface="Arial"/>
                </a:rPr>
                <a:t>maintain </a:t>
              </a:r>
              <a:r>
                <a:rPr lang="en-US" sz="2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“Abuse </a:t>
              </a:r>
              <a:r>
                <a:rPr lang="en-US" sz="2000" b="1" dirty="0">
                  <a:solidFill>
                    <a:srgbClr val="002C5F"/>
                  </a:solidFill>
                  <a:latin typeface="Arial"/>
                  <a:cs typeface="Arial"/>
                </a:rPr>
                <a:t>and Diversion </a:t>
              </a:r>
              <a:r>
                <a:rPr lang="en-US" sz="2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Detection” (ADD) program</a:t>
              </a:r>
              <a:endParaRPr lang="en-US" sz="2000" b="1" dirty="0">
                <a:solidFill>
                  <a:srgbClr val="002C5F"/>
                </a:solidFill>
                <a:latin typeface="Arial"/>
                <a:cs typeface="Arial"/>
              </a:endParaRPr>
            </a:p>
            <a:p>
              <a:pPr>
                <a:spcBef>
                  <a:spcPts val="800"/>
                </a:spcBef>
              </a:pPr>
              <a:r>
                <a:rPr lang="en-US" sz="2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 </a:t>
              </a:r>
              <a:endParaRPr lang="en-US" sz="2000" dirty="0"/>
            </a:p>
          </p:txBody>
        </p:sp>
        <p:cxnSp>
          <p:nvCxnSpPr>
            <p:cNvPr id="359" name="Straight Connector 358"/>
            <p:cNvCxnSpPr/>
            <p:nvPr/>
          </p:nvCxnSpPr>
          <p:spPr>
            <a:xfrm>
              <a:off x="592641" y="5975149"/>
              <a:ext cx="2157984" cy="0"/>
            </a:xfrm>
            <a:prstGeom prst="line">
              <a:avLst/>
            </a:prstGeom>
            <a:ln w="19050" cap="rnd" cmpd="sng">
              <a:solidFill>
                <a:srgbClr val="8CB422"/>
              </a:solidFill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2" name="Rectangle 40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3" name="Rectangle 40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404" name="Straight Connector 40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5" name="Rectangle 40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51337"/>
      </p:ext>
    </p:extLst>
  </p:cSld>
  <p:clrMapOvr>
    <a:masterClrMapping/>
  </p:clrMapOvr>
  <p:transition spd="slow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8935869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7200" dirty="0" smtClean="0">
                <a:solidFill>
                  <a:schemeClr val="bg1"/>
                </a:solidFill>
                <a:latin typeface="Arial"/>
                <a:cs typeface="Arial"/>
              </a:rPr>
              <a:t>CIVIL SETTLEMENTS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06888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4" y="-10574"/>
            <a:ext cx="13392580" cy="6362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4" y="-10574"/>
            <a:ext cx="13392580" cy="6362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4" y="-10574"/>
            <a:ext cx="13392580" cy="63620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4" y="-10574"/>
            <a:ext cx="13392580" cy="6362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4" y="-10574"/>
            <a:ext cx="13392580" cy="63620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4" y="-10574"/>
            <a:ext cx="13392580" cy="63620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3" y="-10574"/>
            <a:ext cx="13392580" cy="63620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508023" y="391997"/>
            <a:ext cx="7304581" cy="665869"/>
            <a:chOff x="1432601" y="391997"/>
            <a:chExt cx="7304581" cy="665869"/>
          </a:xfrm>
        </p:grpSpPr>
        <p:sp>
          <p:nvSpPr>
            <p:cNvPr id="9" name="Rectangle 8"/>
            <p:cNvSpPr/>
            <p:nvPr/>
          </p:nvSpPr>
          <p:spPr>
            <a:xfrm>
              <a:off x="1432601" y="500349"/>
              <a:ext cx="59394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2C5F"/>
                  </a:solidFill>
                  <a:latin typeface="Arial"/>
                  <a:cs typeface="Arial"/>
                </a:rPr>
                <a:t>$1.75 </a:t>
              </a:r>
              <a:r>
                <a:rPr lang="en-US" sz="2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million: </a:t>
              </a:r>
              <a:r>
                <a:rPr lang="en-US" sz="2000" dirty="0" smtClean="0">
                  <a:solidFill>
                    <a:srgbClr val="002C5F"/>
                  </a:solidFill>
                  <a:latin typeface="Arial"/>
                  <a:cs typeface="Arial"/>
                </a:rPr>
                <a:t>Janssen verdict in Risperdal lawsuit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pic>
          <p:nvPicPr>
            <p:cNvPr id="29" name="Picture 28" descr="janssen-logo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473" y="391997"/>
              <a:ext cx="1255709" cy="665869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092532" y="2769536"/>
            <a:ext cx="10416224" cy="400110"/>
            <a:chOff x="1349812" y="2769536"/>
            <a:chExt cx="10416224" cy="400110"/>
          </a:xfrm>
        </p:grpSpPr>
        <p:sp>
          <p:nvSpPr>
            <p:cNvPr id="21" name="Rectangle 20"/>
            <p:cNvSpPr/>
            <p:nvPr/>
          </p:nvSpPr>
          <p:spPr>
            <a:xfrm>
              <a:off x="1349812" y="2769536"/>
              <a:ext cx="903762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$119 million           </a:t>
              </a:r>
              <a:r>
                <a:rPr lang="en-US" sz="2000" dirty="0" smtClean="0">
                  <a:solidFill>
                    <a:srgbClr val="5E7A17"/>
                  </a:solidFill>
                  <a:latin typeface="Arial"/>
                  <a:cs typeface="Arial"/>
                </a:rPr>
                <a:t>Boston Scientific to resolve 3000 transvaginal mesh cases</a:t>
              </a:r>
              <a:endParaRPr lang="en-US" sz="2000" dirty="0">
                <a:solidFill>
                  <a:srgbClr val="5E7A17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355" y="2777006"/>
              <a:ext cx="1098681" cy="388063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1092532" y="3537852"/>
            <a:ext cx="10314971" cy="400110"/>
            <a:chOff x="1349812" y="3537852"/>
            <a:chExt cx="9372230" cy="400110"/>
          </a:xfrm>
        </p:grpSpPr>
        <p:sp>
          <p:nvSpPr>
            <p:cNvPr id="22" name="Rectangle 21"/>
            <p:cNvSpPr/>
            <p:nvPr/>
          </p:nvSpPr>
          <p:spPr>
            <a:xfrm>
              <a:off x="1349812" y="3537852"/>
              <a:ext cx="83329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$200 million                              </a:t>
              </a:r>
              <a:r>
                <a:rPr lang="en-US" sz="2000" dirty="0" smtClean="0">
                  <a:solidFill>
                    <a:srgbClr val="A78F26"/>
                  </a:solidFill>
                  <a:latin typeface="Arial"/>
                  <a:cs typeface="Arial"/>
                </a:rPr>
                <a:t>Bard to resolve 3000 transvaginal mesh cases</a:t>
              </a:r>
              <a:endParaRPr lang="en-US" sz="2000" dirty="0">
                <a:solidFill>
                  <a:srgbClr val="A78F26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361" y="3635483"/>
              <a:ext cx="1098681" cy="25957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092532" y="4290487"/>
            <a:ext cx="9251445" cy="400110"/>
            <a:chOff x="1349812" y="4290487"/>
            <a:chExt cx="9251445" cy="400110"/>
          </a:xfrm>
        </p:grpSpPr>
        <p:sp>
          <p:nvSpPr>
            <p:cNvPr id="23" name="Rectangle 22"/>
            <p:cNvSpPr/>
            <p:nvPr/>
          </p:nvSpPr>
          <p:spPr>
            <a:xfrm>
              <a:off x="1349812" y="4290487"/>
              <a:ext cx="61194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$512 </a:t>
              </a: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m</a:t>
              </a:r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illion: </a:t>
              </a:r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Teva settlement in pay-for-delay case 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7433" y="4299479"/>
              <a:ext cx="863824" cy="32609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092532" y="5027443"/>
            <a:ext cx="8488101" cy="400110"/>
            <a:chOff x="1349812" y="5027443"/>
            <a:chExt cx="6838178" cy="400110"/>
          </a:xfrm>
        </p:grpSpPr>
        <p:sp>
          <p:nvSpPr>
            <p:cNvPr id="24" name="Rectangle 23"/>
            <p:cNvSpPr/>
            <p:nvPr/>
          </p:nvSpPr>
          <p:spPr>
            <a:xfrm>
              <a:off x="1349812" y="5027443"/>
              <a:ext cx="56132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$2.2 billion: </a:t>
              </a:r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Takeda to resolve 10,000+ Actos related cases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484" y="5054358"/>
              <a:ext cx="1010506" cy="33952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092532" y="1720636"/>
            <a:ext cx="9962546" cy="819269"/>
            <a:chOff x="1584997" y="1720636"/>
            <a:chExt cx="9962546" cy="819269"/>
          </a:xfrm>
        </p:grpSpPr>
        <p:sp>
          <p:nvSpPr>
            <p:cNvPr id="20" name="Rectangle 19"/>
            <p:cNvSpPr/>
            <p:nvPr/>
          </p:nvSpPr>
          <p:spPr>
            <a:xfrm>
              <a:off x="1584997" y="2001221"/>
              <a:ext cx="91000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$80 million   </a:t>
              </a:r>
              <a:r>
                <a:rPr lang="en-US" sz="2000" dirty="0" smtClean="0">
                  <a:solidFill>
                    <a:srgbClr val="5D8736"/>
                  </a:solidFill>
                  <a:latin typeface="Arial"/>
                  <a:cs typeface="Arial"/>
                </a:rPr>
                <a:t>Ethicon Endo-Surgery verdict in trial over surgical stapler</a:t>
              </a:r>
              <a:endParaRPr lang="en-US" sz="2000" dirty="0">
                <a:solidFill>
                  <a:srgbClr val="5D8736"/>
                </a:solidFill>
              </a:endParaRPr>
            </a:p>
          </p:txBody>
        </p:sp>
        <p:pic>
          <p:nvPicPr>
            <p:cNvPr id="2050" name="Picture 2" descr="http://4.bp.blogspot.com/--CTAFxpSDQo/UCQHTP1YHjI/AAAAAAAAADQ/be0FMIldcss/s1600/Ethicon-Endo-Surgery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1135" y="1720636"/>
              <a:ext cx="1606408" cy="81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508023" y="1249603"/>
            <a:ext cx="9005709" cy="468735"/>
            <a:chOff x="1584997" y="1249603"/>
            <a:chExt cx="9005709" cy="468735"/>
          </a:xfrm>
        </p:grpSpPr>
        <p:sp>
          <p:nvSpPr>
            <p:cNvPr id="19" name="Rectangle 18"/>
            <p:cNvSpPr/>
            <p:nvPr/>
          </p:nvSpPr>
          <p:spPr>
            <a:xfrm>
              <a:off x="1584997" y="1264266"/>
              <a:ext cx="86868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2F594B"/>
                  </a:solidFill>
                  <a:latin typeface="Arial"/>
                  <a:cs typeface="Arial"/>
                </a:rPr>
                <a:t>$11 million: Wright Medical verdict in trial over hip systems</a:t>
              </a:r>
            </a:p>
          </p:txBody>
        </p:sp>
        <p:pic>
          <p:nvPicPr>
            <p:cNvPr id="44" name="Picture 43" descr="wrrr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7850" y="1249603"/>
              <a:ext cx="1512856" cy="468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92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2000">
        <p:wipe dir="r"/>
      </p:transition>
    </mc:Choice>
    <mc:Fallback xmlns="">
      <p:transition advClick="0" advTm="22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6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rgbClr val="002C5F"/>
                </a:solidFill>
                <a:latin typeface="Arial"/>
                <a:cs typeface="Arial"/>
              </a:rPr>
              <a:t>CHANGING STATE LAW LANDSCAPE</a:t>
            </a:r>
            <a:endParaRPr lang="en-US" sz="8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83769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pic>
        <p:nvPicPr>
          <p:cNvPr id="3" name="Picture 2" descr="compas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7"/>
          <a:stretch/>
        </p:blipFill>
        <p:spPr>
          <a:xfrm>
            <a:off x="7845390" y="186619"/>
            <a:ext cx="5341318" cy="52823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01040" y="677420"/>
            <a:ext cx="7157405" cy="5176064"/>
            <a:chOff x="701040" y="677420"/>
            <a:chExt cx="7157405" cy="5176064"/>
          </a:xfrm>
        </p:grpSpPr>
        <p:sp>
          <p:nvSpPr>
            <p:cNvPr id="10" name="Freeform 45"/>
            <p:cNvSpPr>
              <a:spLocks/>
            </p:cNvSpPr>
            <p:nvPr/>
          </p:nvSpPr>
          <p:spPr bwMode="auto">
            <a:xfrm>
              <a:off x="808049" y="677420"/>
              <a:ext cx="1097028" cy="1208244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bg1"/>
            </a:solidFill>
            <a:ln w="9525" cmpd="sng">
              <a:noFill/>
              <a:prstDash val="solid"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040" y="2027720"/>
              <a:ext cx="7157405" cy="38257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spcBef>
                  <a:spcPts val="2400"/>
                </a:spcBef>
              </a:pPr>
              <a:r>
                <a:rPr lang="en-US" sz="3000" u="sng" dirty="0" smtClean="0">
                  <a:solidFill>
                    <a:srgbClr val="002C5F"/>
                  </a:solidFill>
                  <a:latin typeface="Arial"/>
                  <a:cs typeface="Arial"/>
                </a:rPr>
                <a:t>WEST VIRGINIA</a:t>
              </a:r>
            </a:p>
            <a:p>
              <a:pPr marL="0" lvl="1">
                <a:spcBef>
                  <a:spcPts val="1800"/>
                </a:spcBef>
              </a:pPr>
              <a:r>
                <a:rPr lang="en-US" sz="4600" dirty="0" smtClean="0">
                  <a:solidFill>
                    <a:srgbClr val="002C5F"/>
                  </a:solidFill>
                  <a:latin typeface="Arial"/>
                  <a:cs typeface="Arial"/>
                </a:rPr>
                <a:t>Prescription Drug Advertising Expense Reporting Rule repealed</a:t>
              </a:r>
              <a:endParaRPr lang="en-US" sz="4600" dirty="0">
                <a:solidFill>
                  <a:srgbClr val="002C5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744690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pic>
        <p:nvPicPr>
          <p:cNvPr id="3" name="Picture 2" descr="compas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7"/>
          <a:stretch/>
        </p:blipFill>
        <p:spPr>
          <a:xfrm>
            <a:off x="7845390" y="186619"/>
            <a:ext cx="5341318" cy="5282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" y="2027720"/>
            <a:ext cx="6460815" cy="3825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>
              <a:spcBef>
                <a:spcPts val="2400"/>
              </a:spcBef>
            </a:pPr>
            <a:r>
              <a:rPr lang="en-US" sz="3000" u="sng" dirty="0" smtClean="0">
                <a:solidFill>
                  <a:srgbClr val="002C5F"/>
                </a:solidFill>
                <a:latin typeface="Arial"/>
                <a:cs typeface="Arial"/>
              </a:rPr>
              <a:t>CONNECTICUT</a:t>
            </a:r>
          </a:p>
          <a:p>
            <a:pPr marL="0" lvl="1">
              <a:spcBef>
                <a:spcPts val="1800"/>
              </a:spcBef>
            </a:pPr>
            <a:r>
              <a:rPr lang="en-US" sz="4600" dirty="0" smtClean="0">
                <a:solidFill>
                  <a:srgbClr val="002C5F"/>
                </a:solidFill>
                <a:latin typeface="Arial"/>
                <a:cs typeface="Arial"/>
              </a:rPr>
              <a:t>Delays </a:t>
            </a:r>
            <a:r>
              <a:rPr lang="en-US" sz="4600" dirty="0">
                <a:solidFill>
                  <a:srgbClr val="002C5F"/>
                </a:solidFill>
                <a:latin typeface="Arial"/>
                <a:cs typeface="Arial"/>
              </a:rPr>
              <a:t>t</a:t>
            </a:r>
            <a:r>
              <a:rPr lang="en-US" sz="4600" dirty="0" smtClean="0">
                <a:solidFill>
                  <a:srgbClr val="002C5F"/>
                </a:solidFill>
                <a:latin typeface="Arial"/>
                <a:cs typeface="Arial"/>
              </a:rPr>
              <a:t>ransparency reporting for APRNs until 2017</a:t>
            </a:r>
            <a:endParaRPr lang="en-US" sz="4600" dirty="0">
              <a:solidFill>
                <a:srgbClr val="002C5F"/>
              </a:solidFill>
            </a:endParaRPr>
          </a:p>
        </p:txBody>
      </p:sp>
      <p:sp>
        <p:nvSpPr>
          <p:cNvPr id="18" name="Freeform 52"/>
          <p:cNvSpPr>
            <a:spLocks/>
          </p:cNvSpPr>
          <p:nvPr/>
        </p:nvSpPr>
        <p:spPr bwMode="auto">
          <a:xfrm>
            <a:off x="853316" y="996432"/>
            <a:ext cx="1022929" cy="830359"/>
          </a:xfrm>
          <a:custGeom>
            <a:avLst/>
            <a:gdLst>
              <a:gd name="T0" fmla="*/ 0 w 166"/>
              <a:gd name="T1" fmla="*/ 2147483647 h 128"/>
              <a:gd name="T2" fmla="*/ 2147483647 w 166"/>
              <a:gd name="T3" fmla="*/ 0 h 128"/>
              <a:gd name="T4" fmla="*/ 2147483647 w 166"/>
              <a:gd name="T5" fmla="*/ 2147483647 h 128"/>
              <a:gd name="T6" fmla="*/ 2147483647 w 166"/>
              <a:gd name="T7" fmla="*/ 2147483647 h 128"/>
              <a:gd name="T8" fmla="*/ 2147483647 w 166"/>
              <a:gd name="T9" fmla="*/ 2147483647 h 128"/>
              <a:gd name="T10" fmla="*/ 2147483647 w 166"/>
              <a:gd name="T11" fmla="*/ 2147483647 h 128"/>
              <a:gd name="T12" fmla="*/ 2147483647 w 166"/>
              <a:gd name="T13" fmla="*/ 2147483647 h 128"/>
              <a:gd name="T14" fmla="*/ 0 w 166"/>
              <a:gd name="T15" fmla="*/ 2147483647 h 1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6"/>
              <a:gd name="T25" fmla="*/ 0 h 128"/>
              <a:gd name="T26" fmla="*/ 166 w 166"/>
              <a:gd name="T27" fmla="*/ 128 h 1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6" h="128">
                <a:moveTo>
                  <a:pt x="0" y="32"/>
                </a:moveTo>
                <a:lnTo>
                  <a:pt x="127" y="0"/>
                </a:lnTo>
                <a:lnTo>
                  <a:pt x="166" y="58"/>
                </a:lnTo>
                <a:lnTo>
                  <a:pt x="143" y="84"/>
                </a:lnTo>
                <a:lnTo>
                  <a:pt x="103" y="74"/>
                </a:lnTo>
                <a:lnTo>
                  <a:pt x="40" y="128"/>
                </a:lnTo>
                <a:lnTo>
                  <a:pt x="6" y="100"/>
                </a:lnTo>
                <a:lnTo>
                  <a:pt x="0" y="32"/>
                </a:lnTo>
                <a:close/>
              </a:path>
            </a:pathLst>
          </a:custGeom>
          <a:solidFill>
            <a:srgbClr val="FFFFFF"/>
          </a:solidFill>
          <a:ln w="9525" cmpd="sng">
            <a:noFill/>
            <a:prstDash val="solid"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318354"/>
      </p:ext>
    </p:extLst>
  </p:cSld>
  <p:clrMapOvr>
    <a:masterClrMapping/>
  </p:clrMapOvr>
  <p:transition spd="slow" advClick="0" advTm="4000"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pic>
        <p:nvPicPr>
          <p:cNvPr id="3" name="Picture 2" descr="compas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7"/>
          <a:stretch/>
        </p:blipFill>
        <p:spPr>
          <a:xfrm>
            <a:off x="7845390" y="186619"/>
            <a:ext cx="5341318" cy="5282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" y="2027720"/>
            <a:ext cx="7157405" cy="3825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>
              <a:spcBef>
                <a:spcPts val="2400"/>
              </a:spcBef>
            </a:pPr>
            <a:r>
              <a:rPr lang="en-US" sz="3000" u="sng" dirty="0" smtClean="0">
                <a:solidFill>
                  <a:srgbClr val="002C5F"/>
                </a:solidFill>
                <a:latin typeface="Arial"/>
                <a:cs typeface="Arial"/>
              </a:rPr>
              <a:t>VERMONT</a:t>
            </a:r>
          </a:p>
          <a:p>
            <a:pPr marL="0" lvl="1">
              <a:spcBef>
                <a:spcPts val="1800"/>
              </a:spcBef>
            </a:pPr>
            <a:r>
              <a:rPr lang="en-US" sz="4600" dirty="0" smtClean="0">
                <a:solidFill>
                  <a:srgbClr val="002C5F"/>
                </a:solidFill>
                <a:latin typeface="Arial"/>
                <a:cs typeface="Arial"/>
              </a:rPr>
              <a:t>Enforces Disclosure Law with $45,000 penalty against dental company</a:t>
            </a:r>
            <a:endParaRPr lang="en-US" sz="4600" dirty="0">
              <a:solidFill>
                <a:srgbClr val="002C5F"/>
              </a:solidFill>
            </a:endParaRPr>
          </a:p>
        </p:txBody>
      </p:sp>
      <p:sp>
        <p:nvSpPr>
          <p:cNvPr id="10" name="Freeform 50"/>
          <p:cNvSpPr>
            <a:spLocks/>
          </p:cNvSpPr>
          <p:nvPr/>
        </p:nvSpPr>
        <p:spPr bwMode="auto">
          <a:xfrm>
            <a:off x="1002150" y="681981"/>
            <a:ext cx="626952" cy="1230170"/>
          </a:xfrm>
          <a:custGeom>
            <a:avLst/>
            <a:gdLst>
              <a:gd name="T0" fmla="*/ 0 w 150"/>
              <a:gd name="T1" fmla="*/ 2147483647 h 278"/>
              <a:gd name="T2" fmla="*/ 2147483647 w 150"/>
              <a:gd name="T3" fmla="*/ 0 h 278"/>
              <a:gd name="T4" fmla="*/ 2147483647 w 150"/>
              <a:gd name="T5" fmla="*/ 2147483647 h 278"/>
              <a:gd name="T6" fmla="*/ 2147483647 w 150"/>
              <a:gd name="T7" fmla="*/ 2147483647 h 278"/>
              <a:gd name="T8" fmla="*/ 2147483647 w 150"/>
              <a:gd name="T9" fmla="*/ 2147483647 h 278"/>
              <a:gd name="T10" fmla="*/ 2147483647 w 150"/>
              <a:gd name="T11" fmla="*/ 2147483647 h 278"/>
              <a:gd name="T12" fmla="*/ 2147483647 w 150"/>
              <a:gd name="T13" fmla="*/ 2147483647 h 278"/>
              <a:gd name="T14" fmla="*/ 2147483647 w 150"/>
              <a:gd name="T15" fmla="*/ 2147483647 h 278"/>
              <a:gd name="T16" fmla="*/ 2147483647 w 150"/>
              <a:gd name="T17" fmla="*/ 2147483647 h 278"/>
              <a:gd name="T18" fmla="*/ 0 w 150"/>
              <a:gd name="T19" fmla="*/ 2147483647 h 2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"/>
              <a:gd name="T31" fmla="*/ 0 h 278"/>
              <a:gd name="T32" fmla="*/ 150 w 150"/>
              <a:gd name="T33" fmla="*/ 278 h 2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" h="278">
                <a:moveTo>
                  <a:pt x="0" y="29"/>
                </a:moveTo>
                <a:lnTo>
                  <a:pt x="109" y="0"/>
                </a:lnTo>
                <a:lnTo>
                  <a:pt x="150" y="76"/>
                </a:lnTo>
                <a:lnTo>
                  <a:pt x="129" y="95"/>
                </a:lnTo>
                <a:lnTo>
                  <a:pt x="137" y="263"/>
                </a:lnTo>
                <a:lnTo>
                  <a:pt x="74" y="278"/>
                </a:lnTo>
                <a:lnTo>
                  <a:pt x="43" y="208"/>
                </a:lnTo>
                <a:lnTo>
                  <a:pt x="42" y="126"/>
                </a:lnTo>
                <a:lnTo>
                  <a:pt x="14" y="102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 w="9525" cmpd="sng">
            <a:noFill/>
            <a:prstDash val="solid"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98967"/>
      </p:ext>
    </p:extLst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pic>
        <p:nvPicPr>
          <p:cNvPr id="3" name="Picture 2" descr="compas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7"/>
          <a:stretch/>
        </p:blipFill>
        <p:spPr>
          <a:xfrm>
            <a:off x="7845390" y="186619"/>
            <a:ext cx="5341318" cy="5282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" y="2027720"/>
            <a:ext cx="7157405" cy="3825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>
              <a:spcBef>
                <a:spcPts val="2400"/>
              </a:spcBef>
            </a:pPr>
            <a:r>
              <a:rPr lang="en-US" sz="3000" u="sng" dirty="0" smtClean="0">
                <a:solidFill>
                  <a:srgbClr val="002C5F"/>
                </a:solidFill>
                <a:latin typeface="Arial"/>
                <a:cs typeface="Arial"/>
              </a:rPr>
              <a:t>WASHINGTON, D.C.</a:t>
            </a:r>
          </a:p>
          <a:p>
            <a:pPr marL="0" lvl="1">
              <a:spcBef>
                <a:spcPts val="1800"/>
              </a:spcBef>
            </a:pPr>
            <a:r>
              <a:rPr lang="en-US" sz="4600" dirty="0">
                <a:solidFill>
                  <a:srgbClr val="002C5F"/>
                </a:solidFill>
                <a:latin typeface="Arial"/>
                <a:cs typeface="Arial"/>
              </a:rPr>
              <a:t>Changes p</a:t>
            </a:r>
            <a:r>
              <a:rPr lang="en-US" sz="4600" dirty="0" smtClean="0">
                <a:solidFill>
                  <a:srgbClr val="002C5F"/>
                </a:solidFill>
                <a:latin typeface="Arial"/>
                <a:cs typeface="Arial"/>
              </a:rPr>
              <a:t>harmaceutical detailer license requirements</a:t>
            </a:r>
            <a:endParaRPr lang="en-US" sz="46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pic>
        <p:nvPicPr>
          <p:cNvPr id="2" name="Picture 1" descr="white capito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1" y="697400"/>
            <a:ext cx="852824" cy="1062534"/>
          </a:xfrm>
          <a:prstGeom prst="rect">
            <a:avLst/>
          </a:prstGeom>
          <a:effectLst>
            <a:innerShdw blurRad="63500" dist="38100" dir="13500000">
              <a:prstClr val="black">
                <a:alpha val="52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38318911"/>
      </p:ext>
    </p:extLst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457150"/>
            <a:ext cx="10654808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  <a:t>INCREASED SCRUTINY OF </a:t>
            </a:r>
            <a:b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  <a:t>DRUG PRICING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21685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1937122" y="1834359"/>
            <a:ext cx="9852380" cy="3216980"/>
          </a:xfrm>
        </p:spPr>
        <p:txBody>
          <a:bodyPr anchor="t">
            <a:noAutofit/>
          </a:bodyPr>
          <a:lstStyle/>
          <a:p>
            <a:pPr>
              <a:lnSpc>
                <a:spcPts val="7300"/>
              </a:lnSpc>
            </a:pPr>
            <a:r>
              <a:rPr lang="en-US" sz="6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Headlining 2015 was…</a:t>
            </a:r>
            <a:endParaRPr lang="en-US" sz="65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5" name="Picture 14" descr="VrVb9xyI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7" b="33598"/>
          <a:stretch/>
        </p:blipFill>
        <p:spPr>
          <a:xfrm>
            <a:off x="4452019" y="3166054"/>
            <a:ext cx="3287963" cy="115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10491"/>
      </p:ext>
    </p:extLst>
  </p:cSld>
  <p:clrMapOvr>
    <a:masterClrMapping/>
  </p:clrMapOvr>
  <p:transition spd="slow" advClick="0" advTm="2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48180" y="998838"/>
            <a:ext cx="7661382" cy="2149653"/>
          </a:xfrm>
        </p:spPr>
        <p:txBody>
          <a:bodyPr anchor="t">
            <a:noAutofit/>
          </a:bodyPr>
          <a:lstStyle/>
          <a:p>
            <a:pPr>
              <a:lnSpc>
                <a:spcPts val="6400"/>
              </a:lnSpc>
            </a:pPr>
            <a: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  <a:t>Financial </a:t>
            </a:r>
            <a:r>
              <a:rPr lang="en-US" sz="5600" dirty="0">
                <a:solidFill>
                  <a:schemeClr val="bg1"/>
                </a:solidFill>
                <a:latin typeface="Arial"/>
                <a:cs typeface="Arial"/>
              </a:rPr>
              <a:t>ties with</a:t>
            </a:r>
            <a:br>
              <a:rPr lang="en-US" sz="5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  <a:t>specialty </a:t>
            </a:r>
            <a:r>
              <a:rPr lang="en-US" sz="5600" dirty="0">
                <a:solidFill>
                  <a:schemeClr val="bg1"/>
                </a:solidFill>
                <a:latin typeface="Arial"/>
                <a:cs typeface="Arial"/>
              </a:rPr>
              <a:t>pharmacies</a:t>
            </a:r>
            <a:br>
              <a:rPr lang="en-US" sz="5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  <a:t>questioned…</a:t>
            </a:r>
            <a:endParaRPr lang="en-US" sz="5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9785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>
            <a:off x="851747" y="3481920"/>
            <a:ext cx="6675140" cy="26131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400"/>
              </a:lnSpc>
            </a:pPr>
            <a:r>
              <a:rPr lang="en-US" sz="560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sz="5600" dirty="0" smtClean="0">
                <a:solidFill>
                  <a:schemeClr val="bg1"/>
                </a:solidFill>
                <a:latin typeface="Arial"/>
                <a:cs typeface="Arial"/>
              </a:rPr>
              <a:t>ew CIA obligations provide some clarity</a:t>
            </a:r>
            <a:endParaRPr lang="en-US" sz="5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35476" y="1664978"/>
            <a:ext cx="5107613" cy="4749130"/>
            <a:chOff x="7935476" y="1664978"/>
            <a:chExt cx="5107613" cy="4749130"/>
          </a:xfrm>
        </p:grpSpPr>
        <p:grpSp>
          <p:nvGrpSpPr>
            <p:cNvPr id="6" name="Group 5"/>
            <p:cNvGrpSpPr/>
            <p:nvPr/>
          </p:nvGrpSpPr>
          <p:grpSpPr>
            <a:xfrm>
              <a:off x="9406119" y="2671425"/>
              <a:ext cx="1999020" cy="3675545"/>
              <a:chOff x="9406119" y="2671425"/>
              <a:chExt cx="1999020" cy="367554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00000"/>
                        </a14:imgEffect>
                        <a14:imgEffect>
                          <a14:brightnessContrast bright="-40000" contrast="8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37876">
                <a:off x="10295666" y="5237497"/>
                <a:ext cx="1109473" cy="110947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300000"/>
                        </a14:imgEffect>
                        <a14:imgEffect>
                          <a14:brightnessContrast bright="-26000" contrast="5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133060">
                <a:off x="9835153" y="2242391"/>
                <a:ext cx="971464" cy="1829532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8913967" y="2180397"/>
              <a:ext cx="1692877" cy="3654459"/>
              <a:chOff x="8913967" y="2180397"/>
              <a:chExt cx="1692877" cy="365445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  <a14:imgEffect>
                          <a14:brightnessContrast bright="-40000" contrast="8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27370">
                <a:off x="8913967" y="2180397"/>
                <a:ext cx="1109473" cy="1109473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rgbClr val="641DB7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300000"/>
                        </a14:imgEffect>
                        <a14:imgEffect>
                          <a14:brightnessContrast bright="-26000" contrast="5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7076">
                <a:off x="9635380" y="4005324"/>
                <a:ext cx="971464" cy="1829532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 rot="20791853">
              <a:off x="7935476" y="1664978"/>
              <a:ext cx="5107613" cy="4749130"/>
              <a:chOff x="8490868" y="1892882"/>
              <a:chExt cx="5107613" cy="474913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4700"/>
                        </a14:imgEffect>
                        <a14:imgEffect>
                          <a14:saturation sat="300000"/>
                        </a14:imgEffect>
                        <a14:imgEffect>
                          <a14:brightnessContrast bright="-17000" contrast="3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82861">
                <a:off x="8490868" y="3838793"/>
                <a:ext cx="1115568" cy="111556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4700"/>
                        </a14:imgEffect>
                        <a14:imgEffect>
                          <a14:saturation sat="300000"/>
                        </a14:imgEffect>
                        <a14:imgEffect>
                          <a14:brightnessContrast bright="-26000" contrast="5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51176">
                <a:off x="9214870" y="4812480"/>
                <a:ext cx="971464" cy="182953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4700"/>
                        </a14:imgEffect>
                        <a14:imgEffect>
                          <a14:saturation sat="300000"/>
                        </a14:imgEffect>
                        <a14:imgEffect>
                          <a14:brightnessContrast bright="-17000" contrast="3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82861">
                <a:off x="12482913" y="1892882"/>
                <a:ext cx="1115568" cy="11155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64228780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4033" y="2333680"/>
            <a:ext cx="7983935" cy="15531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2400"/>
              </a:spcBef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raised the price of Daraprim from $13.50 to $750 a tablet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uring pill graphi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93" y="4547459"/>
            <a:ext cx="6292214" cy="1143000"/>
          </a:xfrm>
          <a:prstGeom prst="rect">
            <a:avLst/>
          </a:prstGeom>
        </p:spPr>
      </p:pic>
      <p:pic>
        <p:nvPicPr>
          <p:cNvPr id="15" name="Picture 14" descr="VrVb9xyI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7" b="33598"/>
          <a:stretch/>
        </p:blipFill>
        <p:spPr>
          <a:xfrm>
            <a:off x="4452019" y="1100797"/>
            <a:ext cx="3287963" cy="115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17464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tle 6"/>
          <p:cNvSpPr>
            <a:spLocks noGrp="1"/>
          </p:cNvSpPr>
          <p:nvPr>
            <p:ph type="title"/>
          </p:nvPr>
        </p:nvSpPr>
        <p:spPr>
          <a:xfrm>
            <a:off x="667088" y="1834359"/>
            <a:ext cx="9852380" cy="3216980"/>
          </a:xfrm>
        </p:spPr>
        <p:txBody>
          <a:bodyPr anchor="t">
            <a:noAutofit/>
          </a:bodyPr>
          <a:lstStyle/>
          <a:p>
            <a:pPr>
              <a:lnSpc>
                <a:spcPts val="7300"/>
              </a:lnSpc>
            </a:pPr>
            <a:r>
              <a:rPr lang="en-US" sz="6500" dirty="0" smtClean="0">
                <a:solidFill>
                  <a:srgbClr val="404040"/>
                </a:solidFill>
                <a:latin typeface="Arial"/>
                <a:cs typeface="Arial"/>
              </a:rPr>
              <a:t>Then other companies got noticed by the press…</a:t>
            </a:r>
            <a:endParaRPr lang="en-US" sz="6500" dirty="0">
              <a:solidFill>
                <a:srgbClr val="40404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447418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71625" y="400177"/>
            <a:ext cx="2119759" cy="5768782"/>
            <a:chOff x="769172" y="3091731"/>
            <a:chExt cx="2119759" cy="57687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18" y="5447714"/>
              <a:ext cx="1812164" cy="341279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9172" y="4047650"/>
              <a:ext cx="2119759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4" algn="ctr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Increased </a:t>
              </a:r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prices: 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  <a:p>
              <a:pPr marL="0" lvl="4" algn="ctr">
                <a:spcBef>
                  <a:spcPts val="600"/>
                </a:spcBef>
              </a:pPr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312%, 820%, </a:t>
              </a:r>
            </a:p>
            <a:p>
              <a:pPr marL="0" lvl="4"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and </a:t>
              </a:r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2949%</a:t>
              </a:r>
            </a:p>
          </p:txBody>
        </p:sp>
        <p:pic>
          <p:nvPicPr>
            <p:cNvPr id="21" name="Picture 20" descr="Valeant-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539" y="3091731"/>
              <a:ext cx="1601025" cy="73587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51523" y="2909329"/>
            <a:ext cx="2041671" cy="2976850"/>
            <a:chOff x="3581400" y="1873421"/>
            <a:chExt cx="2041671" cy="297685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2861">
              <a:off x="4113945" y="4001213"/>
              <a:ext cx="849058" cy="84905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581400" y="2591678"/>
              <a:ext cx="2041671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4"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Increased price per pill:</a:t>
              </a:r>
            </a:p>
            <a:p>
              <a:pPr marL="0" lvl="4" algn="ctr">
                <a:spcBef>
                  <a:spcPts val="600"/>
                </a:spcBef>
              </a:pPr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597</a:t>
              </a:r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%</a:t>
              </a:r>
              <a:endPara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723" y="1873421"/>
              <a:ext cx="1601025" cy="52440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513648" y="1659602"/>
            <a:ext cx="2196449" cy="4392756"/>
            <a:chOff x="7643104" y="1372564"/>
            <a:chExt cx="2196449" cy="43927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l="16254" t="27974" r="15058" b="29603"/>
            <a:stretch/>
          </p:blipFill>
          <p:spPr>
            <a:xfrm>
              <a:off x="7759938" y="1372564"/>
              <a:ext cx="1962780" cy="8081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2005">
              <a:off x="7816346" y="3839019"/>
              <a:ext cx="1926301" cy="19263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43104" y="2269565"/>
              <a:ext cx="2196449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4" algn="ctr"/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Increased 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price per </a:t>
              </a: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pill:</a:t>
              </a:r>
            </a:p>
            <a:p>
              <a:pPr marL="0" lvl="4" algn="ctr">
                <a:spcBef>
                  <a:spcPts val="600"/>
                </a:spcBef>
              </a:pPr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2000</a:t>
              </a:r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%</a:t>
              </a:r>
              <a:endPara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13" name="AutoShape 2" descr="Image result for rodel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6568775" y="1348379"/>
            <a:ext cx="2009615" cy="4847473"/>
            <a:chOff x="9921430" y="1348379"/>
            <a:chExt cx="2009615" cy="48474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64505" y="1348379"/>
              <a:ext cx="1872148" cy="5988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4450" y="3489129"/>
              <a:ext cx="1437244" cy="270672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921430" y="2080268"/>
              <a:ext cx="2009615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4"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Increased price per capsule:</a:t>
              </a:r>
            </a:p>
            <a:p>
              <a:pPr marL="0" lvl="4" algn="ctr">
                <a:spcBef>
                  <a:spcPts val="600"/>
                </a:spcBef>
              </a:pPr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2600</a:t>
              </a:r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%</a:t>
              </a:r>
              <a:endPara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389366"/>
      </p:ext>
    </p:extLst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" y="3574275"/>
            <a:ext cx="7688878" cy="1710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5200"/>
              </a:lnSpc>
              <a:spcBef>
                <a:spcPts val="2400"/>
              </a:spcBef>
            </a:pPr>
            <a:r>
              <a:rPr lang="en-US" sz="4500" dirty="0" smtClean="0">
                <a:solidFill>
                  <a:srgbClr val="404040"/>
                </a:solidFill>
                <a:latin typeface="Arial"/>
                <a:cs typeface="Arial"/>
              </a:rPr>
              <a:t>And, U.S. House announces similar hearings in 2016.</a:t>
            </a:r>
            <a:endParaRPr lang="en-US" sz="4500" dirty="0">
              <a:solidFill>
                <a:srgbClr val="404040"/>
              </a:solidFill>
            </a:endParaRPr>
          </a:p>
        </p:txBody>
      </p:sp>
      <p:pic>
        <p:nvPicPr>
          <p:cNvPr id="11" name="Picture 10" descr="gavel oran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218" y="3737315"/>
            <a:ext cx="2465914" cy="2627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" y="1151368"/>
            <a:ext cx="8112222" cy="3015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5200"/>
              </a:lnSpc>
              <a:spcBef>
                <a:spcPts val="2400"/>
              </a:spcBef>
            </a:pPr>
            <a:r>
              <a:rPr lang="en-US" sz="4500" dirty="0" smtClean="0">
                <a:solidFill>
                  <a:srgbClr val="404040"/>
                </a:solidFill>
                <a:latin typeface="Arial"/>
                <a:cs typeface="Arial"/>
              </a:rPr>
              <a:t>U.S. Senate Committee holds </a:t>
            </a:r>
            <a:r>
              <a:rPr lang="en-US" sz="450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lang="en-US" sz="4500" dirty="0" smtClean="0">
                <a:solidFill>
                  <a:srgbClr val="404040"/>
                </a:solidFill>
                <a:latin typeface="Arial"/>
                <a:cs typeface="Arial"/>
              </a:rPr>
              <a:t>earing o</a:t>
            </a:r>
            <a:r>
              <a:rPr lang="en-US" sz="4500" dirty="0">
                <a:solidFill>
                  <a:srgbClr val="404040"/>
                </a:solidFill>
                <a:latin typeface="Arial"/>
                <a:cs typeface="Arial"/>
              </a:rPr>
              <a:t>n “Sudden Price Spikes in Off-Patent Drugs</a:t>
            </a:r>
            <a:r>
              <a:rPr lang="en-US" sz="4500" dirty="0" smtClean="0">
                <a:solidFill>
                  <a:srgbClr val="404040"/>
                </a:solidFill>
                <a:latin typeface="Arial"/>
                <a:cs typeface="Arial"/>
              </a:rPr>
              <a:t>”</a:t>
            </a:r>
            <a:endParaRPr lang="en-US" sz="4500" dirty="0">
              <a:solidFill>
                <a:srgbClr val="404040"/>
              </a:solidFill>
            </a:endParaRPr>
          </a:p>
        </p:txBody>
      </p:sp>
      <p:pic>
        <p:nvPicPr>
          <p:cNvPr id="17" name="Picture 16" descr="gavel orange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111" y="3344110"/>
            <a:ext cx="2536021" cy="3020669"/>
          </a:xfrm>
          <a:prstGeom prst="rect">
            <a:avLst/>
          </a:prstGeom>
        </p:spPr>
      </p:pic>
      <p:pic>
        <p:nvPicPr>
          <p:cNvPr id="18" name="Picture 17" descr="gavel orange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97" y="3295341"/>
            <a:ext cx="3075535" cy="3069438"/>
          </a:xfrm>
          <a:prstGeom prst="rect">
            <a:avLst/>
          </a:prstGeom>
        </p:spPr>
      </p:pic>
      <p:pic>
        <p:nvPicPr>
          <p:cNvPr id="23" name="Picture 22" descr="gavel orange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246" y="4185386"/>
            <a:ext cx="3343768" cy="21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22688"/>
      </p:ext>
    </p:extLst>
  </p:cSld>
  <p:clrMapOvr>
    <a:masterClrMapping/>
  </p:clrMapOvr>
  <p:transition spd="slow" advClick="0" advTm="8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1528" y="909806"/>
            <a:ext cx="7748944" cy="26049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2400"/>
              </a:spcBef>
            </a:pPr>
            <a:r>
              <a:rPr lang="en-US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Justice Department issues 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civil investigative demands to 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Merck, Lilly,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and 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Valeant 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related to drug </a:t>
            </a:r>
            <a:r>
              <a:rPr lang="en-US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pricing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15" y="4563144"/>
            <a:ext cx="866451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3621"/>
      </p:ext>
    </p:extLst>
  </p:cSld>
  <p:clrMapOvr>
    <a:masterClrMapping/>
  </p:clrMapOvr>
  <p:transition spd="slow" advClick="0" advTm="4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B1E52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B1E52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B1E52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B1E52C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B1E52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B1E52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B1E52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1" y="623218"/>
            <a:ext cx="5392554" cy="23271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>
              <a:lnSpc>
                <a:spcPts val="5200"/>
              </a:lnSpc>
              <a:spcBef>
                <a:spcPts val="600"/>
              </a:spcBef>
            </a:pPr>
            <a:r>
              <a:rPr lang="en-US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And, 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tates continue to introduce new legislation.</a:t>
            </a:r>
          </a:p>
        </p:txBody>
      </p:sp>
      <p:grpSp>
        <p:nvGrpSpPr>
          <p:cNvPr id="140" name="Group 137"/>
          <p:cNvGrpSpPr/>
          <p:nvPr/>
        </p:nvGrpSpPr>
        <p:grpSpPr>
          <a:xfrm>
            <a:off x="5292073" y="1838111"/>
            <a:ext cx="6734803" cy="4083506"/>
            <a:chOff x="2797320" y="2590800"/>
            <a:chExt cx="5889480" cy="3745524"/>
          </a:xfrm>
          <a:solidFill>
            <a:schemeClr val="bg1">
              <a:lumMod val="65000"/>
            </a:schemeClr>
          </a:solidFill>
        </p:grpSpPr>
        <p:sp>
          <p:nvSpPr>
            <p:cNvPr id="141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2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rgbClr val="DC452D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3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4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5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DC452D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6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7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C452D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8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9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0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1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2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3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4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5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6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7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8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9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0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1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2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3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4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5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6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7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8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9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0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1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2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3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4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5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6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7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8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rgbClr val="DC452D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9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0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1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2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rgbClr val="DC452D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3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4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rgbClr val="DC452D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5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6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C452D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7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8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DC452D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9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0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91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194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5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6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7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8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9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0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1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92" name="Freeform 113"/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3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1828300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7553491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  <a:t>THE YEAR OF THE MERGER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86033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0" y="4213517"/>
            <a:ext cx="12191999" cy="1039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400"/>
              </a:lnSpc>
            </a:pPr>
            <a:r>
              <a:rPr lang="en-US" sz="6500" b="1" dirty="0" smtClean="0">
                <a:solidFill>
                  <a:schemeClr val="bg1"/>
                </a:solidFill>
                <a:latin typeface="Arial"/>
                <a:cs typeface="Arial"/>
              </a:rPr>
              <a:t>$368 billion</a:t>
            </a:r>
            <a:endParaRPr lang="en-US" sz="65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4220" y="131384"/>
            <a:ext cx="11867665" cy="1948630"/>
            <a:chOff x="164220" y="131384"/>
            <a:chExt cx="11867665" cy="1948630"/>
          </a:xfrm>
        </p:grpSpPr>
        <p:sp>
          <p:nvSpPr>
            <p:cNvPr id="18" name="Rectangle 17"/>
            <p:cNvSpPr/>
            <p:nvPr/>
          </p:nvSpPr>
          <p:spPr>
            <a:xfrm>
              <a:off x="164220" y="131384"/>
              <a:ext cx="11867665" cy="1948630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itle 6"/>
            <p:cNvSpPr txBox="1">
              <a:spLocks/>
            </p:cNvSpPr>
            <p:nvPr/>
          </p:nvSpPr>
          <p:spPr>
            <a:xfrm>
              <a:off x="772084" y="679617"/>
              <a:ext cx="8368573" cy="10159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000" dirty="0" smtClean="0">
                  <a:solidFill>
                    <a:srgbClr val="8CB422"/>
                  </a:solidFill>
                  <a:latin typeface="Arial"/>
                  <a:cs typeface="Arial"/>
                </a:rPr>
                <a:t>From January – September</a:t>
              </a:r>
              <a:endParaRPr lang="en-US" sz="4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3138329"/>
            <a:ext cx="12192000" cy="939752"/>
          </a:xfrm>
        </p:spPr>
        <p:txBody>
          <a:bodyPr anchor="t">
            <a:noAutofit/>
          </a:bodyPr>
          <a:lstStyle/>
          <a:p>
            <a:pPr algn="ctr">
              <a:lnSpc>
                <a:spcPts val="6400"/>
              </a:lnSpc>
            </a:pPr>
            <a:r>
              <a:rPr lang="en-US" sz="6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954 transactions</a:t>
            </a:r>
            <a:r>
              <a:rPr lang="en-US" sz="6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worth</a:t>
            </a:r>
            <a:endParaRPr lang="en-US" sz="65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0" y="4213517"/>
            <a:ext cx="12191999" cy="1039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400"/>
              </a:lnSpc>
            </a:pPr>
            <a:r>
              <a:rPr lang="en-US" sz="6500" b="1" dirty="0" smtClean="0">
                <a:solidFill>
                  <a:srgbClr val="002C5F"/>
                </a:solidFill>
                <a:latin typeface="Arial"/>
                <a:cs typeface="Arial"/>
              </a:rPr>
              <a:t>$368 billion</a:t>
            </a:r>
            <a:endParaRPr lang="en-US" sz="6500" b="1" dirty="0">
              <a:solidFill>
                <a:srgbClr val="002C5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97316"/>
      </p:ext>
    </p:extLst>
  </p:cSld>
  <p:clrMapOvr>
    <a:masterClrMapping/>
  </p:clrMapOvr>
  <p:transition spd="slow" advClick="0" advTm="5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9B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28" presetClass="emph" presetSubtype="0" fill="hold" grpId="2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452D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452D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3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2"/>
      <p:bldP spid="14" grpId="0" bldLvl="5"/>
      <p:bldP spid="14" grpId="1"/>
      <p:bldP spid="16" grpId="1"/>
      <p:bldP spid="16" grpId="3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495346" y="4145822"/>
            <a:ext cx="7201309" cy="184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dirty="0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lang="en-US" sz="6000" dirty="0" smtClean="0">
                <a:solidFill>
                  <a:srgbClr val="002060"/>
                </a:solidFill>
                <a:latin typeface="Arial"/>
                <a:cs typeface="Arial"/>
              </a:rPr>
              <a:t>eading to scrutiny of tax inversion</a:t>
            </a:r>
            <a:endParaRPr lang="en-US" sz="60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299130" y="2332152"/>
            <a:ext cx="7593741" cy="1335515"/>
            <a:chOff x="1917250" y="3426946"/>
            <a:chExt cx="7593741" cy="1335515"/>
          </a:xfrm>
        </p:grpSpPr>
        <p:pic>
          <p:nvPicPr>
            <p:cNvPr id="30" name="Picture 29" descr="Allergan_summit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250" y="3714466"/>
              <a:ext cx="4060375" cy="783849"/>
            </a:xfrm>
            <a:prstGeom prst="rect">
              <a:avLst/>
            </a:prstGeom>
          </p:spPr>
        </p:pic>
        <p:pic>
          <p:nvPicPr>
            <p:cNvPr id="31" name="Picture 30" descr="pfizer_logo_detail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587" y="3426946"/>
              <a:ext cx="2129404" cy="1335515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278150" y="3507103"/>
              <a:ext cx="63400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+</a:t>
              </a:r>
              <a:endParaRPr lang="en-US" sz="6000" b="1" dirty="0"/>
            </a:p>
          </p:txBody>
        </p:sp>
      </p:grpSp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1366478" y="782486"/>
            <a:ext cx="9459045" cy="2437057"/>
          </a:xfrm>
        </p:spPr>
        <p:txBody>
          <a:bodyPr anchor="t">
            <a:noAutofit/>
          </a:bodyPr>
          <a:lstStyle/>
          <a:p>
            <a:pPr algn="ctr">
              <a:lnSpc>
                <a:spcPts val="6400"/>
              </a:lnSpc>
            </a:pPr>
            <a:r>
              <a:rPr lang="en-US" sz="6000" dirty="0" smtClean="0">
                <a:solidFill>
                  <a:srgbClr val="002C5F"/>
                </a:solidFill>
                <a:latin typeface="Arial"/>
                <a:cs typeface="Arial"/>
              </a:rPr>
              <a:t>And then came</a:t>
            </a:r>
            <a:endParaRPr lang="en-US" sz="6000" dirty="0">
              <a:solidFill>
                <a:srgbClr val="002C5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777235"/>
      </p:ext>
    </p:extLst>
  </p:cSld>
  <p:clrMapOvr>
    <a:masterClrMapping/>
  </p:clrMapOvr>
  <p:transition spd="slow" advClick="0" advTm="5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4" y="1438921"/>
            <a:ext cx="984899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rgbClr val="8CB422"/>
                </a:solidFill>
                <a:latin typeface="Arial"/>
                <a:cs typeface="Arial"/>
              </a:rPr>
              <a:t>INDIVIDUAL RESPONSIBILITY</a:t>
            </a:r>
            <a:endParaRPr lang="en-US" sz="8000" dirty="0">
              <a:solidFill>
                <a:srgbClr val="8CB422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17978"/>
      </p:ext>
    </p:extLst>
  </p:cSld>
  <p:clrMapOvr>
    <a:masterClrMapping/>
  </p:clrMapOvr>
  <p:transition spd="slow" advClick="0" advTm="3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  <a:t>FEDERAL SETTLEMENTS  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40804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64931" y="1775373"/>
            <a:ext cx="8727069" cy="3304169"/>
          </a:xfrm>
          <a:prstGeom prst="rect">
            <a:avLst/>
          </a:prstGeom>
          <a:solidFill>
            <a:srgbClr val="002C5F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883258" y="2436768"/>
            <a:ext cx="70624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Former OtisMed CEO sentenced for selling unapproved surgical devices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pic>
        <p:nvPicPr>
          <p:cNvPr id="2" name="Picture 1" descr="otismed-7735989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7" y="498495"/>
            <a:ext cx="2222886" cy="926203"/>
          </a:xfrm>
          <a:prstGeom prst="rect">
            <a:avLst/>
          </a:prstGeom>
        </p:spPr>
      </p:pic>
      <p:pic>
        <p:nvPicPr>
          <p:cNvPr id="7" name="Picture 6" descr="gavel squar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r="15873" b="17120"/>
          <a:stretch/>
        </p:blipFill>
        <p:spPr>
          <a:xfrm>
            <a:off x="0" y="1779941"/>
            <a:ext cx="3233938" cy="33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51600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/>
          <a:stretch/>
        </p:blipFill>
        <p:spPr>
          <a:xfrm>
            <a:off x="0" y="1782352"/>
            <a:ext cx="3859514" cy="39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3464931" y="1775373"/>
            <a:ext cx="8727069" cy="3304169"/>
          </a:xfrm>
          <a:prstGeom prst="rect">
            <a:avLst/>
          </a:prstGeom>
          <a:solidFill>
            <a:srgbClr val="7A9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886200" y="2432304"/>
            <a:ext cx="79575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Three former District Managers charged for fraud and HIPAA violations in Warner Chilcott case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8" y="412192"/>
            <a:ext cx="2097859" cy="11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23528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857350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rgbClr val="002C5F"/>
                </a:solidFill>
                <a:latin typeface="Arial"/>
                <a:cs typeface="Arial"/>
              </a:rPr>
              <a:t>OTHER KEY COMPLIANCE NEWS</a:t>
            </a:r>
            <a:endParaRPr lang="en-US" sz="8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35636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79301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772084" y="464727"/>
            <a:ext cx="8368573" cy="3150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002C5F"/>
                </a:solidFill>
                <a:latin typeface="Arial"/>
                <a:cs typeface="Arial"/>
              </a:rPr>
              <a:t>Free Speech Argument</a:t>
            </a:r>
            <a:endParaRPr lang="en-US" sz="4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 rot="16200000">
            <a:off x="1880991" y="1561375"/>
            <a:ext cx="2940538" cy="5021385"/>
            <a:chOff x="2838014" y="504990"/>
            <a:chExt cx="2940538" cy="5021385"/>
          </a:xfrm>
        </p:grpSpPr>
        <p:sp>
          <p:nvSpPr>
            <p:cNvPr id="2" name="Rounded Rectangular Callout 1"/>
            <p:cNvSpPr/>
            <p:nvPr/>
          </p:nvSpPr>
          <p:spPr>
            <a:xfrm rot="5400000">
              <a:off x="1797590" y="1545414"/>
              <a:ext cx="5021385" cy="2940538"/>
            </a:xfrm>
            <a:prstGeom prst="wedgeRoundRectCallout">
              <a:avLst>
                <a:gd name="adj1" fmla="val -40487"/>
                <a:gd name="adj2" fmla="val 80108"/>
                <a:gd name="adj3" fmla="val 16667"/>
              </a:avLst>
            </a:prstGeom>
            <a:solidFill>
              <a:schemeClr val="bg1"/>
            </a:solidFill>
            <a:ln w="28575" cmpd="sng">
              <a:solidFill>
                <a:srgbClr val="002C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37160" bIns="0" rtlCol="0" anchor="ctr"/>
            <a:lstStyle/>
            <a:p>
              <a:pPr algn="ctr"/>
              <a:endParaRPr lang="en-US" sz="3000" b="1" dirty="0" smtClean="0">
                <a:solidFill>
                  <a:srgbClr val="002C5F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3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Amarin wins</a:t>
              </a:r>
            </a:p>
            <a:p>
              <a:pPr algn="ctr"/>
              <a:r>
                <a:rPr lang="en-US" sz="3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injunction against FDA in Free Speech case</a:t>
              </a:r>
              <a:endParaRPr lang="en-US" sz="3000" b="1" dirty="0">
                <a:solidFill>
                  <a:srgbClr val="002C5F"/>
                </a:solidFill>
                <a:latin typeface="Arial"/>
                <a:cs typeface="Arial"/>
              </a:endParaRPr>
            </a:p>
          </p:txBody>
        </p:sp>
        <p:pic>
          <p:nvPicPr>
            <p:cNvPr id="3" name="Picture 2" descr="Amarin-LOGO-150x150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41" b="38700"/>
            <a:stretch/>
          </p:blipFill>
          <p:spPr>
            <a:xfrm rot="5400000">
              <a:off x="4286132" y="2640477"/>
              <a:ext cx="1698869" cy="46464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637334" y="1553308"/>
            <a:ext cx="5519615" cy="2735384"/>
            <a:chOff x="5881078" y="1553308"/>
            <a:chExt cx="5519615" cy="2735384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5881078" y="1553308"/>
              <a:ext cx="5519615" cy="2735384"/>
            </a:xfrm>
            <a:prstGeom prst="wedgeRoundRectCallout">
              <a:avLst>
                <a:gd name="adj1" fmla="val 50564"/>
                <a:gd name="adj2" fmla="val 86420"/>
                <a:gd name="adj3" fmla="val 16667"/>
              </a:avLst>
            </a:prstGeom>
            <a:solidFill>
              <a:schemeClr val="bg1"/>
            </a:solidFill>
            <a:ln w="28575" cmpd="sng">
              <a:solidFill>
                <a:srgbClr val="002C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82880" bIns="0" rtlCol="0" anchor="ctr"/>
            <a:lstStyle/>
            <a:p>
              <a:pPr algn="ctr"/>
              <a:endParaRPr lang="en-US" sz="3000" b="1" dirty="0" smtClean="0">
                <a:solidFill>
                  <a:srgbClr val="002C5F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3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FDA removes Pacira warning </a:t>
              </a:r>
              <a:r>
                <a:rPr lang="en-US" sz="3000" b="1" dirty="0">
                  <a:solidFill>
                    <a:srgbClr val="002C5F"/>
                  </a:solidFill>
                  <a:latin typeface="Arial"/>
                  <a:cs typeface="Arial"/>
                </a:rPr>
                <a:t>l</a:t>
              </a:r>
              <a:r>
                <a:rPr lang="en-US" sz="3000" b="1" dirty="0" smtClean="0">
                  <a:solidFill>
                    <a:srgbClr val="002C5F"/>
                  </a:solidFill>
                  <a:latin typeface="Arial"/>
                  <a:cs typeface="Arial"/>
                </a:rPr>
                <a:t>etter in midst of Free Speech suit</a:t>
              </a:r>
              <a:endParaRPr lang="en-US" sz="3000" b="1" dirty="0">
                <a:solidFill>
                  <a:srgbClr val="002C5F"/>
                </a:solidFill>
                <a:latin typeface="Arial"/>
                <a:cs typeface="Arial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345" y="1853030"/>
              <a:ext cx="1423349" cy="579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9072972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548444"/>
            <a:ext cx="12192000" cy="4244566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862083" y="3099905"/>
            <a:ext cx="10843239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002C5F"/>
                </a:solidFill>
                <a:latin typeface="Arial"/>
                <a:cs typeface="Arial"/>
              </a:rPr>
              <a:t>AMA calls for ban on consumer ads for prescription drugs</a:t>
            </a:r>
            <a:endParaRPr lang="en-US" sz="4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38" y="758093"/>
            <a:ext cx="2378563" cy="10323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89300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94" y="541216"/>
            <a:ext cx="1602191" cy="160934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2548510"/>
            <a:ext cx="12192000" cy="430949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3144750" y="2327626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862083" y="3099905"/>
            <a:ext cx="9571455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002C5F"/>
                </a:solidFill>
                <a:latin typeface="Arial"/>
                <a:cs typeface="Arial"/>
              </a:rPr>
              <a:t>OIG releases “Practical Guidance for Health Care Governing Boards on Compliance Oversight”</a:t>
            </a:r>
            <a:endParaRPr lang="en-US" sz="4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14969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548510"/>
            <a:ext cx="12192000" cy="430949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itle 6"/>
          <p:cNvSpPr txBox="1">
            <a:spLocks/>
          </p:cNvSpPr>
          <p:nvPr/>
        </p:nvSpPr>
        <p:spPr>
          <a:xfrm>
            <a:off x="862084" y="3099905"/>
            <a:ext cx="9864532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002C5F"/>
                </a:solidFill>
                <a:latin typeface="Arial"/>
                <a:cs typeface="Arial"/>
              </a:rPr>
              <a:t>District court rules for FDA in Abilify case, limiting application of orphan drug status</a:t>
            </a:r>
            <a:endParaRPr lang="en-US" sz="4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9" y="727423"/>
            <a:ext cx="2487244" cy="10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84604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548510"/>
            <a:ext cx="12192000" cy="430949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itle 6"/>
          <p:cNvSpPr txBox="1">
            <a:spLocks/>
          </p:cNvSpPr>
          <p:nvPr/>
        </p:nvSpPr>
        <p:spPr>
          <a:xfrm>
            <a:off x="862084" y="3099905"/>
            <a:ext cx="10411608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002C5F"/>
                </a:solidFill>
                <a:latin typeface="Arial"/>
                <a:cs typeface="Arial"/>
              </a:rPr>
              <a:t>Senator Bernie Sanders introduced “Prescription Drug Affordability Act of 2015”</a:t>
            </a:r>
            <a:endParaRPr lang="en-US" sz="4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4"/>
              </a:clrFrom>
              <a:clrTo>
                <a:srgbClr val="FFFF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1" y="560754"/>
            <a:ext cx="1609344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2707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21691"/>
          </a:xfrm>
          <a:prstGeom prst="rect">
            <a:avLst/>
          </a:prstGeom>
          <a:gradFill flip="none" rotWithShape="1">
            <a:gsLst>
              <a:gs pos="30000">
                <a:srgbClr val="F6BC1C"/>
              </a:gs>
              <a:gs pos="100000">
                <a:srgbClr val="FFFFFF">
                  <a:alpha val="5100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862084" y="1224216"/>
            <a:ext cx="9848995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100"/>
              </a:lnSpc>
            </a:pPr>
            <a:r>
              <a:rPr lang="en-US" sz="8000" dirty="0">
                <a:solidFill>
                  <a:srgbClr val="002C5F"/>
                </a:solidFill>
                <a:latin typeface="Arial"/>
                <a:cs typeface="Arial"/>
              </a:rPr>
              <a:t>T</a:t>
            </a:r>
            <a:r>
              <a:rPr lang="en-US" sz="8000" dirty="0" smtClean="0">
                <a:solidFill>
                  <a:srgbClr val="002C5F"/>
                </a:solidFill>
                <a:latin typeface="Arial"/>
                <a:cs typeface="Arial"/>
              </a:rPr>
              <a:t>he government cracks down on clinical laboratories…</a:t>
            </a:r>
            <a:endParaRPr lang="en-US" sz="8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62441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42815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6029370" y="1257010"/>
            <a:ext cx="5261423" cy="2015308"/>
            <a:chOff x="1259023" y="766410"/>
            <a:chExt cx="4394907" cy="1514834"/>
          </a:xfrm>
        </p:grpSpPr>
        <p:grpSp>
          <p:nvGrpSpPr>
            <p:cNvPr id="40" name="Group 39"/>
            <p:cNvGrpSpPr/>
            <p:nvPr/>
          </p:nvGrpSpPr>
          <p:grpSpPr>
            <a:xfrm>
              <a:off x="1259023" y="766410"/>
              <a:ext cx="4394907" cy="1514834"/>
              <a:chOff x="1259023" y="1565666"/>
              <a:chExt cx="4394907" cy="1514834"/>
            </a:xfrm>
          </p:grpSpPr>
          <p:sp>
            <p:nvSpPr>
              <p:cNvPr id="46" name="Rectangle 60"/>
              <p:cNvSpPr/>
              <p:nvPr/>
            </p:nvSpPr>
            <p:spPr>
              <a:xfrm>
                <a:off x="1259023" y="2133388"/>
                <a:ext cx="383182" cy="947112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259024" y="1565667"/>
                <a:ext cx="2750060" cy="1171280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009084" y="1565666"/>
                <a:ext cx="1644846" cy="11704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835" y="1242698"/>
              <a:ext cx="1289137" cy="370323"/>
            </a:xfrm>
            <a:prstGeom prst="rect">
              <a:avLst/>
            </a:prstGeom>
          </p:spPr>
        </p:pic>
        <p:sp>
          <p:nvSpPr>
            <p:cNvPr id="44" name="Title 6"/>
            <p:cNvSpPr txBox="1">
              <a:spLocks/>
            </p:cNvSpPr>
            <p:nvPr/>
          </p:nvSpPr>
          <p:spPr>
            <a:xfrm>
              <a:off x="1478020" y="904491"/>
              <a:ext cx="2734293" cy="107168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$1.5 </a:t>
              </a:r>
              <a:r>
                <a:rPr lang="en-US" sz="2400" dirty="0">
                  <a:solidFill>
                    <a:schemeClr val="bg1"/>
                  </a:solidFill>
                  <a:latin typeface="Arial"/>
                  <a:cs typeface="Arial"/>
                </a:rPr>
                <a:t>million to settle False Claims Act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allegations* 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5950183" y="798463"/>
            <a:ext cx="5473615" cy="2490321"/>
          </a:xfrm>
          <a:prstGeom prst="rect">
            <a:avLst/>
          </a:prstGeom>
          <a:solidFill>
            <a:srgbClr val="F6BC1C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16634" y="928223"/>
            <a:ext cx="5112633" cy="2064687"/>
            <a:chOff x="1259023" y="766410"/>
            <a:chExt cx="5112633" cy="2064687"/>
          </a:xfrm>
        </p:grpSpPr>
        <p:grpSp>
          <p:nvGrpSpPr>
            <p:cNvPr id="10" name="Group 9"/>
            <p:cNvGrpSpPr/>
            <p:nvPr/>
          </p:nvGrpSpPr>
          <p:grpSpPr>
            <a:xfrm>
              <a:off x="1259023" y="766410"/>
              <a:ext cx="5112633" cy="2012790"/>
              <a:chOff x="1259023" y="1565666"/>
              <a:chExt cx="5112633" cy="2012790"/>
            </a:xfrm>
          </p:grpSpPr>
          <p:sp>
            <p:nvSpPr>
              <p:cNvPr id="13" name="Rectangle 60"/>
              <p:cNvSpPr/>
              <p:nvPr/>
            </p:nvSpPr>
            <p:spPr>
              <a:xfrm>
                <a:off x="1259023" y="2340773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259024" y="1565667"/>
                <a:ext cx="3341395" cy="1577376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595265" y="1565666"/>
                <a:ext cx="1776391" cy="1581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966" y="1334022"/>
              <a:ext cx="1539528" cy="606190"/>
            </a:xfrm>
            <a:prstGeom prst="rect">
              <a:avLst/>
            </a:prstGeom>
          </p:spPr>
        </p:pic>
        <p:sp>
          <p:nvSpPr>
            <p:cNvPr id="12" name="Title 6"/>
            <p:cNvSpPr txBox="1">
              <a:spLocks/>
            </p:cNvSpPr>
            <p:nvPr/>
          </p:nvSpPr>
          <p:spPr>
            <a:xfrm>
              <a:off x="1417547" y="921770"/>
              <a:ext cx="3142047" cy="19093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$1.79 million to settle False Claims Act allegations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310754" y="190371"/>
            <a:ext cx="5618384" cy="2776562"/>
          </a:xfrm>
          <a:prstGeom prst="rect">
            <a:avLst/>
          </a:prstGeom>
          <a:solidFill>
            <a:srgbClr val="F6BC1C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3749" y="6428588"/>
            <a:ext cx="291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*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 =  Includes a CIA from HHS-OIG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729326" y="3613724"/>
            <a:ext cx="5060799" cy="2073270"/>
            <a:chOff x="1259023" y="1151418"/>
            <a:chExt cx="5060799" cy="2073270"/>
          </a:xfrm>
        </p:grpSpPr>
        <p:grpSp>
          <p:nvGrpSpPr>
            <p:cNvPr id="33" name="Group 32"/>
            <p:cNvGrpSpPr/>
            <p:nvPr/>
          </p:nvGrpSpPr>
          <p:grpSpPr>
            <a:xfrm>
              <a:off x="1259023" y="1151418"/>
              <a:ext cx="5060799" cy="2073270"/>
              <a:chOff x="1259023" y="1950674"/>
              <a:chExt cx="5060799" cy="2073270"/>
            </a:xfrm>
          </p:grpSpPr>
          <p:sp>
            <p:nvSpPr>
              <p:cNvPr id="36" name="Rectangle 60"/>
              <p:cNvSpPr/>
              <p:nvPr/>
            </p:nvSpPr>
            <p:spPr>
              <a:xfrm>
                <a:off x="1259023" y="2786261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259024" y="1950675"/>
                <a:ext cx="3295355" cy="1630755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543431" y="1950674"/>
                <a:ext cx="1776391" cy="16367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813" y="1734828"/>
              <a:ext cx="1430952" cy="532112"/>
            </a:xfrm>
            <a:prstGeom prst="rect">
              <a:avLst/>
            </a:prstGeom>
          </p:spPr>
        </p:pic>
        <p:sp>
          <p:nvSpPr>
            <p:cNvPr id="35" name="Title 6"/>
            <p:cNvSpPr txBox="1">
              <a:spLocks/>
            </p:cNvSpPr>
            <p:nvPr/>
          </p:nvSpPr>
          <p:spPr>
            <a:xfrm>
              <a:off x="1478020" y="1320117"/>
              <a:ext cx="3142047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$256 million to settle False Claims </a:t>
              </a:r>
              <a:r>
                <a:rPr lang="en-US" sz="2400" dirty="0">
                  <a:solidFill>
                    <a:schemeClr val="bg1"/>
                  </a:solidFill>
                  <a:latin typeface="Arial"/>
                  <a:cs typeface="Arial"/>
                </a:rPr>
                <a:t>A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ct allegations*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32393" y="3015854"/>
            <a:ext cx="4915658" cy="2055825"/>
            <a:chOff x="1259025" y="862662"/>
            <a:chExt cx="4664298" cy="1263226"/>
          </a:xfrm>
        </p:grpSpPr>
        <p:grpSp>
          <p:nvGrpSpPr>
            <p:cNvPr id="17" name="Group 16"/>
            <p:cNvGrpSpPr/>
            <p:nvPr/>
          </p:nvGrpSpPr>
          <p:grpSpPr>
            <a:xfrm>
              <a:off x="1259025" y="862662"/>
              <a:ext cx="4664298" cy="1263226"/>
              <a:chOff x="1259025" y="1661918"/>
              <a:chExt cx="4664298" cy="1263226"/>
            </a:xfrm>
          </p:grpSpPr>
          <p:sp>
            <p:nvSpPr>
              <p:cNvPr id="20" name="Rectangle 60"/>
              <p:cNvSpPr/>
              <p:nvPr/>
            </p:nvSpPr>
            <p:spPr>
              <a:xfrm>
                <a:off x="1259025" y="2069275"/>
                <a:ext cx="389397" cy="855869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259025" y="1661919"/>
                <a:ext cx="2911652" cy="951678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146932" y="1661918"/>
                <a:ext cx="1776391" cy="9509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itle 6"/>
            <p:cNvSpPr txBox="1">
              <a:spLocks/>
            </p:cNvSpPr>
            <p:nvPr/>
          </p:nvSpPr>
          <p:spPr>
            <a:xfrm>
              <a:off x="1420639" y="983669"/>
              <a:ext cx="3142047" cy="85208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</a:t>
              </a:r>
              <a:r>
                <a:rPr lang="en-US" sz="2400" dirty="0">
                  <a:solidFill>
                    <a:schemeClr val="bg1"/>
                  </a:solidFill>
                  <a:latin typeface="Arial"/>
                  <a:cs typeface="Arial"/>
                </a:rPr>
                <a:t>47 million to settle False Claims Act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allegations* 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029" y="1145443"/>
              <a:ext cx="1542423" cy="398702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1201029" y="3015854"/>
            <a:ext cx="5147022" cy="2444242"/>
          </a:xfrm>
          <a:prstGeom prst="rect">
            <a:avLst/>
          </a:prstGeom>
          <a:solidFill>
            <a:srgbClr val="F6BC1C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161601"/>
      </p:ext>
    </p:extLst>
  </p:cSld>
  <p:clrMapOvr>
    <a:masterClrMapping/>
  </p:clrMapOvr>
  <p:transition spd="slow" advClick="0" advTm="1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49" grpId="0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749" y="6428588"/>
            <a:ext cx="291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*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=  Includes a CIA from HHS-OIG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 w="19050" cmpd="sng">
              <a:solidFill>
                <a:srgbClr val="7A9E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91066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8CB422"/>
                  </a:solidFill>
                  <a:latin typeface="Arial"/>
                  <a:cs typeface="Arial"/>
                </a:rPr>
                <a:t>JAN</a:t>
              </a:r>
              <a:endParaRPr lang="en-US" sz="1600" b="1" spc="100" dirty="0">
                <a:solidFill>
                  <a:srgbClr val="8CB422"/>
                </a:solidFill>
                <a:latin typeface="Arial"/>
                <a:cs typeface="Arial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10321" y="1313848"/>
            <a:ext cx="5050904" cy="2124054"/>
            <a:chOff x="448869" y="1313848"/>
            <a:chExt cx="5050904" cy="2124054"/>
          </a:xfrm>
        </p:grpSpPr>
        <p:grpSp>
          <p:nvGrpSpPr>
            <p:cNvPr id="8" name="Group 7"/>
            <p:cNvGrpSpPr/>
            <p:nvPr/>
          </p:nvGrpSpPr>
          <p:grpSpPr>
            <a:xfrm>
              <a:off x="448869" y="1313848"/>
              <a:ext cx="5050904" cy="2124054"/>
              <a:chOff x="448869" y="1313848"/>
              <a:chExt cx="5050904" cy="212405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448869" y="1773697"/>
                <a:ext cx="383182" cy="1664205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7A1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48869" y="1313848"/>
                <a:ext cx="3566055" cy="1543769"/>
              </a:xfrm>
              <a:prstGeom prst="rect">
                <a:avLst/>
              </a:prstGeom>
              <a:solidFill>
                <a:srgbClr val="8CB422"/>
              </a:solidFill>
              <a:ln>
                <a:solidFill>
                  <a:srgbClr val="8CB42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010840" y="1313848"/>
                <a:ext cx="1488933" cy="1543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CB42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5060" y="1478080"/>
                <a:ext cx="1178040" cy="1178040"/>
              </a:xfrm>
              <a:prstGeom prst="rect">
                <a:avLst/>
              </a:prstGeom>
            </p:spPr>
          </p:pic>
        </p:grpSp>
        <p:sp>
          <p:nvSpPr>
            <p:cNvPr id="78" name="Title 6"/>
            <p:cNvSpPr txBox="1">
              <a:spLocks/>
            </p:cNvSpPr>
            <p:nvPr/>
          </p:nvSpPr>
          <p:spPr>
            <a:xfrm>
              <a:off x="678814" y="1495725"/>
              <a:ext cx="3865230" cy="83481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$39 million to resolve False Claims Act and kickback allegations*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3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42815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2149232"/>
            <a:ext cx="12191999" cy="3800230"/>
            <a:chOff x="0" y="2149232"/>
            <a:chExt cx="12191999" cy="3800230"/>
          </a:xfrm>
        </p:grpSpPr>
        <p:sp>
          <p:nvSpPr>
            <p:cNvPr id="2" name="Rectangle 1"/>
            <p:cNvSpPr/>
            <p:nvPr/>
          </p:nvSpPr>
          <p:spPr>
            <a:xfrm>
              <a:off x="0" y="2149232"/>
              <a:ext cx="9222154" cy="3800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1" y="3029444"/>
              <a:ext cx="1822765" cy="72758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1" y="4108411"/>
              <a:ext cx="1822765" cy="67781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319846" y="2149232"/>
              <a:ext cx="2872153" cy="3800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itle 6"/>
            <p:cNvSpPr txBox="1">
              <a:spLocks/>
            </p:cNvSpPr>
            <p:nvPr/>
          </p:nvSpPr>
          <p:spPr>
            <a:xfrm>
              <a:off x="3145693" y="3060828"/>
              <a:ext cx="5588000" cy="16381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800" dirty="0" smtClean="0">
                  <a:solidFill>
                    <a:srgbClr val="002C5F"/>
                  </a:solidFill>
                  <a:latin typeface="Arial"/>
                  <a:cs typeface="Arial"/>
                </a:rPr>
                <a:t>HDL and Millennium declare Chapter 11 bankruptcy</a:t>
              </a:r>
              <a:endParaRPr lang="en-US" sz="3800" dirty="0">
                <a:solidFill>
                  <a:srgbClr val="002C5F"/>
                </a:solidFill>
                <a:latin typeface="Arial"/>
                <a:cs typeface="Arial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6232" y="3154486"/>
              <a:ext cx="1821492" cy="1821492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15462" y="2862384"/>
            <a:ext cx="2344615" cy="1993295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6"/>
          <p:cNvSpPr txBox="1">
            <a:spLocks/>
          </p:cNvSpPr>
          <p:nvPr/>
        </p:nvSpPr>
        <p:spPr>
          <a:xfrm>
            <a:off x="862083" y="765059"/>
            <a:ext cx="10753531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2C5F"/>
                </a:solidFill>
                <a:latin typeface="Arial"/>
                <a:cs typeface="Arial"/>
              </a:rPr>
              <a:t>As a result…</a:t>
            </a:r>
            <a:endParaRPr lang="en-US" sz="4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6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500">
        <p:blinds dir="vert"/>
      </p:transition>
    </mc:Choice>
    <mc:Fallback xmlns="">
      <p:transition xmlns:p14="http://schemas.microsoft.com/office/powerpoint/2010/main" spd="slow" advClick="0" advTm="45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42815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2149232"/>
            <a:ext cx="12191999" cy="3800230"/>
            <a:chOff x="0" y="2149232"/>
            <a:chExt cx="12191999" cy="3800230"/>
          </a:xfrm>
        </p:grpSpPr>
        <p:sp>
          <p:nvSpPr>
            <p:cNvPr id="23" name="Rectangle 22"/>
            <p:cNvSpPr/>
            <p:nvPr/>
          </p:nvSpPr>
          <p:spPr>
            <a:xfrm>
              <a:off x="0" y="2149232"/>
              <a:ext cx="9222154" cy="3800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319846" y="2149232"/>
              <a:ext cx="2872153" cy="3800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itle 6"/>
            <p:cNvSpPr txBox="1">
              <a:spLocks/>
            </p:cNvSpPr>
            <p:nvPr/>
          </p:nvSpPr>
          <p:spPr>
            <a:xfrm>
              <a:off x="3175000" y="3060828"/>
              <a:ext cx="4767385" cy="16381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800" dirty="0" smtClean="0">
                  <a:solidFill>
                    <a:srgbClr val="002C5F"/>
                  </a:solidFill>
                  <a:latin typeface="Arial"/>
                  <a:cs typeface="Arial"/>
                </a:rPr>
                <a:t>LabMD closes after 6-year FTC data breach investigation</a:t>
              </a:r>
              <a:endParaRPr lang="en-US" sz="3800" dirty="0">
                <a:solidFill>
                  <a:srgbClr val="002C5F"/>
                </a:solidFill>
                <a:latin typeface="Arial"/>
                <a:cs typeface="Arial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8308" y="3040749"/>
              <a:ext cx="1988830" cy="2039251"/>
            </a:xfrm>
            <a:prstGeom prst="rect">
              <a:avLst/>
            </a:prstGeom>
          </p:spPr>
        </p:pic>
      </p:grpSp>
      <p:sp>
        <p:nvSpPr>
          <p:cNvPr id="30" name="Title 6"/>
          <p:cNvSpPr txBox="1">
            <a:spLocks/>
          </p:cNvSpPr>
          <p:nvPr/>
        </p:nvSpPr>
        <p:spPr>
          <a:xfrm>
            <a:off x="862084" y="765059"/>
            <a:ext cx="10538608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rgbClr val="002C5F"/>
                </a:solidFill>
                <a:latin typeface="Arial"/>
                <a:cs typeface="Arial"/>
              </a:rPr>
              <a:t>Others declaring bankruptcy </a:t>
            </a:r>
            <a:r>
              <a:rPr lang="en-US" sz="4000" dirty="0" smtClean="0">
                <a:solidFill>
                  <a:srgbClr val="002C5F"/>
                </a:solidFill>
                <a:latin typeface="Arial"/>
                <a:cs typeface="Arial"/>
              </a:rPr>
              <a:t>in 2015:</a:t>
            </a:r>
            <a:endParaRPr lang="en-US" sz="4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70" y="3266831"/>
            <a:ext cx="1297354" cy="47569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15462" y="2862385"/>
            <a:ext cx="2344615" cy="124069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9925"/>
      </p:ext>
    </p:extLst>
  </p:cSld>
  <p:clrMapOvr>
    <a:masterClrMapping/>
  </p:clrMapOvr>
  <p:transition spd="slow" advClick="0" advTm="4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6"/>
          <p:cNvSpPr txBox="1">
            <a:spLocks/>
          </p:cNvSpPr>
          <p:nvPr/>
        </p:nvSpPr>
        <p:spPr>
          <a:xfrm>
            <a:off x="862084" y="1438921"/>
            <a:ext cx="9848995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rgbClr val="DC452D"/>
                </a:solidFill>
                <a:latin typeface="Arial"/>
                <a:cs typeface="Arial"/>
              </a:rPr>
              <a:t>CONTINUED ENFORCEMENT WORLDWIDE</a:t>
            </a:r>
            <a:endParaRPr lang="en-US" sz="8000" dirty="0">
              <a:solidFill>
                <a:srgbClr val="DC452D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22865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65"/>
          <a:stretch/>
        </p:blipFill>
        <p:spPr>
          <a:xfrm>
            <a:off x="-58613" y="614197"/>
            <a:ext cx="2310974" cy="2414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308" y="3502780"/>
            <a:ext cx="4341592" cy="28960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826637"/>
            <a:ext cx="1219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 smtClean="0">
                <a:solidFill>
                  <a:srgbClr val="002C5F"/>
                </a:solidFill>
                <a:latin typeface="Arial"/>
                <a:cs typeface="Arial"/>
              </a:rPr>
              <a:t>China launches probe</a:t>
            </a:r>
          </a:p>
          <a:p>
            <a:pPr algn="ctr"/>
            <a:r>
              <a:rPr lang="en-US" sz="4200" dirty="0">
                <a:solidFill>
                  <a:srgbClr val="002C5F"/>
                </a:solidFill>
                <a:latin typeface="Arial"/>
                <a:cs typeface="Arial"/>
              </a:rPr>
              <a:t>a</a:t>
            </a:r>
            <a:r>
              <a:rPr lang="en-US" sz="4200" dirty="0" smtClean="0">
                <a:solidFill>
                  <a:srgbClr val="002C5F"/>
                </a:solidFill>
                <a:latin typeface="Arial"/>
                <a:cs typeface="Arial"/>
              </a:rPr>
              <a:t>gainst three Medtech</a:t>
            </a:r>
            <a:endParaRPr lang="en-US" sz="4200" dirty="0">
              <a:solidFill>
                <a:srgbClr val="002C5F"/>
              </a:solidFill>
              <a:latin typeface="Arial"/>
              <a:cs typeface="Arial"/>
            </a:endParaRPr>
          </a:p>
          <a:p>
            <a:pPr algn="ctr"/>
            <a:r>
              <a:rPr lang="en-US" sz="4200" dirty="0" smtClean="0">
                <a:solidFill>
                  <a:srgbClr val="002C5F"/>
                </a:solidFill>
                <a:latin typeface="Arial"/>
                <a:cs typeface="Arial"/>
              </a:rPr>
              <a:t>multi-nationals</a:t>
            </a:r>
          </a:p>
          <a:p>
            <a:pPr algn="ctr"/>
            <a:r>
              <a:rPr lang="en-US" sz="4200" dirty="0" smtClean="0">
                <a:solidFill>
                  <a:srgbClr val="002C5F"/>
                </a:solidFill>
                <a:latin typeface="Arial"/>
                <a:cs typeface="Arial"/>
              </a:rPr>
              <a:t>over bribery suspicions</a:t>
            </a:r>
            <a:endParaRPr lang="en-US" sz="4200" dirty="0">
              <a:solidFill>
                <a:srgbClr val="002C5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66762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1" y="614575"/>
            <a:ext cx="3619685" cy="24138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598263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 smtClean="0">
                <a:solidFill>
                  <a:srgbClr val="002C5F"/>
                </a:solidFill>
                <a:latin typeface="Arial"/>
                <a:cs typeface="Arial"/>
              </a:rPr>
              <a:t>Romania launches bribery</a:t>
            </a:r>
          </a:p>
          <a:p>
            <a:pPr algn="ctr"/>
            <a:r>
              <a:rPr lang="en-US" sz="4200" dirty="0" smtClean="0">
                <a:solidFill>
                  <a:srgbClr val="002C5F"/>
                </a:solidFill>
                <a:latin typeface="Arial"/>
                <a:cs typeface="Arial"/>
              </a:rPr>
              <a:t>probe into 11 drug makers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91" y="3384540"/>
            <a:ext cx="4546746" cy="30303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281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China launches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probe against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three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Medtech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multi nationals over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bribery suspicions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69147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65"/>
          <a:stretch/>
        </p:blipFill>
        <p:spPr>
          <a:xfrm>
            <a:off x="-58613" y="614197"/>
            <a:ext cx="2310974" cy="2414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308" y="3502780"/>
            <a:ext cx="4341592" cy="28960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10419" y="2246541"/>
            <a:ext cx="6780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 smtClean="0">
                <a:solidFill>
                  <a:srgbClr val="002C5F"/>
                </a:solidFill>
                <a:latin typeface="Arial"/>
                <a:cs typeface="Arial"/>
              </a:rPr>
              <a:t>China to impose surprise inspection on drug and medical device companies</a:t>
            </a:r>
            <a:endParaRPr lang="en-US" sz="4200" dirty="0">
              <a:solidFill>
                <a:srgbClr val="002C5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281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China launches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probe against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three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Medtech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multi nationals over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bribery suspicions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7091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FABAB"/>
                </a:solidFill>
                <a:latin typeface="Arial"/>
                <a:cs typeface="Arial"/>
              </a:rPr>
              <a:t>Romania launches </a:t>
            </a:r>
            <a:r>
              <a:rPr lang="en-US" dirty="0" smtClean="0">
                <a:solidFill>
                  <a:srgbClr val="AFABAB"/>
                </a:solidFill>
                <a:latin typeface="Arial"/>
                <a:cs typeface="Arial"/>
              </a:rPr>
              <a:t>bribery probe </a:t>
            </a:r>
            <a:r>
              <a:rPr lang="en-US" dirty="0">
                <a:solidFill>
                  <a:srgbClr val="AFABAB"/>
                </a:solidFill>
                <a:latin typeface="Arial"/>
                <a:cs typeface="Arial"/>
              </a:rPr>
              <a:t>into 11 drug makers</a:t>
            </a:r>
          </a:p>
        </p:txBody>
      </p:sp>
    </p:spTree>
    <p:extLst>
      <p:ext uri="{BB962C8B-B14F-4D97-AF65-F5344CB8AC3E}">
        <p14:creationId xmlns:p14="http://schemas.microsoft.com/office/powerpoint/2010/main" val="3930008415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ngary hand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82" y="2545114"/>
            <a:ext cx="5092893" cy="3820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69" y="574550"/>
            <a:ext cx="4643419" cy="34825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95612" y="2569803"/>
            <a:ext cx="76099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 smtClean="0">
                <a:solidFill>
                  <a:srgbClr val="002C5F"/>
                </a:solidFill>
                <a:latin typeface="Arial"/>
                <a:cs typeface="Arial"/>
              </a:rPr>
              <a:t>Hungary fines three drug manufacturers for cartel</a:t>
            </a:r>
            <a:endParaRPr lang="en-US" sz="4200" dirty="0">
              <a:solidFill>
                <a:srgbClr val="002C5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281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China launches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probe against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three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Medtech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multi nationals over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bribery suspicions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7091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FABAB"/>
                </a:solidFill>
                <a:latin typeface="Arial"/>
                <a:cs typeface="Arial"/>
              </a:rPr>
              <a:t>Romania launches </a:t>
            </a:r>
            <a:r>
              <a:rPr lang="en-US" dirty="0" smtClean="0">
                <a:solidFill>
                  <a:srgbClr val="AFABAB"/>
                </a:solidFill>
                <a:latin typeface="Arial"/>
                <a:cs typeface="Arial"/>
              </a:rPr>
              <a:t>bribery probe </a:t>
            </a:r>
            <a:r>
              <a:rPr lang="en-US" dirty="0">
                <a:solidFill>
                  <a:srgbClr val="AFABAB"/>
                </a:solidFill>
                <a:latin typeface="Arial"/>
                <a:cs typeface="Arial"/>
              </a:rPr>
              <a:t>into 11 drug makers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91363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FABAB"/>
                </a:solidFill>
                <a:latin typeface="Arial"/>
                <a:cs typeface="Arial"/>
              </a:rPr>
              <a:t>China to impose surprise inspection on drug and medical device companies</a:t>
            </a:r>
            <a:endParaRPr lang="en-US" dirty="0">
              <a:solidFill>
                <a:srgbClr val="AFAB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48155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pan hand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79" y="3131178"/>
            <a:ext cx="6276473" cy="3543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037" y="544079"/>
            <a:ext cx="5733013" cy="32369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28889" y="2256782"/>
            <a:ext cx="65433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 smtClean="0">
                <a:solidFill>
                  <a:srgbClr val="002C5F"/>
                </a:solidFill>
                <a:latin typeface="Arial"/>
                <a:cs typeface="Arial"/>
              </a:rPr>
              <a:t>Novartis faces suspension in Japan after clinical trial data scandals</a:t>
            </a:r>
            <a:endParaRPr lang="en-US" sz="4200" dirty="0">
              <a:solidFill>
                <a:srgbClr val="002C5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F6BC1C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F6BC1C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F6BC1C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F6BC1C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F6BC1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819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China launches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probe against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three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Medtech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multi nationals over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bribery suspicions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7091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FABAB"/>
                </a:solidFill>
                <a:latin typeface="Arial"/>
                <a:cs typeface="Arial"/>
              </a:rPr>
              <a:t>Romania launches </a:t>
            </a:r>
            <a:r>
              <a:rPr lang="en-US" dirty="0" smtClean="0">
                <a:solidFill>
                  <a:srgbClr val="AFABAB"/>
                </a:solidFill>
                <a:latin typeface="Arial"/>
                <a:cs typeface="Arial"/>
              </a:rPr>
              <a:t>bribery probe </a:t>
            </a:r>
            <a:r>
              <a:rPr lang="en-US" dirty="0">
                <a:solidFill>
                  <a:srgbClr val="AFABAB"/>
                </a:solidFill>
                <a:latin typeface="Arial"/>
                <a:cs typeface="Arial"/>
              </a:rPr>
              <a:t>into 11 drug makers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91363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FABAB"/>
                </a:solidFill>
                <a:latin typeface="Arial"/>
                <a:cs typeface="Arial"/>
              </a:rPr>
              <a:t>China to impose surprise inspection on drug and medical device companies</a:t>
            </a:r>
            <a:endParaRPr lang="en-US" dirty="0">
              <a:solidFill>
                <a:srgbClr val="AFABAB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25635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FABAB"/>
                </a:solidFill>
                <a:latin typeface="Arial"/>
                <a:cs typeface="Arial"/>
              </a:rPr>
              <a:t>Hungary fines three drug manufacturers for cartel</a:t>
            </a:r>
            <a:endParaRPr lang="en-US" dirty="0">
              <a:solidFill>
                <a:srgbClr val="AFAB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36260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10548378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7200" dirty="0" smtClean="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89725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4092090" y="-3043738"/>
            <a:ext cx="16293860" cy="9269196"/>
            <a:chOff x="5798339" y="-4052478"/>
            <a:chExt cx="20960212" cy="11923776"/>
          </a:xfrm>
        </p:grpSpPr>
        <p:grpSp>
          <p:nvGrpSpPr>
            <p:cNvPr id="3" name="Group 2"/>
            <p:cNvGrpSpPr/>
            <p:nvPr/>
          </p:nvGrpSpPr>
          <p:grpSpPr>
            <a:xfrm>
              <a:off x="5798339" y="-4052478"/>
              <a:ext cx="20960212" cy="11923776"/>
              <a:chOff x="5368747" y="896112"/>
              <a:chExt cx="20960212" cy="11923776"/>
            </a:xfrm>
          </p:grpSpPr>
          <p:grpSp>
            <p:nvGrpSpPr>
              <p:cNvPr id="209" name="Group 208"/>
              <p:cNvGrpSpPr>
                <a:grpSpLocks noChangeAspect="1"/>
              </p:cNvGrpSpPr>
              <p:nvPr/>
            </p:nvGrpSpPr>
            <p:grpSpPr>
              <a:xfrm>
                <a:off x="5368747" y="896112"/>
                <a:ext cx="20960212" cy="11923776"/>
                <a:chOff x="220663" y="1549400"/>
                <a:chExt cx="8758238" cy="4683125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210" name="Freeform 321"/>
                <p:cNvSpPr>
                  <a:spLocks/>
                </p:cNvSpPr>
                <p:nvPr/>
              </p:nvSpPr>
              <p:spPr bwMode="auto">
                <a:xfrm rot="730076">
                  <a:off x="4227513" y="3382963"/>
                  <a:ext cx="360362" cy="282575"/>
                </a:xfrm>
                <a:custGeom>
                  <a:avLst/>
                  <a:gdLst>
                    <a:gd name="T0" fmla="*/ 2147483647 w 10000"/>
                    <a:gd name="T1" fmla="*/ 2147483647 h 10009"/>
                    <a:gd name="T2" fmla="*/ 2147483647 w 10000"/>
                    <a:gd name="T3" fmla="*/ 2147483647 h 10009"/>
                    <a:gd name="T4" fmla="*/ 2147483647 w 10000"/>
                    <a:gd name="T5" fmla="*/ 2147483647 h 10009"/>
                    <a:gd name="T6" fmla="*/ 2147483647 w 10000"/>
                    <a:gd name="T7" fmla="*/ 2147483647 h 10009"/>
                    <a:gd name="T8" fmla="*/ 2147483647 w 10000"/>
                    <a:gd name="T9" fmla="*/ 2147483647 h 10009"/>
                    <a:gd name="T10" fmla="*/ 2147483647 w 10000"/>
                    <a:gd name="T11" fmla="*/ 2147483647 h 10009"/>
                    <a:gd name="T12" fmla="*/ 2147483647 w 10000"/>
                    <a:gd name="T13" fmla="*/ 161364554 h 10009"/>
                    <a:gd name="T14" fmla="*/ 2147483647 w 10000"/>
                    <a:gd name="T15" fmla="*/ 2147483647 h 10009"/>
                    <a:gd name="T16" fmla="*/ 2147483647 w 10000"/>
                    <a:gd name="T17" fmla="*/ 161364554 h 10009"/>
                    <a:gd name="T18" fmla="*/ 2147483647 w 10000"/>
                    <a:gd name="T19" fmla="*/ 2147483647 h 10009"/>
                    <a:gd name="T20" fmla="*/ 0 w 10000"/>
                    <a:gd name="T21" fmla="*/ 2147483647 h 10009"/>
                    <a:gd name="T22" fmla="*/ 2147483647 w 10000"/>
                    <a:gd name="T23" fmla="*/ 2147483647 h 10009"/>
                    <a:gd name="T24" fmla="*/ 2147483647 w 10000"/>
                    <a:gd name="T25" fmla="*/ 2147483647 h 10009"/>
                    <a:gd name="T26" fmla="*/ 2147483647 w 10000"/>
                    <a:gd name="T27" fmla="*/ 2147483647 h 10009"/>
                    <a:gd name="T28" fmla="*/ 2147483647 w 10000"/>
                    <a:gd name="T29" fmla="*/ 2147483647 h 10009"/>
                    <a:gd name="T30" fmla="*/ 2147483647 w 10000"/>
                    <a:gd name="T31" fmla="*/ 2147483647 h 10009"/>
                    <a:gd name="T32" fmla="*/ 2147483647 w 10000"/>
                    <a:gd name="T33" fmla="*/ 2147483647 h 10009"/>
                    <a:gd name="T34" fmla="*/ 2147483647 w 10000"/>
                    <a:gd name="T35" fmla="*/ 2147483647 h 10009"/>
                    <a:gd name="T36" fmla="*/ 2147483647 w 10000"/>
                    <a:gd name="T37" fmla="*/ 2147483647 h 10009"/>
                    <a:gd name="T38" fmla="*/ 2147483647 w 10000"/>
                    <a:gd name="T39" fmla="*/ 2147483647 h 10009"/>
                    <a:gd name="T40" fmla="*/ 2147483647 w 10000"/>
                    <a:gd name="T41" fmla="*/ 2147483647 h 10009"/>
                    <a:gd name="T42" fmla="*/ 2147483647 w 10000"/>
                    <a:gd name="T43" fmla="*/ 2147483647 h 10009"/>
                    <a:gd name="T44" fmla="*/ 2147483647 w 10000"/>
                    <a:gd name="T45" fmla="*/ 2147483647 h 10009"/>
                    <a:gd name="T46" fmla="*/ 2147483647 w 10000"/>
                    <a:gd name="T47" fmla="*/ 2147483647 h 10009"/>
                    <a:gd name="T48" fmla="*/ 2147483647 w 10000"/>
                    <a:gd name="T49" fmla="*/ 2147483647 h 10009"/>
                    <a:gd name="T50" fmla="*/ 2147483647 w 10000"/>
                    <a:gd name="T51" fmla="*/ 2147483647 h 10009"/>
                    <a:gd name="T52" fmla="*/ 2147483647 w 10000"/>
                    <a:gd name="T53" fmla="*/ 2147483647 h 10009"/>
                    <a:gd name="T54" fmla="*/ 2147483647 w 10000"/>
                    <a:gd name="T55" fmla="*/ 2147483647 h 10009"/>
                    <a:gd name="T56" fmla="*/ 2147483647 w 10000"/>
                    <a:gd name="T57" fmla="*/ 2147483647 h 10009"/>
                    <a:gd name="T58" fmla="*/ 2147483647 w 10000"/>
                    <a:gd name="T59" fmla="*/ 2147483647 h 10009"/>
                    <a:gd name="T60" fmla="*/ 2147483647 w 10000"/>
                    <a:gd name="T61" fmla="*/ 2147483647 h 10009"/>
                    <a:gd name="T62" fmla="*/ 2147483647 w 10000"/>
                    <a:gd name="T63" fmla="*/ 2147483647 h 10009"/>
                    <a:gd name="T64" fmla="*/ 2147483647 w 10000"/>
                    <a:gd name="T65" fmla="*/ 2147483647 h 10009"/>
                    <a:gd name="T66" fmla="*/ 2147483647 w 10000"/>
                    <a:gd name="T67" fmla="*/ 2147483647 h 10009"/>
                    <a:gd name="T68" fmla="*/ 2147483647 w 10000"/>
                    <a:gd name="T69" fmla="*/ 2147483647 h 10009"/>
                    <a:gd name="T70" fmla="*/ 2147483647 w 10000"/>
                    <a:gd name="T71" fmla="*/ 2147483647 h 10009"/>
                    <a:gd name="T72" fmla="*/ 2147483647 w 10000"/>
                    <a:gd name="T73" fmla="*/ 2147483647 h 10009"/>
                    <a:gd name="T74" fmla="*/ 2147483647 w 10000"/>
                    <a:gd name="T75" fmla="*/ 2147483647 h 10009"/>
                    <a:gd name="T76" fmla="*/ 2147483647 w 10000"/>
                    <a:gd name="T77" fmla="*/ 2147483647 h 10009"/>
                    <a:gd name="T78" fmla="*/ 2147483647 w 10000"/>
                    <a:gd name="T79" fmla="*/ 2147483647 h 10009"/>
                    <a:gd name="T80" fmla="*/ 2147483647 w 10000"/>
                    <a:gd name="T81" fmla="*/ 2147483647 h 1000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9">
                      <a:moveTo>
                        <a:pt x="9121" y="1479"/>
                      </a:moveTo>
                      <a:cubicBezTo>
                        <a:pt x="8949" y="1545"/>
                        <a:pt x="8960" y="1470"/>
                        <a:pt x="8734" y="1437"/>
                      </a:cubicBezTo>
                      <a:cubicBezTo>
                        <a:pt x="8508" y="1404"/>
                        <a:pt x="8010" y="1295"/>
                        <a:pt x="7765" y="1279"/>
                      </a:cubicBezTo>
                      <a:cubicBezTo>
                        <a:pt x="7520" y="1263"/>
                        <a:pt x="7390" y="1332"/>
                        <a:pt x="7261" y="1342"/>
                      </a:cubicBezTo>
                      <a:cubicBezTo>
                        <a:pt x="7132" y="1353"/>
                        <a:pt x="7098" y="1443"/>
                        <a:pt x="6991" y="1342"/>
                      </a:cubicBezTo>
                      <a:cubicBezTo>
                        <a:pt x="6884" y="1241"/>
                        <a:pt x="6742" y="937"/>
                        <a:pt x="6618" y="734"/>
                      </a:cubicBezTo>
                      <a:cubicBezTo>
                        <a:pt x="5577" y="492"/>
                        <a:pt x="4284" y="74"/>
                        <a:pt x="3495" y="9"/>
                      </a:cubicBezTo>
                      <a:cubicBezTo>
                        <a:pt x="2706" y="-56"/>
                        <a:pt x="2420" y="231"/>
                        <a:pt x="1882" y="342"/>
                      </a:cubicBezTo>
                      <a:lnTo>
                        <a:pt x="1345" y="9"/>
                      </a:lnTo>
                      <a:lnTo>
                        <a:pt x="806" y="342"/>
                      </a:lnTo>
                      <a:cubicBezTo>
                        <a:pt x="806" y="342"/>
                        <a:pt x="268" y="1009"/>
                        <a:pt x="0" y="1009"/>
                      </a:cubicBezTo>
                      <a:lnTo>
                        <a:pt x="538" y="2676"/>
                      </a:lnTo>
                      <a:lnTo>
                        <a:pt x="1076" y="2009"/>
                      </a:lnTo>
                      <a:lnTo>
                        <a:pt x="2151" y="2342"/>
                      </a:lnTo>
                      <a:lnTo>
                        <a:pt x="2421" y="2676"/>
                      </a:lnTo>
                      <a:lnTo>
                        <a:pt x="2688" y="3009"/>
                      </a:lnTo>
                      <a:cubicBezTo>
                        <a:pt x="2600" y="3342"/>
                        <a:pt x="2510" y="3676"/>
                        <a:pt x="2421" y="4009"/>
                      </a:cubicBezTo>
                      <a:cubicBezTo>
                        <a:pt x="2330" y="4565"/>
                        <a:pt x="2241" y="5120"/>
                        <a:pt x="2151" y="5676"/>
                      </a:cubicBezTo>
                      <a:cubicBezTo>
                        <a:pt x="2062" y="6009"/>
                        <a:pt x="1971" y="6343"/>
                        <a:pt x="1882" y="6676"/>
                      </a:cubicBezTo>
                      <a:lnTo>
                        <a:pt x="1882" y="7342"/>
                      </a:lnTo>
                      <a:cubicBezTo>
                        <a:pt x="1882" y="7482"/>
                        <a:pt x="1889" y="7241"/>
                        <a:pt x="1884" y="7517"/>
                      </a:cubicBezTo>
                      <a:cubicBezTo>
                        <a:pt x="1879" y="7793"/>
                        <a:pt x="1882" y="7594"/>
                        <a:pt x="1882" y="7676"/>
                      </a:cubicBezTo>
                      <a:lnTo>
                        <a:pt x="1882" y="8009"/>
                      </a:lnTo>
                      <a:cubicBezTo>
                        <a:pt x="1792" y="8342"/>
                        <a:pt x="1703" y="8676"/>
                        <a:pt x="1613" y="9009"/>
                      </a:cubicBezTo>
                      <a:lnTo>
                        <a:pt x="2151" y="9009"/>
                      </a:lnTo>
                      <a:lnTo>
                        <a:pt x="3227" y="10009"/>
                      </a:lnTo>
                      <a:lnTo>
                        <a:pt x="4840" y="9342"/>
                      </a:lnTo>
                      <a:lnTo>
                        <a:pt x="6453" y="9009"/>
                      </a:lnTo>
                      <a:lnTo>
                        <a:pt x="7261" y="7676"/>
                      </a:lnTo>
                      <a:lnTo>
                        <a:pt x="8067" y="6342"/>
                      </a:lnTo>
                      <a:cubicBezTo>
                        <a:pt x="8067" y="6120"/>
                        <a:pt x="7941" y="6082"/>
                        <a:pt x="8067" y="5676"/>
                      </a:cubicBezTo>
                      <a:cubicBezTo>
                        <a:pt x="8193" y="5270"/>
                        <a:pt x="8503" y="4112"/>
                        <a:pt x="8822" y="3908"/>
                      </a:cubicBezTo>
                      <a:cubicBezTo>
                        <a:pt x="9185" y="3676"/>
                        <a:pt x="9126" y="3756"/>
                        <a:pt x="9189" y="3701"/>
                      </a:cubicBezTo>
                      <a:cubicBezTo>
                        <a:pt x="9252" y="3646"/>
                        <a:pt x="9284" y="3569"/>
                        <a:pt x="9318" y="3593"/>
                      </a:cubicBezTo>
                      <a:cubicBezTo>
                        <a:pt x="9388" y="3534"/>
                        <a:pt x="9296" y="3577"/>
                        <a:pt x="9415" y="3493"/>
                      </a:cubicBezTo>
                      <a:cubicBezTo>
                        <a:pt x="9534" y="3409"/>
                        <a:pt x="9908" y="3137"/>
                        <a:pt x="9969" y="2847"/>
                      </a:cubicBezTo>
                      <a:cubicBezTo>
                        <a:pt x="10030" y="2557"/>
                        <a:pt x="10018" y="1949"/>
                        <a:pt x="9783" y="1752"/>
                      </a:cubicBezTo>
                      <a:cubicBezTo>
                        <a:pt x="9774" y="1701"/>
                        <a:pt x="9763" y="1649"/>
                        <a:pt x="9754" y="1598"/>
                      </a:cubicBezTo>
                      <a:cubicBezTo>
                        <a:pt x="9738" y="1593"/>
                        <a:pt x="9576" y="1599"/>
                        <a:pt x="9561" y="1594"/>
                      </a:cubicBezTo>
                      <a:lnTo>
                        <a:pt x="9121" y="14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1" name="Freeform 322"/>
                <p:cNvSpPr>
                  <a:spLocks/>
                </p:cNvSpPr>
                <p:nvPr/>
              </p:nvSpPr>
              <p:spPr bwMode="auto">
                <a:xfrm rot="926903">
                  <a:off x="4237038" y="3402013"/>
                  <a:ext cx="90487" cy="198437"/>
                </a:xfrm>
                <a:custGeom>
                  <a:avLst/>
                  <a:gdLst>
                    <a:gd name="T0" fmla="*/ 426029799 w 10000"/>
                    <a:gd name="T1" fmla="*/ 2147483647 h 10437"/>
                    <a:gd name="T2" fmla="*/ 426029799 w 10000"/>
                    <a:gd name="T3" fmla="*/ 2147483647 h 10437"/>
                    <a:gd name="T4" fmla="*/ 441127138 w 10000"/>
                    <a:gd name="T5" fmla="*/ 2147483647 h 10437"/>
                    <a:gd name="T6" fmla="*/ 486896829 w 10000"/>
                    <a:gd name="T7" fmla="*/ 2147483647 h 10437"/>
                    <a:gd name="T8" fmla="*/ 486896829 w 10000"/>
                    <a:gd name="T9" fmla="*/ 2147483647 h 10437"/>
                    <a:gd name="T10" fmla="*/ 505393367 w 10000"/>
                    <a:gd name="T11" fmla="*/ 2147483647 h 10437"/>
                    <a:gd name="T12" fmla="*/ 547757218 w 10000"/>
                    <a:gd name="T13" fmla="*/ 2147483647 h 10437"/>
                    <a:gd name="T14" fmla="*/ 556948788 w 10000"/>
                    <a:gd name="T15" fmla="*/ 2147483647 h 10437"/>
                    <a:gd name="T16" fmla="*/ 608617535 w 10000"/>
                    <a:gd name="T17" fmla="*/ 2147483647 h 10437"/>
                    <a:gd name="T18" fmla="*/ 547757218 w 10000"/>
                    <a:gd name="T19" fmla="*/ 2147483647 h 10437"/>
                    <a:gd name="T20" fmla="*/ 486896829 w 10000"/>
                    <a:gd name="T21" fmla="*/ 1175804211 h 10437"/>
                    <a:gd name="T22" fmla="*/ 304309174 w 10000"/>
                    <a:gd name="T23" fmla="*/ 0 h 10437"/>
                    <a:gd name="T24" fmla="*/ 182587736 w 10000"/>
                    <a:gd name="T25" fmla="*/ 1175804211 h 10437"/>
                    <a:gd name="T26" fmla="*/ 121720705 w 10000"/>
                    <a:gd name="T27" fmla="*/ 2147483647 h 10437"/>
                    <a:gd name="T28" fmla="*/ 75167108 w 10000"/>
                    <a:gd name="T29" fmla="*/ 2147483647 h 10437"/>
                    <a:gd name="T30" fmla="*/ 121720705 w 10000"/>
                    <a:gd name="T31" fmla="*/ 2147483647 h 10437"/>
                    <a:gd name="T32" fmla="*/ 121720705 w 10000"/>
                    <a:gd name="T33" fmla="*/ 2147483647 h 10437"/>
                    <a:gd name="T34" fmla="*/ 13937767 w 10000"/>
                    <a:gd name="T35" fmla="*/ 2147483647 h 10437"/>
                    <a:gd name="T36" fmla="*/ 0 w 10000"/>
                    <a:gd name="T37" fmla="*/ 2147483647 h 10437"/>
                    <a:gd name="T38" fmla="*/ 39560971 w 10000"/>
                    <a:gd name="T39" fmla="*/ 2147483647 h 10437"/>
                    <a:gd name="T40" fmla="*/ 121720705 w 10000"/>
                    <a:gd name="T41" fmla="*/ 2147483647 h 10437"/>
                    <a:gd name="T42" fmla="*/ 68959129 w 10000"/>
                    <a:gd name="T43" fmla="*/ 2147483647 h 10437"/>
                    <a:gd name="T44" fmla="*/ 394566826 w 10000"/>
                    <a:gd name="T45" fmla="*/ 2147483647 h 10437"/>
                    <a:gd name="T46" fmla="*/ 436863210 w 10000"/>
                    <a:gd name="T47" fmla="*/ 2147483647 h 10437"/>
                    <a:gd name="T48" fmla="*/ 426029799 w 10000"/>
                    <a:gd name="T49" fmla="*/ 2147483647 h 10437"/>
                    <a:gd name="T50" fmla="*/ 426029799 w 10000"/>
                    <a:gd name="T51" fmla="*/ 2147483647 h 1043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0000" h="10437">
                      <a:moveTo>
                        <a:pt x="7000" y="8110"/>
                      </a:moveTo>
                      <a:lnTo>
                        <a:pt x="7000" y="7638"/>
                      </a:lnTo>
                      <a:cubicBezTo>
                        <a:pt x="7083" y="7334"/>
                        <a:pt x="7165" y="7030"/>
                        <a:pt x="7248" y="6726"/>
                      </a:cubicBezTo>
                      <a:lnTo>
                        <a:pt x="8000" y="5748"/>
                      </a:lnTo>
                      <a:lnTo>
                        <a:pt x="8000" y="5276"/>
                      </a:lnTo>
                      <a:cubicBezTo>
                        <a:pt x="8101" y="4899"/>
                        <a:pt x="8203" y="4522"/>
                        <a:pt x="8304" y="4145"/>
                      </a:cubicBezTo>
                      <a:lnTo>
                        <a:pt x="9000" y="3386"/>
                      </a:lnTo>
                      <a:cubicBezTo>
                        <a:pt x="9050" y="3079"/>
                        <a:pt x="9101" y="2772"/>
                        <a:pt x="9151" y="2465"/>
                      </a:cubicBezTo>
                      <a:lnTo>
                        <a:pt x="10000" y="1496"/>
                      </a:lnTo>
                      <a:lnTo>
                        <a:pt x="9000" y="1024"/>
                      </a:lnTo>
                      <a:lnTo>
                        <a:pt x="8000" y="472"/>
                      </a:lnTo>
                      <a:lnTo>
                        <a:pt x="5000" y="0"/>
                      </a:lnTo>
                      <a:lnTo>
                        <a:pt x="3000" y="472"/>
                      </a:lnTo>
                      <a:lnTo>
                        <a:pt x="2000" y="1024"/>
                      </a:lnTo>
                      <a:lnTo>
                        <a:pt x="1235" y="1429"/>
                      </a:lnTo>
                      <a:lnTo>
                        <a:pt x="2000" y="2913"/>
                      </a:lnTo>
                      <a:lnTo>
                        <a:pt x="2000" y="4803"/>
                      </a:lnTo>
                      <a:lnTo>
                        <a:pt x="229" y="6206"/>
                      </a:lnTo>
                      <a:cubicBezTo>
                        <a:pt x="153" y="6526"/>
                        <a:pt x="76" y="6845"/>
                        <a:pt x="0" y="7165"/>
                      </a:cubicBezTo>
                      <a:lnTo>
                        <a:pt x="650" y="7719"/>
                      </a:lnTo>
                      <a:lnTo>
                        <a:pt x="2000" y="7638"/>
                      </a:lnTo>
                      <a:lnTo>
                        <a:pt x="1133" y="10397"/>
                      </a:lnTo>
                      <a:lnTo>
                        <a:pt x="6483" y="10437"/>
                      </a:lnTo>
                      <a:cubicBezTo>
                        <a:pt x="6656" y="10000"/>
                        <a:pt x="7005" y="9867"/>
                        <a:pt x="7178" y="9430"/>
                      </a:cubicBezTo>
                      <a:cubicBezTo>
                        <a:pt x="7119" y="9305"/>
                        <a:pt x="7059" y="9180"/>
                        <a:pt x="7000" y="9055"/>
                      </a:cubicBezTo>
                      <a:lnTo>
                        <a:pt x="7000" y="81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2" name="Freeform 341"/>
                <p:cNvSpPr>
                  <a:spLocks/>
                </p:cNvSpPr>
                <p:nvPr/>
              </p:nvSpPr>
              <p:spPr bwMode="auto">
                <a:xfrm>
                  <a:off x="4767263" y="3276600"/>
                  <a:ext cx="190500" cy="84138"/>
                </a:xfrm>
                <a:custGeom>
                  <a:avLst/>
                  <a:gdLst>
                    <a:gd name="T0" fmla="*/ 2147483647 w 10000"/>
                    <a:gd name="T1" fmla="*/ 230353942 h 10000"/>
                    <a:gd name="T2" fmla="*/ 2147483647 w 10000"/>
                    <a:gd name="T3" fmla="*/ 153542679 h 10000"/>
                    <a:gd name="T4" fmla="*/ 2147483647 w 10000"/>
                    <a:gd name="T5" fmla="*/ 153542679 h 10000"/>
                    <a:gd name="T6" fmla="*/ 2147483647 w 10000"/>
                    <a:gd name="T7" fmla="*/ 76771339 h 10000"/>
                    <a:gd name="T8" fmla="*/ 2147483647 w 10000"/>
                    <a:gd name="T9" fmla="*/ 38383015 h 10000"/>
                    <a:gd name="T10" fmla="*/ 2147483647 w 10000"/>
                    <a:gd name="T11" fmla="*/ 38383015 h 10000"/>
                    <a:gd name="T12" fmla="*/ 2147483647 w 10000"/>
                    <a:gd name="T13" fmla="*/ 0 h 10000"/>
                    <a:gd name="T14" fmla="*/ 2147483647 w 10000"/>
                    <a:gd name="T15" fmla="*/ 38383015 h 10000"/>
                    <a:gd name="T16" fmla="*/ 2147483647 w 10000"/>
                    <a:gd name="T17" fmla="*/ 38383015 h 10000"/>
                    <a:gd name="T18" fmla="*/ 2147483647 w 10000"/>
                    <a:gd name="T19" fmla="*/ 76771339 h 10000"/>
                    <a:gd name="T20" fmla="*/ 2147483647 w 10000"/>
                    <a:gd name="T21" fmla="*/ 115154355 h 10000"/>
                    <a:gd name="T22" fmla="*/ 2147483647 w 10000"/>
                    <a:gd name="T23" fmla="*/ 191925686 h 10000"/>
                    <a:gd name="T24" fmla="*/ 2147483647 w 10000"/>
                    <a:gd name="T25" fmla="*/ 230353942 h 10000"/>
                    <a:gd name="T26" fmla="*/ 2147483647 w 10000"/>
                    <a:gd name="T27" fmla="*/ 230353942 h 10000"/>
                    <a:gd name="T28" fmla="*/ 2147483647 w 10000"/>
                    <a:gd name="T29" fmla="*/ 268737521 h 10000"/>
                    <a:gd name="T30" fmla="*/ 2147483647 w 10000"/>
                    <a:gd name="T31" fmla="*/ 268737521 h 10000"/>
                    <a:gd name="T32" fmla="*/ 1048843394 w 10000"/>
                    <a:gd name="T33" fmla="*/ 268737521 h 10000"/>
                    <a:gd name="T34" fmla="*/ 0 w 10000"/>
                    <a:gd name="T35" fmla="*/ 268737521 h 10000"/>
                    <a:gd name="T36" fmla="*/ 1048843394 w 10000"/>
                    <a:gd name="T37" fmla="*/ 307125281 h 10000"/>
                    <a:gd name="T38" fmla="*/ 2147483647 w 10000"/>
                    <a:gd name="T39" fmla="*/ 383896612 h 10000"/>
                    <a:gd name="T40" fmla="*/ 2147483647 w 10000"/>
                    <a:gd name="T41" fmla="*/ 422280200 h 10000"/>
                    <a:gd name="T42" fmla="*/ 2147483647 w 10000"/>
                    <a:gd name="T43" fmla="*/ 383896612 h 10000"/>
                    <a:gd name="T44" fmla="*/ 2147483647 w 10000"/>
                    <a:gd name="T45" fmla="*/ 383896612 h 10000"/>
                    <a:gd name="T46" fmla="*/ 2147483647 w 10000"/>
                    <a:gd name="T47" fmla="*/ 422280200 h 10000"/>
                    <a:gd name="T48" fmla="*/ 2147483647 w 10000"/>
                    <a:gd name="T49" fmla="*/ 422280200 h 10000"/>
                    <a:gd name="T50" fmla="*/ 2147483647 w 10000"/>
                    <a:gd name="T51" fmla="*/ 422280200 h 10000"/>
                    <a:gd name="T52" fmla="*/ 2147483647 w 10000"/>
                    <a:gd name="T53" fmla="*/ 345508860 h 10000"/>
                    <a:gd name="T54" fmla="*/ 2147483647 w 10000"/>
                    <a:gd name="T55" fmla="*/ 345508860 h 10000"/>
                    <a:gd name="T56" fmla="*/ 2147483647 w 10000"/>
                    <a:gd name="T57" fmla="*/ 230353942 h 1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0000" h="10000">
                      <a:moveTo>
                        <a:pt x="9583" y="5455"/>
                      </a:moveTo>
                      <a:lnTo>
                        <a:pt x="10000" y="3636"/>
                      </a:lnTo>
                      <a:lnTo>
                        <a:pt x="9583" y="1818"/>
                      </a:lnTo>
                      <a:lnTo>
                        <a:pt x="9583" y="909"/>
                      </a:lnTo>
                      <a:lnTo>
                        <a:pt x="9167" y="909"/>
                      </a:lnTo>
                      <a:lnTo>
                        <a:pt x="7500" y="0"/>
                      </a:lnTo>
                      <a:lnTo>
                        <a:pt x="7083" y="909"/>
                      </a:lnTo>
                      <a:lnTo>
                        <a:pt x="5833" y="909"/>
                      </a:lnTo>
                      <a:lnTo>
                        <a:pt x="5417" y="1818"/>
                      </a:lnTo>
                      <a:lnTo>
                        <a:pt x="4583" y="2727"/>
                      </a:lnTo>
                      <a:lnTo>
                        <a:pt x="5000" y="4545"/>
                      </a:lnTo>
                      <a:cubicBezTo>
                        <a:pt x="5000" y="4545"/>
                        <a:pt x="5000" y="5455"/>
                        <a:pt x="4583" y="5455"/>
                      </a:cubicBezTo>
                      <a:lnTo>
                        <a:pt x="4167" y="5455"/>
                      </a:lnTo>
                      <a:lnTo>
                        <a:pt x="2500" y="6364"/>
                      </a:lnTo>
                      <a:lnTo>
                        <a:pt x="1667" y="6364"/>
                      </a:lnTo>
                      <a:lnTo>
                        <a:pt x="417" y="6364"/>
                      </a:lnTo>
                      <a:lnTo>
                        <a:pt x="0" y="6364"/>
                      </a:lnTo>
                      <a:lnTo>
                        <a:pt x="417" y="7273"/>
                      </a:lnTo>
                      <a:lnTo>
                        <a:pt x="1250" y="9091"/>
                      </a:lnTo>
                      <a:lnTo>
                        <a:pt x="1667" y="10000"/>
                      </a:lnTo>
                      <a:lnTo>
                        <a:pt x="2083" y="9091"/>
                      </a:lnTo>
                      <a:lnTo>
                        <a:pt x="3750" y="9091"/>
                      </a:lnTo>
                      <a:lnTo>
                        <a:pt x="5417" y="10000"/>
                      </a:lnTo>
                      <a:lnTo>
                        <a:pt x="5833" y="10000"/>
                      </a:lnTo>
                      <a:lnTo>
                        <a:pt x="7500" y="10000"/>
                      </a:lnTo>
                      <a:lnTo>
                        <a:pt x="8750" y="8182"/>
                      </a:lnTo>
                      <a:lnTo>
                        <a:pt x="9167" y="8182"/>
                      </a:lnTo>
                      <a:cubicBezTo>
                        <a:pt x="9306" y="7273"/>
                        <a:pt x="9444" y="6364"/>
                        <a:pt x="9583" y="545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3" name="Freeform 342"/>
                <p:cNvSpPr>
                  <a:spLocks/>
                </p:cNvSpPr>
                <p:nvPr/>
              </p:nvSpPr>
              <p:spPr bwMode="auto">
                <a:xfrm rot="471028">
                  <a:off x="4440238" y="3171825"/>
                  <a:ext cx="304800" cy="293688"/>
                </a:xfrm>
                <a:custGeom>
                  <a:avLst/>
                  <a:gdLst>
                    <a:gd name="T0" fmla="*/ 2147483647 w 10043"/>
                    <a:gd name="T1" fmla="*/ 2147483647 h 10000"/>
                    <a:gd name="T2" fmla="*/ 2147483647 w 10043"/>
                    <a:gd name="T3" fmla="*/ 2147483647 h 10000"/>
                    <a:gd name="T4" fmla="*/ 2147483647 w 10043"/>
                    <a:gd name="T5" fmla="*/ 2147483647 h 10000"/>
                    <a:gd name="T6" fmla="*/ 2147483647 w 10043"/>
                    <a:gd name="T7" fmla="*/ 2147483647 h 10000"/>
                    <a:gd name="T8" fmla="*/ 2147483647 w 10043"/>
                    <a:gd name="T9" fmla="*/ 2147483647 h 10000"/>
                    <a:gd name="T10" fmla="*/ 2147483647 w 10043"/>
                    <a:gd name="T11" fmla="*/ 2147483647 h 10000"/>
                    <a:gd name="T12" fmla="*/ 2147483647 w 10043"/>
                    <a:gd name="T13" fmla="*/ 2147483647 h 10000"/>
                    <a:gd name="T14" fmla="*/ 2147483647 w 10043"/>
                    <a:gd name="T15" fmla="*/ 2147483647 h 10000"/>
                    <a:gd name="T16" fmla="*/ 2147483647 w 10043"/>
                    <a:gd name="T17" fmla="*/ 2147483647 h 10000"/>
                    <a:gd name="T18" fmla="*/ 2147483647 w 10043"/>
                    <a:gd name="T19" fmla="*/ 2147483647 h 10000"/>
                    <a:gd name="T20" fmla="*/ 2147483647 w 10043"/>
                    <a:gd name="T21" fmla="*/ 2147483647 h 10000"/>
                    <a:gd name="T22" fmla="*/ 2147483647 w 10043"/>
                    <a:gd name="T23" fmla="*/ 2147483647 h 10000"/>
                    <a:gd name="T24" fmla="*/ 2147483647 w 10043"/>
                    <a:gd name="T25" fmla="*/ 2147483647 h 10000"/>
                    <a:gd name="T26" fmla="*/ 2147483647 w 10043"/>
                    <a:gd name="T27" fmla="*/ 2147483647 h 10000"/>
                    <a:gd name="T28" fmla="*/ 2147483647 w 10043"/>
                    <a:gd name="T29" fmla="*/ 2147483647 h 10000"/>
                    <a:gd name="T30" fmla="*/ 2147483647 w 10043"/>
                    <a:gd name="T31" fmla="*/ 2147483647 h 10000"/>
                    <a:gd name="T32" fmla="*/ 2147483647 w 10043"/>
                    <a:gd name="T33" fmla="*/ 2147483647 h 10000"/>
                    <a:gd name="T34" fmla="*/ 2147483647 w 10043"/>
                    <a:gd name="T35" fmla="*/ 2147483647 h 10000"/>
                    <a:gd name="T36" fmla="*/ 2147483647 w 10043"/>
                    <a:gd name="T37" fmla="*/ 2147483647 h 10000"/>
                    <a:gd name="T38" fmla="*/ 2147483647 w 10043"/>
                    <a:gd name="T39" fmla="*/ 2147483647 h 10000"/>
                    <a:gd name="T40" fmla="*/ 2147483647 w 10043"/>
                    <a:gd name="T41" fmla="*/ 0 h 10000"/>
                    <a:gd name="T42" fmla="*/ 2147483647 w 10043"/>
                    <a:gd name="T43" fmla="*/ 2147483647 h 10000"/>
                    <a:gd name="T44" fmla="*/ 2147483647 w 10043"/>
                    <a:gd name="T45" fmla="*/ 2147483647 h 10000"/>
                    <a:gd name="T46" fmla="*/ 2147483647 w 10043"/>
                    <a:gd name="T47" fmla="*/ 2147483647 h 10000"/>
                    <a:gd name="T48" fmla="*/ 2147483647 w 10043"/>
                    <a:gd name="T49" fmla="*/ 2147483647 h 10000"/>
                    <a:gd name="T50" fmla="*/ 2147483647 w 10043"/>
                    <a:gd name="T51" fmla="*/ 2147483647 h 10000"/>
                    <a:gd name="T52" fmla="*/ 2147483647 w 10043"/>
                    <a:gd name="T53" fmla="*/ 2147483647 h 10000"/>
                    <a:gd name="T54" fmla="*/ 2147483647 w 10043"/>
                    <a:gd name="T55" fmla="*/ 2147483647 h 10000"/>
                    <a:gd name="T56" fmla="*/ 2147483647 w 10043"/>
                    <a:gd name="T57" fmla="*/ 2147483647 h 10000"/>
                    <a:gd name="T58" fmla="*/ 2147483647 w 10043"/>
                    <a:gd name="T59" fmla="*/ 2147483647 h 10000"/>
                    <a:gd name="T60" fmla="*/ 2147483647 w 10043"/>
                    <a:gd name="T61" fmla="*/ 2147483647 h 10000"/>
                    <a:gd name="T62" fmla="*/ 2147483647 w 10043"/>
                    <a:gd name="T63" fmla="*/ 2147483647 h 10000"/>
                    <a:gd name="T64" fmla="*/ 2147483647 w 10043"/>
                    <a:gd name="T65" fmla="*/ 2147483647 h 10000"/>
                    <a:gd name="T66" fmla="*/ 852645632 w 10043"/>
                    <a:gd name="T67" fmla="*/ 2147483647 h 10000"/>
                    <a:gd name="T68" fmla="*/ 2147483647 w 10043"/>
                    <a:gd name="T69" fmla="*/ 2147483647 h 10000"/>
                    <a:gd name="T70" fmla="*/ 2147483647 w 10043"/>
                    <a:gd name="T71" fmla="*/ 2147483647 h 10000"/>
                    <a:gd name="T72" fmla="*/ 2147483647 w 10043"/>
                    <a:gd name="T73" fmla="*/ 2147483647 h 10000"/>
                    <a:gd name="T74" fmla="*/ 2147483647 w 10043"/>
                    <a:gd name="T75" fmla="*/ 2147483647 h 10000"/>
                    <a:gd name="T76" fmla="*/ 2147483647 w 10043"/>
                    <a:gd name="T77" fmla="*/ 2147483647 h 10000"/>
                    <a:gd name="T78" fmla="*/ 2147483647 w 10043"/>
                    <a:gd name="T79" fmla="*/ 2147483647 h 10000"/>
                    <a:gd name="T80" fmla="*/ 2147483647 w 10043"/>
                    <a:gd name="T81" fmla="*/ 2147483647 h 10000"/>
                    <a:gd name="T82" fmla="*/ 2147483647 w 10043"/>
                    <a:gd name="T83" fmla="*/ 2147483647 h 10000"/>
                    <a:gd name="T84" fmla="*/ 2147483647 w 10043"/>
                    <a:gd name="T85" fmla="*/ 2147483647 h 10000"/>
                    <a:gd name="T86" fmla="*/ 2147483647 w 10043"/>
                    <a:gd name="T87" fmla="*/ 2147483647 h 10000"/>
                    <a:gd name="T88" fmla="*/ 2147483647 w 10043"/>
                    <a:gd name="T89" fmla="*/ 2147483647 h 10000"/>
                    <a:gd name="T90" fmla="*/ 2147483647 w 10043"/>
                    <a:gd name="T91" fmla="*/ 2147483647 h 10000"/>
                    <a:gd name="T92" fmla="*/ 2147483647 w 10043"/>
                    <a:gd name="T93" fmla="*/ 2147483647 h 10000"/>
                    <a:gd name="T94" fmla="*/ 2147483647 w 10043"/>
                    <a:gd name="T95" fmla="*/ 2147483647 h 10000"/>
                    <a:gd name="T96" fmla="*/ 2147483647 w 10043"/>
                    <a:gd name="T97" fmla="*/ 2147483647 h 10000"/>
                    <a:gd name="T98" fmla="*/ 2147483647 w 10043"/>
                    <a:gd name="T99" fmla="*/ 2147483647 h 10000"/>
                    <a:gd name="T100" fmla="*/ 2147483647 w 10043"/>
                    <a:gd name="T101" fmla="*/ 2147483647 h 10000"/>
                    <a:gd name="T102" fmla="*/ 2147483647 w 10043"/>
                    <a:gd name="T103" fmla="*/ 2147483647 h 10000"/>
                    <a:gd name="T104" fmla="*/ 2147483647 w 10043"/>
                    <a:gd name="T105" fmla="*/ 2147483647 h 10000"/>
                    <a:gd name="T106" fmla="*/ 2147483647 w 10043"/>
                    <a:gd name="T107" fmla="*/ 2147483647 h 10000"/>
                    <a:gd name="T108" fmla="*/ 2147483647 w 10043"/>
                    <a:gd name="T109" fmla="*/ 2147483647 h 10000"/>
                    <a:gd name="T110" fmla="*/ 2147483647 w 10043"/>
                    <a:gd name="T111" fmla="*/ 2147483647 h 10000"/>
                    <a:gd name="T112" fmla="*/ 2147483647 w 10043"/>
                    <a:gd name="T113" fmla="*/ 2147483647 h 10000"/>
                    <a:gd name="T114" fmla="*/ 2147483647 w 10043"/>
                    <a:gd name="T115" fmla="*/ 2147483647 h 10000"/>
                    <a:gd name="T116" fmla="*/ 2147483647 w 10043"/>
                    <a:gd name="T117" fmla="*/ 2147483647 h 10000"/>
                    <a:gd name="T118" fmla="*/ 2147483647 w 10043"/>
                    <a:gd name="T119" fmla="*/ 2147483647 h 10000"/>
                    <a:gd name="T120" fmla="*/ 2147483647 w 10043"/>
                    <a:gd name="T121" fmla="*/ 2147483647 h 1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043" h="10000">
                      <a:moveTo>
                        <a:pt x="9119" y="7195"/>
                      </a:moveTo>
                      <a:cubicBezTo>
                        <a:pt x="9204" y="7033"/>
                        <a:pt x="9249" y="6746"/>
                        <a:pt x="9276" y="6559"/>
                      </a:cubicBezTo>
                      <a:cubicBezTo>
                        <a:pt x="9302" y="6372"/>
                        <a:pt x="9276" y="6235"/>
                        <a:pt x="9276" y="6074"/>
                      </a:cubicBezTo>
                      <a:cubicBezTo>
                        <a:pt x="9191" y="5911"/>
                        <a:pt x="9105" y="5750"/>
                        <a:pt x="9020" y="5588"/>
                      </a:cubicBezTo>
                      <a:cubicBezTo>
                        <a:pt x="8849" y="5588"/>
                        <a:pt x="8579" y="5641"/>
                        <a:pt x="8508" y="5588"/>
                      </a:cubicBezTo>
                      <a:cubicBezTo>
                        <a:pt x="8437" y="5534"/>
                        <a:pt x="8566" y="5375"/>
                        <a:pt x="8596" y="5268"/>
                      </a:cubicBezTo>
                      <a:cubicBezTo>
                        <a:pt x="8822" y="4969"/>
                        <a:pt x="9120" y="4562"/>
                        <a:pt x="9276" y="4373"/>
                      </a:cubicBezTo>
                      <a:cubicBezTo>
                        <a:pt x="9431" y="4183"/>
                        <a:pt x="9446" y="4210"/>
                        <a:pt x="9531" y="4129"/>
                      </a:cubicBezTo>
                      <a:lnTo>
                        <a:pt x="9531" y="3158"/>
                      </a:lnTo>
                      <a:lnTo>
                        <a:pt x="10043" y="2672"/>
                      </a:lnTo>
                      <a:lnTo>
                        <a:pt x="9276" y="2429"/>
                      </a:lnTo>
                      <a:lnTo>
                        <a:pt x="8764" y="2186"/>
                      </a:lnTo>
                      <a:lnTo>
                        <a:pt x="7996" y="1943"/>
                      </a:lnTo>
                      <a:lnTo>
                        <a:pt x="7741" y="1700"/>
                      </a:lnTo>
                      <a:lnTo>
                        <a:pt x="7229" y="1457"/>
                      </a:lnTo>
                      <a:lnTo>
                        <a:pt x="6717" y="1215"/>
                      </a:lnTo>
                      <a:lnTo>
                        <a:pt x="6461" y="729"/>
                      </a:lnTo>
                      <a:lnTo>
                        <a:pt x="5950" y="486"/>
                      </a:lnTo>
                      <a:lnTo>
                        <a:pt x="5694" y="0"/>
                      </a:lnTo>
                      <a:lnTo>
                        <a:pt x="5182" y="243"/>
                      </a:lnTo>
                      <a:lnTo>
                        <a:pt x="4671" y="1215"/>
                      </a:lnTo>
                      <a:cubicBezTo>
                        <a:pt x="4586" y="1296"/>
                        <a:pt x="4545" y="1311"/>
                        <a:pt x="4415" y="1457"/>
                      </a:cubicBezTo>
                      <a:cubicBezTo>
                        <a:pt x="4285" y="1603"/>
                        <a:pt x="4129" y="1996"/>
                        <a:pt x="3890" y="2092"/>
                      </a:cubicBezTo>
                      <a:cubicBezTo>
                        <a:pt x="3651" y="2188"/>
                        <a:pt x="3168" y="2108"/>
                        <a:pt x="2979" y="2034"/>
                      </a:cubicBezTo>
                      <a:cubicBezTo>
                        <a:pt x="2790" y="1960"/>
                        <a:pt x="2862" y="1718"/>
                        <a:pt x="2757" y="1649"/>
                      </a:cubicBezTo>
                      <a:cubicBezTo>
                        <a:pt x="2652" y="1580"/>
                        <a:pt x="2418" y="1522"/>
                        <a:pt x="2348" y="1621"/>
                      </a:cubicBezTo>
                      <a:cubicBezTo>
                        <a:pt x="2279" y="1720"/>
                        <a:pt x="2337" y="2029"/>
                        <a:pt x="2340" y="2245"/>
                      </a:cubicBezTo>
                      <a:cubicBezTo>
                        <a:pt x="2343" y="2461"/>
                        <a:pt x="2491" y="2803"/>
                        <a:pt x="2368" y="2915"/>
                      </a:cubicBezTo>
                      <a:cubicBezTo>
                        <a:pt x="2245" y="3027"/>
                        <a:pt x="1781" y="2985"/>
                        <a:pt x="1601" y="2915"/>
                      </a:cubicBezTo>
                      <a:cubicBezTo>
                        <a:pt x="1421" y="2845"/>
                        <a:pt x="1442" y="2545"/>
                        <a:pt x="1289" y="2497"/>
                      </a:cubicBezTo>
                      <a:cubicBezTo>
                        <a:pt x="1136" y="2449"/>
                        <a:pt x="893" y="2584"/>
                        <a:pt x="684" y="2625"/>
                      </a:cubicBezTo>
                      <a:cubicBezTo>
                        <a:pt x="475" y="2666"/>
                        <a:pt x="131" y="2638"/>
                        <a:pt x="33" y="2742"/>
                      </a:cubicBezTo>
                      <a:cubicBezTo>
                        <a:pt x="-65" y="2846"/>
                        <a:pt x="82" y="3088"/>
                        <a:pt x="94" y="3251"/>
                      </a:cubicBezTo>
                      <a:cubicBezTo>
                        <a:pt x="106" y="3414"/>
                        <a:pt x="-17" y="3533"/>
                        <a:pt x="105" y="3720"/>
                      </a:cubicBezTo>
                      <a:cubicBezTo>
                        <a:pt x="228" y="3907"/>
                        <a:pt x="584" y="4264"/>
                        <a:pt x="833" y="4373"/>
                      </a:cubicBezTo>
                      <a:cubicBezTo>
                        <a:pt x="1082" y="4481"/>
                        <a:pt x="1345" y="4373"/>
                        <a:pt x="1601" y="4373"/>
                      </a:cubicBezTo>
                      <a:lnTo>
                        <a:pt x="1856" y="4616"/>
                      </a:lnTo>
                      <a:lnTo>
                        <a:pt x="1856" y="4859"/>
                      </a:lnTo>
                      <a:lnTo>
                        <a:pt x="2112" y="5345"/>
                      </a:lnTo>
                      <a:cubicBezTo>
                        <a:pt x="2197" y="5588"/>
                        <a:pt x="2283" y="5831"/>
                        <a:pt x="2368" y="6074"/>
                      </a:cubicBezTo>
                      <a:lnTo>
                        <a:pt x="2624" y="6316"/>
                      </a:lnTo>
                      <a:cubicBezTo>
                        <a:pt x="2624" y="6559"/>
                        <a:pt x="2696" y="6675"/>
                        <a:pt x="2624" y="7045"/>
                      </a:cubicBezTo>
                      <a:cubicBezTo>
                        <a:pt x="2551" y="7414"/>
                        <a:pt x="2272" y="8240"/>
                        <a:pt x="2188" y="8533"/>
                      </a:cubicBezTo>
                      <a:cubicBezTo>
                        <a:pt x="2104" y="8826"/>
                        <a:pt x="2064" y="8649"/>
                        <a:pt x="2118" y="8804"/>
                      </a:cubicBezTo>
                      <a:cubicBezTo>
                        <a:pt x="2173" y="8958"/>
                        <a:pt x="2390" y="9351"/>
                        <a:pt x="2516" y="9462"/>
                      </a:cubicBezTo>
                      <a:cubicBezTo>
                        <a:pt x="2643" y="9574"/>
                        <a:pt x="2734" y="9472"/>
                        <a:pt x="2880" y="9474"/>
                      </a:cubicBezTo>
                      <a:cubicBezTo>
                        <a:pt x="3025" y="9476"/>
                        <a:pt x="3220" y="9474"/>
                        <a:pt x="3391" y="9474"/>
                      </a:cubicBezTo>
                      <a:lnTo>
                        <a:pt x="4159" y="9717"/>
                      </a:lnTo>
                      <a:lnTo>
                        <a:pt x="4671" y="9717"/>
                      </a:lnTo>
                      <a:lnTo>
                        <a:pt x="5438" y="9960"/>
                      </a:lnTo>
                      <a:cubicBezTo>
                        <a:pt x="5609" y="9960"/>
                        <a:pt x="5793" y="10051"/>
                        <a:pt x="5950" y="9960"/>
                      </a:cubicBezTo>
                      <a:cubicBezTo>
                        <a:pt x="6106" y="9870"/>
                        <a:pt x="6222" y="9506"/>
                        <a:pt x="6375" y="9413"/>
                      </a:cubicBezTo>
                      <a:cubicBezTo>
                        <a:pt x="6529" y="9321"/>
                        <a:pt x="6594" y="9367"/>
                        <a:pt x="6869" y="9401"/>
                      </a:cubicBezTo>
                      <a:cubicBezTo>
                        <a:pt x="7143" y="9436"/>
                        <a:pt x="7722" y="9569"/>
                        <a:pt x="8022" y="9625"/>
                      </a:cubicBezTo>
                      <a:cubicBezTo>
                        <a:pt x="8322" y="9682"/>
                        <a:pt x="8393" y="9858"/>
                        <a:pt x="8668" y="9743"/>
                      </a:cubicBezTo>
                      <a:cubicBezTo>
                        <a:pt x="8942" y="9628"/>
                        <a:pt x="9580" y="8937"/>
                        <a:pt x="9665" y="8937"/>
                      </a:cubicBezTo>
                      <a:lnTo>
                        <a:pt x="9079" y="8091"/>
                      </a:lnTo>
                      <a:cubicBezTo>
                        <a:pt x="9008" y="7886"/>
                        <a:pt x="8985" y="7957"/>
                        <a:pt x="8942" y="7836"/>
                      </a:cubicBezTo>
                      <a:cubicBezTo>
                        <a:pt x="8899" y="7714"/>
                        <a:pt x="9114" y="7387"/>
                        <a:pt x="9119" y="719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4" name="Freeform 343"/>
                <p:cNvSpPr>
                  <a:spLocks/>
                </p:cNvSpPr>
                <p:nvPr/>
              </p:nvSpPr>
              <p:spPr bwMode="auto">
                <a:xfrm>
                  <a:off x="4699000" y="3348038"/>
                  <a:ext cx="311150" cy="315912"/>
                </a:xfrm>
                <a:custGeom>
                  <a:avLst/>
                  <a:gdLst>
                    <a:gd name="T0" fmla="*/ 2147483647 w 154"/>
                    <a:gd name="T1" fmla="*/ 2147483647 h 154"/>
                    <a:gd name="T2" fmla="*/ 2147483647 w 154"/>
                    <a:gd name="T3" fmla="*/ 0 h 154"/>
                    <a:gd name="T4" fmla="*/ 2147483647 w 154"/>
                    <a:gd name="T5" fmla="*/ 0 h 154"/>
                    <a:gd name="T6" fmla="*/ 2147483647 w 154"/>
                    <a:gd name="T7" fmla="*/ 2147483647 h 154"/>
                    <a:gd name="T8" fmla="*/ 2147483647 w 154"/>
                    <a:gd name="T9" fmla="*/ 2147483647 h 154"/>
                    <a:gd name="T10" fmla="*/ 2147483647 w 154"/>
                    <a:gd name="T11" fmla="*/ 2147483647 h 154"/>
                    <a:gd name="T12" fmla="*/ 2147483647 w 154"/>
                    <a:gd name="T13" fmla="*/ 2147483647 h 154"/>
                    <a:gd name="T14" fmla="*/ 2147483647 w 154"/>
                    <a:gd name="T15" fmla="*/ 2147483647 h 154"/>
                    <a:gd name="T16" fmla="*/ 2147483647 w 154"/>
                    <a:gd name="T17" fmla="*/ 2147483647 h 154"/>
                    <a:gd name="T18" fmla="*/ 2147483647 w 154"/>
                    <a:gd name="T19" fmla="*/ 2147483647 h 154"/>
                    <a:gd name="T20" fmla="*/ 2147483647 w 154"/>
                    <a:gd name="T21" fmla="*/ 2147483647 h 154"/>
                    <a:gd name="T22" fmla="*/ 0 w 154"/>
                    <a:gd name="T23" fmla="*/ 2147483647 h 154"/>
                    <a:gd name="T24" fmla="*/ 2147483647 w 154"/>
                    <a:gd name="T25" fmla="*/ 2147483647 h 154"/>
                    <a:gd name="T26" fmla="*/ 2147483647 w 154"/>
                    <a:gd name="T27" fmla="*/ 2147483647 h 154"/>
                    <a:gd name="T28" fmla="*/ 2147483647 w 154"/>
                    <a:gd name="T29" fmla="*/ 2147483647 h 154"/>
                    <a:gd name="T30" fmla="*/ 2147483647 w 154"/>
                    <a:gd name="T31" fmla="*/ 2147483647 h 154"/>
                    <a:gd name="T32" fmla="*/ 2147483647 w 154"/>
                    <a:gd name="T33" fmla="*/ 2147483647 h 154"/>
                    <a:gd name="T34" fmla="*/ 2147483647 w 154"/>
                    <a:gd name="T35" fmla="*/ 2147483647 h 154"/>
                    <a:gd name="T36" fmla="*/ 2147483647 w 154"/>
                    <a:gd name="T37" fmla="*/ 2147483647 h 154"/>
                    <a:gd name="T38" fmla="*/ 2147483647 w 154"/>
                    <a:gd name="T39" fmla="*/ 2147483647 h 154"/>
                    <a:gd name="T40" fmla="*/ 2147483647 w 154"/>
                    <a:gd name="T41" fmla="*/ 2147483647 h 154"/>
                    <a:gd name="T42" fmla="*/ 2147483647 w 154"/>
                    <a:gd name="T43" fmla="*/ 2147483647 h 154"/>
                    <a:gd name="T44" fmla="*/ 2147483647 w 154"/>
                    <a:gd name="T45" fmla="*/ 2147483647 h 154"/>
                    <a:gd name="T46" fmla="*/ 2147483647 w 154"/>
                    <a:gd name="T47" fmla="*/ 2147483647 h 154"/>
                    <a:gd name="T48" fmla="*/ 2147483647 w 154"/>
                    <a:gd name="T49" fmla="*/ 2147483647 h 154"/>
                    <a:gd name="T50" fmla="*/ 2147483647 w 154"/>
                    <a:gd name="T51" fmla="*/ 2147483647 h 154"/>
                    <a:gd name="T52" fmla="*/ 2147483647 w 154"/>
                    <a:gd name="T53" fmla="*/ 2147483647 h 154"/>
                    <a:gd name="T54" fmla="*/ 2147483647 w 154"/>
                    <a:gd name="T55" fmla="*/ 2147483647 h 154"/>
                    <a:gd name="T56" fmla="*/ 2147483647 w 154"/>
                    <a:gd name="T57" fmla="*/ 2147483647 h 154"/>
                    <a:gd name="T58" fmla="*/ 2147483647 w 154"/>
                    <a:gd name="T59" fmla="*/ 2147483647 h 154"/>
                    <a:gd name="T60" fmla="*/ 2147483647 w 154"/>
                    <a:gd name="T61" fmla="*/ 2147483647 h 154"/>
                    <a:gd name="T62" fmla="*/ 2147483647 w 154"/>
                    <a:gd name="T63" fmla="*/ 2147483647 h 154"/>
                    <a:gd name="T64" fmla="*/ 2147483647 w 154"/>
                    <a:gd name="T65" fmla="*/ 2147483647 h 154"/>
                    <a:gd name="T66" fmla="*/ 2147483647 w 154"/>
                    <a:gd name="T67" fmla="*/ 2147483647 h 1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54" h="154">
                      <a:moveTo>
                        <a:pt x="87" y="4"/>
                      </a:moveTo>
                      <a:lnTo>
                        <a:pt x="71" y="0"/>
                      </a:lnTo>
                      <a:lnTo>
                        <a:pt x="54" y="0"/>
                      </a:lnTo>
                      <a:lnTo>
                        <a:pt x="50" y="4"/>
                      </a:lnTo>
                      <a:lnTo>
                        <a:pt x="46" y="4"/>
                      </a:lnTo>
                      <a:lnTo>
                        <a:pt x="37" y="8"/>
                      </a:lnTo>
                      <a:lnTo>
                        <a:pt x="25" y="12"/>
                      </a:lnTo>
                      <a:lnTo>
                        <a:pt x="21" y="8"/>
                      </a:lnTo>
                      <a:lnTo>
                        <a:pt x="8" y="16"/>
                      </a:lnTo>
                      <a:lnTo>
                        <a:pt x="4" y="16"/>
                      </a:lnTo>
                      <a:lnTo>
                        <a:pt x="4" y="25"/>
                      </a:lnTo>
                      <a:lnTo>
                        <a:pt x="0" y="33"/>
                      </a:lnTo>
                      <a:lnTo>
                        <a:pt x="4" y="45"/>
                      </a:lnTo>
                      <a:lnTo>
                        <a:pt x="12" y="54"/>
                      </a:lnTo>
                      <a:lnTo>
                        <a:pt x="21" y="45"/>
                      </a:lnTo>
                      <a:lnTo>
                        <a:pt x="42" y="54"/>
                      </a:lnTo>
                      <a:lnTo>
                        <a:pt x="54" y="78"/>
                      </a:lnTo>
                      <a:lnTo>
                        <a:pt x="67" y="95"/>
                      </a:lnTo>
                      <a:lnTo>
                        <a:pt x="96" y="112"/>
                      </a:lnTo>
                      <a:lnTo>
                        <a:pt x="114" y="126"/>
                      </a:lnTo>
                      <a:lnTo>
                        <a:pt x="106" y="154"/>
                      </a:lnTo>
                      <a:lnTo>
                        <a:pt x="133" y="133"/>
                      </a:lnTo>
                      <a:lnTo>
                        <a:pt x="133" y="120"/>
                      </a:lnTo>
                      <a:lnTo>
                        <a:pt x="146" y="124"/>
                      </a:lnTo>
                      <a:lnTo>
                        <a:pt x="154" y="124"/>
                      </a:lnTo>
                      <a:lnTo>
                        <a:pt x="133" y="104"/>
                      </a:lnTo>
                      <a:lnTo>
                        <a:pt x="117" y="91"/>
                      </a:lnTo>
                      <a:lnTo>
                        <a:pt x="104" y="87"/>
                      </a:lnTo>
                      <a:lnTo>
                        <a:pt x="87" y="58"/>
                      </a:lnTo>
                      <a:lnTo>
                        <a:pt x="79" y="41"/>
                      </a:lnTo>
                      <a:lnTo>
                        <a:pt x="83" y="25"/>
                      </a:lnTo>
                      <a:lnTo>
                        <a:pt x="87" y="25"/>
                      </a:lnTo>
                      <a:lnTo>
                        <a:pt x="87" y="16"/>
                      </a:lnTo>
                      <a:lnTo>
                        <a:pt x="87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5" name="Freeform 344"/>
                <p:cNvSpPr>
                  <a:spLocks/>
                </p:cNvSpPr>
                <p:nvPr/>
              </p:nvSpPr>
              <p:spPr bwMode="auto">
                <a:xfrm>
                  <a:off x="4691063" y="3040063"/>
                  <a:ext cx="200025" cy="292100"/>
                </a:xfrm>
                <a:custGeom>
                  <a:avLst/>
                  <a:gdLst>
                    <a:gd name="T0" fmla="*/ 2147483647 w 10045"/>
                    <a:gd name="T1" fmla="*/ 2147483647 h 10019"/>
                    <a:gd name="T2" fmla="*/ 2147483647 w 10045"/>
                    <a:gd name="T3" fmla="*/ 2147483647 h 10019"/>
                    <a:gd name="T4" fmla="*/ 2147483647 w 10045"/>
                    <a:gd name="T5" fmla="*/ 2147483647 h 10019"/>
                    <a:gd name="T6" fmla="*/ 2147483647 w 10045"/>
                    <a:gd name="T7" fmla="*/ 2147483647 h 10019"/>
                    <a:gd name="T8" fmla="*/ 2147483647 w 10045"/>
                    <a:gd name="T9" fmla="*/ 2147483647 h 10019"/>
                    <a:gd name="T10" fmla="*/ 1081275730 w 10045"/>
                    <a:gd name="T11" fmla="*/ 2147483647 h 10019"/>
                    <a:gd name="T12" fmla="*/ 1081275730 w 10045"/>
                    <a:gd name="T13" fmla="*/ 2147483647 h 10019"/>
                    <a:gd name="T14" fmla="*/ 2147483647 w 10045"/>
                    <a:gd name="T15" fmla="*/ 2147483647 h 10019"/>
                    <a:gd name="T16" fmla="*/ 1081275730 w 10045"/>
                    <a:gd name="T17" fmla="*/ 2147483647 h 10019"/>
                    <a:gd name="T18" fmla="*/ 0 w 10045"/>
                    <a:gd name="T19" fmla="*/ 2147483647 h 10019"/>
                    <a:gd name="T20" fmla="*/ 2147483647 w 10045"/>
                    <a:gd name="T21" fmla="*/ 2147483647 h 10019"/>
                    <a:gd name="T22" fmla="*/ 2147483647 w 10045"/>
                    <a:gd name="T23" fmla="*/ 2147483647 h 10019"/>
                    <a:gd name="T24" fmla="*/ 2147483647 w 10045"/>
                    <a:gd name="T25" fmla="*/ 2147483647 h 10019"/>
                    <a:gd name="T26" fmla="*/ 2147483647 w 10045"/>
                    <a:gd name="T27" fmla="*/ 2147483647 h 10019"/>
                    <a:gd name="T28" fmla="*/ 2147483647 w 10045"/>
                    <a:gd name="T29" fmla="*/ 2147483647 h 10019"/>
                    <a:gd name="T30" fmla="*/ 2147483647 w 10045"/>
                    <a:gd name="T31" fmla="*/ 2147483647 h 10019"/>
                    <a:gd name="T32" fmla="*/ 2147483647 w 10045"/>
                    <a:gd name="T33" fmla="*/ 2147483647 h 10019"/>
                    <a:gd name="T34" fmla="*/ 2147483647 w 10045"/>
                    <a:gd name="T35" fmla="*/ 2147483647 h 10019"/>
                    <a:gd name="T36" fmla="*/ 2147483647 w 10045"/>
                    <a:gd name="T37" fmla="*/ 2147483647 h 10019"/>
                    <a:gd name="T38" fmla="*/ 2147483647 w 10045"/>
                    <a:gd name="T39" fmla="*/ 2147483647 h 10019"/>
                    <a:gd name="T40" fmla="*/ 2147483647 w 10045"/>
                    <a:gd name="T41" fmla="*/ 2147483647 h 10019"/>
                    <a:gd name="T42" fmla="*/ 2147483647 w 10045"/>
                    <a:gd name="T43" fmla="*/ 2147483647 h 10019"/>
                    <a:gd name="T44" fmla="*/ 2147483647 w 10045"/>
                    <a:gd name="T45" fmla="*/ 2147483647 h 10019"/>
                    <a:gd name="T46" fmla="*/ 2147483647 w 10045"/>
                    <a:gd name="T47" fmla="*/ 2147483647 h 10019"/>
                    <a:gd name="T48" fmla="*/ 2147483647 w 10045"/>
                    <a:gd name="T49" fmla="*/ 2147483647 h 10019"/>
                    <a:gd name="T50" fmla="*/ 2147483647 w 10045"/>
                    <a:gd name="T51" fmla="*/ 2147483647 h 10019"/>
                    <a:gd name="T52" fmla="*/ 2147483647 w 10045"/>
                    <a:gd name="T53" fmla="*/ 2147483647 h 10019"/>
                    <a:gd name="T54" fmla="*/ 2147483647 w 10045"/>
                    <a:gd name="T55" fmla="*/ 2147483647 h 10019"/>
                    <a:gd name="T56" fmla="*/ 2147483647 w 10045"/>
                    <a:gd name="T57" fmla="*/ 2147483647 h 10019"/>
                    <a:gd name="T58" fmla="*/ 2147483647 w 10045"/>
                    <a:gd name="T59" fmla="*/ 2147483647 h 10019"/>
                    <a:gd name="T60" fmla="*/ 2147483647 w 10045"/>
                    <a:gd name="T61" fmla="*/ 2147483647 h 10019"/>
                    <a:gd name="T62" fmla="*/ 2147483647 w 10045"/>
                    <a:gd name="T63" fmla="*/ 2147483647 h 10019"/>
                    <a:gd name="T64" fmla="*/ 2147483647 w 10045"/>
                    <a:gd name="T65" fmla="*/ 2147483647 h 10019"/>
                    <a:gd name="T66" fmla="*/ 2147483647 w 10045"/>
                    <a:gd name="T67" fmla="*/ 2147483647 h 10019"/>
                    <a:gd name="T68" fmla="*/ 2147483647 w 10045"/>
                    <a:gd name="T69" fmla="*/ 2147483647 h 10019"/>
                    <a:gd name="T70" fmla="*/ 2147483647 w 10045"/>
                    <a:gd name="T71" fmla="*/ 2147483647 h 10019"/>
                    <a:gd name="T72" fmla="*/ 2147483647 w 10045"/>
                    <a:gd name="T73" fmla="*/ 2147483647 h 10019"/>
                    <a:gd name="T74" fmla="*/ 2147483647 w 10045"/>
                    <a:gd name="T75" fmla="*/ 2147483647 h 10019"/>
                    <a:gd name="T76" fmla="*/ 2147483647 w 10045"/>
                    <a:gd name="T77" fmla="*/ 2147483647 h 10019"/>
                    <a:gd name="T78" fmla="*/ 2147483647 w 10045"/>
                    <a:gd name="T79" fmla="*/ 2147483647 h 10019"/>
                    <a:gd name="T80" fmla="*/ 2147483647 w 10045"/>
                    <a:gd name="T81" fmla="*/ 2147483647 h 10019"/>
                    <a:gd name="T82" fmla="*/ 2147483647 w 10045"/>
                    <a:gd name="T83" fmla="*/ 2147483647 h 10019"/>
                    <a:gd name="T84" fmla="*/ 2147483647 w 10045"/>
                    <a:gd name="T85" fmla="*/ 2147483647 h 10019"/>
                    <a:gd name="T86" fmla="*/ 2147483647 w 10045"/>
                    <a:gd name="T87" fmla="*/ 2147483647 h 10019"/>
                    <a:gd name="T88" fmla="*/ 2147483647 w 10045"/>
                    <a:gd name="T89" fmla="*/ 2147483647 h 10019"/>
                    <a:gd name="T90" fmla="*/ 2147483647 w 10045"/>
                    <a:gd name="T91" fmla="*/ 2147483647 h 10019"/>
                    <a:gd name="T92" fmla="*/ 2147483647 w 10045"/>
                    <a:gd name="T93" fmla="*/ 2147483647 h 10019"/>
                    <a:gd name="T94" fmla="*/ 2147483647 w 10045"/>
                    <a:gd name="T95" fmla="*/ 2147483647 h 10019"/>
                    <a:gd name="T96" fmla="*/ 2147483647 w 10045"/>
                    <a:gd name="T97" fmla="*/ 2147483647 h 10019"/>
                    <a:gd name="T98" fmla="*/ 2147483647 w 10045"/>
                    <a:gd name="T99" fmla="*/ 2147483647 h 10019"/>
                    <a:gd name="T100" fmla="*/ 2147483647 w 10045"/>
                    <a:gd name="T101" fmla="*/ 2147483647 h 10019"/>
                    <a:gd name="T102" fmla="*/ 2147483647 w 10045"/>
                    <a:gd name="T103" fmla="*/ 0 h 10019"/>
                    <a:gd name="T104" fmla="*/ 2147483647 w 10045"/>
                    <a:gd name="T105" fmla="*/ 2147483647 h 10019"/>
                    <a:gd name="T106" fmla="*/ 2147483647 w 10045"/>
                    <a:gd name="T107" fmla="*/ 2147483647 h 10019"/>
                    <a:gd name="T108" fmla="*/ 2147483647 w 10045"/>
                    <a:gd name="T109" fmla="*/ 2147483647 h 10019"/>
                    <a:gd name="T110" fmla="*/ 2147483647 w 10045"/>
                    <a:gd name="T111" fmla="*/ 2147483647 h 10019"/>
                    <a:gd name="T112" fmla="*/ 2147483647 w 10045"/>
                    <a:gd name="T113" fmla="*/ 2147483647 h 10019"/>
                    <a:gd name="T114" fmla="*/ 2147483647 w 10045"/>
                    <a:gd name="T115" fmla="*/ 2147483647 h 10019"/>
                    <a:gd name="T116" fmla="*/ 2147483647 w 10045"/>
                    <a:gd name="T117" fmla="*/ 2147483647 h 10019"/>
                    <a:gd name="T118" fmla="*/ 2147483647 w 10045"/>
                    <a:gd name="T119" fmla="*/ 2147483647 h 1001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0045" h="10019">
                      <a:moveTo>
                        <a:pt x="1724" y="2609"/>
                      </a:moveTo>
                      <a:lnTo>
                        <a:pt x="1379" y="3132"/>
                      </a:lnTo>
                      <a:lnTo>
                        <a:pt x="1379" y="3915"/>
                      </a:lnTo>
                      <a:lnTo>
                        <a:pt x="690" y="4436"/>
                      </a:lnTo>
                      <a:lnTo>
                        <a:pt x="690" y="5219"/>
                      </a:lnTo>
                      <a:lnTo>
                        <a:pt x="345" y="5741"/>
                      </a:lnTo>
                      <a:lnTo>
                        <a:pt x="690" y="6263"/>
                      </a:lnTo>
                      <a:lnTo>
                        <a:pt x="345" y="6786"/>
                      </a:lnTo>
                      <a:lnTo>
                        <a:pt x="0" y="7306"/>
                      </a:lnTo>
                      <a:lnTo>
                        <a:pt x="1034" y="7568"/>
                      </a:lnTo>
                      <a:lnTo>
                        <a:pt x="1724" y="7829"/>
                      </a:lnTo>
                      <a:cubicBezTo>
                        <a:pt x="2069" y="7916"/>
                        <a:pt x="2675" y="8005"/>
                        <a:pt x="2759" y="8090"/>
                      </a:cubicBezTo>
                      <a:cubicBezTo>
                        <a:pt x="2843" y="8175"/>
                        <a:pt x="2382" y="8117"/>
                        <a:pt x="2230" y="8339"/>
                      </a:cubicBezTo>
                      <a:cubicBezTo>
                        <a:pt x="2078" y="8560"/>
                        <a:pt x="1874" y="9189"/>
                        <a:pt x="1848" y="9422"/>
                      </a:cubicBezTo>
                      <a:cubicBezTo>
                        <a:pt x="1822" y="9656"/>
                        <a:pt x="1806" y="9700"/>
                        <a:pt x="2073" y="9738"/>
                      </a:cubicBezTo>
                      <a:cubicBezTo>
                        <a:pt x="2340" y="9777"/>
                        <a:pt x="3104" y="9626"/>
                        <a:pt x="3448" y="9656"/>
                      </a:cubicBezTo>
                      <a:cubicBezTo>
                        <a:pt x="3792" y="9686"/>
                        <a:pt x="3969" y="9858"/>
                        <a:pt x="4138" y="9917"/>
                      </a:cubicBezTo>
                      <a:cubicBezTo>
                        <a:pt x="4307" y="9976"/>
                        <a:pt x="4368" y="9999"/>
                        <a:pt x="4463" y="10013"/>
                      </a:cubicBezTo>
                      <a:cubicBezTo>
                        <a:pt x="4558" y="10027"/>
                        <a:pt x="4532" y="10015"/>
                        <a:pt x="4708" y="9999"/>
                      </a:cubicBezTo>
                      <a:cubicBezTo>
                        <a:pt x="4884" y="9983"/>
                        <a:pt x="5267" y="9931"/>
                        <a:pt x="5517" y="9917"/>
                      </a:cubicBezTo>
                      <a:cubicBezTo>
                        <a:pt x="5767" y="9903"/>
                        <a:pt x="5977" y="9917"/>
                        <a:pt x="6207" y="9917"/>
                      </a:cubicBezTo>
                      <a:cubicBezTo>
                        <a:pt x="6667" y="9830"/>
                        <a:pt x="7228" y="9704"/>
                        <a:pt x="7586" y="9656"/>
                      </a:cubicBezTo>
                      <a:cubicBezTo>
                        <a:pt x="7944" y="9608"/>
                        <a:pt x="8185" y="9677"/>
                        <a:pt x="8353" y="9629"/>
                      </a:cubicBezTo>
                      <a:cubicBezTo>
                        <a:pt x="8521" y="9581"/>
                        <a:pt x="8604" y="9494"/>
                        <a:pt x="8597" y="9368"/>
                      </a:cubicBezTo>
                      <a:cubicBezTo>
                        <a:pt x="8590" y="9242"/>
                        <a:pt x="8278" y="8989"/>
                        <a:pt x="8312" y="8872"/>
                      </a:cubicBezTo>
                      <a:cubicBezTo>
                        <a:pt x="8346" y="8755"/>
                        <a:pt x="8653" y="8734"/>
                        <a:pt x="8802" y="8668"/>
                      </a:cubicBezTo>
                      <a:cubicBezTo>
                        <a:pt x="8951" y="8602"/>
                        <a:pt x="9106" y="8518"/>
                        <a:pt x="9207" y="8474"/>
                      </a:cubicBezTo>
                      <a:cubicBezTo>
                        <a:pt x="9308" y="8430"/>
                        <a:pt x="9462" y="8479"/>
                        <a:pt x="9408" y="8406"/>
                      </a:cubicBezTo>
                      <a:cubicBezTo>
                        <a:pt x="9354" y="8333"/>
                        <a:pt x="9101" y="8223"/>
                        <a:pt x="8882" y="8035"/>
                      </a:cubicBezTo>
                      <a:cubicBezTo>
                        <a:pt x="8663" y="7847"/>
                        <a:pt x="8352" y="7492"/>
                        <a:pt x="8092" y="7279"/>
                      </a:cubicBezTo>
                      <a:cubicBezTo>
                        <a:pt x="7832" y="7066"/>
                        <a:pt x="7487" y="6889"/>
                        <a:pt x="7321" y="6759"/>
                      </a:cubicBezTo>
                      <a:cubicBezTo>
                        <a:pt x="7155" y="6629"/>
                        <a:pt x="7054" y="6580"/>
                        <a:pt x="7098" y="6497"/>
                      </a:cubicBezTo>
                      <a:cubicBezTo>
                        <a:pt x="7142" y="6414"/>
                        <a:pt x="7390" y="6345"/>
                        <a:pt x="7586" y="6263"/>
                      </a:cubicBezTo>
                      <a:cubicBezTo>
                        <a:pt x="7782" y="6181"/>
                        <a:pt x="8026" y="6082"/>
                        <a:pt x="8276" y="6002"/>
                      </a:cubicBezTo>
                      <a:cubicBezTo>
                        <a:pt x="8526" y="5922"/>
                        <a:pt x="8900" y="5853"/>
                        <a:pt x="9086" y="5782"/>
                      </a:cubicBezTo>
                      <a:cubicBezTo>
                        <a:pt x="9272" y="5711"/>
                        <a:pt x="9238" y="5584"/>
                        <a:pt x="9390" y="5577"/>
                      </a:cubicBezTo>
                      <a:cubicBezTo>
                        <a:pt x="9542" y="5570"/>
                        <a:pt x="9898" y="5757"/>
                        <a:pt x="10000" y="5741"/>
                      </a:cubicBezTo>
                      <a:cubicBezTo>
                        <a:pt x="10102" y="5725"/>
                        <a:pt x="10000" y="5568"/>
                        <a:pt x="10000" y="5481"/>
                      </a:cubicBezTo>
                      <a:lnTo>
                        <a:pt x="10000" y="4697"/>
                      </a:lnTo>
                      <a:cubicBezTo>
                        <a:pt x="9655" y="4697"/>
                        <a:pt x="9655" y="3654"/>
                        <a:pt x="9655" y="3654"/>
                      </a:cubicBezTo>
                      <a:lnTo>
                        <a:pt x="9655" y="2871"/>
                      </a:lnTo>
                      <a:lnTo>
                        <a:pt x="9655" y="2609"/>
                      </a:lnTo>
                      <a:lnTo>
                        <a:pt x="9310" y="1827"/>
                      </a:lnTo>
                      <a:lnTo>
                        <a:pt x="9310" y="1305"/>
                      </a:lnTo>
                      <a:lnTo>
                        <a:pt x="7931" y="783"/>
                      </a:lnTo>
                      <a:lnTo>
                        <a:pt x="6552" y="1305"/>
                      </a:lnTo>
                      <a:cubicBezTo>
                        <a:pt x="6552" y="1305"/>
                        <a:pt x="6207" y="1305"/>
                        <a:pt x="5862" y="1044"/>
                      </a:cubicBezTo>
                      <a:lnTo>
                        <a:pt x="5862" y="522"/>
                      </a:lnTo>
                      <a:lnTo>
                        <a:pt x="4828" y="261"/>
                      </a:lnTo>
                      <a:lnTo>
                        <a:pt x="4138" y="0"/>
                      </a:lnTo>
                      <a:lnTo>
                        <a:pt x="3793" y="261"/>
                      </a:lnTo>
                      <a:lnTo>
                        <a:pt x="3448" y="1305"/>
                      </a:lnTo>
                      <a:lnTo>
                        <a:pt x="3103" y="1827"/>
                      </a:lnTo>
                      <a:lnTo>
                        <a:pt x="2414" y="1827"/>
                      </a:lnTo>
                      <a:lnTo>
                        <a:pt x="1724" y="1827"/>
                      </a:lnTo>
                      <a:lnTo>
                        <a:pt x="1724" y="2088"/>
                      </a:lnTo>
                      <a:lnTo>
                        <a:pt x="1724" y="2609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6" name="Freeform 345"/>
                <p:cNvSpPr>
                  <a:spLocks/>
                </p:cNvSpPr>
                <p:nvPr/>
              </p:nvSpPr>
              <p:spPr bwMode="auto">
                <a:xfrm>
                  <a:off x="4665663" y="3100388"/>
                  <a:ext cx="76200" cy="101600"/>
                </a:xfrm>
                <a:custGeom>
                  <a:avLst/>
                  <a:gdLst>
                    <a:gd name="T0" fmla="*/ 2147483647 w 66"/>
                    <a:gd name="T1" fmla="*/ 2147483647 h 90"/>
                    <a:gd name="T2" fmla="*/ 2147483647 w 66"/>
                    <a:gd name="T3" fmla="*/ 2147483647 h 90"/>
                    <a:gd name="T4" fmla="*/ 2147483647 w 66"/>
                    <a:gd name="T5" fmla="*/ 2147483647 h 90"/>
                    <a:gd name="T6" fmla="*/ 2147483647 w 66"/>
                    <a:gd name="T7" fmla="*/ 2147483647 h 90"/>
                    <a:gd name="T8" fmla="*/ 2147483647 w 66"/>
                    <a:gd name="T9" fmla="*/ 2147483647 h 90"/>
                    <a:gd name="T10" fmla="*/ 2147483647 w 66"/>
                    <a:gd name="T11" fmla="*/ 2147483647 h 90"/>
                    <a:gd name="T12" fmla="*/ 2147483647 w 66"/>
                    <a:gd name="T13" fmla="*/ 2147483647 h 90"/>
                    <a:gd name="T14" fmla="*/ 2147483647 w 66"/>
                    <a:gd name="T15" fmla="*/ 2147483647 h 90"/>
                    <a:gd name="T16" fmla="*/ 2147483647 w 66"/>
                    <a:gd name="T17" fmla="*/ 2147483647 h 90"/>
                    <a:gd name="T18" fmla="*/ 2147483647 w 66"/>
                    <a:gd name="T19" fmla="*/ 2147483647 h 90"/>
                    <a:gd name="T20" fmla="*/ 2147483647 w 66"/>
                    <a:gd name="T21" fmla="*/ 0 h 90"/>
                    <a:gd name="T22" fmla="*/ 2147483647 w 66"/>
                    <a:gd name="T23" fmla="*/ 2147483647 h 90"/>
                    <a:gd name="T24" fmla="*/ 2147483647 w 66"/>
                    <a:gd name="T25" fmla="*/ 2147483647 h 90"/>
                    <a:gd name="T26" fmla="*/ 2147483647 w 66"/>
                    <a:gd name="T27" fmla="*/ 2147483647 h 90"/>
                    <a:gd name="T28" fmla="*/ 2147483647 w 66"/>
                    <a:gd name="T29" fmla="*/ 2147483647 h 90"/>
                    <a:gd name="T30" fmla="*/ 2147483647 w 66"/>
                    <a:gd name="T31" fmla="*/ 2147483647 h 90"/>
                    <a:gd name="T32" fmla="*/ 0 w 66"/>
                    <a:gd name="T33" fmla="*/ 2147483647 h 90"/>
                    <a:gd name="T34" fmla="*/ 2147483647 w 66"/>
                    <a:gd name="T35" fmla="*/ 2147483647 h 90"/>
                    <a:gd name="T36" fmla="*/ 2147483647 w 66"/>
                    <a:gd name="T37" fmla="*/ 2147483647 h 9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6" h="90">
                      <a:moveTo>
                        <a:pt x="18" y="72"/>
                      </a:moveTo>
                      <a:lnTo>
                        <a:pt x="30" y="78"/>
                      </a:lnTo>
                      <a:lnTo>
                        <a:pt x="36" y="84"/>
                      </a:lnTo>
                      <a:lnTo>
                        <a:pt x="42" y="90"/>
                      </a:lnTo>
                      <a:lnTo>
                        <a:pt x="48" y="78"/>
                      </a:lnTo>
                      <a:lnTo>
                        <a:pt x="48" y="60"/>
                      </a:lnTo>
                      <a:lnTo>
                        <a:pt x="60" y="48"/>
                      </a:lnTo>
                      <a:lnTo>
                        <a:pt x="60" y="30"/>
                      </a:lnTo>
                      <a:lnTo>
                        <a:pt x="66" y="18"/>
                      </a:lnTo>
                      <a:lnTo>
                        <a:pt x="66" y="6"/>
                      </a:lnTo>
                      <a:lnTo>
                        <a:pt x="66" y="0"/>
                      </a:lnTo>
                      <a:lnTo>
                        <a:pt x="54" y="6"/>
                      </a:lnTo>
                      <a:lnTo>
                        <a:pt x="36" y="12"/>
                      </a:lnTo>
                      <a:lnTo>
                        <a:pt x="36" y="30"/>
                      </a:lnTo>
                      <a:lnTo>
                        <a:pt x="24" y="18"/>
                      </a:lnTo>
                      <a:lnTo>
                        <a:pt x="12" y="54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8" y="7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" name="Freeform 346"/>
                <p:cNvSpPr>
                  <a:spLocks/>
                </p:cNvSpPr>
                <p:nvPr/>
              </p:nvSpPr>
              <p:spPr bwMode="auto">
                <a:xfrm rot="20966185">
                  <a:off x="5046663" y="3533775"/>
                  <a:ext cx="158750" cy="163513"/>
                </a:xfrm>
                <a:custGeom>
                  <a:avLst/>
                  <a:gdLst>
                    <a:gd name="T0" fmla="*/ 2147483647 w 9874"/>
                    <a:gd name="T1" fmla="*/ 861456484 h 10000"/>
                    <a:gd name="T2" fmla="*/ 2147483647 w 9874"/>
                    <a:gd name="T3" fmla="*/ 573160271 h 10000"/>
                    <a:gd name="T4" fmla="*/ 2147483647 w 9874"/>
                    <a:gd name="T5" fmla="*/ 571945092 h 10000"/>
                    <a:gd name="T6" fmla="*/ 2147483647 w 9874"/>
                    <a:gd name="T7" fmla="*/ 0 h 10000"/>
                    <a:gd name="T8" fmla="*/ 2147483647 w 9874"/>
                    <a:gd name="T9" fmla="*/ 350414474 h 10000"/>
                    <a:gd name="T10" fmla="*/ 2147483647 w 9874"/>
                    <a:gd name="T11" fmla="*/ 1282208266 h 10000"/>
                    <a:gd name="T12" fmla="*/ 1792679761 w 9874"/>
                    <a:gd name="T13" fmla="*/ 1861231051 h 10000"/>
                    <a:gd name="T14" fmla="*/ 1792679761 w 9874"/>
                    <a:gd name="T15" fmla="*/ 2147483647 h 10000"/>
                    <a:gd name="T16" fmla="*/ 1194741583 w 9874"/>
                    <a:gd name="T17" fmla="*/ 2147483647 h 10000"/>
                    <a:gd name="T18" fmla="*/ 0 w 9874"/>
                    <a:gd name="T19" fmla="*/ 2147483647 h 10000"/>
                    <a:gd name="T20" fmla="*/ 1194741583 w 9874"/>
                    <a:gd name="T21" fmla="*/ 2147483647 h 10000"/>
                    <a:gd name="T22" fmla="*/ 2147483647 w 9874"/>
                    <a:gd name="T23" fmla="*/ 2147483647 h 10000"/>
                    <a:gd name="T24" fmla="*/ 2147483647 w 9874"/>
                    <a:gd name="T25" fmla="*/ 2147483647 h 10000"/>
                    <a:gd name="T26" fmla="*/ 2147483647 w 9874"/>
                    <a:gd name="T27" fmla="*/ 2147483647 h 10000"/>
                    <a:gd name="T28" fmla="*/ 2147483647 w 9874"/>
                    <a:gd name="T29" fmla="*/ 2147483647 h 10000"/>
                    <a:gd name="T30" fmla="*/ 2147483647 w 9874"/>
                    <a:gd name="T31" fmla="*/ 2147483647 h 10000"/>
                    <a:gd name="T32" fmla="*/ 2147483647 w 9874"/>
                    <a:gd name="T33" fmla="*/ 2147483647 h 10000"/>
                    <a:gd name="T34" fmla="*/ 2147483647 w 9874"/>
                    <a:gd name="T35" fmla="*/ 2147483647 h 10000"/>
                    <a:gd name="T36" fmla="*/ 2147483647 w 9874"/>
                    <a:gd name="T37" fmla="*/ 2147483647 h 10000"/>
                    <a:gd name="T38" fmla="*/ 2147483647 w 9874"/>
                    <a:gd name="T39" fmla="*/ 2147483647 h 10000"/>
                    <a:gd name="T40" fmla="*/ 2147483647 w 9874"/>
                    <a:gd name="T41" fmla="*/ 2147483647 h 10000"/>
                    <a:gd name="T42" fmla="*/ 2147483647 w 9874"/>
                    <a:gd name="T43" fmla="*/ 2147483647 h 10000"/>
                    <a:gd name="T44" fmla="*/ 2147483647 w 9874"/>
                    <a:gd name="T45" fmla="*/ 2083902531 h 10000"/>
                    <a:gd name="T46" fmla="*/ 2147483647 w 9874"/>
                    <a:gd name="T47" fmla="*/ 1331460655 h 10000"/>
                    <a:gd name="T48" fmla="*/ 2147483647 w 9874"/>
                    <a:gd name="T49" fmla="*/ 1056034845 h 10000"/>
                    <a:gd name="T50" fmla="*/ 2147483647 w 9874"/>
                    <a:gd name="T51" fmla="*/ 861456484 h 1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874" h="10000">
                      <a:moveTo>
                        <a:pt x="9677" y="735"/>
                      </a:moveTo>
                      <a:lnTo>
                        <a:pt x="9874" y="489"/>
                      </a:lnTo>
                      <a:lnTo>
                        <a:pt x="9223" y="488"/>
                      </a:lnTo>
                      <a:lnTo>
                        <a:pt x="8813" y="0"/>
                      </a:lnTo>
                      <a:lnTo>
                        <a:pt x="5802" y="299"/>
                      </a:lnTo>
                      <a:lnTo>
                        <a:pt x="3889" y="1094"/>
                      </a:lnTo>
                      <a:lnTo>
                        <a:pt x="1667" y="1588"/>
                      </a:lnTo>
                      <a:lnTo>
                        <a:pt x="1667" y="2083"/>
                      </a:lnTo>
                      <a:lnTo>
                        <a:pt x="1111" y="3073"/>
                      </a:lnTo>
                      <a:lnTo>
                        <a:pt x="0" y="4062"/>
                      </a:lnTo>
                      <a:lnTo>
                        <a:pt x="1111" y="5547"/>
                      </a:lnTo>
                      <a:lnTo>
                        <a:pt x="3333" y="6042"/>
                      </a:lnTo>
                      <a:lnTo>
                        <a:pt x="2222" y="7031"/>
                      </a:lnTo>
                      <a:lnTo>
                        <a:pt x="2222" y="9010"/>
                      </a:lnTo>
                      <a:lnTo>
                        <a:pt x="4445" y="10000"/>
                      </a:lnTo>
                      <a:lnTo>
                        <a:pt x="5555" y="9010"/>
                      </a:lnTo>
                      <a:lnTo>
                        <a:pt x="5555" y="8021"/>
                      </a:lnTo>
                      <a:lnTo>
                        <a:pt x="7777" y="7031"/>
                      </a:lnTo>
                      <a:lnTo>
                        <a:pt x="5555" y="5052"/>
                      </a:lnTo>
                      <a:lnTo>
                        <a:pt x="5555" y="4062"/>
                      </a:lnTo>
                      <a:lnTo>
                        <a:pt x="4445" y="2578"/>
                      </a:lnTo>
                      <a:lnTo>
                        <a:pt x="7777" y="2083"/>
                      </a:lnTo>
                      <a:lnTo>
                        <a:pt x="9152" y="1778"/>
                      </a:lnTo>
                      <a:lnTo>
                        <a:pt x="9179" y="1136"/>
                      </a:lnTo>
                      <a:lnTo>
                        <a:pt x="9413" y="901"/>
                      </a:lnTo>
                      <a:lnTo>
                        <a:pt x="9677" y="7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8" name="Freeform 351"/>
                <p:cNvSpPr>
                  <a:spLocks/>
                </p:cNvSpPr>
                <p:nvPr/>
              </p:nvSpPr>
              <p:spPr bwMode="auto">
                <a:xfrm>
                  <a:off x="5037138" y="3279775"/>
                  <a:ext cx="204787" cy="16827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0 h 10000"/>
                    <a:gd name="T8" fmla="*/ 2147483647 w 10000"/>
                    <a:gd name="T9" fmla="*/ 962987830 h 10000"/>
                    <a:gd name="T10" fmla="*/ 2147483647 w 10000"/>
                    <a:gd name="T11" fmla="*/ 1505821189 h 10000"/>
                    <a:gd name="T12" fmla="*/ 2147483647 w 10000"/>
                    <a:gd name="T13" fmla="*/ 962987830 h 10000"/>
                    <a:gd name="T14" fmla="*/ 2147483647 w 10000"/>
                    <a:gd name="T15" fmla="*/ 2147483647 h 10000"/>
                    <a:gd name="T16" fmla="*/ 1839321513 w 10000"/>
                    <a:gd name="T17" fmla="*/ 2147483647 h 10000"/>
                    <a:gd name="T18" fmla="*/ 1728171895 w 10000"/>
                    <a:gd name="T19" fmla="*/ 2147483647 h 10000"/>
                    <a:gd name="T20" fmla="*/ 1513069159 w 10000"/>
                    <a:gd name="T21" fmla="*/ 2147483647 h 10000"/>
                    <a:gd name="T22" fmla="*/ 7214134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2147483647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000" h="10000">
                      <a:moveTo>
                        <a:pt x="8952" y="4746"/>
                      </a:moveTo>
                      <a:cubicBezTo>
                        <a:pt x="8952" y="4746"/>
                        <a:pt x="9789" y="4438"/>
                        <a:pt x="9789" y="4036"/>
                      </a:cubicBezTo>
                      <a:cubicBezTo>
                        <a:pt x="10125" y="3229"/>
                        <a:pt x="10054" y="3000"/>
                        <a:pt x="9628" y="2328"/>
                      </a:cubicBezTo>
                      <a:cubicBezTo>
                        <a:pt x="9201" y="1655"/>
                        <a:pt x="8028" y="776"/>
                        <a:pt x="7229" y="0"/>
                      </a:cubicBezTo>
                      <a:cubicBezTo>
                        <a:pt x="6677" y="239"/>
                        <a:pt x="6358" y="529"/>
                        <a:pt x="5576" y="715"/>
                      </a:cubicBezTo>
                      <a:cubicBezTo>
                        <a:pt x="4794" y="901"/>
                        <a:pt x="3551" y="983"/>
                        <a:pt x="2539" y="1118"/>
                      </a:cubicBezTo>
                      <a:lnTo>
                        <a:pt x="2201" y="715"/>
                      </a:lnTo>
                      <a:lnTo>
                        <a:pt x="1188" y="2730"/>
                      </a:lnTo>
                      <a:cubicBezTo>
                        <a:pt x="963" y="3268"/>
                        <a:pt x="631" y="4031"/>
                        <a:pt x="513" y="4343"/>
                      </a:cubicBezTo>
                      <a:cubicBezTo>
                        <a:pt x="396" y="4654"/>
                        <a:pt x="496" y="4524"/>
                        <a:pt x="482" y="4603"/>
                      </a:cubicBezTo>
                      <a:cubicBezTo>
                        <a:pt x="467" y="4681"/>
                        <a:pt x="503" y="4723"/>
                        <a:pt x="422" y="4817"/>
                      </a:cubicBezTo>
                      <a:cubicBezTo>
                        <a:pt x="342" y="4911"/>
                        <a:pt x="-28" y="5153"/>
                        <a:pt x="2" y="5165"/>
                      </a:cubicBezTo>
                      <a:cubicBezTo>
                        <a:pt x="871" y="6361"/>
                        <a:pt x="1309" y="7628"/>
                        <a:pt x="1789" y="8230"/>
                      </a:cubicBezTo>
                      <a:cubicBezTo>
                        <a:pt x="2266" y="8832"/>
                        <a:pt x="2645" y="8558"/>
                        <a:pt x="2875" y="8776"/>
                      </a:cubicBezTo>
                      <a:cubicBezTo>
                        <a:pt x="3105" y="8994"/>
                        <a:pt x="2722" y="9336"/>
                        <a:pt x="3174" y="9539"/>
                      </a:cubicBezTo>
                      <a:cubicBezTo>
                        <a:pt x="3626" y="9742"/>
                        <a:pt x="4682" y="10053"/>
                        <a:pt x="5588" y="9993"/>
                      </a:cubicBezTo>
                      <a:cubicBezTo>
                        <a:pt x="6494" y="9933"/>
                        <a:pt x="8055" y="9717"/>
                        <a:pt x="8615" y="9179"/>
                      </a:cubicBezTo>
                      <a:cubicBezTo>
                        <a:pt x="9175" y="8641"/>
                        <a:pt x="8840" y="7567"/>
                        <a:pt x="8952" y="6761"/>
                      </a:cubicBezTo>
                      <a:lnTo>
                        <a:pt x="9628" y="6358"/>
                      </a:lnTo>
                      <a:cubicBezTo>
                        <a:pt x="9591" y="6168"/>
                        <a:pt x="9555" y="5977"/>
                        <a:pt x="9518" y="5787"/>
                      </a:cubicBezTo>
                      <a:cubicBezTo>
                        <a:pt x="9629" y="5384"/>
                        <a:pt x="8840" y="5149"/>
                        <a:pt x="8952" y="474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" name="Freeform 353"/>
                <p:cNvSpPr>
                  <a:spLocks/>
                </p:cNvSpPr>
                <p:nvPr/>
              </p:nvSpPr>
              <p:spPr bwMode="auto">
                <a:xfrm>
                  <a:off x="4830763" y="3201988"/>
                  <a:ext cx="158750" cy="82550"/>
                </a:xfrm>
                <a:custGeom>
                  <a:avLst/>
                  <a:gdLst>
                    <a:gd name="T0" fmla="*/ 2147483647 w 10569"/>
                    <a:gd name="T1" fmla="*/ 218132199 h 10092"/>
                    <a:gd name="T2" fmla="*/ 2147483647 w 10569"/>
                    <a:gd name="T3" fmla="*/ 122706788 h 10092"/>
                    <a:gd name="T4" fmla="*/ 2147483647 w 10569"/>
                    <a:gd name="T5" fmla="*/ 61371189 h 10092"/>
                    <a:gd name="T6" fmla="*/ 2147483647 w 10569"/>
                    <a:gd name="T7" fmla="*/ 0 h 10092"/>
                    <a:gd name="T8" fmla="*/ 2147483647 w 10569"/>
                    <a:gd name="T9" fmla="*/ 30665321 h 10092"/>
                    <a:gd name="T10" fmla="*/ 2147483647 w 10569"/>
                    <a:gd name="T11" fmla="*/ 0 h 10092"/>
                    <a:gd name="T12" fmla="*/ 2097951320 w 10569"/>
                    <a:gd name="T13" fmla="*/ 30665321 h 10092"/>
                    <a:gd name="T14" fmla="*/ 1401434486 w 10569"/>
                    <a:gd name="T15" fmla="*/ 61371189 h 10092"/>
                    <a:gd name="T16" fmla="*/ 704917667 w 10569"/>
                    <a:gd name="T17" fmla="*/ 92041467 h 10092"/>
                    <a:gd name="T18" fmla="*/ 8448222 w 10569"/>
                    <a:gd name="T19" fmla="*/ 122706788 h 10092"/>
                    <a:gd name="T20" fmla="*/ 357065685 w 10569"/>
                    <a:gd name="T21" fmla="*/ 164160932 h 10092"/>
                    <a:gd name="T22" fmla="*/ 1012965140 w 10569"/>
                    <a:gd name="T23" fmla="*/ 220119984 h 10092"/>
                    <a:gd name="T24" fmla="*/ 1750099564 w 10569"/>
                    <a:gd name="T25" fmla="*/ 306784830 h 10092"/>
                    <a:gd name="T26" fmla="*/ 2097951320 w 10569"/>
                    <a:gd name="T27" fmla="*/ 337490632 h 10092"/>
                    <a:gd name="T28" fmla="*/ 2147483647 w 10569"/>
                    <a:gd name="T29" fmla="*/ 371544855 h 10092"/>
                    <a:gd name="T30" fmla="*/ 2147483647 w 10569"/>
                    <a:gd name="T31" fmla="*/ 367936564 h 10092"/>
                    <a:gd name="T32" fmla="*/ 2147483647 w 10569"/>
                    <a:gd name="T33" fmla="*/ 337230696 h 10092"/>
                    <a:gd name="T34" fmla="*/ 2147483647 w 10569"/>
                    <a:gd name="T35" fmla="*/ 346435062 h 10092"/>
                    <a:gd name="T36" fmla="*/ 2147483647 w 10569"/>
                    <a:gd name="T37" fmla="*/ 347321125 h 10092"/>
                    <a:gd name="T38" fmla="*/ 2147483647 w 10569"/>
                    <a:gd name="T39" fmla="*/ 353615522 h 10092"/>
                    <a:gd name="T40" fmla="*/ 2147483647 w 10569"/>
                    <a:gd name="T41" fmla="*/ 369740943 h 10092"/>
                    <a:gd name="T42" fmla="*/ 2147483647 w 10569"/>
                    <a:gd name="T43" fmla="*/ 344411753 h 10092"/>
                    <a:gd name="T44" fmla="*/ 2147483647 w 10569"/>
                    <a:gd name="T45" fmla="*/ 359211597 h 100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0569" h="10092">
                      <a:moveTo>
                        <a:pt x="10569" y="5925"/>
                      </a:moveTo>
                      <a:cubicBezTo>
                        <a:pt x="10249" y="5077"/>
                        <a:pt x="8682" y="4197"/>
                        <a:pt x="7738" y="3333"/>
                      </a:cubicBezTo>
                      <a:lnTo>
                        <a:pt x="5920" y="1667"/>
                      </a:lnTo>
                      <a:lnTo>
                        <a:pt x="4102" y="0"/>
                      </a:lnTo>
                      <a:lnTo>
                        <a:pt x="4102" y="833"/>
                      </a:lnTo>
                      <a:lnTo>
                        <a:pt x="3193" y="0"/>
                      </a:lnTo>
                      <a:lnTo>
                        <a:pt x="2738" y="833"/>
                      </a:lnTo>
                      <a:lnTo>
                        <a:pt x="1829" y="1667"/>
                      </a:lnTo>
                      <a:lnTo>
                        <a:pt x="920" y="2500"/>
                      </a:lnTo>
                      <a:cubicBezTo>
                        <a:pt x="617" y="2778"/>
                        <a:pt x="87" y="3007"/>
                        <a:pt x="11" y="3333"/>
                      </a:cubicBezTo>
                      <a:cubicBezTo>
                        <a:pt x="-65" y="3659"/>
                        <a:pt x="248" y="4018"/>
                        <a:pt x="466" y="4459"/>
                      </a:cubicBezTo>
                      <a:cubicBezTo>
                        <a:pt x="684" y="4900"/>
                        <a:pt x="1019" y="5333"/>
                        <a:pt x="1322" y="5979"/>
                      </a:cubicBezTo>
                      <a:cubicBezTo>
                        <a:pt x="1625" y="6625"/>
                        <a:pt x="2048" y="7802"/>
                        <a:pt x="2284" y="8333"/>
                      </a:cubicBezTo>
                      <a:cubicBezTo>
                        <a:pt x="2520" y="8864"/>
                        <a:pt x="2583" y="8874"/>
                        <a:pt x="2738" y="9167"/>
                      </a:cubicBezTo>
                      <a:cubicBezTo>
                        <a:pt x="2893" y="9460"/>
                        <a:pt x="3217" y="10092"/>
                        <a:pt x="3217" y="10092"/>
                      </a:cubicBezTo>
                      <a:cubicBezTo>
                        <a:pt x="4581" y="10092"/>
                        <a:pt x="4900" y="9994"/>
                        <a:pt x="4900" y="9994"/>
                      </a:cubicBezTo>
                      <a:cubicBezTo>
                        <a:pt x="4785" y="9440"/>
                        <a:pt x="5654" y="9714"/>
                        <a:pt x="5539" y="9160"/>
                      </a:cubicBezTo>
                      <a:cubicBezTo>
                        <a:pt x="5853" y="9260"/>
                        <a:pt x="6250" y="9364"/>
                        <a:pt x="6402" y="9410"/>
                      </a:cubicBezTo>
                      <a:cubicBezTo>
                        <a:pt x="6554" y="9456"/>
                        <a:pt x="6377" y="9434"/>
                        <a:pt x="6453" y="9434"/>
                      </a:cubicBezTo>
                      <a:cubicBezTo>
                        <a:pt x="6529" y="9434"/>
                        <a:pt x="6505" y="9504"/>
                        <a:pt x="6723" y="9605"/>
                      </a:cubicBezTo>
                      <a:cubicBezTo>
                        <a:pt x="6941" y="9707"/>
                        <a:pt x="7421" y="10085"/>
                        <a:pt x="7759" y="10043"/>
                      </a:cubicBezTo>
                      <a:cubicBezTo>
                        <a:pt x="8097" y="10001"/>
                        <a:pt x="8436" y="9626"/>
                        <a:pt x="8753" y="9355"/>
                      </a:cubicBezTo>
                      <a:cubicBezTo>
                        <a:pt x="9070" y="9084"/>
                        <a:pt x="8347" y="9964"/>
                        <a:pt x="10391" y="9757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0" name="Freeform 354"/>
                <p:cNvSpPr>
                  <a:spLocks/>
                </p:cNvSpPr>
                <p:nvPr/>
              </p:nvSpPr>
              <p:spPr bwMode="auto">
                <a:xfrm>
                  <a:off x="4943475" y="3287713"/>
                  <a:ext cx="138113" cy="95250"/>
                </a:xfrm>
                <a:custGeom>
                  <a:avLst/>
                  <a:gdLst>
                    <a:gd name="T0" fmla="*/ 2147483647 w 9980"/>
                    <a:gd name="T1" fmla="*/ 0 h 10000"/>
                    <a:gd name="T2" fmla="*/ 2147483647 w 9980"/>
                    <a:gd name="T3" fmla="*/ 120347451 h 10000"/>
                    <a:gd name="T4" fmla="*/ 2048295641 w 9980"/>
                    <a:gd name="T5" fmla="*/ 174854502 h 10000"/>
                    <a:gd name="T6" fmla="*/ 1295790420 w 9980"/>
                    <a:gd name="T7" fmla="*/ 229369258 h 10000"/>
                    <a:gd name="T8" fmla="*/ 794318046 w 9980"/>
                    <a:gd name="T9" fmla="*/ 209556601 h 10000"/>
                    <a:gd name="T10" fmla="*/ 543839063 w 9980"/>
                    <a:gd name="T11" fmla="*/ 174854502 h 10000"/>
                    <a:gd name="T12" fmla="*/ 292843180 w 9980"/>
                    <a:gd name="T13" fmla="*/ 283793289 h 10000"/>
                    <a:gd name="T14" fmla="*/ 41849789 w 9980"/>
                    <a:gd name="T15" fmla="*/ 447321156 h 10000"/>
                    <a:gd name="T16" fmla="*/ 11224449 w 9980"/>
                    <a:gd name="T17" fmla="*/ 470376980 h 10000"/>
                    <a:gd name="T18" fmla="*/ 159185930 w 9980"/>
                    <a:gd name="T19" fmla="*/ 536612402 h 10000"/>
                    <a:gd name="T20" fmla="*/ 838699122 w 9980"/>
                    <a:gd name="T21" fmla="*/ 744424260 h 10000"/>
                    <a:gd name="T22" fmla="*/ 1841683506 w 9980"/>
                    <a:gd name="T23" fmla="*/ 792279756 h 10000"/>
                    <a:gd name="T24" fmla="*/ 2147483647 w 9980"/>
                    <a:gd name="T25" fmla="*/ 746169002 h 10000"/>
                    <a:gd name="T26" fmla="*/ 2147483647 w 9980"/>
                    <a:gd name="T27" fmla="*/ 678509460 h 10000"/>
                    <a:gd name="T28" fmla="*/ 2147483647 w 9980"/>
                    <a:gd name="T29" fmla="*/ 678509460 h 10000"/>
                    <a:gd name="T30" fmla="*/ 2147483647 w 9980"/>
                    <a:gd name="T31" fmla="*/ 610766908 h 10000"/>
                    <a:gd name="T32" fmla="*/ 2147483647 w 9980"/>
                    <a:gd name="T33" fmla="*/ 392815010 h 10000"/>
                    <a:gd name="T34" fmla="*/ 2147483647 w 9980"/>
                    <a:gd name="T35" fmla="*/ 120347451 h 10000"/>
                    <a:gd name="T36" fmla="*/ 2147483647 w 9980"/>
                    <a:gd name="T37" fmla="*/ 9902428 h 10000"/>
                    <a:gd name="T38" fmla="*/ 2147483647 w 9980"/>
                    <a:gd name="T39" fmla="*/ 26306802 h 10000"/>
                    <a:gd name="T40" fmla="*/ 2147483647 w 9980"/>
                    <a:gd name="T41" fmla="*/ 0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980" h="10000">
                      <a:moveTo>
                        <a:pt x="7338" y="0"/>
                      </a:moveTo>
                      <a:cubicBezTo>
                        <a:pt x="6885" y="506"/>
                        <a:pt x="6535" y="1151"/>
                        <a:pt x="5980" y="1519"/>
                      </a:cubicBezTo>
                      <a:cubicBezTo>
                        <a:pt x="5426" y="1887"/>
                        <a:pt x="4670" y="1978"/>
                        <a:pt x="4015" y="2207"/>
                      </a:cubicBezTo>
                      <a:cubicBezTo>
                        <a:pt x="2540" y="2895"/>
                        <a:pt x="2950" y="2822"/>
                        <a:pt x="2540" y="2895"/>
                      </a:cubicBezTo>
                      <a:cubicBezTo>
                        <a:pt x="2130" y="2968"/>
                        <a:pt x="1557" y="2645"/>
                        <a:pt x="1557" y="2645"/>
                      </a:cubicBezTo>
                      <a:cubicBezTo>
                        <a:pt x="1066" y="1958"/>
                        <a:pt x="1230" y="2051"/>
                        <a:pt x="1066" y="2207"/>
                      </a:cubicBezTo>
                      <a:cubicBezTo>
                        <a:pt x="902" y="2363"/>
                        <a:pt x="574" y="3582"/>
                        <a:pt x="574" y="3582"/>
                      </a:cubicBezTo>
                      <a:cubicBezTo>
                        <a:pt x="409" y="4270"/>
                        <a:pt x="174" y="5254"/>
                        <a:pt x="82" y="5646"/>
                      </a:cubicBezTo>
                      <a:cubicBezTo>
                        <a:pt x="-10" y="6038"/>
                        <a:pt x="-16" y="5749"/>
                        <a:pt x="22" y="5937"/>
                      </a:cubicBezTo>
                      <a:cubicBezTo>
                        <a:pt x="60" y="6125"/>
                        <a:pt x="42" y="6197"/>
                        <a:pt x="312" y="6773"/>
                      </a:cubicBezTo>
                      <a:cubicBezTo>
                        <a:pt x="583" y="7349"/>
                        <a:pt x="1094" y="8858"/>
                        <a:pt x="1644" y="9396"/>
                      </a:cubicBezTo>
                      <a:cubicBezTo>
                        <a:pt x="2194" y="9934"/>
                        <a:pt x="3153" y="9997"/>
                        <a:pt x="3610" y="10000"/>
                      </a:cubicBezTo>
                      <a:cubicBezTo>
                        <a:pt x="4068" y="10003"/>
                        <a:pt x="3989" y="9657"/>
                        <a:pt x="4389" y="9418"/>
                      </a:cubicBezTo>
                      <a:cubicBezTo>
                        <a:pt x="4788" y="9179"/>
                        <a:pt x="5720" y="8707"/>
                        <a:pt x="6009" y="8564"/>
                      </a:cubicBezTo>
                      <a:cubicBezTo>
                        <a:pt x="6298" y="8421"/>
                        <a:pt x="5883" y="8706"/>
                        <a:pt x="6124" y="8564"/>
                      </a:cubicBezTo>
                      <a:cubicBezTo>
                        <a:pt x="6364" y="8422"/>
                        <a:pt x="7069" y="8310"/>
                        <a:pt x="7455" y="7709"/>
                      </a:cubicBezTo>
                      <a:cubicBezTo>
                        <a:pt x="7841" y="7109"/>
                        <a:pt x="8111" y="5875"/>
                        <a:pt x="8438" y="4958"/>
                      </a:cubicBezTo>
                      <a:cubicBezTo>
                        <a:pt x="8929" y="3812"/>
                        <a:pt x="9701" y="2324"/>
                        <a:pt x="9913" y="1519"/>
                      </a:cubicBezTo>
                      <a:cubicBezTo>
                        <a:pt x="10125" y="713"/>
                        <a:pt x="9778" y="589"/>
                        <a:pt x="9710" y="125"/>
                      </a:cubicBezTo>
                      <a:lnTo>
                        <a:pt x="9128" y="332"/>
                      </a:lnTo>
                      <a:lnTo>
                        <a:pt x="733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" name="Freeform 355"/>
                <p:cNvSpPr>
                  <a:spLocks/>
                </p:cNvSpPr>
                <p:nvPr/>
              </p:nvSpPr>
              <p:spPr bwMode="auto">
                <a:xfrm>
                  <a:off x="4948238" y="3248025"/>
                  <a:ext cx="133350" cy="69850"/>
                </a:xfrm>
                <a:custGeom>
                  <a:avLst/>
                  <a:gdLst>
                    <a:gd name="T0" fmla="*/ 2147483647 w 10000"/>
                    <a:gd name="T1" fmla="*/ 11717197 h 9595"/>
                    <a:gd name="T2" fmla="*/ 2117831042 w 10000"/>
                    <a:gd name="T3" fmla="*/ 1864984 h 9595"/>
                    <a:gd name="T4" fmla="*/ 1670018673 w 10000"/>
                    <a:gd name="T5" fmla="*/ 1985706 h 9595"/>
                    <a:gd name="T6" fmla="*/ 1192608324 w 10000"/>
                    <a:gd name="T7" fmla="*/ 11717197 h 9595"/>
                    <a:gd name="T8" fmla="*/ 954346452 w 10000"/>
                    <a:gd name="T9" fmla="*/ 56295023 h 9595"/>
                    <a:gd name="T10" fmla="*/ 0 w 10000"/>
                    <a:gd name="T11" fmla="*/ 100895271 h 9595"/>
                    <a:gd name="T12" fmla="*/ 238705181 w 10000"/>
                    <a:gd name="T13" fmla="*/ 145472777 h 9595"/>
                    <a:gd name="T14" fmla="*/ 413599734 w 10000"/>
                    <a:gd name="T15" fmla="*/ 172255509 h 9595"/>
                    <a:gd name="T16" fmla="*/ 852527046 w 10000"/>
                    <a:gd name="T17" fmla="*/ 192499706 h 9595"/>
                    <a:gd name="T18" fmla="*/ 1872358309 w 10000"/>
                    <a:gd name="T19" fmla="*/ 165736637 h 9595"/>
                    <a:gd name="T20" fmla="*/ 2147483647 w 10000"/>
                    <a:gd name="T21" fmla="*/ 153539079 h 9595"/>
                    <a:gd name="T22" fmla="*/ 2147483647 w 10000"/>
                    <a:gd name="T23" fmla="*/ 109902201 h 9595"/>
                    <a:gd name="T24" fmla="*/ 2147483647 w 10000"/>
                    <a:gd name="T25" fmla="*/ 118909553 h 9595"/>
                    <a:gd name="T26" fmla="*/ 2147483647 w 10000"/>
                    <a:gd name="T27" fmla="*/ 99771804 h 9595"/>
                    <a:gd name="T28" fmla="*/ 2147483647 w 10000"/>
                    <a:gd name="T29" fmla="*/ 78603679 h 9595"/>
                    <a:gd name="T30" fmla="*/ 2147483647 w 10000"/>
                    <a:gd name="T31" fmla="*/ 43215616 h 9595"/>
                    <a:gd name="T32" fmla="*/ 2147483647 w 10000"/>
                    <a:gd name="T33" fmla="*/ 24356051 h 9595"/>
                    <a:gd name="T34" fmla="*/ 2147483647 w 10000"/>
                    <a:gd name="T35" fmla="*/ 11717197 h 9595"/>
                    <a:gd name="T36" fmla="*/ 2147483647 w 10000"/>
                    <a:gd name="T37" fmla="*/ 11717197 h 959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000" h="9595">
                      <a:moveTo>
                        <a:pt x="6210" y="584"/>
                      </a:moveTo>
                      <a:cubicBezTo>
                        <a:pt x="5554" y="325"/>
                        <a:pt x="5389" y="258"/>
                        <a:pt x="5013" y="93"/>
                      </a:cubicBezTo>
                      <a:cubicBezTo>
                        <a:pt x="4637" y="-72"/>
                        <a:pt x="4318" y="17"/>
                        <a:pt x="3953" y="99"/>
                      </a:cubicBezTo>
                      <a:lnTo>
                        <a:pt x="2823" y="584"/>
                      </a:lnTo>
                      <a:lnTo>
                        <a:pt x="2259" y="2806"/>
                      </a:lnTo>
                      <a:lnTo>
                        <a:pt x="0" y="5029"/>
                      </a:lnTo>
                      <a:lnTo>
                        <a:pt x="565" y="7251"/>
                      </a:lnTo>
                      <a:lnTo>
                        <a:pt x="979" y="8586"/>
                      </a:lnTo>
                      <a:lnTo>
                        <a:pt x="2018" y="9595"/>
                      </a:lnTo>
                      <a:lnTo>
                        <a:pt x="4432" y="8261"/>
                      </a:lnTo>
                      <a:lnTo>
                        <a:pt x="6240" y="7653"/>
                      </a:lnTo>
                      <a:lnTo>
                        <a:pt x="7130" y="5478"/>
                      </a:lnTo>
                      <a:lnTo>
                        <a:pt x="9214" y="5927"/>
                      </a:lnTo>
                      <a:lnTo>
                        <a:pt x="9803" y="4973"/>
                      </a:lnTo>
                      <a:cubicBezTo>
                        <a:pt x="9735" y="4622"/>
                        <a:pt x="9905" y="4270"/>
                        <a:pt x="9837" y="3918"/>
                      </a:cubicBezTo>
                      <a:cubicBezTo>
                        <a:pt x="9758" y="2807"/>
                        <a:pt x="10067" y="3265"/>
                        <a:pt x="9987" y="2154"/>
                      </a:cubicBezTo>
                      <a:cubicBezTo>
                        <a:pt x="9527" y="1653"/>
                        <a:pt x="9037" y="1714"/>
                        <a:pt x="8578" y="1214"/>
                      </a:cubicBezTo>
                      <a:cubicBezTo>
                        <a:pt x="8542" y="1004"/>
                        <a:pt x="8505" y="794"/>
                        <a:pt x="8469" y="584"/>
                      </a:cubicBezTo>
                      <a:lnTo>
                        <a:pt x="6210" y="58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2" name="Freeform 356"/>
                <p:cNvSpPr>
                  <a:spLocks/>
                </p:cNvSpPr>
                <p:nvPr/>
              </p:nvSpPr>
              <p:spPr bwMode="auto">
                <a:xfrm>
                  <a:off x="5097463" y="3429000"/>
                  <a:ext cx="182562" cy="141288"/>
                </a:xfrm>
                <a:custGeom>
                  <a:avLst/>
                  <a:gdLst>
                    <a:gd name="T0" fmla="*/ 2147483647 w 10000"/>
                    <a:gd name="T1" fmla="*/ 293810106 h 10000"/>
                    <a:gd name="T2" fmla="*/ 1846282842 w 10000"/>
                    <a:gd name="T3" fmla="*/ 293810106 h 10000"/>
                    <a:gd name="T4" fmla="*/ 0 w 10000"/>
                    <a:gd name="T5" fmla="*/ 0 h 10000"/>
                    <a:gd name="T6" fmla="*/ 0 w 10000"/>
                    <a:gd name="T7" fmla="*/ 587019553 h 10000"/>
                    <a:gd name="T8" fmla="*/ 924200281 w 10000"/>
                    <a:gd name="T9" fmla="*/ 1468447271 h 10000"/>
                    <a:gd name="T10" fmla="*/ 1379187541 w 10000"/>
                    <a:gd name="T11" fmla="*/ 2147483647 h 10000"/>
                    <a:gd name="T12" fmla="*/ 924200281 w 10000"/>
                    <a:gd name="T13" fmla="*/ 2147483647 h 10000"/>
                    <a:gd name="T14" fmla="*/ 1846282842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1761659502 h 10000"/>
                    <a:gd name="T42" fmla="*/ 2147483647 w 10000"/>
                    <a:gd name="T43" fmla="*/ 587019553 h 10000"/>
                    <a:gd name="T44" fmla="*/ 2147483647 w 10000"/>
                    <a:gd name="T45" fmla="*/ 0 h 10000"/>
                    <a:gd name="T46" fmla="*/ 2147483647 w 10000"/>
                    <a:gd name="T47" fmla="*/ 293810106 h 100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000" h="10000">
                      <a:moveTo>
                        <a:pt x="3636" y="522"/>
                      </a:moveTo>
                      <a:lnTo>
                        <a:pt x="909" y="522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455" y="2609"/>
                      </a:lnTo>
                      <a:cubicBezTo>
                        <a:pt x="530" y="3171"/>
                        <a:pt x="604" y="3733"/>
                        <a:pt x="679" y="4295"/>
                      </a:cubicBezTo>
                      <a:cubicBezTo>
                        <a:pt x="604" y="4631"/>
                        <a:pt x="530" y="4968"/>
                        <a:pt x="455" y="5304"/>
                      </a:cubicBezTo>
                      <a:lnTo>
                        <a:pt x="909" y="6348"/>
                      </a:lnTo>
                      <a:lnTo>
                        <a:pt x="1598" y="7682"/>
                      </a:lnTo>
                      <a:cubicBezTo>
                        <a:pt x="2779" y="7328"/>
                        <a:pt x="2976" y="7157"/>
                        <a:pt x="4110" y="6712"/>
                      </a:cubicBezTo>
                      <a:lnTo>
                        <a:pt x="4448" y="7069"/>
                      </a:lnTo>
                      <a:lnTo>
                        <a:pt x="5010" y="7076"/>
                      </a:lnTo>
                      <a:cubicBezTo>
                        <a:pt x="5007" y="7181"/>
                        <a:pt x="5003" y="7286"/>
                        <a:pt x="5000" y="7391"/>
                      </a:cubicBezTo>
                      <a:lnTo>
                        <a:pt x="4545" y="7913"/>
                      </a:lnTo>
                      <a:lnTo>
                        <a:pt x="5000" y="10000"/>
                      </a:lnTo>
                      <a:lnTo>
                        <a:pt x="6818" y="8435"/>
                      </a:lnTo>
                      <a:lnTo>
                        <a:pt x="8636" y="8435"/>
                      </a:lnTo>
                      <a:lnTo>
                        <a:pt x="9545" y="6870"/>
                      </a:lnTo>
                      <a:lnTo>
                        <a:pt x="10000" y="6870"/>
                      </a:lnTo>
                      <a:lnTo>
                        <a:pt x="7273" y="5826"/>
                      </a:lnTo>
                      <a:cubicBezTo>
                        <a:pt x="7121" y="4927"/>
                        <a:pt x="6970" y="4029"/>
                        <a:pt x="6818" y="3130"/>
                      </a:cubicBezTo>
                      <a:lnTo>
                        <a:pt x="8636" y="1043"/>
                      </a:lnTo>
                      <a:lnTo>
                        <a:pt x="5909" y="0"/>
                      </a:lnTo>
                      <a:lnTo>
                        <a:pt x="3636" y="5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3" name="Freeform 361"/>
                <p:cNvSpPr>
                  <a:spLocks/>
                </p:cNvSpPr>
                <p:nvPr/>
              </p:nvSpPr>
              <p:spPr bwMode="auto">
                <a:xfrm>
                  <a:off x="4691063" y="3314700"/>
                  <a:ext cx="114300" cy="65088"/>
                </a:xfrm>
                <a:custGeom>
                  <a:avLst/>
                  <a:gdLst>
                    <a:gd name="T0" fmla="*/ 1523412940 w 10000"/>
                    <a:gd name="T1" fmla="*/ 20703172 h 11466"/>
                    <a:gd name="T2" fmla="*/ 1384973249 w 10000"/>
                    <a:gd name="T3" fmla="*/ 13260037 h 11466"/>
                    <a:gd name="T4" fmla="*/ 1107889269 w 10000"/>
                    <a:gd name="T5" fmla="*/ 5816929 h 11466"/>
                    <a:gd name="T6" fmla="*/ 705952907 w 10000"/>
                    <a:gd name="T7" fmla="*/ 11598732 h 11466"/>
                    <a:gd name="T8" fmla="*/ 629180878 w 10000"/>
                    <a:gd name="T9" fmla="*/ 0 h 11466"/>
                    <a:gd name="T10" fmla="*/ 415505657 w 10000"/>
                    <a:gd name="T11" fmla="*/ 11182239 h 11466"/>
                    <a:gd name="T12" fmla="*/ 0 w 10000"/>
                    <a:gd name="T13" fmla="*/ 35589387 h 11466"/>
                    <a:gd name="T14" fmla="*/ 0 w 10000"/>
                    <a:gd name="T15" fmla="*/ 50474506 h 11466"/>
                    <a:gd name="T16" fmla="*/ 277065955 w 10000"/>
                    <a:gd name="T17" fmla="*/ 50474506 h 11466"/>
                    <a:gd name="T18" fmla="*/ 408729233 w 10000"/>
                    <a:gd name="T19" fmla="*/ 68272305 h 11466"/>
                    <a:gd name="T20" fmla="*/ 553945349 w 10000"/>
                    <a:gd name="T21" fmla="*/ 65360750 h 11466"/>
                    <a:gd name="T22" fmla="*/ 860112323 w 10000"/>
                    <a:gd name="T23" fmla="*/ 53797304 h 11466"/>
                    <a:gd name="T24" fmla="*/ 1019100903 w 10000"/>
                    <a:gd name="T25" fmla="*/ 60412870 h 11466"/>
                    <a:gd name="T26" fmla="*/ 1523412940 w 10000"/>
                    <a:gd name="T27" fmla="*/ 50474506 h 11466"/>
                    <a:gd name="T28" fmla="*/ 1800478906 w 10000"/>
                    <a:gd name="T29" fmla="*/ 43031399 h 11466"/>
                    <a:gd name="T30" fmla="*/ 1938918597 w 10000"/>
                    <a:gd name="T31" fmla="*/ 43031399 h 11466"/>
                    <a:gd name="T32" fmla="*/ 1800478906 w 10000"/>
                    <a:gd name="T33" fmla="*/ 35589387 h 11466"/>
                    <a:gd name="T34" fmla="*/ 1523412940 w 10000"/>
                    <a:gd name="T35" fmla="*/ 20703172 h 114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0000" h="11466">
                      <a:moveTo>
                        <a:pt x="7857" y="3477"/>
                      </a:moveTo>
                      <a:lnTo>
                        <a:pt x="7143" y="2227"/>
                      </a:lnTo>
                      <a:lnTo>
                        <a:pt x="5714" y="977"/>
                      </a:lnTo>
                      <a:lnTo>
                        <a:pt x="3641" y="1948"/>
                      </a:lnTo>
                      <a:cubicBezTo>
                        <a:pt x="3532" y="1206"/>
                        <a:pt x="3354" y="742"/>
                        <a:pt x="3245" y="0"/>
                      </a:cubicBezTo>
                      <a:lnTo>
                        <a:pt x="2143" y="1878"/>
                      </a:lnTo>
                      <a:lnTo>
                        <a:pt x="0" y="5977"/>
                      </a:lnTo>
                      <a:lnTo>
                        <a:pt x="0" y="8477"/>
                      </a:lnTo>
                      <a:lnTo>
                        <a:pt x="1429" y="8477"/>
                      </a:lnTo>
                      <a:lnTo>
                        <a:pt x="2108" y="11466"/>
                      </a:lnTo>
                      <a:lnTo>
                        <a:pt x="2857" y="10977"/>
                      </a:lnTo>
                      <a:lnTo>
                        <a:pt x="4436" y="9035"/>
                      </a:lnTo>
                      <a:lnTo>
                        <a:pt x="5256" y="10146"/>
                      </a:lnTo>
                      <a:lnTo>
                        <a:pt x="7857" y="8477"/>
                      </a:lnTo>
                      <a:lnTo>
                        <a:pt x="9286" y="7227"/>
                      </a:lnTo>
                      <a:lnTo>
                        <a:pt x="10000" y="7227"/>
                      </a:lnTo>
                      <a:lnTo>
                        <a:pt x="9286" y="5977"/>
                      </a:lnTo>
                      <a:lnTo>
                        <a:pt x="7857" y="347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4" name="Freeform 363"/>
                <p:cNvSpPr>
                  <a:spLocks/>
                </p:cNvSpPr>
                <p:nvPr/>
              </p:nvSpPr>
              <p:spPr bwMode="auto">
                <a:xfrm>
                  <a:off x="4633913" y="3168650"/>
                  <a:ext cx="71437" cy="74613"/>
                </a:xfrm>
                <a:custGeom>
                  <a:avLst/>
                  <a:gdLst>
                    <a:gd name="T0" fmla="*/ 43091458 w 10056"/>
                    <a:gd name="T1" fmla="*/ 105833347 h 10000"/>
                    <a:gd name="T2" fmla="*/ 60516545 w 10056"/>
                    <a:gd name="T3" fmla="*/ 148181948 h 10000"/>
                    <a:gd name="T4" fmla="*/ 95382098 w 10056"/>
                    <a:gd name="T5" fmla="*/ 169343381 h 10000"/>
                    <a:gd name="T6" fmla="*/ 127165973 w 10056"/>
                    <a:gd name="T7" fmla="*/ 196710131 h 10000"/>
                    <a:gd name="T8" fmla="*/ 159904912 w 10056"/>
                    <a:gd name="T9" fmla="*/ 231533339 h 10000"/>
                    <a:gd name="T10" fmla="*/ 180375846 w 10056"/>
                    <a:gd name="T11" fmla="*/ 174299266 h 10000"/>
                    <a:gd name="T12" fmla="*/ 168237950 w 10056"/>
                    <a:gd name="T13" fmla="*/ 131951061 h 10000"/>
                    <a:gd name="T14" fmla="*/ 181386826 w 10056"/>
                    <a:gd name="T15" fmla="*/ 75990916 h 10000"/>
                    <a:gd name="T16" fmla="*/ 155827284 w 10056"/>
                    <a:gd name="T17" fmla="*/ 54825744 h 10000"/>
                    <a:gd name="T18" fmla="*/ 130232265 w 10056"/>
                    <a:gd name="T19" fmla="*/ 42323709 h 10000"/>
                    <a:gd name="T20" fmla="*/ 95382098 w 10056"/>
                    <a:gd name="T21" fmla="*/ 21161829 h 10000"/>
                    <a:gd name="T22" fmla="*/ 60516545 w 10056"/>
                    <a:gd name="T23" fmla="*/ 21161829 h 10000"/>
                    <a:gd name="T24" fmla="*/ 43091458 w 10056"/>
                    <a:gd name="T25" fmla="*/ 0 h 10000"/>
                    <a:gd name="T26" fmla="*/ 8243820 w 10056"/>
                    <a:gd name="T27" fmla="*/ 21161829 h 10000"/>
                    <a:gd name="T28" fmla="*/ 0 w 10056"/>
                    <a:gd name="T29" fmla="*/ 22481897 h 10000"/>
                    <a:gd name="T30" fmla="*/ 16414107 w 10056"/>
                    <a:gd name="T31" fmla="*/ 79716022 h 10000"/>
                    <a:gd name="T32" fmla="*/ 43091458 w 10056"/>
                    <a:gd name="T33" fmla="*/ 105833347 h 1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056" h="10000">
                      <a:moveTo>
                        <a:pt x="2389" y="4571"/>
                      </a:moveTo>
                      <a:lnTo>
                        <a:pt x="3355" y="6400"/>
                      </a:lnTo>
                      <a:lnTo>
                        <a:pt x="5288" y="7314"/>
                      </a:lnTo>
                      <a:lnTo>
                        <a:pt x="7050" y="8496"/>
                      </a:lnTo>
                      <a:lnTo>
                        <a:pt x="8865" y="10000"/>
                      </a:lnTo>
                      <a:cubicBezTo>
                        <a:pt x="8961" y="9105"/>
                        <a:pt x="9904" y="8423"/>
                        <a:pt x="10000" y="7528"/>
                      </a:cubicBezTo>
                      <a:lnTo>
                        <a:pt x="9327" y="5699"/>
                      </a:lnTo>
                      <a:cubicBezTo>
                        <a:pt x="9382" y="4965"/>
                        <a:pt x="10001" y="4016"/>
                        <a:pt x="10056" y="3282"/>
                      </a:cubicBezTo>
                      <a:lnTo>
                        <a:pt x="8639" y="2368"/>
                      </a:lnTo>
                      <a:lnTo>
                        <a:pt x="7220" y="1828"/>
                      </a:lnTo>
                      <a:lnTo>
                        <a:pt x="5288" y="914"/>
                      </a:lnTo>
                      <a:lnTo>
                        <a:pt x="3355" y="914"/>
                      </a:lnTo>
                      <a:lnTo>
                        <a:pt x="2389" y="0"/>
                      </a:lnTo>
                      <a:lnTo>
                        <a:pt x="457" y="914"/>
                      </a:lnTo>
                      <a:lnTo>
                        <a:pt x="0" y="971"/>
                      </a:lnTo>
                      <a:cubicBezTo>
                        <a:pt x="152" y="1866"/>
                        <a:pt x="757" y="2548"/>
                        <a:pt x="910" y="3443"/>
                      </a:cubicBezTo>
                      <a:lnTo>
                        <a:pt x="2389" y="45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5" name="Freeform 252"/>
                <p:cNvSpPr>
                  <a:spLocks/>
                </p:cNvSpPr>
                <p:nvPr/>
              </p:nvSpPr>
              <p:spPr bwMode="auto">
                <a:xfrm rot="21133526">
                  <a:off x="4865688" y="3344863"/>
                  <a:ext cx="88900" cy="47625"/>
                </a:xfrm>
                <a:custGeom>
                  <a:avLst/>
                  <a:gdLst>
                    <a:gd name="T0" fmla="*/ 0 w 1912593"/>
                    <a:gd name="T1" fmla="*/ 0 h 1229193"/>
                    <a:gd name="T2" fmla="*/ 0 w 1912593"/>
                    <a:gd name="T3" fmla="*/ 0 h 1229193"/>
                    <a:gd name="T4" fmla="*/ 0 w 1912593"/>
                    <a:gd name="T5" fmla="*/ 0 h 1229193"/>
                    <a:gd name="T6" fmla="*/ 0 w 1912593"/>
                    <a:gd name="T7" fmla="*/ 0 h 1229193"/>
                    <a:gd name="T8" fmla="*/ 0 w 1912593"/>
                    <a:gd name="T9" fmla="*/ 0 h 1229193"/>
                    <a:gd name="T10" fmla="*/ 0 w 1912593"/>
                    <a:gd name="T11" fmla="*/ 0 h 1229193"/>
                    <a:gd name="T12" fmla="*/ 0 w 1912593"/>
                    <a:gd name="T13" fmla="*/ 0 h 1229193"/>
                    <a:gd name="T14" fmla="*/ 0 w 1912593"/>
                    <a:gd name="T15" fmla="*/ 0 h 1229193"/>
                    <a:gd name="T16" fmla="*/ 0 w 1912593"/>
                    <a:gd name="T17" fmla="*/ 0 h 122919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12593" h="1229193">
                      <a:moveTo>
                        <a:pt x="0" y="233280"/>
                      </a:moveTo>
                      <a:lnTo>
                        <a:pt x="83793" y="1154242"/>
                      </a:lnTo>
                      <a:lnTo>
                        <a:pt x="1103124" y="1229193"/>
                      </a:lnTo>
                      <a:lnTo>
                        <a:pt x="1912593" y="314793"/>
                      </a:lnTo>
                      <a:lnTo>
                        <a:pt x="1792672" y="0"/>
                      </a:lnTo>
                      <a:lnTo>
                        <a:pt x="1124055" y="252554"/>
                      </a:lnTo>
                      <a:cubicBezTo>
                        <a:pt x="892871" y="224853"/>
                        <a:pt x="379360" y="273001"/>
                        <a:pt x="148176" y="245300"/>
                      </a:cubicBezTo>
                      <a:lnTo>
                        <a:pt x="128763" y="242675"/>
                      </a:lnTo>
                      <a:lnTo>
                        <a:pt x="0" y="23328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6" name="Freeform 253"/>
                <p:cNvSpPr>
                  <a:spLocks/>
                </p:cNvSpPr>
                <p:nvPr/>
              </p:nvSpPr>
              <p:spPr bwMode="auto">
                <a:xfrm>
                  <a:off x="4870450" y="3354388"/>
                  <a:ext cx="142875" cy="149225"/>
                </a:xfrm>
                <a:custGeom>
                  <a:avLst/>
                  <a:gdLst>
                    <a:gd name="T0" fmla="*/ 0 w 3644175"/>
                    <a:gd name="T1" fmla="*/ 0 h 3780713"/>
                    <a:gd name="T2" fmla="*/ 0 w 3644175"/>
                    <a:gd name="T3" fmla="*/ 0 h 3780713"/>
                    <a:gd name="T4" fmla="*/ 0 w 3644175"/>
                    <a:gd name="T5" fmla="*/ 0 h 3780713"/>
                    <a:gd name="T6" fmla="*/ 0 w 3644175"/>
                    <a:gd name="T7" fmla="*/ 0 h 3780713"/>
                    <a:gd name="T8" fmla="*/ 0 w 3644175"/>
                    <a:gd name="T9" fmla="*/ 0 h 3780713"/>
                    <a:gd name="T10" fmla="*/ 0 w 3644175"/>
                    <a:gd name="T11" fmla="*/ 0 h 3780713"/>
                    <a:gd name="T12" fmla="*/ 0 w 3644175"/>
                    <a:gd name="T13" fmla="*/ 0 h 3780713"/>
                    <a:gd name="T14" fmla="*/ 0 w 3644175"/>
                    <a:gd name="T15" fmla="*/ 0 h 3780713"/>
                    <a:gd name="T16" fmla="*/ 0 w 3644175"/>
                    <a:gd name="T17" fmla="*/ 0 h 3780713"/>
                    <a:gd name="T18" fmla="*/ 0 w 3644175"/>
                    <a:gd name="T19" fmla="*/ 0 h 3780713"/>
                    <a:gd name="T20" fmla="*/ 0 w 3644175"/>
                    <a:gd name="T21" fmla="*/ 0 h 3780713"/>
                    <a:gd name="T22" fmla="*/ 0 w 3644175"/>
                    <a:gd name="T23" fmla="*/ 0 h 3780713"/>
                    <a:gd name="T24" fmla="*/ 0 w 3644175"/>
                    <a:gd name="T25" fmla="*/ 0 h 3780713"/>
                    <a:gd name="T26" fmla="*/ 0 w 3644175"/>
                    <a:gd name="T27" fmla="*/ 0 h 3780713"/>
                    <a:gd name="T28" fmla="*/ 0 w 3644175"/>
                    <a:gd name="T29" fmla="*/ 0 h 3780713"/>
                    <a:gd name="T30" fmla="*/ 0 w 3644175"/>
                    <a:gd name="T31" fmla="*/ 0 h 3780713"/>
                    <a:gd name="T32" fmla="*/ 0 w 3644175"/>
                    <a:gd name="T33" fmla="*/ 0 h 3780713"/>
                    <a:gd name="T34" fmla="*/ 0 w 3644175"/>
                    <a:gd name="T35" fmla="*/ 0 h 3780713"/>
                    <a:gd name="T36" fmla="*/ 0 w 3644175"/>
                    <a:gd name="T37" fmla="*/ 0 h 3780713"/>
                    <a:gd name="T38" fmla="*/ 0 w 3644175"/>
                    <a:gd name="T39" fmla="*/ 0 h 378071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644175" h="3780713">
                      <a:moveTo>
                        <a:pt x="2018109" y="0"/>
                      </a:moveTo>
                      <a:lnTo>
                        <a:pt x="1131347" y="970851"/>
                      </a:lnTo>
                      <a:lnTo>
                        <a:pt x="106496" y="992543"/>
                      </a:lnTo>
                      <a:lnTo>
                        <a:pt x="0" y="1285960"/>
                      </a:lnTo>
                      <a:lnTo>
                        <a:pt x="250657" y="1838746"/>
                      </a:lnTo>
                      <a:lnTo>
                        <a:pt x="476240" y="1522355"/>
                      </a:lnTo>
                      <a:lnTo>
                        <a:pt x="637449" y="1360281"/>
                      </a:lnTo>
                      <a:lnTo>
                        <a:pt x="900975" y="1622129"/>
                      </a:lnTo>
                      <a:lnTo>
                        <a:pt x="1125827" y="2401618"/>
                      </a:lnTo>
                      <a:lnTo>
                        <a:pt x="1614428" y="2951232"/>
                      </a:lnTo>
                      <a:cubicBezTo>
                        <a:pt x="2156362" y="3074631"/>
                        <a:pt x="2677783" y="3504219"/>
                        <a:pt x="3209460" y="3780713"/>
                      </a:cubicBezTo>
                      <a:lnTo>
                        <a:pt x="1455611" y="1667100"/>
                      </a:lnTo>
                      <a:lnTo>
                        <a:pt x="1543203" y="1366330"/>
                      </a:lnTo>
                      <a:lnTo>
                        <a:pt x="1755414" y="1517198"/>
                      </a:lnTo>
                      <a:lnTo>
                        <a:pt x="3644175" y="1622129"/>
                      </a:lnTo>
                      <a:lnTo>
                        <a:pt x="3394079" y="610450"/>
                      </a:lnTo>
                      <a:lnTo>
                        <a:pt x="3170007" y="750786"/>
                      </a:lnTo>
                      <a:lnTo>
                        <a:pt x="2480463" y="641709"/>
                      </a:lnTo>
                      <a:lnTo>
                        <a:pt x="2078068" y="137463"/>
                      </a:lnTo>
                      <a:lnTo>
                        <a:pt x="201810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7" name="Freeform 254"/>
                <p:cNvSpPr>
                  <a:spLocks/>
                </p:cNvSpPr>
                <p:nvPr/>
              </p:nvSpPr>
              <p:spPr bwMode="auto">
                <a:xfrm>
                  <a:off x="4929188" y="3406775"/>
                  <a:ext cx="98425" cy="98425"/>
                </a:xfrm>
                <a:custGeom>
                  <a:avLst/>
                  <a:gdLst>
                    <a:gd name="T0" fmla="*/ 0 w 2398426"/>
                    <a:gd name="T1" fmla="*/ 0 h 2488994"/>
                    <a:gd name="T2" fmla="*/ 0 w 2398426"/>
                    <a:gd name="T3" fmla="*/ 0 h 2488994"/>
                    <a:gd name="T4" fmla="*/ 0 w 2398426"/>
                    <a:gd name="T5" fmla="*/ 0 h 2488994"/>
                    <a:gd name="T6" fmla="*/ 0 w 2398426"/>
                    <a:gd name="T7" fmla="*/ 0 h 2488994"/>
                    <a:gd name="T8" fmla="*/ 0 w 2398426"/>
                    <a:gd name="T9" fmla="*/ 0 h 2488994"/>
                    <a:gd name="T10" fmla="*/ 0 w 2398426"/>
                    <a:gd name="T11" fmla="*/ 0 h 2488994"/>
                    <a:gd name="T12" fmla="*/ 0 w 2398426"/>
                    <a:gd name="T13" fmla="*/ 0 h 2488994"/>
                    <a:gd name="T14" fmla="*/ 0 w 2398426"/>
                    <a:gd name="T15" fmla="*/ 0 h 248899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98426" h="2488994">
                      <a:moveTo>
                        <a:pt x="2113613" y="269822"/>
                      </a:moveTo>
                      <a:lnTo>
                        <a:pt x="254833" y="149901"/>
                      </a:lnTo>
                      <a:lnTo>
                        <a:pt x="74951" y="0"/>
                      </a:lnTo>
                      <a:lnTo>
                        <a:pt x="0" y="329783"/>
                      </a:lnTo>
                      <a:lnTo>
                        <a:pt x="1691048" y="2488994"/>
                      </a:lnTo>
                      <a:lnTo>
                        <a:pt x="2177788" y="1556144"/>
                      </a:lnTo>
                      <a:lnTo>
                        <a:pt x="2398426" y="1439055"/>
                      </a:lnTo>
                      <a:lnTo>
                        <a:pt x="2113613" y="2698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8" name="Freeform 255"/>
                <p:cNvSpPr>
                  <a:spLocks/>
                </p:cNvSpPr>
                <p:nvPr/>
              </p:nvSpPr>
              <p:spPr bwMode="auto">
                <a:xfrm rot="286500">
                  <a:off x="5000625" y="3467100"/>
                  <a:ext cx="44450" cy="58738"/>
                </a:xfrm>
                <a:custGeom>
                  <a:avLst/>
                  <a:gdLst>
                    <a:gd name="T0" fmla="*/ 0 w 1259245"/>
                    <a:gd name="T1" fmla="*/ 0 h 1506961"/>
                    <a:gd name="T2" fmla="*/ 0 w 1259245"/>
                    <a:gd name="T3" fmla="*/ 0 h 1506961"/>
                    <a:gd name="T4" fmla="*/ 0 w 1259245"/>
                    <a:gd name="T5" fmla="*/ 0 h 1506961"/>
                    <a:gd name="T6" fmla="*/ 0 w 1259245"/>
                    <a:gd name="T7" fmla="*/ 0 h 1506961"/>
                    <a:gd name="T8" fmla="*/ 0 w 1259245"/>
                    <a:gd name="T9" fmla="*/ 0 h 15069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59245" h="1506961">
                      <a:moveTo>
                        <a:pt x="459998" y="0"/>
                      </a:moveTo>
                      <a:lnTo>
                        <a:pt x="0" y="967315"/>
                      </a:lnTo>
                      <a:lnTo>
                        <a:pt x="599606" y="1506961"/>
                      </a:lnTo>
                      <a:lnTo>
                        <a:pt x="1259243" y="571259"/>
                      </a:lnTo>
                      <a:lnTo>
                        <a:pt x="45999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9" name="Freeform 256"/>
                <p:cNvSpPr>
                  <a:spLocks/>
                </p:cNvSpPr>
                <p:nvPr/>
              </p:nvSpPr>
              <p:spPr bwMode="auto">
                <a:xfrm>
                  <a:off x="5002213" y="3365500"/>
                  <a:ext cx="71437" cy="57150"/>
                </a:xfrm>
                <a:custGeom>
                  <a:avLst/>
                  <a:gdLst>
                    <a:gd name="T0" fmla="*/ 0 w 1678899"/>
                    <a:gd name="T1" fmla="*/ 0 h 1259174"/>
                    <a:gd name="T2" fmla="*/ 0 w 1678899"/>
                    <a:gd name="T3" fmla="*/ 0 h 1259174"/>
                    <a:gd name="T4" fmla="*/ 0 w 1678899"/>
                    <a:gd name="T5" fmla="*/ 0 h 1259174"/>
                    <a:gd name="T6" fmla="*/ 0 w 1678899"/>
                    <a:gd name="T7" fmla="*/ 0 h 1259174"/>
                    <a:gd name="T8" fmla="*/ 0 w 1678899"/>
                    <a:gd name="T9" fmla="*/ 0 h 1259174"/>
                    <a:gd name="T10" fmla="*/ 0 w 1678899"/>
                    <a:gd name="T11" fmla="*/ 0 h 12591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78899" h="1259174">
                      <a:moveTo>
                        <a:pt x="209862" y="1154242"/>
                      </a:moveTo>
                      <a:lnTo>
                        <a:pt x="1678899" y="1259174"/>
                      </a:lnTo>
                      <a:lnTo>
                        <a:pt x="1663908" y="899410"/>
                      </a:lnTo>
                      <a:lnTo>
                        <a:pt x="854439" y="0"/>
                      </a:lnTo>
                      <a:lnTo>
                        <a:pt x="0" y="269823"/>
                      </a:lnTo>
                      <a:lnTo>
                        <a:pt x="209862" y="11542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0" name="Freeform 257"/>
                <p:cNvSpPr>
                  <a:spLocks/>
                </p:cNvSpPr>
                <p:nvPr/>
              </p:nvSpPr>
              <p:spPr bwMode="auto">
                <a:xfrm>
                  <a:off x="5014913" y="3417888"/>
                  <a:ext cx="100012" cy="96837"/>
                </a:xfrm>
                <a:custGeom>
                  <a:avLst/>
                  <a:gdLst>
                    <a:gd name="T0" fmla="*/ 0 w 2578308"/>
                    <a:gd name="T1" fmla="*/ 0 h 2368446"/>
                    <a:gd name="T2" fmla="*/ 0 w 2578308"/>
                    <a:gd name="T3" fmla="*/ 0 h 2368446"/>
                    <a:gd name="T4" fmla="*/ 0 w 2578308"/>
                    <a:gd name="T5" fmla="*/ 0 h 2368446"/>
                    <a:gd name="T6" fmla="*/ 0 w 2578308"/>
                    <a:gd name="T7" fmla="*/ 0 h 2368446"/>
                    <a:gd name="T8" fmla="*/ 0 w 2578308"/>
                    <a:gd name="T9" fmla="*/ 0 h 2368446"/>
                    <a:gd name="T10" fmla="*/ 0 w 2578308"/>
                    <a:gd name="T11" fmla="*/ 0 h 2368446"/>
                    <a:gd name="T12" fmla="*/ 0 w 2578308"/>
                    <a:gd name="T13" fmla="*/ 0 h 2368446"/>
                    <a:gd name="T14" fmla="*/ 0 w 2578308"/>
                    <a:gd name="T15" fmla="*/ 0 h 2368446"/>
                    <a:gd name="T16" fmla="*/ 0 w 2578308"/>
                    <a:gd name="T17" fmla="*/ 0 h 2368446"/>
                    <a:gd name="T18" fmla="*/ 0 w 2578308"/>
                    <a:gd name="T19" fmla="*/ 0 h 2368446"/>
                    <a:gd name="T20" fmla="*/ 0 w 2578308"/>
                    <a:gd name="T21" fmla="*/ 0 h 2368446"/>
                    <a:gd name="T22" fmla="*/ 0 w 2578308"/>
                    <a:gd name="T23" fmla="*/ 0 h 23684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78308" h="2368446">
                      <a:moveTo>
                        <a:pt x="0" y="0"/>
                      </a:moveTo>
                      <a:lnTo>
                        <a:pt x="254833" y="1154242"/>
                      </a:lnTo>
                      <a:lnTo>
                        <a:pt x="104931" y="1259173"/>
                      </a:lnTo>
                      <a:lnTo>
                        <a:pt x="855821" y="1873287"/>
                      </a:lnTo>
                      <a:lnTo>
                        <a:pt x="1111621" y="1524299"/>
                      </a:lnTo>
                      <a:lnTo>
                        <a:pt x="1734645" y="2033965"/>
                      </a:lnTo>
                      <a:lnTo>
                        <a:pt x="1633928" y="2368446"/>
                      </a:lnTo>
                      <a:lnTo>
                        <a:pt x="2338465" y="2263514"/>
                      </a:lnTo>
                      <a:lnTo>
                        <a:pt x="2578308" y="1514006"/>
                      </a:lnTo>
                      <a:lnTo>
                        <a:pt x="2113613" y="224852"/>
                      </a:lnTo>
                      <a:lnTo>
                        <a:pt x="1439056" y="14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1" name="Freeform 258"/>
                <p:cNvSpPr>
                  <a:spLocks/>
                </p:cNvSpPr>
                <p:nvPr/>
              </p:nvSpPr>
              <p:spPr bwMode="auto">
                <a:xfrm>
                  <a:off x="5041900" y="3478213"/>
                  <a:ext cx="39688" cy="49212"/>
                </a:xfrm>
                <a:custGeom>
                  <a:avLst/>
                  <a:gdLst>
                    <a:gd name="T0" fmla="*/ 0 w 1097536"/>
                    <a:gd name="T1" fmla="*/ 0 h 1184223"/>
                    <a:gd name="T2" fmla="*/ 0 w 1097536"/>
                    <a:gd name="T3" fmla="*/ 0 h 1184223"/>
                    <a:gd name="T4" fmla="*/ 0 w 1097536"/>
                    <a:gd name="T5" fmla="*/ 0 h 1184223"/>
                    <a:gd name="T6" fmla="*/ 0 w 1097536"/>
                    <a:gd name="T7" fmla="*/ 0 h 1184223"/>
                    <a:gd name="T8" fmla="*/ 0 w 1097536"/>
                    <a:gd name="T9" fmla="*/ 0 h 1184223"/>
                    <a:gd name="T10" fmla="*/ 0 w 1097536"/>
                    <a:gd name="T11" fmla="*/ 0 h 11842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7536" h="1184223">
                      <a:moveTo>
                        <a:pt x="482939" y="0"/>
                      </a:moveTo>
                      <a:lnTo>
                        <a:pt x="0" y="416160"/>
                      </a:lnTo>
                      <a:lnTo>
                        <a:pt x="452959" y="1184223"/>
                      </a:lnTo>
                      <a:lnTo>
                        <a:pt x="1067555" y="824459"/>
                      </a:lnTo>
                      <a:lnTo>
                        <a:pt x="1097536" y="509666"/>
                      </a:lnTo>
                      <a:lnTo>
                        <a:pt x="48293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2" name="Freeform 259"/>
                <p:cNvSpPr>
                  <a:spLocks/>
                </p:cNvSpPr>
                <p:nvPr/>
              </p:nvSpPr>
              <p:spPr bwMode="auto">
                <a:xfrm>
                  <a:off x="5059363" y="3505200"/>
                  <a:ext cx="65087" cy="60325"/>
                </a:xfrm>
                <a:custGeom>
                  <a:avLst/>
                  <a:gdLst>
                    <a:gd name="T0" fmla="*/ 0 w 1852882"/>
                    <a:gd name="T1" fmla="*/ 0 h 1521018"/>
                    <a:gd name="T2" fmla="*/ 0 w 1852882"/>
                    <a:gd name="T3" fmla="*/ 0 h 1521018"/>
                    <a:gd name="T4" fmla="*/ 0 w 1852882"/>
                    <a:gd name="T5" fmla="*/ 0 h 1521018"/>
                    <a:gd name="T6" fmla="*/ 0 w 1852882"/>
                    <a:gd name="T7" fmla="*/ 0 h 1521018"/>
                    <a:gd name="T8" fmla="*/ 0 w 1852882"/>
                    <a:gd name="T9" fmla="*/ 0 h 1521018"/>
                    <a:gd name="T10" fmla="*/ 0 w 1852882"/>
                    <a:gd name="T11" fmla="*/ 0 h 1521018"/>
                    <a:gd name="T12" fmla="*/ 0 w 1852882"/>
                    <a:gd name="T13" fmla="*/ 0 h 1521018"/>
                    <a:gd name="T14" fmla="*/ 0 w 1852882"/>
                    <a:gd name="T15" fmla="*/ 0 h 1521018"/>
                    <a:gd name="T16" fmla="*/ 0 w 1852882"/>
                    <a:gd name="T17" fmla="*/ 0 h 1521018"/>
                    <a:gd name="T18" fmla="*/ 0 w 1852882"/>
                    <a:gd name="T19" fmla="*/ 0 h 1521018"/>
                    <a:gd name="T20" fmla="*/ 0 w 1852882"/>
                    <a:gd name="T21" fmla="*/ 0 h 15210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52882" h="1521018">
                      <a:moveTo>
                        <a:pt x="0" y="507061"/>
                      </a:moveTo>
                      <a:lnTo>
                        <a:pt x="0" y="1211599"/>
                      </a:lnTo>
                      <a:lnTo>
                        <a:pt x="435424" y="1521018"/>
                      </a:lnTo>
                      <a:lnTo>
                        <a:pt x="839449" y="1391481"/>
                      </a:lnTo>
                      <a:lnTo>
                        <a:pt x="1763339" y="952692"/>
                      </a:lnTo>
                      <a:lnTo>
                        <a:pt x="1852882" y="743963"/>
                      </a:lnTo>
                      <a:lnTo>
                        <a:pt x="1756379" y="372784"/>
                      </a:lnTo>
                      <a:lnTo>
                        <a:pt x="1563372" y="307281"/>
                      </a:lnTo>
                      <a:lnTo>
                        <a:pt x="1370668" y="0"/>
                      </a:lnTo>
                      <a:lnTo>
                        <a:pt x="644577" y="177278"/>
                      </a:lnTo>
                      <a:lnTo>
                        <a:pt x="0" y="50706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3" name="Freeform 260"/>
                <p:cNvSpPr>
                  <a:spLocks/>
                </p:cNvSpPr>
                <p:nvPr/>
              </p:nvSpPr>
              <p:spPr bwMode="auto">
                <a:xfrm>
                  <a:off x="5019675" y="3495675"/>
                  <a:ext cx="53975" cy="109538"/>
                </a:xfrm>
                <a:custGeom>
                  <a:avLst/>
                  <a:gdLst>
                    <a:gd name="T0" fmla="*/ 0 w 444747"/>
                    <a:gd name="T1" fmla="*/ 6 h 900169"/>
                    <a:gd name="T2" fmla="*/ 3 w 444747"/>
                    <a:gd name="T3" fmla="*/ 8 h 900169"/>
                    <a:gd name="T4" fmla="*/ 3 w 444747"/>
                    <a:gd name="T5" fmla="*/ 19 h 900169"/>
                    <a:gd name="T6" fmla="*/ 7 w 444747"/>
                    <a:gd name="T7" fmla="*/ 24 h 900169"/>
                    <a:gd name="T8" fmla="*/ 8 w 444747"/>
                    <a:gd name="T9" fmla="*/ 22 h 900169"/>
                    <a:gd name="T10" fmla="*/ 10 w 444747"/>
                    <a:gd name="T11" fmla="*/ 18 h 900169"/>
                    <a:gd name="T12" fmla="*/ 9 w 444747"/>
                    <a:gd name="T13" fmla="*/ 16 h 900169"/>
                    <a:gd name="T14" fmla="*/ 12 w 444747"/>
                    <a:gd name="T15" fmla="*/ 15 h 900169"/>
                    <a:gd name="T16" fmla="*/ 8 w 444747"/>
                    <a:gd name="T17" fmla="*/ 13 h 900169"/>
                    <a:gd name="T18" fmla="*/ 8 w 444747"/>
                    <a:gd name="T19" fmla="*/ 7 h 900169"/>
                    <a:gd name="T20" fmla="*/ 5 w 444747"/>
                    <a:gd name="T21" fmla="*/ 0 h 900169"/>
                    <a:gd name="T22" fmla="*/ 0 w 444747"/>
                    <a:gd name="T23" fmla="*/ 6 h 90016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44747" h="900169">
                      <a:moveTo>
                        <a:pt x="0" y="238385"/>
                      </a:moveTo>
                      <a:lnTo>
                        <a:pt x="99623" y="298870"/>
                      </a:lnTo>
                      <a:lnTo>
                        <a:pt x="99623" y="715154"/>
                      </a:lnTo>
                      <a:lnTo>
                        <a:pt x="263290" y="900169"/>
                      </a:lnTo>
                      <a:lnTo>
                        <a:pt x="327333" y="836125"/>
                      </a:lnTo>
                      <a:lnTo>
                        <a:pt x="384261" y="683132"/>
                      </a:lnTo>
                      <a:lnTo>
                        <a:pt x="362913" y="608414"/>
                      </a:lnTo>
                      <a:lnTo>
                        <a:pt x="444747" y="576393"/>
                      </a:lnTo>
                      <a:lnTo>
                        <a:pt x="327333" y="476769"/>
                      </a:lnTo>
                      <a:lnTo>
                        <a:pt x="327333" y="266849"/>
                      </a:lnTo>
                      <a:lnTo>
                        <a:pt x="185014" y="0"/>
                      </a:lnTo>
                      <a:lnTo>
                        <a:pt x="0" y="23838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4" name="Freeform 257"/>
                <p:cNvSpPr>
                  <a:spLocks/>
                </p:cNvSpPr>
                <p:nvPr/>
              </p:nvSpPr>
              <p:spPr bwMode="auto">
                <a:xfrm>
                  <a:off x="4252913" y="3009900"/>
                  <a:ext cx="109537" cy="163513"/>
                </a:xfrm>
                <a:custGeom>
                  <a:avLst/>
                  <a:gdLst>
                    <a:gd name="T0" fmla="*/ 2147483647 w 84"/>
                    <a:gd name="T1" fmla="*/ 2147483647 h 126"/>
                    <a:gd name="T2" fmla="*/ 0 w 84"/>
                    <a:gd name="T3" fmla="*/ 2147483647 h 126"/>
                    <a:gd name="T4" fmla="*/ 0 w 84"/>
                    <a:gd name="T5" fmla="*/ 2147483647 h 126"/>
                    <a:gd name="T6" fmla="*/ 2147483647 w 84"/>
                    <a:gd name="T7" fmla="*/ 2147483647 h 126"/>
                    <a:gd name="T8" fmla="*/ 2147483647 w 84"/>
                    <a:gd name="T9" fmla="*/ 2147483647 h 126"/>
                    <a:gd name="T10" fmla="*/ 2147483647 w 84"/>
                    <a:gd name="T11" fmla="*/ 2147483647 h 126"/>
                    <a:gd name="T12" fmla="*/ 2147483647 w 84"/>
                    <a:gd name="T13" fmla="*/ 2147483647 h 126"/>
                    <a:gd name="T14" fmla="*/ 2147483647 w 84"/>
                    <a:gd name="T15" fmla="*/ 2147483647 h 126"/>
                    <a:gd name="T16" fmla="*/ 2147483647 w 84"/>
                    <a:gd name="T17" fmla="*/ 2147483647 h 126"/>
                    <a:gd name="T18" fmla="*/ 2147483647 w 84"/>
                    <a:gd name="T19" fmla="*/ 2147483647 h 126"/>
                    <a:gd name="T20" fmla="*/ 2147483647 w 84"/>
                    <a:gd name="T21" fmla="*/ 2147483647 h 126"/>
                    <a:gd name="T22" fmla="*/ 2147483647 w 84"/>
                    <a:gd name="T23" fmla="*/ 0 h 126"/>
                    <a:gd name="T24" fmla="*/ 2147483647 w 84"/>
                    <a:gd name="T25" fmla="*/ 2147483647 h 126"/>
                    <a:gd name="T26" fmla="*/ 2147483647 w 84"/>
                    <a:gd name="T27" fmla="*/ 2147483647 h 126"/>
                    <a:gd name="T28" fmla="*/ 2147483647 w 84"/>
                    <a:gd name="T29" fmla="*/ 2147483647 h 126"/>
                    <a:gd name="T30" fmla="*/ 2147483647 w 84"/>
                    <a:gd name="T31" fmla="*/ 2147483647 h 126"/>
                    <a:gd name="T32" fmla="*/ 2147483647 w 84"/>
                    <a:gd name="T33" fmla="*/ 2147483647 h 126"/>
                    <a:gd name="T34" fmla="*/ 2147483647 w 84"/>
                    <a:gd name="T35" fmla="*/ 2147483647 h 126"/>
                    <a:gd name="T36" fmla="*/ 2147483647 w 84"/>
                    <a:gd name="T37" fmla="*/ 2147483647 h 126"/>
                    <a:gd name="T38" fmla="*/ 2147483647 w 84"/>
                    <a:gd name="T39" fmla="*/ 2147483647 h 126"/>
                    <a:gd name="T40" fmla="*/ 2147483647 w 84"/>
                    <a:gd name="T41" fmla="*/ 2147483647 h 12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84" h="126">
                      <a:moveTo>
                        <a:pt x="18" y="126"/>
                      </a:move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6" y="96"/>
                      </a:lnTo>
                      <a:lnTo>
                        <a:pt x="12" y="84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12" y="54"/>
                      </a:lnTo>
                      <a:lnTo>
                        <a:pt x="6" y="36"/>
                      </a:lnTo>
                      <a:lnTo>
                        <a:pt x="30" y="30"/>
                      </a:lnTo>
                      <a:lnTo>
                        <a:pt x="30" y="18"/>
                      </a:ln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72" y="6"/>
                      </a:lnTo>
                      <a:lnTo>
                        <a:pt x="78" y="18"/>
                      </a:lnTo>
                      <a:lnTo>
                        <a:pt x="84" y="30"/>
                      </a:lnTo>
                      <a:lnTo>
                        <a:pt x="72" y="42"/>
                      </a:lnTo>
                      <a:lnTo>
                        <a:pt x="78" y="66"/>
                      </a:lnTo>
                      <a:lnTo>
                        <a:pt x="72" y="96"/>
                      </a:lnTo>
                      <a:lnTo>
                        <a:pt x="54" y="102"/>
                      </a:lnTo>
                      <a:lnTo>
                        <a:pt x="18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" name="Freeform 258"/>
                <p:cNvSpPr>
                  <a:spLocks/>
                </p:cNvSpPr>
                <p:nvPr/>
              </p:nvSpPr>
              <p:spPr bwMode="auto">
                <a:xfrm>
                  <a:off x="5830888" y="1674813"/>
                  <a:ext cx="436562" cy="557212"/>
                </a:xfrm>
                <a:custGeom>
                  <a:avLst/>
                  <a:gdLst>
                    <a:gd name="T0" fmla="*/ 2147483647 w 336"/>
                    <a:gd name="T1" fmla="*/ 2147483647 h 427"/>
                    <a:gd name="T2" fmla="*/ 2147483647 w 336"/>
                    <a:gd name="T3" fmla="*/ 2147483647 h 427"/>
                    <a:gd name="T4" fmla="*/ 2147483647 w 336"/>
                    <a:gd name="T5" fmla="*/ 2147483647 h 427"/>
                    <a:gd name="T6" fmla="*/ 2147483647 w 336"/>
                    <a:gd name="T7" fmla="*/ 2147483647 h 427"/>
                    <a:gd name="T8" fmla="*/ 2147483647 w 336"/>
                    <a:gd name="T9" fmla="*/ 2147483647 h 427"/>
                    <a:gd name="T10" fmla="*/ 2147483647 w 336"/>
                    <a:gd name="T11" fmla="*/ 2147483647 h 427"/>
                    <a:gd name="T12" fmla="*/ 2147483647 w 336"/>
                    <a:gd name="T13" fmla="*/ 2147483647 h 427"/>
                    <a:gd name="T14" fmla="*/ 2147483647 w 336"/>
                    <a:gd name="T15" fmla="*/ 2147483647 h 427"/>
                    <a:gd name="T16" fmla="*/ 2147483647 w 336"/>
                    <a:gd name="T17" fmla="*/ 2147483647 h 427"/>
                    <a:gd name="T18" fmla="*/ 2147483647 w 336"/>
                    <a:gd name="T19" fmla="*/ 2147483647 h 427"/>
                    <a:gd name="T20" fmla="*/ 2147483647 w 336"/>
                    <a:gd name="T21" fmla="*/ 2147483647 h 427"/>
                    <a:gd name="T22" fmla="*/ 2147483647 w 336"/>
                    <a:gd name="T23" fmla="*/ 0 h 427"/>
                    <a:gd name="T24" fmla="*/ 2147483647 w 336"/>
                    <a:gd name="T25" fmla="*/ 2147483647 h 427"/>
                    <a:gd name="T26" fmla="*/ 2147483647 w 336"/>
                    <a:gd name="T27" fmla="*/ 2147483647 h 427"/>
                    <a:gd name="T28" fmla="*/ 2147483647 w 336"/>
                    <a:gd name="T29" fmla="*/ 2147483647 h 427"/>
                    <a:gd name="T30" fmla="*/ 2147483647 w 336"/>
                    <a:gd name="T31" fmla="*/ 2147483647 h 427"/>
                    <a:gd name="T32" fmla="*/ 2147483647 w 336"/>
                    <a:gd name="T33" fmla="*/ 2147483647 h 427"/>
                    <a:gd name="T34" fmla="*/ 2147483647 w 336"/>
                    <a:gd name="T35" fmla="*/ 2147483647 h 427"/>
                    <a:gd name="T36" fmla="*/ 2147483647 w 336"/>
                    <a:gd name="T37" fmla="*/ 2147483647 h 427"/>
                    <a:gd name="T38" fmla="*/ 2147483647 w 336"/>
                    <a:gd name="T39" fmla="*/ 2147483647 h 427"/>
                    <a:gd name="T40" fmla="*/ 2147483647 w 336"/>
                    <a:gd name="T41" fmla="*/ 2147483647 h 427"/>
                    <a:gd name="T42" fmla="*/ 2147483647 w 336"/>
                    <a:gd name="T43" fmla="*/ 2147483647 h 427"/>
                    <a:gd name="T44" fmla="*/ 2147483647 w 336"/>
                    <a:gd name="T45" fmla="*/ 2147483647 h 427"/>
                    <a:gd name="T46" fmla="*/ 2147483647 w 336"/>
                    <a:gd name="T47" fmla="*/ 2147483647 h 427"/>
                    <a:gd name="T48" fmla="*/ 2147483647 w 336"/>
                    <a:gd name="T49" fmla="*/ 2147483647 h 427"/>
                    <a:gd name="T50" fmla="*/ 2147483647 w 336"/>
                    <a:gd name="T51" fmla="*/ 2147483647 h 427"/>
                    <a:gd name="T52" fmla="*/ 2147483647 w 336"/>
                    <a:gd name="T53" fmla="*/ 2147483647 h 427"/>
                    <a:gd name="T54" fmla="*/ 0 w 336"/>
                    <a:gd name="T55" fmla="*/ 2147483647 h 427"/>
                    <a:gd name="T56" fmla="*/ 2147483647 w 336"/>
                    <a:gd name="T57" fmla="*/ 2147483647 h 427"/>
                    <a:gd name="T58" fmla="*/ 2147483647 w 336"/>
                    <a:gd name="T59" fmla="*/ 2147483647 h 427"/>
                    <a:gd name="T60" fmla="*/ 2147483647 w 336"/>
                    <a:gd name="T61" fmla="*/ 2147483647 h 427"/>
                    <a:gd name="T62" fmla="*/ 2147483647 w 336"/>
                    <a:gd name="T63" fmla="*/ 2147483647 h 427"/>
                    <a:gd name="T64" fmla="*/ 2147483647 w 336"/>
                    <a:gd name="T65" fmla="*/ 2147483647 h 42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36" h="427">
                      <a:moveTo>
                        <a:pt x="120" y="427"/>
                      </a:moveTo>
                      <a:lnTo>
                        <a:pt x="96" y="397"/>
                      </a:lnTo>
                      <a:lnTo>
                        <a:pt x="78" y="325"/>
                      </a:lnTo>
                      <a:lnTo>
                        <a:pt x="96" y="282"/>
                      </a:lnTo>
                      <a:lnTo>
                        <a:pt x="144" y="180"/>
                      </a:lnTo>
                      <a:lnTo>
                        <a:pt x="192" y="150"/>
                      </a:lnTo>
                      <a:lnTo>
                        <a:pt x="222" y="114"/>
                      </a:lnTo>
                      <a:lnTo>
                        <a:pt x="252" y="96"/>
                      </a:lnTo>
                      <a:lnTo>
                        <a:pt x="294" y="72"/>
                      </a:lnTo>
                      <a:lnTo>
                        <a:pt x="336" y="30"/>
                      </a:lnTo>
                      <a:lnTo>
                        <a:pt x="330" y="6"/>
                      </a:lnTo>
                      <a:lnTo>
                        <a:pt x="294" y="0"/>
                      </a:lnTo>
                      <a:lnTo>
                        <a:pt x="270" y="24"/>
                      </a:lnTo>
                      <a:lnTo>
                        <a:pt x="252" y="42"/>
                      </a:lnTo>
                      <a:lnTo>
                        <a:pt x="222" y="48"/>
                      </a:lnTo>
                      <a:lnTo>
                        <a:pt x="186" y="48"/>
                      </a:lnTo>
                      <a:lnTo>
                        <a:pt x="174" y="60"/>
                      </a:lnTo>
                      <a:lnTo>
                        <a:pt x="162" y="78"/>
                      </a:lnTo>
                      <a:lnTo>
                        <a:pt x="114" y="126"/>
                      </a:lnTo>
                      <a:lnTo>
                        <a:pt x="90" y="138"/>
                      </a:lnTo>
                      <a:lnTo>
                        <a:pt x="84" y="168"/>
                      </a:lnTo>
                      <a:lnTo>
                        <a:pt x="66" y="186"/>
                      </a:lnTo>
                      <a:lnTo>
                        <a:pt x="42" y="216"/>
                      </a:lnTo>
                      <a:lnTo>
                        <a:pt x="42" y="240"/>
                      </a:lnTo>
                      <a:lnTo>
                        <a:pt x="30" y="270"/>
                      </a:lnTo>
                      <a:lnTo>
                        <a:pt x="12" y="295"/>
                      </a:lnTo>
                      <a:lnTo>
                        <a:pt x="18" y="325"/>
                      </a:lnTo>
                      <a:lnTo>
                        <a:pt x="0" y="349"/>
                      </a:lnTo>
                      <a:lnTo>
                        <a:pt x="18" y="391"/>
                      </a:lnTo>
                      <a:lnTo>
                        <a:pt x="48" y="403"/>
                      </a:lnTo>
                      <a:lnTo>
                        <a:pt x="54" y="415"/>
                      </a:lnTo>
                      <a:lnTo>
                        <a:pt x="72" y="421"/>
                      </a:lnTo>
                      <a:lnTo>
                        <a:pt x="120" y="4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6" name="Freeform 259"/>
                <p:cNvSpPr>
                  <a:spLocks/>
                </p:cNvSpPr>
                <p:nvPr/>
              </p:nvSpPr>
              <p:spPr bwMode="auto">
                <a:xfrm>
                  <a:off x="5572125" y="4953000"/>
                  <a:ext cx="166688" cy="346075"/>
                </a:xfrm>
                <a:custGeom>
                  <a:avLst/>
                  <a:gdLst>
                    <a:gd name="T0" fmla="*/ 2147483647 w 126"/>
                    <a:gd name="T1" fmla="*/ 2147483647 h 265"/>
                    <a:gd name="T2" fmla="*/ 0 w 126"/>
                    <a:gd name="T3" fmla="*/ 2147483647 h 265"/>
                    <a:gd name="T4" fmla="*/ 2147483647 w 126"/>
                    <a:gd name="T5" fmla="*/ 2147483647 h 265"/>
                    <a:gd name="T6" fmla="*/ 2147483647 w 126"/>
                    <a:gd name="T7" fmla="*/ 2147483647 h 265"/>
                    <a:gd name="T8" fmla="*/ 2147483647 w 126"/>
                    <a:gd name="T9" fmla="*/ 2147483647 h 265"/>
                    <a:gd name="T10" fmla="*/ 2147483647 w 126"/>
                    <a:gd name="T11" fmla="*/ 2147483647 h 265"/>
                    <a:gd name="T12" fmla="*/ 2147483647 w 126"/>
                    <a:gd name="T13" fmla="*/ 2147483647 h 265"/>
                    <a:gd name="T14" fmla="*/ 2147483647 w 126"/>
                    <a:gd name="T15" fmla="*/ 2147483647 h 265"/>
                    <a:gd name="T16" fmla="*/ 2147483647 w 126"/>
                    <a:gd name="T17" fmla="*/ 0 h 265"/>
                    <a:gd name="T18" fmla="*/ 2147483647 w 126"/>
                    <a:gd name="T19" fmla="*/ 2147483647 h 265"/>
                    <a:gd name="T20" fmla="*/ 2147483647 w 126"/>
                    <a:gd name="T21" fmla="*/ 2147483647 h 265"/>
                    <a:gd name="T22" fmla="*/ 2147483647 w 126"/>
                    <a:gd name="T23" fmla="*/ 2147483647 h 265"/>
                    <a:gd name="T24" fmla="*/ 2147483647 w 126"/>
                    <a:gd name="T25" fmla="*/ 2147483647 h 265"/>
                    <a:gd name="T26" fmla="*/ 2147483647 w 126"/>
                    <a:gd name="T27" fmla="*/ 2147483647 h 265"/>
                    <a:gd name="T28" fmla="*/ 2147483647 w 126"/>
                    <a:gd name="T29" fmla="*/ 2147483647 h 265"/>
                    <a:gd name="T30" fmla="*/ 2147483647 w 126"/>
                    <a:gd name="T31" fmla="*/ 2147483647 h 265"/>
                    <a:gd name="T32" fmla="*/ 2147483647 w 126"/>
                    <a:gd name="T33" fmla="*/ 2147483647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6" h="265">
                      <a:moveTo>
                        <a:pt x="6" y="217"/>
                      </a:moveTo>
                      <a:lnTo>
                        <a:pt x="0" y="193"/>
                      </a:lnTo>
                      <a:lnTo>
                        <a:pt x="12" y="169"/>
                      </a:lnTo>
                      <a:lnTo>
                        <a:pt x="24" y="139"/>
                      </a:lnTo>
                      <a:lnTo>
                        <a:pt x="12" y="91"/>
                      </a:lnTo>
                      <a:lnTo>
                        <a:pt x="30" y="78"/>
                      </a:lnTo>
                      <a:lnTo>
                        <a:pt x="54" y="60"/>
                      </a:lnTo>
                      <a:lnTo>
                        <a:pt x="78" y="24"/>
                      </a:lnTo>
                      <a:lnTo>
                        <a:pt x="108" y="0"/>
                      </a:lnTo>
                      <a:lnTo>
                        <a:pt x="126" y="24"/>
                      </a:lnTo>
                      <a:lnTo>
                        <a:pt x="126" y="66"/>
                      </a:lnTo>
                      <a:lnTo>
                        <a:pt x="126" y="91"/>
                      </a:lnTo>
                      <a:lnTo>
                        <a:pt x="78" y="253"/>
                      </a:lnTo>
                      <a:lnTo>
                        <a:pt x="54" y="259"/>
                      </a:lnTo>
                      <a:lnTo>
                        <a:pt x="30" y="265"/>
                      </a:lnTo>
                      <a:lnTo>
                        <a:pt x="6" y="247"/>
                      </a:lnTo>
                      <a:lnTo>
                        <a:pt x="6" y="2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7" name="Freeform 266"/>
                <p:cNvSpPr>
                  <a:spLocks/>
                </p:cNvSpPr>
                <p:nvPr/>
              </p:nvSpPr>
              <p:spPr bwMode="auto">
                <a:xfrm>
                  <a:off x="8650288" y="5749925"/>
                  <a:ext cx="179387" cy="204788"/>
                </a:xfrm>
                <a:custGeom>
                  <a:avLst/>
                  <a:gdLst>
                    <a:gd name="T0" fmla="*/ 0 w 138"/>
                    <a:gd name="T1" fmla="*/ 2147483647 h 157"/>
                    <a:gd name="T2" fmla="*/ 2147483647 w 138"/>
                    <a:gd name="T3" fmla="*/ 2147483647 h 157"/>
                    <a:gd name="T4" fmla="*/ 2147483647 w 138"/>
                    <a:gd name="T5" fmla="*/ 2147483647 h 157"/>
                    <a:gd name="T6" fmla="*/ 2147483647 w 138"/>
                    <a:gd name="T7" fmla="*/ 2147483647 h 157"/>
                    <a:gd name="T8" fmla="*/ 2147483647 w 138"/>
                    <a:gd name="T9" fmla="*/ 2147483647 h 157"/>
                    <a:gd name="T10" fmla="*/ 2147483647 w 138"/>
                    <a:gd name="T11" fmla="*/ 2147483647 h 157"/>
                    <a:gd name="T12" fmla="*/ 2147483647 w 138"/>
                    <a:gd name="T13" fmla="*/ 0 h 157"/>
                    <a:gd name="T14" fmla="*/ 2147483647 w 138"/>
                    <a:gd name="T15" fmla="*/ 2147483647 h 157"/>
                    <a:gd name="T16" fmla="*/ 2147483647 w 138"/>
                    <a:gd name="T17" fmla="*/ 2147483647 h 157"/>
                    <a:gd name="T18" fmla="*/ 2147483647 w 138"/>
                    <a:gd name="T19" fmla="*/ 2147483647 h 157"/>
                    <a:gd name="T20" fmla="*/ 2147483647 w 138"/>
                    <a:gd name="T21" fmla="*/ 2147483647 h 157"/>
                    <a:gd name="T22" fmla="*/ 2147483647 w 138"/>
                    <a:gd name="T23" fmla="*/ 2147483647 h 157"/>
                    <a:gd name="T24" fmla="*/ 2147483647 w 138"/>
                    <a:gd name="T25" fmla="*/ 2147483647 h 157"/>
                    <a:gd name="T26" fmla="*/ 2147483647 w 138"/>
                    <a:gd name="T27" fmla="*/ 2147483647 h 157"/>
                    <a:gd name="T28" fmla="*/ 2147483647 w 138"/>
                    <a:gd name="T29" fmla="*/ 2147483647 h 157"/>
                    <a:gd name="T30" fmla="*/ 2147483647 w 138"/>
                    <a:gd name="T31" fmla="*/ 2147483647 h 157"/>
                    <a:gd name="T32" fmla="*/ 2147483647 w 138"/>
                    <a:gd name="T33" fmla="*/ 2147483647 h 157"/>
                    <a:gd name="T34" fmla="*/ 0 w 138"/>
                    <a:gd name="T35" fmla="*/ 2147483647 h 1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38" h="157">
                      <a:moveTo>
                        <a:pt x="0" y="133"/>
                      </a:moveTo>
                      <a:lnTo>
                        <a:pt x="18" y="97"/>
                      </a:lnTo>
                      <a:lnTo>
                        <a:pt x="30" y="79"/>
                      </a:lnTo>
                      <a:lnTo>
                        <a:pt x="66" y="60"/>
                      </a:lnTo>
                      <a:lnTo>
                        <a:pt x="78" y="54"/>
                      </a:lnTo>
                      <a:lnTo>
                        <a:pt x="90" y="30"/>
                      </a:lnTo>
                      <a:lnTo>
                        <a:pt x="102" y="0"/>
                      </a:lnTo>
                      <a:lnTo>
                        <a:pt x="114" y="12"/>
                      </a:lnTo>
                      <a:lnTo>
                        <a:pt x="138" y="18"/>
                      </a:lnTo>
                      <a:lnTo>
                        <a:pt x="138" y="36"/>
                      </a:lnTo>
                      <a:lnTo>
                        <a:pt x="114" y="54"/>
                      </a:lnTo>
                      <a:lnTo>
                        <a:pt x="102" y="67"/>
                      </a:lnTo>
                      <a:lnTo>
                        <a:pt x="78" y="91"/>
                      </a:lnTo>
                      <a:lnTo>
                        <a:pt x="72" y="115"/>
                      </a:lnTo>
                      <a:lnTo>
                        <a:pt x="66" y="151"/>
                      </a:lnTo>
                      <a:lnTo>
                        <a:pt x="36" y="157"/>
                      </a:lnTo>
                      <a:lnTo>
                        <a:pt x="18" y="151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8" name="Freeform 267"/>
                <p:cNvSpPr>
                  <a:spLocks/>
                </p:cNvSpPr>
                <p:nvPr/>
              </p:nvSpPr>
              <p:spPr bwMode="auto">
                <a:xfrm>
                  <a:off x="8805863" y="5565775"/>
                  <a:ext cx="125412" cy="201613"/>
                </a:xfrm>
                <a:custGeom>
                  <a:avLst/>
                  <a:gdLst>
                    <a:gd name="T0" fmla="*/ 2147483647 w 96"/>
                    <a:gd name="T1" fmla="*/ 2147483647 h 156"/>
                    <a:gd name="T2" fmla="*/ 2147483647 w 96"/>
                    <a:gd name="T3" fmla="*/ 2147483647 h 156"/>
                    <a:gd name="T4" fmla="*/ 2147483647 w 96"/>
                    <a:gd name="T5" fmla="*/ 2147483647 h 156"/>
                    <a:gd name="T6" fmla="*/ 0 w 96"/>
                    <a:gd name="T7" fmla="*/ 0 h 156"/>
                    <a:gd name="T8" fmla="*/ 2147483647 w 96"/>
                    <a:gd name="T9" fmla="*/ 2147483647 h 156"/>
                    <a:gd name="T10" fmla="*/ 2147483647 w 96"/>
                    <a:gd name="T11" fmla="*/ 2147483647 h 156"/>
                    <a:gd name="T12" fmla="*/ 2147483647 w 96"/>
                    <a:gd name="T13" fmla="*/ 2147483647 h 156"/>
                    <a:gd name="T14" fmla="*/ 2147483647 w 96"/>
                    <a:gd name="T15" fmla="*/ 2147483647 h 156"/>
                    <a:gd name="T16" fmla="*/ 2147483647 w 96"/>
                    <a:gd name="T17" fmla="*/ 2147483647 h 156"/>
                    <a:gd name="T18" fmla="*/ 2147483647 w 96"/>
                    <a:gd name="T19" fmla="*/ 2147483647 h 156"/>
                    <a:gd name="T20" fmla="*/ 2147483647 w 96"/>
                    <a:gd name="T21" fmla="*/ 2147483647 h 156"/>
                    <a:gd name="T22" fmla="*/ 2147483647 w 96"/>
                    <a:gd name="T23" fmla="*/ 2147483647 h 156"/>
                    <a:gd name="T24" fmla="*/ 2147483647 w 96"/>
                    <a:gd name="T25" fmla="*/ 2147483647 h 156"/>
                    <a:gd name="T26" fmla="*/ 2147483647 w 96"/>
                    <a:gd name="T27" fmla="*/ 2147483647 h 156"/>
                    <a:gd name="T28" fmla="*/ 2147483647 w 96"/>
                    <a:gd name="T29" fmla="*/ 2147483647 h 156"/>
                    <a:gd name="T30" fmla="*/ 2147483647 w 96"/>
                    <a:gd name="T31" fmla="*/ 2147483647 h 156"/>
                    <a:gd name="T32" fmla="*/ 2147483647 w 96"/>
                    <a:gd name="T33" fmla="*/ 2147483647 h 156"/>
                    <a:gd name="T34" fmla="*/ 2147483647 w 96"/>
                    <a:gd name="T35" fmla="*/ 2147483647 h 1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6" h="156">
                      <a:moveTo>
                        <a:pt x="6" y="108"/>
                      </a:moveTo>
                      <a:lnTo>
                        <a:pt x="24" y="78"/>
                      </a:lnTo>
                      <a:lnTo>
                        <a:pt x="24" y="54"/>
                      </a:lnTo>
                      <a:lnTo>
                        <a:pt x="0" y="0"/>
                      </a:lnTo>
                      <a:lnTo>
                        <a:pt x="30" y="12"/>
                      </a:lnTo>
                      <a:lnTo>
                        <a:pt x="30" y="42"/>
                      </a:lnTo>
                      <a:lnTo>
                        <a:pt x="42" y="60"/>
                      </a:lnTo>
                      <a:lnTo>
                        <a:pt x="60" y="78"/>
                      </a:lnTo>
                      <a:lnTo>
                        <a:pt x="84" y="66"/>
                      </a:lnTo>
                      <a:lnTo>
                        <a:pt x="96" y="78"/>
                      </a:lnTo>
                      <a:lnTo>
                        <a:pt x="90" y="90"/>
                      </a:lnTo>
                      <a:lnTo>
                        <a:pt x="78" y="102"/>
                      </a:lnTo>
                      <a:lnTo>
                        <a:pt x="66" y="114"/>
                      </a:lnTo>
                      <a:lnTo>
                        <a:pt x="60" y="132"/>
                      </a:lnTo>
                      <a:lnTo>
                        <a:pt x="42" y="156"/>
                      </a:lnTo>
                      <a:lnTo>
                        <a:pt x="24" y="144"/>
                      </a:lnTo>
                      <a:lnTo>
                        <a:pt x="30" y="126"/>
                      </a:lnTo>
                      <a:lnTo>
                        <a:pt x="6" y="1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9" name="Freeform 268"/>
                <p:cNvSpPr>
                  <a:spLocks/>
                </p:cNvSpPr>
                <p:nvPr/>
              </p:nvSpPr>
              <p:spPr bwMode="auto">
                <a:xfrm>
                  <a:off x="7323138" y="4938713"/>
                  <a:ext cx="989012" cy="750887"/>
                </a:xfrm>
                <a:custGeom>
                  <a:avLst/>
                  <a:gdLst>
                    <a:gd name="T0" fmla="*/ 2147483647 w 757"/>
                    <a:gd name="T1" fmla="*/ 2147483647 h 577"/>
                    <a:gd name="T2" fmla="*/ 2147483647 w 757"/>
                    <a:gd name="T3" fmla="*/ 2147483647 h 577"/>
                    <a:gd name="T4" fmla="*/ 0 w 757"/>
                    <a:gd name="T5" fmla="*/ 2147483647 h 577"/>
                    <a:gd name="T6" fmla="*/ 2147483647 w 757"/>
                    <a:gd name="T7" fmla="*/ 2147483647 h 577"/>
                    <a:gd name="T8" fmla="*/ 2147483647 w 757"/>
                    <a:gd name="T9" fmla="*/ 2147483647 h 577"/>
                    <a:gd name="T10" fmla="*/ 2147483647 w 757"/>
                    <a:gd name="T11" fmla="*/ 2147483647 h 577"/>
                    <a:gd name="T12" fmla="*/ 2147483647 w 757"/>
                    <a:gd name="T13" fmla="*/ 2147483647 h 577"/>
                    <a:gd name="T14" fmla="*/ 2147483647 w 757"/>
                    <a:gd name="T15" fmla="*/ 2147483647 h 577"/>
                    <a:gd name="T16" fmla="*/ 2147483647 w 757"/>
                    <a:gd name="T17" fmla="*/ 2147483647 h 577"/>
                    <a:gd name="T18" fmla="*/ 2147483647 w 757"/>
                    <a:gd name="T19" fmla="*/ 2147483647 h 577"/>
                    <a:gd name="T20" fmla="*/ 2147483647 w 757"/>
                    <a:gd name="T21" fmla="*/ 0 h 577"/>
                    <a:gd name="T22" fmla="*/ 2147483647 w 757"/>
                    <a:gd name="T23" fmla="*/ 2147483647 h 577"/>
                    <a:gd name="T24" fmla="*/ 2147483647 w 757"/>
                    <a:gd name="T25" fmla="*/ 2147483647 h 577"/>
                    <a:gd name="T26" fmla="*/ 2147483647 w 757"/>
                    <a:gd name="T27" fmla="*/ 2147483647 h 577"/>
                    <a:gd name="T28" fmla="*/ 2147483647 w 757"/>
                    <a:gd name="T29" fmla="*/ 2147483647 h 577"/>
                    <a:gd name="T30" fmla="*/ 2147483647 w 757"/>
                    <a:gd name="T31" fmla="*/ 2147483647 h 577"/>
                    <a:gd name="T32" fmla="*/ 2147483647 w 757"/>
                    <a:gd name="T33" fmla="*/ 2147483647 h 577"/>
                    <a:gd name="T34" fmla="*/ 2147483647 w 757"/>
                    <a:gd name="T35" fmla="*/ 2147483647 h 577"/>
                    <a:gd name="T36" fmla="*/ 2147483647 w 757"/>
                    <a:gd name="T37" fmla="*/ 2147483647 h 577"/>
                    <a:gd name="T38" fmla="*/ 2147483647 w 757"/>
                    <a:gd name="T39" fmla="*/ 2147483647 h 577"/>
                    <a:gd name="T40" fmla="*/ 2147483647 w 757"/>
                    <a:gd name="T41" fmla="*/ 2147483647 h 577"/>
                    <a:gd name="T42" fmla="*/ 2147483647 w 757"/>
                    <a:gd name="T43" fmla="*/ 2147483647 h 577"/>
                    <a:gd name="T44" fmla="*/ 2147483647 w 757"/>
                    <a:gd name="T45" fmla="*/ 2147483647 h 577"/>
                    <a:gd name="T46" fmla="*/ 2147483647 w 757"/>
                    <a:gd name="T47" fmla="*/ 2147483647 h 577"/>
                    <a:gd name="T48" fmla="*/ 2147483647 w 757"/>
                    <a:gd name="T49" fmla="*/ 2147483647 h 577"/>
                    <a:gd name="T50" fmla="*/ 2147483647 w 757"/>
                    <a:gd name="T51" fmla="*/ 2147483647 h 577"/>
                    <a:gd name="T52" fmla="*/ 2147483647 w 757"/>
                    <a:gd name="T53" fmla="*/ 2147483647 h 577"/>
                    <a:gd name="T54" fmla="*/ 2147483647 w 757"/>
                    <a:gd name="T55" fmla="*/ 2147483647 h 577"/>
                    <a:gd name="T56" fmla="*/ 2147483647 w 757"/>
                    <a:gd name="T57" fmla="*/ 2147483647 h 577"/>
                    <a:gd name="T58" fmla="*/ 2147483647 w 757"/>
                    <a:gd name="T59" fmla="*/ 2147483647 h 577"/>
                    <a:gd name="T60" fmla="*/ 2147483647 w 757"/>
                    <a:gd name="T61" fmla="*/ 2147483647 h 577"/>
                    <a:gd name="T62" fmla="*/ 2147483647 w 757"/>
                    <a:gd name="T63" fmla="*/ 2147483647 h 577"/>
                    <a:gd name="T64" fmla="*/ 2147483647 w 757"/>
                    <a:gd name="T65" fmla="*/ 2147483647 h 577"/>
                    <a:gd name="T66" fmla="*/ 2147483647 w 757"/>
                    <a:gd name="T67" fmla="*/ 2147483647 h 577"/>
                    <a:gd name="T68" fmla="*/ 2147483647 w 757"/>
                    <a:gd name="T69" fmla="*/ 2147483647 h 577"/>
                    <a:gd name="T70" fmla="*/ 2147483647 w 757"/>
                    <a:gd name="T71" fmla="*/ 2147483647 h 5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57" h="577">
                      <a:moveTo>
                        <a:pt x="30" y="463"/>
                      </a:moveTo>
                      <a:lnTo>
                        <a:pt x="36" y="415"/>
                      </a:lnTo>
                      <a:lnTo>
                        <a:pt x="30" y="385"/>
                      </a:lnTo>
                      <a:lnTo>
                        <a:pt x="6" y="307"/>
                      </a:lnTo>
                      <a:lnTo>
                        <a:pt x="6" y="283"/>
                      </a:lnTo>
                      <a:lnTo>
                        <a:pt x="0" y="247"/>
                      </a:lnTo>
                      <a:lnTo>
                        <a:pt x="6" y="217"/>
                      </a:lnTo>
                      <a:lnTo>
                        <a:pt x="30" y="193"/>
                      </a:lnTo>
                      <a:lnTo>
                        <a:pt x="78" y="175"/>
                      </a:lnTo>
                      <a:lnTo>
                        <a:pt x="114" y="151"/>
                      </a:lnTo>
                      <a:lnTo>
                        <a:pt x="144" y="145"/>
                      </a:lnTo>
                      <a:lnTo>
                        <a:pt x="156" y="109"/>
                      </a:lnTo>
                      <a:lnTo>
                        <a:pt x="180" y="97"/>
                      </a:lnTo>
                      <a:lnTo>
                        <a:pt x="204" y="90"/>
                      </a:lnTo>
                      <a:lnTo>
                        <a:pt x="240" y="60"/>
                      </a:lnTo>
                      <a:lnTo>
                        <a:pt x="264" y="48"/>
                      </a:lnTo>
                      <a:lnTo>
                        <a:pt x="282" y="60"/>
                      </a:lnTo>
                      <a:lnTo>
                        <a:pt x="300" y="66"/>
                      </a:lnTo>
                      <a:lnTo>
                        <a:pt x="312" y="42"/>
                      </a:lnTo>
                      <a:lnTo>
                        <a:pt x="330" y="24"/>
                      </a:lnTo>
                      <a:lnTo>
                        <a:pt x="360" y="18"/>
                      </a:lnTo>
                      <a:lnTo>
                        <a:pt x="372" y="0"/>
                      </a:lnTo>
                      <a:lnTo>
                        <a:pt x="396" y="6"/>
                      </a:lnTo>
                      <a:lnTo>
                        <a:pt x="438" y="12"/>
                      </a:lnTo>
                      <a:lnTo>
                        <a:pt x="432" y="36"/>
                      </a:lnTo>
                      <a:lnTo>
                        <a:pt x="420" y="66"/>
                      </a:lnTo>
                      <a:lnTo>
                        <a:pt x="438" y="78"/>
                      </a:lnTo>
                      <a:lnTo>
                        <a:pt x="468" y="78"/>
                      </a:lnTo>
                      <a:lnTo>
                        <a:pt x="492" y="115"/>
                      </a:lnTo>
                      <a:lnTo>
                        <a:pt x="510" y="109"/>
                      </a:lnTo>
                      <a:lnTo>
                        <a:pt x="540" y="90"/>
                      </a:lnTo>
                      <a:lnTo>
                        <a:pt x="540" y="30"/>
                      </a:lnTo>
                      <a:lnTo>
                        <a:pt x="564" y="0"/>
                      </a:lnTo>
                      <a:lnTo>
                        <a:pt x="576" y="42"/>
                      </a:lnTo>
                      <a:lnTo>
                        <a:pt x="582" y="54"/>
                      </a:lnTo>
                      <a:lnTo>
                        <a:pt x="594" y="60"/>
                      </a:lnTo>
                      <a:lnTo>
                        <a:pt x="612" y="121"/>
                      </a:lnTo>
                      <a:lnTo>
                        <a:pt x="642" y="151"/>
                      </a:lnTo>
                      <a:lnTo>
                        <a:pt x="678" y="163"/>
                      </a:lnTo>
                      <a:lnTo>
                        <a:pt x="690" y="199"/>
                      </a:lnTo>
                      <a:lnTo>
                        <a:pt x="708" y="211"/>
                      </a:lnTo>
                      <a:lnTo>
                        <a:pt x="714" y="241"/>
                      </a:lnTo>
                      <a:lnTo>
                        <a:pt x="751" y="265"/>
                      </a:lnTo>
                      <a:lnTo>
                        <a:pt x="751" y="289"/>
                      </a:lnTo>
                      <a:lnTo>
                        <a:pt x="757" y="325"/>
                      </a:lnTo>
                      <a:lnTo>
                        <a:pt x="757" y="379"/>
                      </a:lnTo>
                      <a:lnTo>
                        <a:pt x="714" y="469"/>
                      </a:lnTo>
                      <a:lnTo>
                        <a:pt x="696" y="523"/>
                      </a:lnTo>
                      <a:lnTo>
                        <a:pt x="696" y="547"/>
                      </a:lnTo>
                      <a:lnTo>
                        <a:pt x="684" y="547"/>
                      </a:lnTo>
                      <a:lnTo>
                        <a:pt x="660" y="559"/>
                      </a:lnTo>
                      <a:lnTo>
                        <a:pt x="636" y="577"/>
                      </a:lnTo>
                      <a:lnTo>
                        <a:pt x="618" y="577"/>
                      </a:lnTo>
                      <a:lnTo>
                        <a:pt x="594" y="559"/>
                      </a:lnTo>
                      <a:lnTo>
                        <a:pt x="576" y="571"/>
                      </a:lnTo>
                      <a:lnTo>
                        <a:pt x="534" y="553"/>
                      </a:lnTo>
                      <a:lnTo>
                        <a:pt x="498" y="535"/>
                      </a:lnTo>
                      <a:lnTo>
                        <a:pt x="480" y="505"/>
                      </a:lnTo>
                      <a:lnTo>
                        <a:pt x="468" y="481"/>
                      </a:lnTo>
                      <a:lnTo>
                        <a:pt x="444" y="487"/>
                      </a:lnTo>
                      <a:lnTo>
                        <a:pt x="420" y="463"/>
                      </a:lnTo>
                      <a:lnTo>
                        <a:pt x="378" y="421"/>
                      </a:lnTo>
                      <a:lnTo>
                        <a:pt x="312" y="409"/>
                      </a:lnTo>
                      <a:lnTo>
                        <a:pt x="264" y="415"/>
                      </a:lnTo>
                      <a:lnTo>
                        <a:pt x="204" y="433"/>
                      </a:lnTo>
                      <a:lnTo>
                        <a:pt x="198" y="451"/>
                      </a:lnTo>
                      <a:lnTo>
                        <a:pt x="162" y="457"/>
                      </a:lnTo>
                      <a:lnTo>
                        <a:pt x="138" y="457"/>
                      </a:lnTo>
                      <a:lnTo>
                        <a:pt x="120" y="475"/>
                      </a:lnTo>
                      <a:lnTo>
                        <a:pt x="84" y="487"/>
                      </a:lnTo>
                      <a:lnTo>
                        <a:pt x="60" y="487"/>
                      </a:lnTo>
                      <a:lnTo>
                        <a:pt x="30" y="463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0" name="Freeform 269"/>
                <p:cNvSpPr>
                  <a:spLocks/>
                </p:cNvSpPr>
                <p:nvPr/>
              </p:nvSpPr>
              <p:spPr bwMode="auto">
                <a:xfrm>
                  <a:off x="8099425" y="5734050"/>
                  <a:ext cx="87313" cy="119063"/>
                </a:xfrm>
                <a:custGeom>
                  <a:avLst/>
                  <a:gdLst>
                    <a:gd name="T0" fmla="*/ 0 w 66"/>
                    <a:gd name="T1" fmla="*/ 2147483647 h 91"/>
                    <a:gd name="T2" fmla="*/ 2147483647 w 66"/>
                    <a:gd name="T3" fmla="*/ 2147483647 h 91"/>
                    <a:gd name="T4" fmla="*/ 2147483647 w 66"/>
                    <a:gd name="T5" fmla="*/ 2147483647 h 91"/>
                    <a:gd name="T6" fmla="*/ 2147483647 w 66"/>
                    <a:gd name="T7" fmla="*/ 2147483647 h 91"/>
                    <a:gd name="T8" fmla="*/ 2147483647 w 66"/>
                    <a:gd name="T9" fmla="*/ 2147483647 h 91"/>
                    <a:gd name="T10" fmla="*/ 2147483647 w 66"/>
                    <a:gd name="T11" fmla="*/ 2147483647 h 91"/>
                    <a:gd name="T12" fmla="*/ 2147483647 w 66"/>
                    <a:gd name="T13" fmla="*/ 0 h 91"/>
                    <a:gd name="T14" fmla="*/ 2147483647 w 66"/>
                    <a:gd name="T15" fmla="*/ 2147483647 h 91"/>
                    <a:gd name="T16" fmla="*/ 0 w 66"/>
                    <a:gd name="T17" fmla="*/ 2147483647 h 9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6" h="91">
                      <a:moveTo>
                        <a:pt x="0" y="18"/>
                      </a:moveTo>
                      <a:lnTo>
                        <a:pt x="12" y="48"/>
                      </a:lnTo>
                      <a:lnTo>
                        <a:pt x="18" y="72"/>
                      </a:lnTo>
                      <a:lnTo>
                        <a:pt x="36" y="91"/>
                      </a:lnTo>
                      <a:lnTo>
                        <a:pt x="48" y="66"/>
                      </a:lnTo>
                      <a:lnTo>
                        <a:pt x="66" y="30"/>
                      </a:lnTo>
                      <a:lnTo>
                        <a:pt x="66" y="0"/>
                      </a:lnTo>
                      <a:lnTo>
                        <a:pt x="42" y="1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1" name="Freeform 271"/>
                <p:cNvSpPr>
                  <a:spLocks/>
                </p:cNvSpPr>
                <p:nvPr/>
              </p:nvSpPr>
              <p:spPr bwMode="auto">
                <a:xfrm>
                  <a:off x="7259638" y="4486275"/>
                  <a:ext cx="227012" cy="265113"/>
                </a:xfrm>
                <a:custGeom>
                  <a:avLst/>
                  <a:gdLst>
                    <a:gd name="T0" fmla="*/ 2147483647 w 174"/>
                    <a:gd name="T1" fmla="*/ 2147483647 h 204"/>
                    <a:gd name="T2" fmla="*/ 0 w 174"/>
                    <a:gd name="T3" fmla="*/ 2147483647 h 204"/>
                    <a:gd name="T4" fmla="*/ 0 w 174"/>
                    <a:gd name="T5" fmla="*/ 2147483647 h 204"/>
                    <a:gd name="T6" fmla="*/ 2147483647 w 174"/>
                    <a:gd name="T7" fmla="*/ 2147483647 h 204"/>
                    <a:gd name="T8" fmla="*/ 2147483647 w 174"/>
                    <a:gd name="T9" fmla="*/ 2147483647 h 204"/>
                    <a:gd name="T10" fmla="*/ 2147483647 w 174"/>
                    <a:gd name="T11" fmla="*/ 2147483647 h 204"/>
                    <a:gd name="T12" fmla="*/ 2147483647 w 174"/>
                    <a:gd name="T13" fmla="*/ 2147483647 h 204"/>
                    <a:gd name="T14" fmla="*/ 2147483647 w 174"/>
                    <a:gd name="T15" fmla="*/ 0 h 204"/>
                    <a:gd name="T16" fmla="*/ 2147483647 w 174"/>
                    <a:gd name="T17" fmla="*/ 2147483647 h 204"/>
                    <a:gd name="T18" fmla="*/ 2147483647 w 174"/>
                    <a:gd name="T19" fmla="*/ 2147483647 h 204"/>
                    <a:gd name="T20" fmla="*/ 2147483647 w 174"/>
                    <a:gd name="T21" fmla="*/ 2147483647 h 204"/>
                    <a:gd name="T22" fmla="*/ 2147483647 w 174"/>
                    <a:gd name="T23" fmla="*/ 2147483647 h 204"/>
                    <a:gd name="T24" fmla="*/ 2147483647 w 174"/>
                    <a:gd name="T25" fmla="*/ 2147483647 h 204"/>
                    <a:gd name="T26" fmla="*/ 2147483647 w 174"/>
                    <a:gd name="T27" fmla="*/ 2147483647 h 204"/>
                    <a:gd name="T28" fmla="*/ 2147483647 w 174"/>
                    <a:gd name="T29" fmla="*/ 2147483647 h 204"/>
                    <a:gd name="T30" fmla="*/ 2147483647 w 174"/>
                    <a:gd name="T31" fmla="*/ 2147483647 h 204"/>
                    <a:gd name="T32" fmla="*/ 2147483647 w 174"/>
                    <a:gd name="T33" fmla="*/ 2147483647 h 204"/>
                    <a:gd name="T34" fmla="*/ 2147483647 w 174"/>
                    <a:gd name="T35" fmla="*/ 2147483647 h 204"/>
                    <a:gd name="T36" fmla="*/ 2147483647 w 174"/>
                    <a:gd name="T37" fmla="*/ 2147483647 h 204"/>
                    <a:gd name="T38" fmla="*/ 2147483647 w 174"/>
                    <a:gd name="T39" fmla="*/ 2147483647 h 204"/>
                    <a:gd name="T40" fmla="*/ 2147483647 w 174"/>
                    <a:gd name="T41" fmla="*/ 2147483647 h 204"/>
                    <a:gd name="T42" fmla="*/ 2147483647 w 174"/>
                    <a:gd name="T43" fmla="*/ 2147483647 h 204"/>
                    <a:gd name="T44" fmla="*/ 2147483647 w 174"/>
                    <a:gd name="T45" fmla="*/ 2147483647 h 204"/>
                    <a:gd name="T46" fmla="*/ 2147483647 w 174"/>
                    <a:gd name="T47" fmla="*/ 2147483647 h 20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74" h="204">
                      <a:moveTo>
                        <a:pt x="12" y="168"/>
                      </a:moveTo>
                      <a:lnTo>
                        <a:pt x="0" y="144"/>
                      </a:lnTo>
                      <a:lnTo>
                        <a:pt x="0" y="108"/>
                      </a:lnTo>
                      <a:lnTo>
                        <a:pt x="12" y="90"/>
                      </a:lnTo>
                      <a:lnTo>
                        <a:pt x="36" y="84"/>
                      </a:lnTo>
                      <a:lnTo>
                        <a:pt x="60" y="66"/>
                      </a:lnTo>
                      <a:lnTo>
                        <a:pt x="96" y="24"/>
                      </a:lnTo>
                      <a:lnTo>
                        <a:pt x="138" y="0"/>
                      </a:lnTo>
                      <a:lnTo>
                        <a:pt x="162" y="12"/>
                      </a:lnTo>
                      <a:lnTo>
                        <a:pt x="174" y="30"/>
                      </a:lnTo>
                      <a:lnTo>
                        <a:pt x="156" y="48"/>
                      </a:lnTo>
                      <a:lnTo>
                        <a:pt x="150" y="66"/>
                      </a:lnTo>
                      <a:lnTo>
                        <a:pt x="156" y="90"/>
                      </a:lnTo>
                      <a:lnTo>
                        <a:pt x="174" y="108"/>
                      </a:lnTo>
                      <a:lnTo>
                        <a:pt x="156" y="120"/>
                      </a:lnTo>
                      <a:lnTo>
                        <a:pt x="150" y="132"/>
                      </a:lnTo>
                      <a:lnTo>
                        <a:pt x="138" y="150"/>
                      </a:lnTo>
                      <a:lnTo>
                        <a:pt x="126" y="168"/>
                      </a:lnTo>
                      <a:lnTo>
                        <a:pt x="114" y="198"/>
                      </a:lnTo>
                      <a:lnTo>
                        <a:pt x="90" y="204"/>
                      </a:lnTo>
                      <a:lnTo>
                        <a:pt x="72" y="192"/>
                      </a:lnTo>
                      <a:lnTo>
                        <a:pt x="42" y="192"/>
                      </a:lnTo>
                      <a:lnTo>
                        <a:pt x="24" y="192"/>
                      </a:lnTo>
                      <a:lnTo>
                        <a:pt x="12" y="16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2" name="Freeform 274"/>
                <p:cNvSpPr>
                  <a:spLocks/>
                </p:cNvSpPr>
                <p:nvPr/>
              </p:nvSpPr>
              <p:spPr bwMode="auto">
                <a:xfrm>
                  <a:off x="7456488" y="4618038"/>
                  <a:ext cx="141287" cy="173037"/>
                </a:xfrm>
                <a:custGeom>
                  <a:avLst/>
                  <a:gdLst>
                    <a:gd name="T0" fmla="*/ 2147483647 w 108"/>
                    <a:gd name="T1" fmla="*/ 2147483647 h 132"/>
                    <a:gd name="T2" fmla="*/ 2147483647 w 108"/>
                    <a:gd name="T3" fmla="*/ 2147483647 h 132"/>
                    <a:gd name="T4" fmla="*/ 0 w 108"/>
                    <a:gd name="T5" fmla="*/ 2147483647 h 132"/>
                    <a:gd name="T6" fmla="*/ 2147483647 w 108"/>
                    <a:gd name="T7" fmla="*/ 2147483647 h 132"/>
                    <a:gd name="T8" fmla="*/ 2147483647 w 108"/>
                    <a:gd name="T9" fmla="*/ 2147483647 h 132"/>
                    <a:gd name="T10" fmla="*/ 2147483647 w 108"/>
                    <a:gd name="T11" fmla="*/ 2147483647 h 132"/>
                    <a:gd name="T12" fmla="*/ 2147483647 w 108"/>
                    <a:gd name="T13" fmla="*/ 2147483647 h 132"/>
                    <a:gd name="T14" fmla="*/ 2147483647 w 108"/>
                    <a:gd name="T15" fmla="*/ 0 h 132"/>
                    <a:gd name="T16" fmla="*/ 2147483647 w 108"/>
                    <a:gd name="T17" fmla="*/ 2147483647 h 132"/>
                    <a:gd name="T18" fmla="*/ 2147483647 w 108"/>
                    <a:gd name="T19" fmla="*/ 2147483647 h 132"/>
                    <a:gd name="T20" fmla="*/ 2147483647 w 108"/>
                    <a:gd name="T21" fmla="*/ 2147483647 h 132"/>
                    <a:gd name="T22" fmla="*/ 2147483647 w 108"/>
                    <a:gd name="T23" fmla="*/ 2147483647 h 132"/>
                    <a:gd name="T24" fmla="*/ 2147483647 w 108"/>
                    <a:gd name="T25" fmla="*/ 2147483647 h 132"/>
                    <a:gd name="T26" fmla="*/ 2147483647 w 108"/>
                    <a:gd name="T27" fmla="*/ 2147483647 h 132"/>
                    <a:gd name="T28" fmla="*/ 2147483647 w 108"/>
                    <a:gd name="T29" fmla="*/ 2147483647 h 132"/>
                    <a:gd name="T30" fmla="*/ 2147483647 w 108"/>
                    <a:gd name="T31" fmla="*/ 2147483647 h 132"/>
                    <a:gd name="T32" fmla="*/ 2147483647 w 108"/>
                    <a:gd name="T33" fmla="*/ 2147483647 h 132"/>
                    <a:gd name="T34" fmla="*/ 2147483647 w 108"/>
                    <a:gd name="T35" fmla="*/ 2147483647 h 132"/>
                    <a:gd name="T36" fmla="*/ 2147483647 w 108"/>
                    <a:gd name="T37" fmla="*/ 2147483647 h 132"/>
                    <a:gd name="T38" fmla="*/ 2147483647 w 108"/>
                    <a:gd name="T39" fmla="*/ 2147483647 h 132"/>
                    <a:gd name="T40" fmla="*/ 2147483647 w 108"/>
                    <a:gd name="T41" fmla="*/ 2147483647 h 132"/>
                    <a:gd name="T42" fmla="*/ 2147483647 w 108"/>
                    <a:gd name="T43" fmla="*/ 2147483647 h 132"/>
                    <a:gd name="T44" fmla="*/ 2147483647 w 108"/>
                    <a:gd name="T45" fmla="*/ 2147483647 h 132"/>
                    <a:gd name="T46" fmla="*/ 2147483647 w 108"/>
                    <a:gd name="T47" fmla="*/ 2147483647 h 13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8" h="132">
                      <a:moveTo>
                        <a:pt x="12" y="126"/>
                      </a:moveTo>
                      <a:lnTo>
                        <a:pt x="12" y="108"/>
                      </a:lnTo>
                      <a:lnTo>
                        <a:pt x="0" y="84"/>
                      </a:lnTo>
                      <a:lnTo>
                        <a:pt x="6" y="66"/>
                      </a:lnTo>
                      <a:lnTo>
                        <a:pt x="24" y="24"/>
                      </a:lnTo>
                      <a:lnTo>
                        <a:pt x="36" y="12"/>
                      </a:lnTo>
                      <a:lnTo>
                        <a:pt x="66" y="6"/>
                      </a:lnTo>
                      <a:lnTo>
                        <a:pt x="108" y="0"/>
                      </a:lnTo>
                      <a:lnTo>
                        <a:pt x="108" y="12"/>
                      </a:lnTo>
                      <a:lnTo>
                        <a:pt x="90" y="12"/>
                      </a:lnTo>
                      <a:lnTo>
                        <a:pt x="54" y="24"/>
                      </a:lnTo>
                      <a:lnTo>
                        <a:pt x="42" y="42"/>
                      </a:lnTo>
                      <a:lnTo>
                        <a:pt x="84" y="42"/>
                      </a:lnTo>
                      <a:lnTo>
                        <a:pt x="90" y="60"/>
                      </a:lnTo>
                      <a:lnTo>
                        <a:pt x="78" y="66"/>
                      </a:lnTo>
                      <a:lnTo>
                        <a:pt x="66" y="78"/>
                      </a:lnTo>
                      <a:lnTo>
                        <a:pt x="90" y="102"/>
                      </a:lnTo>
                      <a:lnTo>
                        <a:pt x="96" y="126"/>
                      </a:lnTo>
                      <a:lnTo>
                        <a:pt x="72" y="126"/>
                      </a:lnTo>
                      <a:lnTo>
                        <a:pt x="54" y="108"/>
                      </a:lnTo>
                      <a:lnTo>
                        <a:pt x="36" y="84"/>
                      </a:lnTo>
                      <a:lnTo>
                        <a:pt x="36" y="114"/>
                      </a:lnTo>
                      <a:lnTo>
                        <a:pt x="36" y="132"/>
                      </a:lnTo>
                      <a:lnTo>
                        <a:pt x="1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3" name="Freeform 275"/>
                <p:cNvSpPr>
                  <a:spLocks/>
                </p:cNvSpPr>
                <p:nvPr/>
              </p:nvSpPr>
              <p:spPr bwMode="auto">
                <a:xfrm>
                  <a:off x="7135813" y="4814888"/>
                  <a:ext cx="265112" cy="60325"/>
                </a:xfrm>
                <a:custGeom>
                  <a:avLst/>
                  <a:gdLst>
                    <a:gd name="T0" fmla="*/ 0 w 34"/>
                    <a:gd name="T1" fmla="*/ 2147483647 h 8"/>
                    <a:gd name="T2" fmla="*/ 2147483647 w 34"/>
                    <a:gd name="T3" fmla="*/ 0 h 8"/>
                    <a:gd name="T4" fmla="*/ 2147483647 w 34"/>
                    <a:gd name="T5" fmla="*/ 0 h 8"/>
                    <a:gd name="T6" fmla="*/ 2147483647 w 34"/>
                    <a:gd name="T7" fmla="*/ 2147483647 h 8"/>
                    <a:gd name="T8" fmla="*/ 2147483647 w 34"/>
                    <a:gd name="T9" fmla="*/ 2147483647 h 8"/>
                    <a:gd name="T10" fmla="*/ 2147483647 w 34"/>
                    <a:gd name="T11" fmla="*/ 2147483647 h 8"/>
                    <a:gd name="T12" fmla="*/ 2147483647 w 34"/>
                    <a:gd name="T13" fmla="*/ 2147483647 h 8"/>
                    <a:gd name="T14" fmla="*/ 2147483647 w 34"/>
                    <a:gd name="T15" fmla="*/ 2147483647 h 8"/>
                    <a:gd name="T16" fmla="*/ 2147483647 w 34"/>
                    <a:gd name="T17" fmla="*/ 2147483647 h 8"/>
                    <a:gd name="T18" fmla="*/ 2147483647 w 34"/>
                    <a:gd name="T19" fmla="*/ 2147483647 h 8"/>
                    <a:gd name="T20" fmla="*/ 0 w 34"/>
                    <a:gd name="T21" fmla="*/ 2147483647 h 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" h="8">
                      <a:moveTo>
                        <a:pt x="0" y="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0" y="4"/>
                        <a:pt x="8" y="4"/>
                      </a:cubicBezTo>
                      <a:cubicBezTo>
                        <a:pt x="7" y="3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4" name="Freeform 276"/>
                <p:cNvSpPr>
                  <a:spLocks/>
                </p:cNvSpPr>
                <p:nvPr/>
              </p:nvSpPr>
              <p:spPr bwMode="auto">
                <a:xfrm>
                  <a:off x="2928938" y="3178175"/>
                  <a:ext cx="158750" cy="179388"/>
                </a:xfrm>
                <a:custGeom>
                  <a:avLst/>
                  <a:gdLst>
                    <a:gd name="T0" fmla="*/ 0 w 120"/>
                    <a:gd name="T1" fmla="*/ 2147483647 h 138"/>
                    <a:gd name="T2" fmla="*/ 0 w 120"/>
                    <a:gd name="T3" fmla="*/ 2147483647 h 138"/>
                    <a:gd name="T4" fmla="*/ 2147483647 w 120"/>
                    <a:gd name="T5" fmla="*/ 2147483647 h 138"/>
                    <a:gd name="T6" fmla="*/ 2147483647 w 120"/>
                    <a:gd name="T7" fmla="*/ 2147483647 h 138"/>
                    <a:gd name="T8" fmla="*/ 2147483647 w 120"/>
                    <a:gd name="T9" fmla="*/ 0 h 138"/>
                    <a:gd name="T10" fmla="*/ 2147483647 w 120"/>
                    <a:gd name="T11" fmla="*/ 2147483647 h 138"/>
                    <a:gd name="T12" fmla="*/ 2147483647 w 120"/>
                    <a:gd name="T13" fmla="*/ 2147483647 h 138"/>
                    <a:gd name="T14" fmla="*/ 2147483647 w 120"/>
                    <a:gd name="T15" fmla="*/ 2147483647 h 138"/>
                    <a:gd name="T16" fmla="*/ 2147483647 w 120"/>
                    <a:gd name="T17" fmla="*/ 2147483647 h 138"/>
                    <a:gd name="T18" fmla="*/ 2147483647 w 120"/>
                    <a:gd name="T19" fmla="*/ 2147483647 h 138"/>
                    <a:gd name="T20" fmla="*/ 2147483647 w 120"/>
                    <a:gd name="T21" fmla="*/ 2147483647 h 138"/>
                    <a:gd name="T22" fmla="*/ 2147483647 w 120"/>
                    <a:gd name="T23" fmla="*/ 2147483647 h 138"/>
                    <a:gd name="T24" fmla="*/ 2147483647 w 120"/>
                    <a:gd name="T25" fmla="*/ 2147483647 h 138"/>
                    <a:gd name="T26" fmla="*/ 2147483647 w 120"/>
                    <a:gd name="T27" fmla="*/ 2147483647 h 138"/>
                    <a:gd name="T28" fmla="*/ 2147483647 w 120"/>
                    <a:gd name="T29" fmla="*/ 2147483647 h 138"/>
                    <a:gd name="T30" fmla="*/ 2147483647 w 120"/>
                    <a:gd name="T31" fmla="*/ 2147483647 h 138"/>
                    <a:gd name="T32" fmla="*/ 0 w 120"/>
                    <a:gd name="T33" fmla="*/ 2147483647 h 1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0" h="138">
                      <a:moveTo>
                        <a:pt x="0" y="114"/>
                      </a:moveTo>
                      <a:lnTo>
                        <a:pt x="0" y="90"/>
                      </a:lnTo>
                      <a:lnTo>
                        <a:pt x="6" y="72"/>
                      </a:lnTo>
                      <a:lnTo>
                        <a:pt x="36" y="24"/>
                      </a:lnTo>
                      <a:lnTo>
                        <a:pt x="66" y="0"/>
                      </a:lnTo>
                      <a:lnTo>
                        <a:pt x="66" y="18"/>
                      </a:lnTo>
                      <a:lnTo>
                        <a:pt x="54" y="42"/>
                      </a:lnTo>
                      <a:lnTo>
                        <a:pt x="60" y="54"/>
                      </a:lnTo>
                      <a:lnTo>
                        <a:pt x="108" y="78"/>
                      </a:lnTo>
                      <a:lnTo>
                        <a:pt x="120" y="108"/>
                      </a:lnTo>
                      <a:lnTo>
                        <a:pt x="120" y="132"/>
                      </a:lnTo>
                      <a:lnTo>
                        <a:pt x="96" y="138"/>
                      </a:lnTo>
                      <a:lnTo>
                        <a:pt x="84" y="120"/>
                      </a:lnTo>
                      <a:lnTo>
                        <a:pt x="66" y="126"/>
                      </a:lnTo>
                      <a:lnTo>
                        <a:pt x="48" y="114"/>
                      </a:lnTo>
                      <a:lnTo>
                        <a:pt x="18" y="108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5" name="Freeform 277"/>
                <p:cNvSpPr>
                  <a:spLocks/>
                </p:cNvSpPr>
                <p:nvPr/>
              </p:nvSpPr>
              <p:spPr bwMode="auto">
                <a:xfrm>
                  <a:off x="2276475" y="4084638"/>
                  <a:ext cx="276225" cy="77787"/>
                </a:xfrm>
                <a:custGeom>
                  <a:avLst/>
                  <a:gdLst>
                    <a:gd name="T0" fmla="*/ 2147483647 w 35"/>
                    <a:gd name="T1" fmla="*/ 2147483647 h 10"/>
                    <a:gd name="T2" fmla="*/ 2147483647 w 35"/>
                    <a:gd name="T3" fmla="*/ 0 h 10"/>
                    <a:gd name="T4" fmla="*/ 2147483647 w 35"/>
                    <a:gd name="T5" fmla="*/ 0 h 10"/>
                    <a:gd name="T6" fmla="*/ 2147483647 w 35"/>
                    <a:gd name="T7" fmla="*/ 2147483647 h 10"/>
                    <a:gd name="T8" fmla="*/ 2147483647 w 35"/>
                    <a:gd name="T9" fmla="*/ 2147483647 h 10"/>
                    <a:gd name="T10" fmla="*/ 2147483647 w 35"/>
                    <a:gd name="T11" fmla="*/ 2147483647 h 10"/>
                    <a:gd name="T12" fmla="*/ 2147483647 w 35"/>
                    <a:gd name="T13" fmla="*/ 2147483647 h 10"/>
                    <a:gd name="T14" fmla="*/ 2147483647 w 35"/>
                    <a:gd name="T15" fmla="*/ 2147483647 h 10"/>
                    <a:gd name="T16" fmla="*/ 2147483647 w 35"/>
                    <a:gd name="T17" fmla="*/ 2147483647 h 10"/>
                    <a:gd name="T18" fmla="*/ 2147483647 w 35"/>
                    <a:gd name="T19" fmla="*/ 2147483647 h 10"/>
                    <a:gd name="T20" fmla="*/ 2147483647 w 35"/>
                    <a:gd name="T21" fmla="*/ 2147483647 h 10"/>
                    <a:gd name="T22" fmla="*/ 2147483647 w 35"/>
                    <a:gd name="T23" fmla="*/ 2147483647 h 10"/>
                    <a:gd name="T24" fmla="*/ 2147483647 w 35"/>
                    <a:gd name="T25" fmla="*/ 2147483647 h 10"/>
                    <a:gd name="T26" fmla="*/ 2147483647 w 35"/>
                    <a:gd name="T27" fmla="*/ 2147483647 h 10"/>
                    <a:gd name="T28" fmla="*/ 0 w 35"/>
                    <a:gd name="T29" fmla="*/ 2147483647 h 10"/>
                    <a:gd name="T30" fmla="*/ 2147483647 w 35"/>
                    <a:gd name="T31" fmla="*/ 2147483647 h 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5" h="10">
                      <a:moveTo>
                        <a:pt x="2" y="1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7" y="5"/>
                        <a:pt x="28" y="6"/>
                      </a:cubicBezTo>
                      <a:cubicBezTo>
                        <a:pt x="30" y="7"/>
                        <a:pt x="33" y="7"/>
                        <a:pt x="33" y="7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9"/>
                        <a:pt x="35" y="10"/>
                        <a:pt x="33" y="10"/>
                      </a:cubicBezTo>
                      <a:cubicBezTo>
                        <a:pt x="31" y="10"/>
                        <a:pt x="25" y="10"/>
                        <a:pt x="25" y="10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6" name="Freeform 278"/>
                <p:cNvSpPr>
                  <a:spLocks/>
                </p:cNvSpPr>
                <p:nvPr/>
              </p:nvSpPr>
              <p:spPr bwMode="auto">
                <a:xfrm>
                  <a:off x="2552700" y="4170363"/>
                  <a:ext cx="171450" cy="47625"/>
                </a:xfrm>
                <a:custGeom>
                  <a:avLst/>
                  <a:gdLst>
                    <a:gd name="T0" fmla="*/ 2147483647 w 132"/>
                    <a:gd name="T1" fmla="*/ 0 h 36"/>
                    <a:gd name="T2" fmla="*/ 2147483647 w 132"/>
                    <a:gd name="T3" fmla="*/ 2147483647 h 36"/>
                    <a:gd name="T4" fmla="*/ 0 w 132"/>
                    <a:gd name="T5" fmla="*/ 2147483647 h 36"/>
                    <a:gd name="T6" fmla="*/ 2147483647 w 132"/>
                    <a:gd name="T7" fmla="*/ 2147483647 h 36"/>
                    <a:gd name="T8" fmla="*/ 2147483647 w 132"/>
                    <a:gd name="T9" fmla="*/ 2147483647 h 36"/>
                    <a:gd name="T10" fmla="*/ 2147483647 w 132"/>
                    <a:gd name="T11" fmla="*/ 2147483647 h 36"/>
                    <a:gd name="T12" fmla="*/ 2147483647 w 132"/>
                    <a:gd name="T13" fmla="*/ 2147483647 h 36"/>
                    <a:gd name="T14" fmla="*/ 2147483647 w 132"/>
                    <a:gd name="T15" fmla="*/ 2147483647 h 36"/>
                    <a:gd name="T16" fmla="*/ 2147483647 w 132"/>
                    <a:gd name="T17" fmla="*/ 2147483647 h 36"/>
                    <a:gd name="T18" fmla="*/ 2147483647 w 132"/>
                    <a:gd name="T19" fmla="*/ 0 h 36"/>
                    <a:gd name="T20" fmla="*/ 2147483647 w 132"/>
                    <a:gd name="T21" fmla="*/ 0 h 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32" h="36">
                      <a:moveTo>
                        <a:pt x="24" y="0"/>
                      </a:moveTo>
                      <a:lnTo>
                        <a:pt x="24" y="12"/>
                      </a:lnTo>
                      <a:lnTo>
                        <a:pt x="0" y="18"/>
                      </a:lnTo>
                      <a:lnTo>
                        <a:pt x="30" y="30"/>
                      </a:lnTo>
                      <a:lnTo>
                        <a:pt x="42" y="36"/>
                      </a:lnTo>
                      <a:lnTo>
                        <a:pt x="66" y="36"/>
                      </a:lnTo>
                      <a:lnTo>
                        <a:pt x="84" y="24"/>
                      </a:lnTo>
                      <a:lnTo>
                        <a:pt x="132" y="30"/>
                      </a:lnTo>
                      <a:lnTo>
                        <a:pt x="108" y="18"/>
                      </a:lnTo>
                      <a:lnTo>
                        <a:pt x="7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7" name="Freeform 279"/>
                <p:cNvSpPr>
                  <a:spLocks/>
                </p:cNvSpPr>
                <p:nvPr/>
              </p:nvSpPr>
              <p:spPr bwMode="auto">
                <a:xfrm>
                  <a:off x="4814888" y="3643313"/>
                  <a:ext cx="77787" cy="46037"/>
                </a:xfrm>
                <a:custGeom>
                  <a:avLst/>
                  <a:gdLst>
                    <a:gd name="T0" fmla="*/ 0 w 60"/>
                    <a:gd name="T1" fmla="*/ 2147483647 h 36"/>
                    <a:gd name="T2" fmla="*/ 2147483647 w 60"/>
                    <a:gd name="T3" fmla="*/ 0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2147483647 h 36"/>
                    <a:gd name="T10" fmla="*/ 2147483647 w 60"/>
                    <a:gd name="T11" fmla="*/ 2147483647 h 36"/>
                    <a:gd name="T12" fmla="*/ 0 w 60"/>
                    <a:gd name="T13" fmla="*/ 2147483647 h 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36">
                      <a:moveTo>
                        <a:pt x="0" y="12"/>
                      </a:moveTo>
                      <a:lnTo>
                        <a:pt x="36" y="0"/>
                      </a:lnTo>
                      <a:lnTo>
                        <a:pt x="60" y="6"/>
                      </a:lnTo>
                      <a:lnTo>
                        <a:pt x="60" y="18"/>
                      </a:lnTo>
                      <a:lnTo>
                        <a:pt x="54" y="36"/>
                      </a:lnTo>
                      <a:lnTo>
                        <a:pt x="30" y="24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8" name="Freeform 280"/>
                <p:cNvSpPr>
                  <a:spLocks/>
                </p:cNvSpPr>
                <p:nvPr/>
              </p:nvSpPr>
              <p:spPr bwMode="auto">
                <a:xfrm>
                  <a:off x="4727575" y="3554413"/>
                  <a:ext cx="31750" cy="61912"/>
                </a:xfrm>
                <a:custGeom>
                  <a:avLst/>
                  <a:gdLst>
                    <a:gd name="T0" fmla="*/ 0 w 24"/>
                    <a:gd name="T1" fmla="*/ 2147483647 h 48"/>
                    <a:gd name="T2" fmla="*/ 2147483647 w 24"/>
                    <a:gd name="T3" fmla="*/ 2147483647 h 48"/>
                    <a:gd name="T4" fmla="*/ 2147483647 w 24"/>
                    <a:gd name="T5" fmla="*/ 0 h 48"/>
                    <a:gd name="T6" fmla="*/ 2147483647 w 24"/>
                    <a:gd name="T7" fmla="*/ 2147483647 h 48"/>
                    <a:gd name="T8" fmla="*/ 2147483647 w 24"/>
                    <a:gd name="T9" fmla="*/ 2147483647 h 48"/>
                    <a:gd name="T10" fmla="*/ 0 w 24"/>
                    <a:gd name="T11" fmla="*/ 2147483647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48">
                      <a:moveTo>
                        <a:pt x="0" y="48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24" y="24"/>
                      </a:lnTo>
                      <a:lnTo>
                        <a:pt x="24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9" name="Freeform 281"/>
                <p:cNvSpPr>
                  <a:spLocks/>
                </p:cNvSpPr>
                <p:nvPr/>
              </p:nvSpPr>
              <p:spPr bwMode="auto">
                <a:xfrm>
                  <a:off x="4719638" y="3490913"/>
                  <a:ext cx="39687" cy="47625"/>
                </a:xfrm>
                <a:custGeom>
                  <a:avLst/>
                  <a:gdLst>
                    <a:gd name="T0" fmla="*/ 0 w 30"/>
                    <a:gd name="T1" fmla="*/ 2147483647 h 37"/>
                    <a:gd name="T2" fmla="*/ 2147483647 w 30"/>
                    <a:gd name="T3" fmla="*/ 0 h 37"/>
                    <a:gd name="T4" fmla="*/ 2147483647 w 30"/>
                    <a:gd name="T5" fmla="*/ 2147483647 h 37"/>
                    <a:gd name="T6" fmla="*/ 2147483647 w 30"/>
                    <a:gd name="T7" fmla="*/ 2147483647 h 37"/>
                    <a:gd name="T8" fmla="*/ 0 w 30"/>
                    <a:gd name="T9" fmla="*/ 2147483647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" h="37">
                      <a:moveTo>
                        <a:pt x="0" y="12"/>
                      </a:moveTo>
                      <a:lnTo>
                        <a:pt x="24" y="0"/>
                      </a:lnTo>
                      <a:lnTo>
                        <a:pt x="30" y="24"/>
                      </a:lnTo>
                      <a:lnTo>
                        <a:pt x="24" y="37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0" name="Freeform 282"/>
                <p:cNvSpPr>
                  <a:spLocks/>
                </p:cNvSpPr>
                <p:nvPr/>
              </p:nvSpPr>
              <p:spPr bwMode="auto">
                <a:xfrm>
                  <a:off x="5518150" y="3667125"/>
                  <a:ext cx="39688" cy="7938"/>
                </a:xfrm>
                <a:custGeom>
                  <a:avLst/>
                  <a:gdLst>
                    <a:gd name="T0" fmla="*/ 2147483647 w 30"/>
                    <a:gd name="T1" fmla="*/ 0 h 6"/>
                    <a:gd name="T2" fmla="*/ 2147483647 w 30"/>
                    <a:gd name="T3" fmla="*/ 0 h 6"/>
                    <a:gd name="T4" fmla="*/ 0 w 30"/>
                    <a:gd name="T5" fmla="*/ 2147483647 h 6"/>
                    <a:gd name="T6" fmla="*/ 2147483647 w 30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6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0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1" name="Rectangle 283"/>
                <p:cNvSpPr>
                  <a:spLocks noChangeArrowheads="1"/>
                </p:cNvSpPr>
                <p:nvPr/>
              </p:nvSpPr>
              <p:spPr bwMode="auto">
                <a:xfrm>
                  <a:off x="5378450" y="3898900"/>
                  <a:ext cx="0" cy="3175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52" name="Freeform 284"/>
                <p:cNvSpPr>
                  <a:spLocks/>
                </p:cNvSpPr>
                <p:nvPr/>
              </p:nvSpPr>
              <p:spPr bwMode="auto">
                <a:xfrm>
                  <a:off x="5119688" y="3517900"/>
                  <a:ext cx="492125" cy="179388"/>
                </a:xfrm>
                <a:custGeom>
                  <a:avLst/>
                  <a:gdLst>
                    <a:gd name="T0" fmla="*/ 2147483647 w 10616"/>
                    <a:gd name="T1" fmla="*/ 2147483647 h 10000"/>
                    <a:gd name="T2" fmla="*/ 2147483647 w 10616"/>
                    <a:gd name="T3" fmla="*/ 2147483647 h 10000"/>
                    <a:gd name="T4" fmla="*/ 2147483647 w 10616"/>
                    <a:gd name="T5" fmla="*/ 2147483647 h 10000"/>
                    <a:gd name="T6" fmla="*/ 2147483647 w 10616"/>
                    <a:gd name="T7" fmla="*/ 2147483647 h 10000"/>
                    <a:gd name="T8" fmla="*/ 2147483647 w 10616"/>
                    <a:gd name="T9" fmla="*/ 2147483647 h 10000"/>
                    <a:gd name="T10" fmla="*/ 2147483647 w 10616"/>
                    <a:gd name="T11" fmla="*/ 2147483647 h 10000"/>
                    <a:gd name="T12" fmla="*/ 2147483647 w 10616"/>
                    <a:gd name="T13" fmla="*/ 2147483647 h 10000"/>
                    <a:gd name="T14" fmla="*/ 2147483647 w 10616"/>
                    <a:gd name="T15" fmla="*/ 2147483647 h 10000"/>
                    <a:gd name="T16" fmla="*/ 2147483647 w 10616"/>
                    <a:gd name="T17" fmla="*/ 2147483647 h 10000"/>
                    <a:gd name="T18" fmla="*/ 2147483647 w 10616"/>
                    <a:gd name="T19" fmla="*/ 2147483647 h 10000"/>
                    <a:gd name="T20" fmla="*/ 2147483647 w 10616"/>
                    <a:gd name="T21" fmla="*/ 808041496 h 10000"/>
                    <a:gd name="T22" fmla="*/ 2147483647 w 10616"/>
                    <a:gd name="T23" fmla="*/ 808041496 h 10000"/>
                    <a:gd name="T24" fmla="*/ 2147483647 w 10616"/>
                    <a:gd name="T25" fmla="*/ 0 h 10000"/>
                    <a:gd name="T26" fmla="*/ 2147483647 w 10616"/>
                    <a:gd name="T27" fmla="*/ 0 h 10000"/>
                    <a:gd name="T28" fmla="*/ 2147483647 w 10616"/>
                    <a:gd name="T29" fmla="*/ 2147483647 h 10000"/>
                    <a:gd name="T30" fmla="*/ 2147483647 w 10616"/>
                    <a:gd name="T31" fmla="*/ 2147483647 h 10000"/>
                    <a:gd name="T32" fmla="*/ 2147483647 w 10616"/>
                    <a:gd name="T33" fmla="*/ 2147483647 h 10000"/>
                    <a:gd name="T34" fmla="*/ 2147483647 w 10616"/>
                    <a:gd name="T35" fmla="*/ 2147483647 h 10000"/>
                    <a:gd name="T36" fmla="*/ 2147483647 w 10616"/>
                    <a:gd name="T37" fmla="*/ 808041496 h 10000"/>
                    <a:gd name="T38" fmla="*/ 2147483647 w 10616"/>
                    <a:gd name="T39" fmla="*/ 0 h 10000"/>
                    <a:gd name="T40" fmla="*/ 2147483647 w 10616"/>
                    <a:gd name="T41" fmla="*/ 0 h 10000"/>
                    <a:gd name="T42" fmla="*/ 2147483647 w 10616"/>
                    <a:gd name="T43" fmla="*/ 0 h 10000"/>
                    <a:gd name="T44" fmla="*/ 2147483647 w 10616"/>
                    <a:gd name="T45" fmla="*/ 808041496 h 10000"/>
                    <a:gd name="T46" fmla="*/ 2147483647 w 10616"/>
                    <a:gd name="T47" fmla="*/ 2147483647 h 10000"/>
                    <a:gd name="T48" fmla="*/ 2147483647 w 10616"/>
                    <a:gd name="T49" fmla="*/ 2147483647 h 10000"/>
                    <a:gd name="T50" fmla="*/ 2147483647 w 10616"/>
                    <a:gd name="T51" fmla="*/ 2147483647 h 10000"/>
                    <a:gd name="T52" fmla="*/ 2147483647 w 10616"/>
                    <a:gd name="T53" fmla="*/ 2147483647 h 10000"/>
                    <a:gd name="T54" fmla="*/ 2147483647 w 10616"/>
                    <a:gd name="T55" fmla="*/ 2147483647 h 10000"/>
                    <a:gd name="T56" fmla="*/ 2147483647 w 10616"/>
                    <a:gd name="T57" fmla="*/ 2147483647 h 10000"/>
                    <a:gd name="T58" fmla="*/ 2147483647 w 10616"/>
                    <a:gd name="T59" fmla="*/ 2147483647 h 10000"/>
                    <a:gd name="T60" fmla="*/ 2147483647 w 10616"/>
                    <a:gd name="T61" fmla="*/ 2147483647 h 10000"/>
                    <a:gd name="T62" fmla="*/ 0 w 10616"/>
                    <a:gd name="T63" fmla="*/ 2147483647 h 10000"/>
                    <a:gd name="T64" fmla="*/ 2147483647 w 10616"/>
                    <a:gd name="T65" fmla="*/ 2147483647 h 10000"/>
                    <a:gd name="T66" fmla="*/ 2147483647 w 10616"/>
                    <a:gd name="T67" fmla="*/ 2147483647 h 10000"/>
                    <a:gd name="T68" fmla="*/ 2147483647 w 10616"/>
                    <a:gd name="T69" fmla="*/ 2147483647 h 10000"/>
                    <a:gd name="T70" fmla="*/ 2147483647 w 10616"/>
                    <a:gd name="T71" fmla="*/ 2147483647 h 10000"/>
                    <a:gd name="T72" fmla="*/ 2147483647 w 10616"/>
                    <a:gd name="T73" fmla="*/ 2147483647 h 10000"/>
                    <a:gd name="T74" fmla="*/ 2147483647 w 10616"/>
                    <a:gd name="T75" fmla="*/ 2147483647 h 10000"/>
                    <a:gd name="T76" fmla="*/ 2147483647 w 10616"/>
                    <a:gd name="T77" fmla="*/ 2147483647 h 10000"/>
                    <a:gd name="T78" fmla="*/ 2147483647 w 10616"/>
                    <a:gd name="T79" fmla="*/ 2147483647 h 10000"/>
                    <a:gd name="T80" fmla="*/ 2147483647 w 10616"/>
                    <a:gd name="T81" fmla="*/ 2147483647 h 10000"/>
                    <a:gd name="T82" fmla="*/ 2147483647 w 10616"/>
                    <a:gd name="T83" fmla="*/ 2147483647 h 10000"/>
                    <a:gd name="T84" fmla="*/ 2147483647 w 10616"/>
                    <a:gd name="T85" fmla="*/ 2147483647 h 1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0616" h="10000">
                      <a:moveTo>
                        <a:pt x="6379" y="8696"/>
                      </a:moveTo>
                      <a:lnTo>
                        <a:pt x="6718" y="9130"/>
                      </a:lnTo>
                      <a:lnTo>
                        <a:pt x="8582" y="8696"/>
                      </a:lnTo>
                      <a:lnTo>
                        <a:pt x="9430" y="8261"/>
                      </a:lnTo>
                      <a:lnTo>
                        <a:pt x="10277" y="7826"/>
                      </a:lnTo>
                      <a:lnTo>
                        <a:pt x="10616" y="8261"/>
                      </a:lnTo>
                      <a:cubicBezTo>
                        <a:pt x="10560" y="7826"/>
                        <a:pt x="10503" y="7392"/>
                        <a:pt x="10447" y="6957"/>
                      </a:cubicBezTo>
                      <a:lnTo>
                        <a:pt x="10447" y="3913"/>
                      </a:lnTo>
                      <a:cubicBezTo>
                        <a:pt x="10503" y="3768"/>
                        <a:pt x="10560" y="3623"/>
                        <a:pt x="10616" y="3478"/>
                      </a:cubicBezTo>
                      <a:lnTo>
                        <a:pt x="9938" y="1304"/>
                      </a:lnTo>
                      <a:lnTo>
                        <a:pt x="9599" y="435"/>
                      </a:lnTo>
                      <a:lnTo>
                        <a:pt x="9091" y="435"/>
                      </a:lnTo>
                      <a:cubicBezTo>
                        <a:pt x="9034" y="290"/>
                        <a:pt x="8978" y="145"/>
                        <a:pt x="8921" y="0"/>
                      </a:cubicBezTo>
                      <a:lnTo>
                        <a:pt x="8243" y="1304"/>
                      </a:lnTo>
                      <a:lnTo>
                        <a:pt x="7396" y="1304"/>
                      </a:lnTo>
                      <a:lnTo>
                        <a:pt x="7226" y="1304"/>
                      </a:lnTo>
                      <a:lnTo>
                        <a:pt x="6548" y="435"/>
                      </a:lnTo>
                      <a:lnTo>
                        <a:pt x="6040" y="0"/>
                      </a:lnTo>
                      <a:lnTo>
                        <a:pt x="4684" y="0"/>
                      </a:lnTo>
                      <a:lnTo>
                        <a:pt x="4345" y="0"/>
                      </a:lnTo>
                      <a:lnTo>
                        <a:pt x="3836" y="435"/>
                      </a:lnTo>
                      <a:lnTo>
                        <a:pt x="3497" y="1304"/>
                      </a:lnTo>
                      <a:lnTo>
                        <a:pt x="2650" y="1739"/>
                      </a:lnTo>
                      <a:cubicBezTo>
                        <a:pt x="2593" y="1594"/>
                        <a:pt x="2537" y="1449"/>
                        <a:pt x="2480" y="1304"/>
                      </a:cubicBezTo>
                      <a:lnTo>
                        <a:pt x="2311" y="1304"/>
                      </a:lnTo>
                      <a:lnTo>
                        <a:pt x="1972" y="2609"/>
                      </a:lnTo>
                      <a:cubicBezTo>
                        <a:pt x="1746" y="2609"/>
                        <a:pt x="1494" y="2631"/>
                        <a:pt x="1294" y="2609"/>
                      </a:cubicBezTo>
                      <a:cubicBezTo>
                        <a:pt x="1094" y="2587"/>
                        <a:pt x="883" y="2261"/>
                        <a:pt x="770" y="2478"/>
                      </a:cubicBezTo>
                      <a:cubicBezTo>
                        <a:pt x="657" y="2695"/>
                        <a:pt x="333" y="2962"/>
                        <a:pt x="205" y="3117"/>
                      </a:cubicBezTo>
                      <a:cubicBezTo>
                        <a:pt x="77" y="3272"/>
                        <a:pt x="0" y="3266"/>
                        <a:pt x="0" y="3407"/>
                      </a:cubicBezTo>
                      <a:cubicBezTo>
                        <a:pt x="113" y="3701"/>
                        <a:pt x="482" y="5084"/>
                        <a:pt x="698" y="5748"/>
                      </a:cubicBezTo>
                      <a:cubicBezTo>
                        <a:pt x="914" y="6412"/>
                        <a:pt x="1138" y="6900"/>
                        <a:pt x="1294" y="7391"/>
                      </a:cubicBezTo>
                      <a:cubicBezTo>
                        <a:pt x="1450" y="7882"/>
                        <a:pt x="1520" y="8261"/>
                        <a:pt x="1633" y="8696"/>
                      </a:cubicBezTo>
                      <a:lnTo>
                        <a:pt x="3158" y="9130"/>
                      </a:lnTo>
                      <a:lnTo>
                        <a:pt x="3328" y="9130"/>
                      </a:lnTo>
                      <a:lnTo>
                        <a:pt x="4514" y="10000"/>
                      </a:lnTo>
                      <a:lnTo>
                        <a:pt x="5192" y="9130"/>
                      </a:lnTo>
                      <a:lnTo>
                        <a:pt x="5870" y="10000"/>
                      </a:lnTo>
                      <a:lnTo>
                        <a:pt x="6379" y="86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3" name="Freeform 285"/>
                <p:cNvSpPr>
                  <a:spLocks/>
                </p:cNvSpPr>
                <p:nvPr/>
              </p:nvSpPr>
              <p:spPr bwMode="auto">
                <a:xfrm>
                  <a:off x="5367338" y="3667125"/>
                  <a:ext cx="180975" cy="146050"/>
                </a:xfrm>
                <a:custGeom>
                  <a:avLst/>
                  <a:gdLst>
                    <a:gd name="T0" fmla="*/ 2147483647 w 139"/>
                    <a:gd name="T1" fmla="*/ 2147483647 h 114"/>
                    <a:gd name="T2" fmla="*/ 2147483647 w 139"/>
                    <a:gd name="T3" fmla="*/ 2147483647 h 114"/>
                    <a:gd name="T4" fmla="*/ 2147483647 w 139"/>
                    <a:gd name="T5" fmla="*/ 2147483647 h 114"/>
                    <a:gd name="T6" fmla="*/ 2147483647 w 139"/>
                    <a:gd name="T7" fmla="*/ 2147483647 h 114"/>
                    <a:gd name="T8" fmla="*/ 2147483647 w 139"/>
                    <a:gd name="T9" fmla="*/ 2147483647 h 114"/>
                    <a:gd name="T10" fmla="*/ 2147483647 w 139"/>
                    <a:gd name="T11" fmla="*/ 2147483647 h 114"/>
                    <a:gd name="T12" fmla="*/ 2147483647 w 139"/>
                    <a:gd name="T13" fmla="*/ 0 h 114"/>
                    <a:gd name="T14" fmla="*/ 2147483647 w 139"/>
                    <a:gd name="T15" fmla="*/ 2147483647 h 114"/>
                    <a:gd name="T16" fmla="*/ 2147483647 w 139"/>
                    <a:gd name="T17" fmla="*/ 2147483647 h 114"/>
                    <a:gd name="T18" fmla="*/ 2147483647 w 139"/>
                    <a:gd name="T19" fmla="*/ 2147483647 h 114"/>
                    <a:gd name="T20" fmla="*/ 2147483647 w 139"/>
                    <a:gd name="T21" fmla="*/ 2147483647 h 114"/>
                    <a:gd name="T22" fmla="*/ 2147483647 w 139"/>
                    <a:gd name="T23" fmla="*/ 2147483647 h 114"/>
                    <a:gd name="T24" fmla="*/ 2147483647 w 139"/>
                    <a:gd name="T25" fmla="*/ 2147483647 h 114"/>
                    <a:gd name="T26" fmla="*/ 0 w 139"/>
                    <a:gd name="T27" fmla="*/ 2147483647 h 114"/>
                    <a:gd name="T28" fmla="*/ 2147483647 w 139"/>
                    <a:gd name="T29" fmla="*/ 2147483647 h 114"/>
                    <a:gd name="T30" fmla="*/ 2147483647 w 139"/>
                    <a:gd name="T31" fmla="*/ 2147483647 h 1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39" h="114">
                      <a:moveTo>
                        <a:pt x="25" y="114"/>
                      </a:moveTo>
                      <a:lnTo>
                        <a:pt x="61" y="96"/>
                      </a:lnTo>
                      <a:lnTo>
                        <a:pt x="73" y="90"/>
                      </a:lnTo>
                      <a:lnTo>
                        <a:pt x="115" y="66"/>
                      </a:lnTo>
                      <a:lnTo>
                        <a:pt x="127" y="24"/>
                      </a:lnTo>
                      <a:lnTo>
                        <a:pt x="139" y="6"/>
                      </a:lnTo>
                      <a:lnTo>
                        <a:pt x="139" y="0"/>
                      </a:lnTo>
                      <a:lnTo>
                        <a:pt x="115" y="6"/>
                      </a:lnTo>
                      <a:lnTo>
                        <a:pt x="49" y="12"/>
                      </a:lnTo>
                      <a:lnTo>
                        <a:pt x="37" y="6"/>
                      </a:lnTo>
                      <a:lnTo>
                        <a:pt x="19" y="24"/>
                      </a:lnTo>
                      <a:lnTo>
                        <a:pt x="25" y="48"/>
                      </a:lnTo>
                      <a:lnTo>
                        <a:pt x="0" y="102"/>
                      </a:lnTo>
                      <a:lnTo>
                        <a:pt x="13" y="102"/>
                      </a:lnTo>
                      <a:lnTo>
                        <a:pt x="25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4" name="Freeform 286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5" name="Freeform 287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6" name="Freeform 288"/>
                <p:cNvSpPr>
                  <a:spLocks/>
                </p:cNvSpPr>
                <p:nvPr/>
              </p:nvSpPr>
              <p:spPr bwMode="auto">
                <a:xfrm>
                  <a:off x="5783263" y="4002088"/>
                  <a:ext cx="119062" cy="77787"/>
                </a:xfrm>
                <a:custGeom>
                  <a:avLst/>
                  <a:gdLst>
                    <a:gd name="T0" fmla="*/ 2147483647 w 90"/>
                    <a:gd name="T1" fmla="*/ 2147483647 h 60"/>
                    <a:gd name="T2" fmla="*/ 2147483647 w 90"/>
                    <a:gd name="T3" fmla="*/ 2147483647 h 60"/>
                    <a:gd name="T4" fmla="*/ 2147483647 w 90"/>
                    <a:gd name="T5" fmla="*/ 2147483647 h 60"/>
                    <a:gd name="T6" fmla="*/ 2147483647 w 90"/>
                    <a:gd name="T7" fmla="*/ 2147483647 h 60"/>
                    <a:gd name="T8" fmla="*/ 2147483647 w 90"/>
                    <a:gd name="T9" fmla="*/ 0 h 60"/>
                    <a:gd name="T10" fmla="*/ 2147483647 w 90"/>
                    <a:gd name="T11" fmla="*/ 2147483647 h 60"/>
                    <a:gd name="T12" fmla="*/ 2147483647 w 90"/>
                    <a:gd name="T13" fmla="*/ 2147483647 h 60"/>
                    <a:gd name="T14" fmla="*/ 0 w 90"/>
                    <a:gd name="T15" fmla="*/ 2147483647 h 60"/>
                    <a:gd name="T16" fmla="*/ 2147483647 w 90"/>
                    <a:gd name="T17" fmla="*/ 2147483647 h 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0" h="60">
                      <a:moveTo>
                        <a:pt x="18" y="48"/>
                      </a:moveTo>
                      <a:lnTo>
                        <a:pt x="66" y="60"/>
                      </a:lnTo>
                      <a:lnTo>
                        <a:pt x="78" y="30"/>
                      </a:lnTo>
                      <a:lnTo>
                        <a:pt x="90" y="24"/>
                      </a:lnTo>
                      <a:lnTo>
                        <a:pt x="84" y="0"/>
                      </a:lnTo>
                      <a:lnTo>
                        <a:pt x="30" y="18"/>
                      </a:lnTo>
                      <a:lnTo>
                        <a:pt x="6" y="6"/>
                      </a:lnTo>
                      <a:lnTo>
                        <a:pt x="0" y="24"/>
                      </a:lnTo>
                      <a:lnTo>
                        <a:pt x="1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7" name="Freeform 289"/>
                <p:cNvSpPr>
                  <a:spLocks/>
                </p:cNvSpPr>
                <p:nvPr/>
              </p:nvSpPr>
              <p:spPr bwMode="auto">
                <a:xfrm>
                  <a:off x="5800725" y="4032250"/>
                  <a:ext cx="187325" cy="217488"/>
                </a:xfrm>
                <a:custGeom>
                  <a:avLst/>
                  <a:gdLst>
                    <a:gd name="T0" fmla="*/ 2147483647 w 24"/>
                    <a:gd name="T1" fmla="*/ 2147483647 h 28"/>
                    <a:gd name="T2" fmla="*/ 2147483647 w 24"/>
                    <a:gd name="T3" fmla="*/ 2147483647 h 28"/>
                    <a:gd name="T4" fmla="*/ 2147483647 w 24"/>
                    <a:gd name="T5" fmla="*/ 2147483647 h 28"/>
                    <a:gd name="T6" fmla="*/ 2147483647 w 24"/>
                    <a:gd name="T7" fmla="*/ 2147483647 h 28"/>
                    <a:gd name="T8" fmla="*/ 0 w 24"/>
                    <a:gd name="T9" fmla="*/ 2147483647 h 28"/>
                    <a:gd name="T10" fmla="*/ 2147483647 w 24"/>
                    <a:gd name="T11" fmla="*/ 2147483647 h 28"/>
                    <a:gd name="T12" fmla="*/ 2147483647 w 24"/>
                    <a:gd name="T13" fmla="*/ 2147483647 h 28"/>
                    <a:gd name="T14" fmla="*/ 2147483647 w 24"/>
                    <a:gd name="T15" fmla="*/ 2147483647 h 28"/>
                    <a:gd name="T16" fmla="*/ 2147483647 w 24"/>
                    <a:gd name="T17" fmla="*/ 2147483647 h 28"/>
                    <a:gd name="T18" fmla="*/ 2147483647 w 24"/>
                    <a:gd name="T19" fmla="*/ 2147483647 h 28"/>
                    <a:gd name="T20" fmla="*/ 2147483647 w 24"/>
                    <a:gd name="T21" fmla="*/ 2147483647 h 28"/>
                    <a:gd name="T22" fmla="*/ 2147483647 w 24"/>
                    <a:gd name="T23" fmla="*/ 2147483647 h 28"/>
                    <a:gd name="T24" fmla="*/ 2147483647 w 24"/>
                    <a:gd name="T25" fmla="*/ 0 h 28"/>
                    <a:gd name="T26" fmla="*/ 2147483647 w 24"/>
                    <a:gd name="T27" fmla="*/ 0 h 28"/>
                    <a:gd name="T28" fmla="*/ 2147483647 w 24"/>
                    <a:gd name="T29" fmla="*/ 2147483647 h 28"/>
                    <a:gd name="T30" fmla="*/ 2147483647 w 24"/>
                    <a:gd name="T31" fmla="*/ 2147483647 h 2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" h="28">
                      <a:moveTo>
                        <a:pt x="9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3" y="18"/>
                        <a:pt x="0" y="1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lnTo>
                        <a:pt x="9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8" name="Freeform 290"/>
                <p:cNvSpPr>
                  <a:spLocks/>
                </p:cNvSpPr>
                <p:nvPr/>
              </p:nvSpPr>
              <p:spPr bwMode="auto">
                <a:xfrm>
                  <a:off x="5565775" y="4171950"/>
                  <a:ext cx="265113" cy="165100"/>
                </a:xfrm>
                <a:custGeom>
                  <a:avLst/>
                  <a:gdLst>
                    <a:gd name="T0" fmla="*/ 2147483647 w 34"/>
                    <a:gd name="T1" fmla="*/ 0 h 21"/>
                    <a:gd name="T2" fmla="*/ 2147483647 w 34"/>
                    <a:gd name="T3" fmla="*/ 2147483647 h 21"/>
                    <a:gd name="T4" fmla="*/ 2147483647 w 34"/>
                    <a:gd name="T5" fmla="*/ 2147483647 h 21"/>
                    <a:gd name="T6" fmla="*/ 2147483647 w 34"/>
                    <a:gd name="T7" fmla="*/ 2147483647 h 21"/>
                    <a:gd name="T8" fmla="*/ 0 w 34"/>
                    <a:gd name="T9" fmla="*/ 2147483647 h 21"/>
                    <a:gd name="T10" fmla="*/ 2147483647 w 34"/>
                    <a:gd name="T11" fmla="*/ 2147483647 h 21"/>
                    <a:gd name="T12" fmla="*/ 2147483647 w 34"/>
                    <a:gd name="T13" fmla="*/ 2147483647 h 21"/>
                    <a:gd name="T14" fmla="*/ 2147483647 w 34"/>
                    <a:gd name="T15" fmla="*/ 2147483647 h 21"/>
                    <a:gd name="T16" fmla="*/ 2147483647 w 34"/>
                    <a:gd name="T17" fmla="*/ 2147483647 h 21"/>
                    <a:gd name="T18" fmla="*/ 2147483647 w 34"/>
                    <a:gd name="T19" fmla="*/ 2147483647 h 21"/>
                    <a:gd name="T20" fmla="*/ 2147483647 w 34"/>
                    <a:gd name="T21" fmla="*/ 2147483647 h 21"/>
                    <a:gd name="T22" fmla="*/ 2147483647 w 34"/>
                    <a:gd name="T23" fmla="*/ 2147483647 h 21"/>
                    <a:gd name="T24" fmla="*/ 2147483647 w 34"/>
                    <a:gd name="T25" fmla="*/ 2147483647 h 21"/>
                    <a:gd name="T26" fmla="*/ 2147483647 w 34"/>
                    <a:gd name="T27" fmla="*/ 0 h 2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" h="21">
                      <a:moveTo>
                        <a:pt x="30" y="0"/>
                      </a:moveTo>
                      <a:cubicBezTo>
                        <a:pt x="25" y="2"/>
                        <a:pt x="18" y="3"/>
                        <a:pt x="18" y="4"/>
                      </a:cubicBezTo>
                      <a:cubicBezTo>
                        <a:pt x="16" y="5"/>
                        <a:pt x="14" y="7"/>
                        <a:pt x="1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1" y="3"/>
                        <a:pt x="31" y="3"/>
                        <a:pt x="31" y="3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9" name="Freeform 291"/>
                <p:cNvSpPr>
                  <a:spLocks/>
                </p:cNvSpPr>
                <p:nvPr/>
              </p:nvSpPr>
              <p:spPr bwMode="auto">
                <a:xfrm>
                  <a:off x="5378450" y="3813175"/>
                  <a:ext cx="492125" cy="422275"/>
                </a:xfrm>
                <a:custGeom>
                  <a:avLst/>
                  <a:gdLst>
                    <a:gd name="T0" fmla="*/ 2147483647 w 63"/>
                    <a:gd name="T1" fmla="*/ 2147483647 h 54"/>
                    <a:gd name="T2" fmla="*/ 2147483647 w 63"/>
                    <a:gd name="T3" fmla="*/ 2147483647 h 54"/>
                    <a:gd name="T4" fmla="*/ 2147483647 w 63"/>
                    <a:gd name="T5" fmla="*/ 2147483647 h 54"/>
                    <a:gd name="T6" fmla="*/ 2147483647 w 63"/>
                    <a:gd name="T7" fmla="*/ 2147483647 h 54"/>
                    <a:gd name="T8" fmla="*/ 2147483647 w 63"/>
                    <a:gd name="T9" fmla="*/ 2147483647 h 54"/>
                    <a:gd name="T10" fmla="*/ 2147483647 w 63"/>
                    <a:gd name="T11" fmla="*/ 2147483647 h 54"/>
                    <a:gd name="T12" fmla="*/ 2147483647 w 63"/>
                    <a:gd name="T13" fmla="*/ 2147483647 h 54"/>
                    <a:gd name="T14" fmla="*/ 2147483647 w 63"/>
                    <a:gd name="T15" fmla="*/ 2147483647 h 54"/>
                    <a:gd name="T16" fmla="*/ 2147483647 w 63"/>
                    <a:gd name="T17" fmla="*/ 2147483647 h 54"/>
                    <a:gd name="T18" fmla="*/ 2147483647 w 63"/>
                    <a:gd name="T19" fmla="*/ 2147483647 h 54"/>
                    <a:gd name="T20" fmla="*/ 2147483647 w 63"/>
                    <a:gd name="T21" fmla="*/ 2147483647 h 54"/>
                    <a:gd name="T22" fmla="*/ 2147483647 w 63"/>
                    <a:gd name="T23" fmla="*/ 2147483647 h 54"/>
                    <a:gd name="T24" fmla="*/ 2147483647 w 63"/>
                    <a:gd name="T25" fmla="*/ 2147483647 h 54"/>
                    <a:gd name="T26" fmla="*/ 2147483647 w 63"/>
                    <a:gd name="T27" fmla="*/ 2147483647 h 54"/>
                    <a:gd name="T28" fmla="*/ 2147483647 w 63"/>
                    <a:gd name="T29" fmla="*/ 0 h 54"/>
                    <a:gd name="T30" fmla="*/ 2147483647 w 63"/>
                    <a:gd name="T31" fmla="*/ 0 h 54"/>
                    <a:gd name="T32" fmla="*/ 2147483647 w 63"/>
                    <a:gd name="T33" fmla="*/ 2147483647 h 54"/>
                    <a:gd name="T34" fmla="*/ 2147483647 w 63"/>
                    <a:gd name="T35" fmla="*/ 2147483647 h 54"/>
                    <a:gd name="T36" fmla="*/ 2147483647 w 63"/>
                    <a:gd name="T37" fmla="*/ 2147483647 h 54"/>
                    <a:gd name="T38" fmla="*/ 2147483647 w 63"/>
                    <a:gd name="T39" fmla="*/ 2147483647 h 54"/>
                    <a:gd name="T40" fmla="*/ 2147483647 w 63"/>
                    <a:gd name="T41" fmla="*/ 2147483647 h 54"/>
                    <a:gd name="T42" fmla="*/ 2147483647 w 63"/>
                    <a:gd name="T43" fmla="*/ 2147483647 h 54"/>
                    <a:gd name="T44" fmla="*/ 0 w 63"/>
                    <a:gd name="T45" fmla="*/ 2147483647 h 54"/>
                    <a:gd name="T46" fmla="*/ 2147483647 w 63"/>
                    <a:gd name="T47" fmla="*/ 2147483647 h 54"/>
                    <a:gd name="T48" fmla="*/ 2147483647 w 63"/>
                    <a:gd name="T49" fmla="*/ 2147483647 h 54"/>
                    <a:gd name="T50" fmla="*/ 2147483647 w 63"/>
                    <a:gd name="T51" fmla="*/ 2147483647 h 54"/>
                    <a:gd name="T52" fmla="*/ 2147483647 w 63"/>
                    <a:gd name="T53" fmla="*/ 2147483647 h 54"/>
                    <a:gd name="T54" fmla="*/ 2147483647 w 63"/>
                    <a:gd name="T55" fmla="*/ 2147483647 h 54"/>
                    <a:gd name="T56" fmla="*/ 2147483647 w 63"/>
                    <a:gd name="T57" fmla="*/ 2147483647 h 54"/>
                    <a:gd name="T58" fmla="*/ 2147483647 w 63"/>
                    <a:gd name="T59" fmla="*/ 2147483647 h 54"/>
                    <a:gd name="T60" fmla="*/ 2147483647 w 63"/>
                    <a:gd name="T61" fmla="*/ 2147483647 h 54"/>
                    <a:gd name="T62" fmla="*/ 2147483647 w 63"/>
                    <a:gd name="T63" fmla="*/ 2147483647 h 54"/>
                    <a:gd name="T64" fmla="*/ 2147483647 w 63"/>
                    <a:gd name="T65" fmla="*/ 2147483647 h 54"/>
                    <a:gd name="T66" fmla="*/ 2147483647 w 63"/>
                    <a:gd name="T67" fmla="*/ 2147483647 h 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3" h="54">
                      <a:moveTo>
                        <a:pt x="63" y="34"/>
                      </a:move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46" y="17"/>
                        <a:pt x="46" y="17"/>
                        <a:pt x="46" y="17"/>
                      </a:cubicBezTo>
                      <a:cubicBezTo>
                        <a:pt x="42" y="13"/>
                        <a:pt x="42" y="13"/>
                        <a:pt x="42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24" y="53"/>
                        <a:pt x="24" y="53"/>
                        <a:pt x="24" y="53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38" y="53"/>
                        <a:pt x="40" y="51"/>
                        <a:pt x="42" y="50"/>
                      </a:cubicBezTo>
                      <a:cubicBezTo>
                        <a:pt x="42" y="49"/>
                        <a:pt x="49" y="48"/>
                        <a:pt x="54" y="46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0" name="Freeform 292"/>
                <p:cNvSpPr>
                  <a:spLocks/>
                </p:cNvSpPr>
                <p:nvPr/>
              </p:nvSpPr>
              <p:spPr bwMode="auto">
                <a:xfrm>
                  <a:off x="5800725" y="4079875"/>
                  <a:ext cx="77788" cy="92075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0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3" y="12"/>
                        <a:pt x="4" y="11"/>
                        <a:pt x="4" y="11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1" name="Freeform 293"/>
                <p:cNvSpPr>
                  <a:spLocks/>
                </p:cNvSpPr>
                <p:nvPr/>
              </p:nvSpPr>
              <p:spPr bwMode="auto">
                <a:xfrm>
                  <a:off x="5462588" y="3657600"/>
                  <a:ext cx="249237" cy="250825"/>
                </a:xfrm>
                <a:custGeom>
                  <a:avLst/>
                  <a:gdLst>
                    <a:gd name="T0" fmla="*/ 2147483647 w 192"/>
                    <a:gd name="T1" fmla="*/ 2147483647 h 192"/>
                    <a:gd name="T2" fmla="*/ 2147483647 w 192"/>
                    <a:gd name="T3" fmla="*/ 2147483647 h 192"/>
                    <a:gd name="T4" fmla="*/ 2147483647 w 192"/>
                    <a:gd name="T5" fmla="*/ 2147483647 h 192"/>
                    <a:gd name="T6" fmla="*/ 2147483647 w 192"/>
                    <a:gd name="T7" fmla="*/ 2147483647 h 192"/>
                    <a:gd name="T8" fmla="*/ 2147483647 w 192"/>
                    <a:gd name="T9" fmla="*/ 2147483647 h 192"/>
                    <a:gd name="T10" fmla="*/ 2147483647 w 192"/>
                    <a:gd name="T11" fmla="*/ 0 h 192"/>
                    <a:gd name="T12" fmla="*/ 2147483647 w 192"/>
                    <a:gd name="T13" fmla="*/ 2147483647 h 192"/>
                    <a:gd name="T14" fmla="*/ 2147483647 w 192"/>
                    <a:gd name="T15" fmla="*/ 2147483647 h 192"/>
                    <a:gd name="T16" fmla="*/ 2147483647 w 192"/>
                    <a:gd name="T17" fmla="*/ 2147483647 h 192"/>
                    <a:gd name="T18" fmla="*/ 2147483647 w 192"/>
                    <a:gd name="T19" fmla="*/ 2147483647 h 192"/>
                    <a:gd name="T20" fmla="*/ 2147483647 w 192"/>
                    <a:gd name="T21" fmla="*/ 2147483647 h 192"/>
                    <a:gd name="T22" fmla="*/ 0 w 192"/>
                    <a:gd name="T23" fmla="*/ 2147483647 h 192"/>
                    <a:gd name="T24" fmla="*/ 0 w 192"/>
                    <a:gd name="T25" fmla="*/ 2147483647 h 192"/>
                    <a:gd name="T26" fmla="*/ 2147483647 w 192"/>
                    <a:gd name="T27" fmla="*/ 2147483647 h 192"/>
                    <a:gd name="T28" fmla="*/ 2147483647 w 192"/>
                    <a:gd name="T29" fmla="*/ 2147483647 h 192"/>
                    <a:gd name="T30" fmla="*/ 2147483647 w 192"/>
                    <a:gd name="T31" fmla="*/ 2147483647 h 192"/>
                    <a:gd name="T32" fmla="*/ 2147483647 w 192"/>
                    <a:gd name="T33" fmla="*/ 2147483647 h 192"/>
                    <a:gd name="T34" fmla="*/ 2147483647 w 192"/>
                    <a:gd name="T35" fmla="*/ 2147483647 h 192"/>
                    <a:gd name="T36" fmla="*/ 2147483647 w 192"/>
                    <a:gd name="T37" fmla="*/ 2147483647 h 192"/>
                    <a:gd name="T38" fmla="*/ 2147483647 w 192"/>
                    <a:gd name="T39" fmla="*/ 2147483647 h 192"/>
                    <a:gd name="T40" fmla="*/ 2147483647 w 192"/>
                    <a:gd name="T41" fmla="*/ 2147483647 h 192"/>
                    <a:gd name="T42" fmla="*/ 2147483647 w 192"/>
                    <a:gd name="T43" fmla="*/ 2147483647 h 192"/>
                    <a:gd name="T44" fmla="*/ 2147483647 w 192"/>
                    <a:gd name="T45" fmla="*/ 2147483647 h 1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2" h="192">
                      <a:moveTo>
                        <a:pt x="168" y="120"/>
                      </a:moveTo>
                      <a:lnTo>
                        <a:pt x="132" y="90"/>
                      </a:lnTo>
                      <a:lnTo>
                        <a:pt x="132" y="66"/>
                      </a:lnTo>
                      <a:lnTo>
                        <a:pt x="138" y="42"/>
                      </a:lnTo>
                      <a:lnTo>
                        <a:pt x="114" y="6"/>
                      </a:lnTo>
                      <a:lnTo>
                        <a:pt x="102" y="0"/>
                      </a:lnTo>
                      <a:lnTo>
                        <a:pt x="72" y="6"/>
                      </a:lnTo>
                      <a:lnTo>
                        <a:pt x="66" y="6"/>
                      </a:lnTo>
                      <a:lnTo>
                        <a:pt x="66" y="12"/>
                      </a:lnTo>
                      <a:lnTo>
                        <a:pt x="54" y="30"/>
                      </a:lnTo>
                      <a:lnTo>
                        <a:pt x="42" y="72"/>
                      </a:lnTo>
                      <a:lnTo>
                        <a:pt x="0" y="96"/>
                      </a:lnTo>
                      <a:lnTo>
                        <a:pt x="0" y="120"/>
                      </a:lnTo>
                      <a:lnTo>
                        <a:pt x="24" y="126"/>
                      </a:lnTo>
                      <a:lnTo>
                        <a:pt x="84" y="156"/>
                      </a:lnTo>
                      <a:lnTo>
                        <a:pt x="102" y="174"/>
                      </a:lnTo>
                      <a:lnTo>
                        <a:pt x="150" y="180"/>
                      </a:lnTo>
                      <a:lnTo>
                        <a:pt x="168" y="192"/>
                      </a:lnTo>
                      <a:lnTo>
                        <a:pt x="186" y="192"/>
                      </a:lnTo>
                      <a:lnTo>
                        <a:pt x="180" y="180"/>
                      </a:lnTo>
                      <a:lnTo>
                        <a:pt x="192" y="174"/>
                      </a:lnTo>
                      <a:lnTo>
                        <a:pt x="180" y="150"/>
                      </a:lnTo>
                      <a:lnTo>
                        <a:pt x="168" y="1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2" name="Freeform 294"/>
                <p:cNvSpPr>
                  <a:spLocks/>
                </p:cNvSpPr>
                <p:nvPr/>
              </p:nvSpPr>
              <p:spPr bwMode="auto">
                <a:xfrm>
                  <a:off x="5605463" y="3589338"/>
                  <a:ext cx="469900" cy="427037"/>
                </a:xfrm>
                <a:custGeom>
                  <a:avLst/>
                  <a:gdLst>
                    <a:gd name="T0" fmla="*/ 2147483647 w 60"/>
                    <a:gd name="T1" fmla="*/ 2147483647 h 55"/>
                    <a:gd name="T2" fmla="*/ 2147483647 w 60"/>
                    <a:gd name="T3" fmla="*/ 2147483647 h 55"/>
                    <a:gd name="T4" fmla="*/ 2147483647 w 60"/>
                    <a:gd name="T5" fmla="*/ 2147483647 h 55"/>
                    <a:gd name="T6" fmla="*/ 2147483647 w 60"/>
                    <a:gd name="T7" fmla="*/ 2147483647 h 55"/>
                    <a:gd name="T8" fmla="*/ 2147483647 w 60"/>
                    <a:gd name="T9" fmla="*/ 2147483647 h 55"/>
                    <a:gd name="T10" fmla="*/ 2147483647 w 60"/>
                    <a:gd name="T11" fmla="*/ 2147483647 h 55"/>
                    <a:gd name="T12" fmla="*/ 2147483647 w 60"/>
                    <a:gd name="T13" fmla="*/ 2147483647 h 55"/>
                    <a:gd name="T14" fmla="*/ 2147483647 w 60"/>
                    <a:gd name="T15" fmla="*/ 2147483647 h 55"/>
                    <a:gd name="T16" fmla="*/ 2147483647 w 60"/>
                    <a:gd name="T17" fmla="*/ 2147483647 h 55"/>
                    <a:gd name="T18" fmla="*/ 2147483647 w 60"/>
                    <a:gd name="T19" fmla="*/ 2147483647 h 55"/>
                    <a:gd name="T20" fmla="*/ 2147483647 w 60"/>
                    <a:gd name="T21" fmla="*/ 2147483647 h 55"/>
                    <a:gd name="T22" fmla="*/ 2147483647 w 60"/>
                    <a:gd name="T23" fmla="*/ 2147483647 h 55"/>
                    <a:gd name="T24" fmla="*/ 2147483647 w 60"/>
                    <a:gd name="T25" fmla="*/ 2147483647 h 55"/>
                    <a:gd name="T26" fmla="*/ 2147483647 w 60"/>
                    <a:gd name="T27" fmla="*/ 2147483647 h 55"/>
                    <a:gd name="T28" fmla="*/ 2147483647 w 60"/>
                    <a:gd name="T29" fmla="*/ 2147483647 h 55"/>
                    <a:gd name="T30" fmla="*/ 2147483647 w 60"/>
                    <a:gd name="T31" fmla="*/ 2147483647 h 55"/>
                    <a:gd name="T32" fmla="*/ 2147483647 w 60"/>
                    <a:gd name="T33" fmla="*/ 2147483647 h 55"/>
                    <a:gd name="T34" fmla="*/ 2147483647 w 60"/>
                    <a:gd name="T35" fmla="*/ 2147483647 h 55"/>
                    <a:gd name="T36" fmla="*/ 2147483647 w 60"/>
                    <a:gd name="T37" fmla="*/ 2147483647 h 55"/>
                    <a:gd name="T38" fmla="*/ 2147483647 w 60"/>
                    <a:gd name="T39" fmla="*/ 2147483647 h 55"/>
                    <a:gd name="T40" fmla="*/ 2147483647 w 60"/>
                    <a:gd name="T41" fmla="*/ 0 h 55"/>
                    <a:gd name="T42" fmla="*/ 2147483647 w 60"/>
                    <a:gd name="T43" fmla="*/ 2147483647 h 55"/>
                    <a:gd name="T44" fmla="*/ 2147483647 w 60"/>
                    <a:gd name="T45" fmla="*/ 2147483647 h 55"/>
                    <a:gd name="T46" fmla="*/ 0 w 60"/>
                    <a:gd name="T47" fmla="*/ 0 h 55"/>
                    <a:gd name="T48" fmla="*/ 0 w 60"/>
                    <a:gd name="T49" fmla="*/ 0 h 55"/>
                    <a:gd name="T50" fmla="*/ 0 w 60"/>
                    <a:gd name="T51" fmla="*/ 2147483647 h 55"/>
                    <a:gd name="T52" fmla="*/ 2147483647 w 60"/>
                    <a:gd name="T53" fmla="*/ 2147483647 h 55"/>
                    <a:gd name="T54" fmla="*/ 2147483647 w 60"/>
                    <a:gd name="T55" fmla="*/ 2147483647 h 55"/>
                    <a:gd name="T56" fmla="*/ 2147483647 w 60"/>
                    <a:gd name="T57" fmla="*/ 2147483647 h 55"/>
                    <a:gd name="T58" fmla="*/ 2147483647 w 60"/>
                    <a:gd name="T59" fmla="*/ 2147483647 h 55"/>
                    <a:gd name="T60" fmla="*/ 2147483647 w 60"/>
                    <a:gd name="T61" fmla="*/ 2147483647 h 55"/>
                    <a:gd name="T62" fmla="*/ 2147483647 w 60"/>
                    <a:gd name="T63" fmla="*/ 2147483647 h 55"/>
                    <a:gd name="T64" fmla="*/ 2147483647 w 60"/>
                    <a:gd name="T65" fmla="*/ 2147483647 h 55"/>
                    <a:gd name="T66" fmla="*/ 2147483647 w 60"/>
                    <a:gd name="T67" fmla="*/ 2147483647 h 55"/>
                    <a:gd name="T68" fmla="*/ 2147483647 w 60"/>
                    <a:gd name="T69" fmla="*/ 2147483647 h 55"/>
                    <a:gd name="T70" fmla="*/ 2147483647 w 60"/>
                    <a:gd name="T71" fmla="*/ 2147483647 h 55"/>
                    <a:gd name="T72" fmla="*/ 2147483647 w 60"/>
                    <a:gd name="T73" fmla="*/ 2147483647 h 55"/>
                    <a:gd name="T74" fmla="*/ 2147483647 w 60"/>
                    <a:gd name="T75" fmla="*/ 2147483647 h 55"/>
                    <a:gd name="T76" fmla="*/ 2147483647 w 60"/>
                    <a:gd name="T77" fmla="*/ 2147483647 h 55"/>
                    <a:gd name="T78" fmla="*/ 2147483647 w 60"/>
                    <a:gd name="T79" fmla="*/ 2147483647 h 55"/>
                    <a:gd name="T80" fmla="*/ 2147483647 w 60"/>
                    <a:gd name="T81" fmla="*/ 2147483647 h 55"/>
                    <a:gd name="T82" fmla="*/ 2147483647 w 60"/>
                    <a:gd name="T83" fmla="*/ 2147483647 h 55"/>
                    <a:gd name="T84" fmla="*/ 2147483647 w 60"/>
                    <a:gd name="T85" fmla="*/ 2147483647 h 55"/>
                    <a:gd name="T86" fmla="*/ 2147483647 w 60"/>
                    <a:gd name="T87" fmla="*/ 2147483647 h 55"/>
                    <a:gd name="T88" fmla="*/ 2147483647 w 60"/>
                    <a:gd name="T89" fmla="*/ 2147483647 h 55"/>
                    <a:gd name="T90" fmla="*/ 2147483647 w 60"/>
                    <a:gd name="T91" fmla="*/ 2147483647 h 55"/>
                    <a:gd name="T92" fmla="*/ 2147483647 w 60"/>
                    <a:gd name="T93" fmla="*/ 2147483647 h 55"/>
                    <a:gd name="T94" fmla="*/ 2147483647 w 60"/>
                    <a:gd name="T95" fmla="*/ 2147483647 h 55"/>
                    <a:gd name="T96" fmla="*/ 2147483647 w 60"/>
                    <a:gd name="T97" fmla="*/ 2147483647 h 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60" h="55">
                      <a:moveTo>
                        <a:pt x="53" y="38"/>
                      </a:moveTo>
                      <a:cubicBezTo>
                        <a:pt x="53" y="38"/>
                        <a:pt x="53" y="38"/>
                        <a:pt x="53" y="38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1" y="30"/>
                        <a:pt x="51" y="30"/>
                        <a:pt x="51" y="30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6"/>
                        <a:pt x="0" y="7"/>
                      </a:cubicBezTo>
                      <a:cubicBezTo>
                        <a:pt x="0" y="7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34" y="49"/>
                        <a:pt x="34" y="49"/>
                        <a:pt x="34" y="49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53" y="55"/>
                        <a:pt x="53" y="55"/>
                        <a:pt x="53" y="55"/>
                      </a:cubicBezTo>
                      <a:cubicBezTo>
                        <a:pt x="55" y="55"/>
                        <a:pt x="55" y="55"/>
                        <a:pt x="55" y="55"/>
                      </a:cubicBezTo>
                      <a:cubicBezTo>
                        <a:pt x="55" y="51"/>
                        <a:pt x="55" y="51"/>
                        <a:pt x="55" y="51"/>
                      </a:cubicBezTo>
                      <a:cubicBezTo>
                        <a:pt x="60" y="49"/>
                        <a:pt x="60" y="49"/>
                        <a:pt x="60" y="49"/>
                      </a:cubicBezTo>
                      <a:cubicBezTo>
                        <a:pt x="59" y="46"/>
                        <a:pt x="59" y="46"/>
                        <a:pt x="59" y="46"/>
                      </a:cubicBezTo>
                      <a:cubicBezTo>
                        <a:pt x="58" y="44"/>
                        <a:pt x="58" y="44"/>
                        <a:pt x="58" y="44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53" y="38"/>
                        <a:pt x="53" y="38"/>
                        <a:pt x="53" y="38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3" name="Freeform 299"/>
                <p:cNvSpPr>
                  <a:spLocks/>
                </p:cNvSpPr>
                <p:nvPr/>
              </p:nvSpPr>
              <p:spPr bwMode="auto">
                <a:xfrm>
                  <a:off x="5013325" y="2963863"/>
                  <a:ext cx="158750" cy="107950"/>
                </a:xfrm>
                <a:custGeom>
                  <a:avLst/>
                  <a:gdLst>
                    <a:gd name="T0" fmla="*/ 2147483647 w 20"/>
                    <a:gd name="T1" fmla="*/ 2147483647 h 14"/>
                    <a:gd name="T2" fmla="*/ 2147483647 w 20"/>
                    <a:gd name="T3" fmla="*/ 2147483647 h 14"/>
                    <a:gd name="T4" fmla="*/ 2147483647 w 20"/>
                    <a:gd name="T5" fmla="*/ 0 h 14"/>
                    <a:gd name="T6" fmla="*/ 2147483647 w 20"/>
                    <a:gd name="T7" fmla="*/ 2147483647 h 14"/>
                    <a:gd name="T8" fmla="*/ 2147483647 w 20"/>
                    <a:gd name="T9" fmla="*/ 0 h 14"/>
                    <a:gd name="T10" fmla="*/ 2147483647 w 20"/>
                    <a:gd name="T11" fmla="*/ 0 h 14"/>
                    <a:gd name="T12" fmla="*/ 2147483647 w 20"/>
                    <a:gd name="T13" fmla="*/ 2147483647 h 14"/>
                    <a:gd name="T14" fmla="*/ 2147483647 w 20"/>
                    <a:gd name="T15" fmla="*/ 2147483647 h 14"/>
                    <a:gd name="T16" fmla="*/ 0 w 20"/>
                    <a:gd name="T17" fmla="*/ 2147483647 h 14"/>
                    <a:gd name="T18" fmla="*/ 2147483647 w 20"/>
                    <a:gd name="T19" fmla="*/ 2147483647 h 14"/>
                    <a:gd name="T20" fmla="*/ 2147483647 w 20"/>
                    <a:gd name="T21" fmla="*/ 2147483647 h 14"/>
                    <a:gd name="T22" fmla="*/ 2147483647 w 20"/>
                    <a:gd name="T23" fmla="*/ 2147483647 h 14"/>
                    <a:gd name="T24" fmla="*/ 2147483647 w 20"/>
                    <a:gd name="T25" fmla="*/ 2147483647 h 14"/>
                    <a:gd name="T26" fmla="*/ 2147483647 w 20"/>
                    <a:gd name="T27" fmla="*/ 2147483647 h 14"/>
                    <a:gd name="T28" fmla="*/ 2147483647 w 20"/>
                    <a:gd name="T29" fmla="*/ 2147483647 h 14"/>
                    <a:gd name="T30" fmla="*/ 2147483647 w 20"/>
                    <a:gd name="T31" fmla="*/ 2147483647 h 14"/>
                    <a:gd name="T32" fmla="*/ 2147483647 w 20"/>
                    <a:gd name="T33" fmla="*/ 2147483647 h 14"/>
                    <a:gd name="T34" fmla="*/ 2147483647 w 20"/>
                    <a:gd name="T35" fmla="*/ 2147483647 h 14"/>
                    <a:gd name="T36" fmla="*/ 2147483647 w 20"/>
                    <a:gd name="T37" fmla="*/ 2147483647 h 14"/>
                    <a:gd name="T38" fmla="*/ 2147483647 w 20"/>
                    <a:gd name="T39" fmla="*/ 2147483647 h 14"/>
                    <a:gd name="T40" fmla="*/ 2147483647 w 20"/>
                    <a:gd name="T41" fmla="*/ 2147483647 h 14"/>
                    <a:gd name="T42" fmla="*/ 2147483647 w 20"/>
                    <a:gd name="T43" fmla="*/ 2147483647 h 14"/>
                    <a:gd name="T44" fmla="*/ 2147483647 w 20"/>
                    <a:gd name="T45" fmla="*/ 2147483647 h 1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0" h="14">
                      <a:moveTo>
                        <a:pt x="19" y="4"/>
                      </a:move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5"/>
                        <a:pt x="1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3" y="12"/>
                        <a:pt x="15" y="12"/>
                        <a:pt x="16" y="12"/>
                      </a:cubicBezTo>
                      <a:cubicBezTo>
                        <a:pt x="17" y="12"/>
                        <a:pt x="16" y="9"/>
                        <a:pt x="16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9" y="4"/>
                        <a:pt x="19" y="4"/>
                        <a:pt x="19" y="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4" name="Freeform 300"/>
                <p:cNvSpPr>
                  <a:spLocks/>
                </p:cNvSpPr>
                <p:nvPr/>
              </p:nvSpPr>
              <p:spPr bwMode="auto">
                <a:xfrm>
                  <a:off x="5083175" y="2814638"/>
                  <a:ext cx="119063" cy="101600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2147483647 h 78"/>
                    <a:gd name="T10" fmla="*/ 2147483647 w 90"/>
                    <a:gd name="T11" fmla="*/ 0 h 78"/>
                    <a:gd name="T12" fmla="*/ 2147483647 w 90"/>
                    <a:gd name="T13" fmla="*/ 0 h 78"/>
                    <a:gd name="T14" fmla="*/ 2147483647 w 90"/>
                    <a:gd name="T15" fmla="*/ 0 h 78"/>
                    <a:gd name="T16" fmla="*/ 0 w 90"/>
                    <a:gd name="T17" fmla="*/ 2147483647 h 78"/>
                    <a:gd name="T18" fmla="*/ 0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2147483647 w 90"/>
                    <a:gd name="T31" fmla="*/ 2147483647 h 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0" h="78">
                      <a:moveTo>
                        <a:pt x="54" y="66"/>
                      </a:moveTo>
                      <a:lnTo>
                        <a:pt x="78" y="78"/>
                      </a:lnTo>
                      <a:lnTo>
                        <a:pt x="84" y="42"/>
                      </a:lnTo>
                      <a:lnTo>
                        <a:pt x="84" y="30"/>
                      </a:lnTo>
                      <a:lnTo>
                        <a:pt x="90" y="6"/>
                      </a:lnTo>
                      <a:lnTo>
                        <a:pt x="84" y="0"/>
                      </a:lnTo>
                      <a:lnTo>
                        <a:pt x="72" y="0"/>
                      </a:lnTo>
                      <a:lnTo>
                        <a:pt x="36" y="0"/>
                      </a:lnTo>
                      <a:lnTo>
                        <a:pt x="0" y="18"/>
                      </a:lnTo>
                      <a:lnTo>
                        <a:pt x="0" y="30"/>
                      </a:lnTo>
                      <a:lnTo>
                        <a:pt x="6" y="42"/>
                      </a:lnTo>
                      <a:lnTo>
                        <a:pt x="12" y="48"/>
                      </a:lnTo>
                      <a:lnTo>
                        <a:pt x="18" y="54"/>
                      </a:lnTo>
                      <a:lnTo>
                        <a:pt x="12" y="60"/>
                      </a:lnTo>
                      <a:lnTo>
                        <a:pt x="36" y="54"/>
                      </a:lnTo>
                      <a:lnTo>
                        <a:pt x="54" y="6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5" name="Freeform 301"/>
                <p:cNvSpPr>
                  <a:spLocks/>
                </p:cNvSpPr>
                <p:nvPr/>
              </p:nvSpPr>
              <p:spPr bwMode="auto">
                <a:xfrm>
                  <a:off x="5078413" y="2971800"/>
                  <a:ext cx="233362" cy="211138"/>
                </a:xfrm>
                <a:custGeom>
                  <a:avLst/>
                  <a:gdLst>
                    <a:gd name="T0" fmla="*/ 2147483647 w 30"/>
                    <a:gd name="T1" fmla="*/ 2147483647 h 27"/>
                    <a:gd name="T2" fmla="*/ 2147483647 w 30"/>
                    <a:gd name="T3" fmla="*/ 2147483647 h 27"/>
                    <a:gd name="T4" fmla="*/ 2147483647 w 30"/>
                    <a:gd name="T5" fmla="*/ 2147483647 h 27"/>
                    <a:gd name="T6" fmla="*/ 2147483647 w 30"/>
                    <a:gd name="T7" fmla="*/ 2147483647 h 27"/>
                    <a:gd name="T8" fmla="*/ 2147483647 w 30"/>
                    <a:gd name="T9" fmla="*/ 0 h 27"/>
                    <a:gd name="T10" fmla="*/ 2147483647 w 30"/>
                    <a:gd name="T11" fmla="*/ 2147483647 h 27"/>
                    <a:gd name="T12" fmla="*/ 2147483647 w 30"/>
                    <a:gd name="T13" fmla="*/ 2147483647 h 27"/>
                    <a:gd name="T14" fmla="*/ 2147483647 w 30"/>
                    <a:gd name="T15" fmla="*/ 2147483647 h 27"/>
                    <a:gd name="T16" fmla="*/ 2147483647 w 30"/>
                    <a:gd name="T17" fmla="*/ 2147483647 h 27"/>
                    <a:gd name="T18" fmla="*/ 2147483647 w 30"/>
                    <a:gd name="T19" fmla="*/ 2147483647 h 27"/>
                    <a:gd name="T20" fmla="*/ 2147483647 w 30"/>
                    <a:gd name="T21" fmla="*/ 2147483647 h 27"/>
                    <a:gd name="T22" fmla="*/ 2147483647 w 30"/>
                    <a:gd name="T23" fmla="*/ 2147483647 h 27"/>
                    <a:gd name="T24" fmla="*/ 2147483647 w 30"/>
                    <a:gd name="T25" fmla="*/ 2147483647 h 27"/>
                    <a:gd name="T26" fmla="*/ 2147483647 w 30"/>
                    <a:gd name="T27" fmla="*/ 2147483647 h 27"/>
                    <a:gd name="T28" fmla="*/ 2147483647 w 30"/>
                    <a:gd name="T29" fmla="*/ 2147483647 h 27"/>
                    <a:gd name="T30" fmla="*/ 2147483647 w 30"/>
                    <a:gd name="T31" fmla="*/ 2147483647 h 27"/>
                    <a:gd name="T32" fmla="*/ 0 w 30"/>
                    <a:gd name="T33" fmla="*/ 2147483647 h 27"/>
                    <a:gd name="T34" fmla="*/ 2147483647 w 30"/>
                    <a:gd name="T35" fmla="*/ 2147483647 h 27"/>
                    <a:gd name="T36" fmla="*/ 2147483647 w 30"/>
                    <a:gd name="T37" fmla="*/ 2147483647 h 27"/>
                    <a:gd name="T38" fmla="*/ 2147483647 w 30"/>
                    <a:gd name="T39" fmla="*/ 2147483647 h 27"/>
                    <a:gd name="T40" fmla="*/ 2147483647 w 30"/>
                    <a:gd name="T41" fmla="*/ 2147483647 h 27"/>
                    <a:gd name="T42" fmla="*/ 2147483647 w 30"/>
                    <a:gd name="T43" fmla="*/ 2147483647 h 27"/>
                    <a:gd name="T44" fmla="*/ 2147483647 w 30"/>
                    <a:gd name="T45" fmla="*/ 2147483647 h 27"/>
                    <a:gd name="T46" fmla="*/ 2147483647 w 30"/>
                    <a:gd name="T47" fmla="*/ 2147483647 h 27"/>
                    <a:gd name="T48" fmla="*/ 2147483647 w 30"/>
                    <a:gd name="T49" fmla="*/ 2147483647 h 27"/>
                    <a:gd name="T50" fmla="*/ 2147483647 w 30"/>
                    <a:gd name="T51" fmla="*/ 2147483647 h 27"/>
                    <a:gd name="T52" fmla="*/ 2147483647 w 30"/>
                    <a:gd name="T53" fmla="*/ 2147483647 h 27"/>
                    <a:gd name="T54" fmla="*/ 2147483647 w 30"/>
                    <a:gd name="T55" fmla="*/ 2147483647 h 27"/>
                    <a:gd name="T56" fmla="*/ 2147483647 w 30"/>
                    <a:gd name="T57" fmla="*/ 2147483647 h 2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0" h="27">
                      <a:moveTo>
                        <a:pt x="30" y="14"/>
                      </a:move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11"/>
                        <a:pt x="8" y="11"/>
                      </a:cubicBezTo>
                      <a:cubicBezTo>
                        <a:pt x="7" y="11"/>
                        <a:pt x="5" y="11"/>
                        <a:pt x="5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lnTo>
                        <a:pt x="30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6" name="Freeform 302"/>
                <p:cNvSpPr>
                  <a:spLocks/>
                </p:cNvSpPr>
                <p:nvPr/>
              </p:nvSpPr>
              <p:spPr bwMode="auto">
                <a:xfrm>
                  <a:off x="5021263" y="2886075"/>
                  <a:ext cx="190500" cy="107950"/>
                </a:xfrm>
                <a:custGeom>
                  <a:avLst/>
                  <a:gdLst>
                    <a:gd name="T0" fmla="*/ 2147483647 w 24"/>
                    <a:gd name="T1" fmla="*/ 2147483647 h 14"/>
                    <a:gd name="T2" fmla="*/ 2147483647 w 24"/>
                    <a:gd name="T3" fmla="*/ 2147483647 h 14"/>
                    <a:gd name="T4" fmla="*/ 2147483647 w 24"/>
                    <a:gd name="T5" fmla="*/ 2147483647 h 14"/>
                    <a:gd name="T6" fmla="*/ 2147483647 w 24"/>
                    <a:gd name="T7" fmla="*/ 2147483647 h 14"/>
                    <a:gd name="T8" fmla="*/ 2147483647 w 24"/>
                    <a:gd name="T9" fmla="*/ 2147483647 h 14"/>
                    <a:gd name="T10" fmla="*/ 2147483647 w 24"/>
                    <a:gd name="T11" fmla="*/ 2147483647 h 14"/>
                    <a:gd name="T12" fmla="*/ 2147483647 w 24"/>
                    <a:gd name="T13" fmla="*/ 2147483647 h 14"/>
                    <a:gd name="T14" fmla="*/ 2147483647 w 24"/>
                    <a:gd name="T15" fmla="*/ 2147483647 h 14"/>
                    <a:gd name="T16" fmla="*/ 2147483647 w 24"/>
                    <a:gd name="T17" fmla="*/ 2147483647 h 14"/>
                    <a:gd name="T18" fmla="*/ 2147483647 w 24"/>
                    <a:gd name="T19" fmla="*/ 2147483647 h 14"/>
                    <a:gd name="T20" fmla="*/ 2147483647 w 24"/>
                    <a:gd name="T21" fmla="*/ 2147483647 h 14"/>
                    <a:gd name="T22" fmla="*/ 2147483647 w 24"/>
                    <a:gd name="T23" fmla="*/ 0 h 14"/>
                    <a:gd name="T24" fmla="*/ 2147483647 w 24"/>
                    <a:gd name="T25" fmla="*/ 2147483647 h 14"/>
                    <a:gd name="T26" fmla="*/ 2147483647 w 24"/>
                    <a:gd name="T27" fmla="*/ 2147483647 h 14"/>
                    <a:gd name="T28" fmla="*/ 2147483647 w 24"/>
                    <a:gd name="T29" fmla="*/ 2147483647 h 14"/>
                    <a:gd name="T30" fmla="*/ 2147483647 w 24"/>
                    <a:gd name="T31" fmla="*/ 2147483647 h 14"/>
                    <a:gd name="T32" fmla="*/ 2147483647 w 24"/>
                    <a:gd name="T33" fmla="*/ 2147483647 h 14"/>
                    <a:gd name="T34" fmla="*/ 2147483647 w 24"/>
                    <a:gd name="T35" fmla="*/ 2147483647 h 14"/>
                    <a:gd name="T36" fmla="*/ 0 w 24"/>
                    <a:gd name="T37" fmla="*/ 2147483647 h 14"/>
                    <a:gd name="T38" fmla="*/ 2147483647 w 24"/>
                    <a:gd name="T39" fmla="*/ 2147483647 h 14"/>
                    <a:gd name="T40" fmla="*/ 2147483647 w 24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4" h="14">
                      <a:moveTo>
                        <a:pt x="8" y="10"/>
                      </a:move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1" y="7"/>
                        <a:pt x="1" y="8"/>
                      </a:cubicBezTo>
                      <a:cubicBezTo>
                        <a:pt x="1" y="8"/>
                        <a:pt x="0" y="10"/>
                        <a:pt x="0" y="11"/>
                      </a:cubicBezTo>
                      <a:cubicBezTo>
                        <a:pt x="4" y="10"/>
                        <a:pt x="4" y="10"/>
                        <a:pt x="4" y="10"/>
                      </a:cubicBezTo>
                      <a:lnTo>
                        <a:pt x="8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7" name="Freeform 303"/>
                <p:cNvSpPr>
                  <a:spLocks/>
                </p:cNvSpPr>
                <p:nvPr/>
              </p:nvSpPr>
              <p:spPr bwMode="auto">
                <a:xfrm>
                  <a:off x="4119563" y="4337050"/>
                  <a:ext cx="188912" cy="141288"/>
                </a:xfrm>
                <a:custGeom>
                  <a:avLst/>
                  <a:gdLst>
                    <a:gd name="T0" fmla="*/ 2147483647 w 24"/>
                    <a:gd name="T1" fmla="*/ 2147483647 h 18"/>
                    <a:gd name="T2" fmla="*/ 2147483647 w 24"/>
                    <a:gd name="T3" fmla="*/ 2147483647 h 18"/>
                    <a:gd name="T4" fmla="*/ 2147483647 w 24"/>
                    <a:gd name="T5" fmla="*/ 2147483647 h 18"/>
                    <a:gd name="T6" fmla="*/ 2147483647 w 24"/>
                    <a:gd name="T7" fmla="*/ 2147483647 h 18"/>
                    <a:gd name="T8" fmla="*/ 2147483647 w 24"/>
                    <a:gd name="T9" fmla="*/ 2147483647 h 18"/>
                    <a:gd name="T10" fmla="*/ 2147483647 w 24"/>
                    <a:gd name="T11" fmla="*/ 2147483647 h 18"/>
                    <a:gd name="T12" fmla="*/ 2147483647 w 24"/>
                    <a:gd name="T13" fmla="*/ 2147483647 h 18"/>
                    <a:gd name="T14" fmla="*/ 2147483647 w 24"/>
                    <a:gd name="T15" fmla="*/ 2147483647 h 18"/>
                    <a:gd name="T16" fmla="*/ 2147483647 w 24"/>
                    <a:gd name="T17" fmla="*/ 2147483647 h 18"/>
                    <a:gd name="T18" fmla="*/ 2147483647 w 24"/>
                    <a:gd name="T19" fmla="*/ 2147483647 h 18"/>
                    <a:gd name="T20" fmla="*/ 2147483647 w 24"/>
                    <a:gd name="T21" fmla="*/ 2147483647 h 18"/>
                    <a:gd name="T22" fmla="*/ 2147483647 w 24"/>
                    <a:gd name="T23" fmla="*/ 2147483647 h 18"/>
                    <a:gd name="T24" fmla="*/ 2147483647 w 24"/>
                    <a:gd name="T25" fmla="*/ 2147483647 h 18"/>
                    <a:gd name="T26" fmla="*/ 2147483647 w 24"/>
                    <a:gd name="T27" fmla="*/ 2147483647 h 18"/>
                    <a:gd name="T28" fmla="*/ 2147483647 w 24"/>
                    <a:gd name="T29" fmla="*/ 2147483647 h 18"/>
                    <a:gd name="T30" fmla="*/ 2147483647 w 24"/>
                    <a:gd name="T31" fmla="*/ 2147483647 h 18"/>
                    <a:gd name="T32" fmla="*/ 2147483647 w 24"/>
                    <a:gd name="T33" fmla="*/ 0 h 18"/>
                    <a:gd name="T34" fmla="*/ 2147483647 w 24"/>
                    <a:gd name="T35" fmla="*/ 0 h 18"/>
                    <a:gd name="T36" fmla="*/ 2147483647 w 24"/>
                    <a:gd name="T37" fmla="*/ 2147483647 h 18"/>
                    <a:gd name="T38" fmla="*/ 2147483647 w 24"/>
                    <a:gd name="T39" fmla="*/ 2147483647 h 18"/>
                    <a:gd name="T40" fmla="*/ 2147483647 w 24"/>
                    <a:gd name="T41" fmla="*/ 2147483647 h 18"/>
                    <a:gd name="T42" fmla="*/ 0 w 24"/>
                    <a:gd name="T43" fmla="*/ 2147483647 h 18"/>
                    <a:gd name="T44" fmla="*/ 2147483647 w 24"/>
                    <a:gd name="T45" fmla="*/ 2147483647 h 18"/>
                    <a:gd name="T46" fmla="*/ 2147483647 w 24"/>
                    <a:gd name="T47" fmla="*/ 2147483647 h 18"/>
                    <a:gd name="T48" fmla="*/ 2147483647 w 24"/>
                    <a:gd name="T49" fmla="*/ 2147483647 h 18"/>
                    <a:gd name="T50" fmla="*/ 2147483647 w 24"/>
                    <a:gd name="T51" fmla="*/ 2147483647 h 1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4" h="18">
                      <a:moveTo>
                        <a:pt x="9" y="10"/>
                      </a:move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15"/>
                        <a:pt x="19" y="18"/>
                        <a:pt x="20" y="18"/>
                      </a:cubicBezTo>
                      <a:cubicBezTo>
                        <a:pt x="20" y="18"/>
                        <a:pt x="21" y="17"/>
                        <a:pt x="22" y="17"/>
                      </a:cubicBezTo>
                      <a:cubicBezTo>
                        <a:pt x="23" y="17"/>
                        <a:pt x="24" y="16"/>
                        <a:pt x="24" y="16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1" y="3"/>
                        <a:pt x="21" y="1"/>
                        <a:pt x="20" y="1"/>
                      </a:cubicBezTo>
                      <a:cubicBezTo>
                        <a:pt x="20" y="1"/>
                        <a:pt x="16" y="2"/>
                        <a:pt x="16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8" y="12"/>
                        <a:pt x="8" y="12"/>
                        <a:pt x="8" y="12"/>
                      </a:cubicBezTo>
                      <a:lnTo>
                        <a:pt x="9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8" name="Freeform 304"/>
                <p:cNvSpPr>
                  <a:spLocks/>
                </p:cNvSpPr>
                <p:nvPr/>
              </p:nvSpPr>
              <p:spPr bwMode="auto">
                <a:xfrm>
                  <a:off x="4073525" y="4235450"/>
                  <a:ext cx="147638" cy="111125"/>
                </a:xfrm>
                <a:custGeom>
                  <a:avLst/>
                  <a:gdLst>
                    <a:gd name="T0" fmla="*/ 2147483647 w 114"/>
                    <a:gd name="T1" fmla="*/ 2147483647 h 85"/>
                    <a:gd name="T2" fmla="*/ 2147483647 w 114"/>
                    <a:gd name="T3" fmla="*/ 2147483647 h 85"/>
                    <a:gd name="T4" fmla="*/ 2147483647 w 114"/>
                    <a:gd name="T5" fmla="*/ 2147483647 h 85"/>
                    <a:gd name="T6" fmla="*/ 2147483647 w 114"/>
                    <a:gd name="T7" fmla="*/ 2147483647 h 85"/>
                    <a:gd name="T8" fmla="*/ 2147483647 w 114"/>
                    <a:gd name="T9" fmla="*/ 2147483647 h 85"/>
                    <a:gd name="T10" fmla="*/ 2147483647 w 114"/>
                    <a:gd name="T11" fmla="*/ 2147483647 h 85"/>
                    <a:gd name="T12" fmla="*/ 2147483647 w 114"/>
                    <a:gd name="T13" fmla="*/ 2147483647 h 85"/>
                    <a:gd name="T14" fmla="*/ 2147483647 w 114"/>
                    <a:gd name="T15" fmla="*/ 2147483647 h 85"/>
                    <a:gd name="T16" fmla="*/ 2147483647 w 114"/>
                    <a:gd name="T17" fmla="*/ 2147483647 h 85"/>
                    <a:gd name="T18" fmla="*/ 2147483647 w 114"/>
                    <a:gd name="T19" fmla="*/ 2147483647 h 85"/>
                    <a:gd name="T20" fmla="*/ 2147483647 w 114"/>
                    <a:gd name="T21" fmla="*/ 2147483647 h 85"/>
                    <a:gd name="T22" fmla="*/ 2147483647 w 114"/>
                    <a:gd name="T23" fmla="*/ 0 h 85"/>
                    <a:gd name="T24" fmla="*/ 2147483647 w 114"/>
                    <a:gd name="T25" fmla="*/ 2147483647 h 85"/>
                    <a:gd name="T26" fmla="*/ 2147483647 w 114"/>
                    <a:gd name="T27" fmla="*/ 2147483647 h 85"/>
                    <a:gd name="T28" fmla="*/ 0 w 114"/>
                    <a:gd name="T29" fmla="*/ 2147483647 h 85"/>
                    <a:gd name="T30" fmla="*/ 2147483647 w 114"/>
                    <a:gd name="T31" fmla="*/ 2147483647 h 85"/>
                    <a:gd name="T32" fmla="*/ 2147483647 w 114"/>
                    <a:gd name="T33" fmla="*/ 2147483647 h 85"/>
                    <a:gd name="T34" fmla="*/ 2147483647 w 114"/>
                    <a:gd name="T35" fmla="*/ 2147483647 h 85"/>
                    <a:gd name="T36" fmla="*/ 2147483647 w 114"/>
                    <a:gd name="T37" fmla="*/ 2147483647 h 8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4" h="85">
                      <a:moveTo>
                        <a:pt x="54" y="79"/>
                      </a:moveTo>
                      <a:lnTo>
                        <a:pt x="66" y="79"/>
                      </a:lnTo>
                      <a:lnTo>
                        <a:pt x="78" y="79"/>
                      </a:lnTo>
                      <a:lnTo>
                        <a:pt x="108" y="85"/>
                      </a:lnTo>
                      <a:lnTo>
                        <a:pt x="114" y="85"/>
                      </a:lnTo>
                      <a:lnTo>
                        <a:pt x="102" y="61"/>
                      </a:lnTo>
                      <a:lnTo>
                        <a:pt x="96" y="43"/>
                      </a:lnTo>
                      <a:lnTo>
                        <a:pt x="96" y="36"/>
                      </a:lnTo>
                      <a:lnTo>
                        <a:pt x="84" y="30"/>
                      </a:lnTo>
                      <a:lnTo>
                        <a:pt x="72" y="18"/>
                      </a:lnTo>
                      <a:lnTo>
                        <a:pt x="42" y="0"/>
                      </a:lnTo>
                      <a:lnTo>
                        <a:pt x="30" y="6"/>
                      </a:lnTo>
                      <a:lnTo>
                        <a:pt x="12" y="6"/>
                      </a:lnTo>
                      <a:lnTo>
                        <a:pt x="0" y="43"/>
                      </a:lnTo>
                      <a:lnTo>
                        <a:pt x="12" y="85"/>
                      </a:lnTo>
                      <a:lnTo>
                        <a:pt x="18" y="85"/>
                      </a:lnTo>
                      <a:lnTo>
                        <a:pt x="24" y="85"/>
                      </a:lnTo>
                      <a:lnTo>
                        <a:pt x="5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9" name="Freeform 305"/>
                <p:cNvSpPr>
                  <a:spLocks/>
                </p:cNvSpPr>
                <p:nvPr/>
              </p:nvSpPr>
              <p:spPr bwMode="auto">
                <a:xfrm>
                  <a:off x="4081463" y="3963988"/>
                  <a:ext cx="298450" cy="319087"/>
                </a:xfrm>
                <a:custGeom>
                  <a:avLst/>
                  <a:gdLst>
                    <a:gd name="T0" fmla="*/ 2147483647 w 38"/>
                    <a:gd name="T1" fmla="*/ 2147483647 h 41"/>
                    <a:gd name="T2" fmla="*/ 2147483647 w 38"/>
                    <a:gd name="T3" fmla="*/ 2147483647 h 41"/>
                    <a:gd name="T4" fmla="*/ 2147483647 w 38"/>
                    <a:gd name="T5" fmla="*/ 2147483647 h 41"/>
                    <a:gd name="T6" fmla="*/ 2147483647 w 38"/>
                    <a:gd name="T7" fmla="*/ 2147483647 h 41"/>
                    <a:gd name="T8" fmla="*/ 2147483647 w 38"/>
                    <a:gd name="T9" fmla="*/ 2147483647 h 41"/>
                    <a:gd name="T10" fmla="*/ 2147483647 w 38"/>
                    <a:gd name="T11" fmla="*/ 2147483647 h 41"/>
                    <a:gd name="T12" fmla="*/ 2147483647 w 38"/>
                    <a:gd name="T13" fmla="*/ 2147483647 h 41"/>
                    <a:gd name="T14" fmla="*/ 2147483647 w 38"/>
                    <a:gd name="T15" fmla="*/ 2147483647 h 41"/>
                    <a:gd name="T16" fmla="*/ 2147483647 w 38"/>
                    <a:gd name="T17" fmla="*/ 2147483647 h 41"/>
                    <a:gd name="T18" fmla="*/ 2147483647 w 38"/>
                    <a:gd name="T19" fmla="*/ 2147483647 h 41"/>
                    <a:gd name="T20" fmla="*/ 2147483647 w 38"/>
                    <a:gd name="T21" fmla="*/ 2147483647 h 41"/>
                    <a:gd name="T22" fmla="*/ 2147483647 w 38"/>
                    <a:gd name="T23" fmla="*/ 2147483647 h 41"/>
                    <a:gd name="T24" fmla="*/ 2147483647 w 38"/>
                    <a:gd name="T25" fmla="*/ 2147483647 h 41"/>
                    <a:gd name="T26" fmla="*/ 2147483647 w 38"/>
                    <a:gd name="T27" fmla="*/ 0 h 41"/>
                    <a:gd name="T28" fmla="*/ 2147483647 w 38"/>
                    <a:gd name="T29" fmla="*/ 2147483647 h 41"/>
                    <a:gd name="T30" fmla="*/ 2147483647 w 38"/>
                    <a:gd name="T31" fmla="*/ 2147483647 h 41"/>
                    <a:gd name="T32" fmla="*/ 2147483647 w 38"/>
                    <a:gd name="T33" fmla="*/ 2147483647 h 41"/>
                    <a:gd name="T34" fmla="*/ 2147483647 w 38"/>
                    <a:gd name="T35" fmla="*/ 2147483647 h 41"/>
                    <a:gd name="T36" fmla="*/ 2147483647 w 38"/>
                    <a:gd name="T37" fmla="*/ 2147483647 h 41"/>
                    <a:gd name="T38" fmla="*/ 2147483647 w 38"/>
                    <a:gd name="T39" fmla="*/ 2147483647 h 41"/>
                    <a:gd name="T40" fmla="*/ 0 w 38"/>
                    <a:gd name="T41" fmla="*/ 2147483647 h 41"/>
                    <a:gd name="T42" fmla="*/ 2147483647 w 38"/>
                    <a:gd name="T43" fmla="*/ 2147483647 h 41"/>
                    <a:gd name="T44" fmla="*/ 2147483647 w 38"/>
                    <a:gd name="T45" fmla="*/ 2147483647 h 41"/>
                    <a:gd name="T46" fmla="*/ 2147483647 w 38"/>
                    <a:gd name="T47" fmla="*/ 2147483647 h 41"/>
                    <a:gd name="T48" fmla="*/ 2147483647 w 38"/>
                    <a:gd name="T49" fmla="*/ 2147483647 h 41"/>
                    <a:gd name="T50" fmla="*/ 2147483647 w 38"/>
                    <a:gd name="T51" fmla="*/ 2147483647 h 4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8" h="41">
                      <a:moveTo>
                        <a:pt x="6" y="35"/>
                      </a:move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35" y="39"/>
                        <a:pt x="35" y="39"/>
                        <a:pt x="35" y="39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20"/>
                        <a:pt x="13" y="20"/>
                      </a:cubicBezTo>
                      <a:cubicBezTo>
                        <a:pt x="13" y="20"/>
                        <a:pt x="5" y="19"/>
                        <a:pt x="1" y="19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4" y="36"/>
                        <a:pt x="4" y="36"/>
                        <a:pt x="4" y="36"/>
                      </a:cubicBezTo>
                      <a:lnTo>
                        <a:pt x="6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0" name="Freeform 306"/>
                <p:cNvSpPr>
                  <a:spLocks/>
                </p:cNvSpPr>
                <p:nvPr/>
              </p:nvSpPr>
              <p:spPr bwMode="auto">
                <a:xfrm>
                  <a:off x="5108575" y="3830638"/>
                  <a:ext cx="282575" cy="273050"/>
                </a:xfrm>
                <a:custGeom>
                  <a:avLst/>
                  <a:gdLst>
                    <a:gd name="T0" fmla="*/ 0 w 36"/>
                    <a:gd name="T1" fmla="*/ 2147483647 h 35"/>
                    <a:gd name="T2" fmla="*/ 2147483647 w 36"/>
                    <a:gd name="T3" fmla="*/ 2147483647 h 35"/>
                    <a:gd name="T4" fmla="*/ 2147483647 w 36"/>
                    <a:gd name="T5" fmla="*/ 2147483647 h 35"/>
                    <a:gd name="T6" fmla="*/ 2147483647 w 36"/>
                    <a:gd name="T7" fmla="*/ 2147483647 h 35"/>
                    <a:gd name="T8" fmla="*/ 2147483647 w 36"/>
                    <a:gd name="T9" fmla="*/ 2147483647 h 35"/>
                    <a:gd name="T10" fmla="*/ 2147483647 w 36"/>
                    <a:gd name="T11" fmla="*/ 2147483647 h 35"/>
                    <a:gd name="T12" fmla="*/ 2147483647 w 36"/>
                    <a:gd name="T13" fmla="*/ 2147483647 h 35"/>
                    <a:gd name="T14" fmla="*/ 2147483647 w 36"/>
                    <a:gd name="T15" fmla="*/ 2147483647 h 35"/>
                    <a:gd name="T16" fmla="*/ 2147483647 w 36"/>
                    <a:gd name="T17" fmla="*/ 2147483647 h 35"/>
                    <a:gd name="T18" fmla="*/ 2147483647 w 36"/>
                    <a:gd name="T19" fmla="*/ 2147483647 h 35"/>
                    <a:gd name="T20" fmla="*/ 2147483647 w 36"/>
                    <a:gd name="T21" fmla="*/ 2147483647 h 35"/>
                    <a:gd name="T22" fmla="*/ 2147483647 w 36"/>
                    <a:gd name="T23" fmla="*/ 2147483647 h 35"/>
                    <a:gd name="T24" fmla="*/ 2147483647 w 36"/>
                    <a:gd name="T25" fmla="*/ 2147483647 h 35"/>
                    <a:gd name="T26" fmla="*/ 2147483647 w 36"/>
                    <a:gd name="T27" fmla="*/ 2147483647 h 35"/>
                    <a:gd name="T28" fmla="*/ 2147483647 w 36"/>
                    <a:gd name="T29" fmla="*/ 2147483647 h 35"/>
                    <a:gd name="T30" fmla="*/ 2147483647 w 36"/>
                    <a:gd name="T31" fmla="*/ 2147483647 h 35"/>
                    <a:gd name="T32" fmla="*/ 2147483647 w 36"/>
                    <a:gd name="T33" fmla="*/ 2147483647 h 35"/>
                    <a:gd name="T34" fmla="*/ 2147483647 w 36"/>
                    <a:gd name="T35" fmla="*/ 2147483647 h 35"/>
                    <a:gd name="T36" fmla="*/ 2147483647 w 36"/>
                    <a:gd name="T37" fmla="*/ 2147483647 h 35"/>
                    <a:gd name="T38" fmla="*/ 2147483647 w 36"/>
                    <a:gd name="T39" fmla="*/ 2147483647 h 35"/>
                    <a:gd name="T40" fmla="*/ 2147483647 w 36"/>
                    <a:gd name="T41" fmla="*/ 0 h 35"/>
                    <a:gd name="T42" fmla="*/ 2147483647 w 36"/>
                    <a:gd name="T43" fmla="*/ 0 h 35"/>
                    <a:gd name="T44" fmla="*/ 2147483647 w 36"/>
                    <a:gd name="T45" fmla="*/ 2147483647 h 35"/>
                    <a:gd name="T46" fmla="*/ 0 w 36"/>
                    <a:gd name="T47" fmla="*/ 2147483647 h 3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6" h="35">
                      <a:moveTo>
                        <a:pt x="0" y="5"/>
                      </a:moveTo>
                      <a:cubicBezTo>
                        <a:pt x="0" y="5"/>
                        <a:pt x="1" y="7"/>
                        <a:pt x="1" y="8"/>
                      </a:cubicBezTo>
                      <a:cubicBezTo>
                        <a:pt x="1" y="8"/>
                        <a:pt x="2" y="10"/>
                        <a:pt x="2" y="10"/>
                      </a:cubicBezTo>
                      <a:cubicBezTo>
                        <a:pt x="2" y="10"/>
                        <a:pt x="1" y="35"/>
                        <a:pt x="2" y="35"/>
                      </a:cubicBezTo>
                      <a:cubicBezTo>
                        <a:pt x="2" y="35"/>
                        <a:pt x="2" y="35"/>
                        <a:pt x="3" y="35"/>
                      </a:cubicBezTo>
                      <a:cubicBezTo>
                        <a:pt x="7" y="35"/>
                        <a:pt x="29" y="35"/>
                        <a:pt x="29" y="35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1" name="Freeform 307"/>
                <p:cNvSpPr>
                  <a:spLocks/>
                </p:cNvSpPr>
                <p:nvPr/>
              </p:nvSpPr>
              <p:spPr bwMode="auto">
                <a:xfrm>
                  <a:off x="4722813" y="3783013"/>
                  <a:ext cx="409575" cy="388937"/>
                </a:xfrm>
                <a:custGeom>
                  <a:avLst/>
                  <a:gdLst>
                    <a:gd name="T0" fmla="*/ 2147483647 w 52"/>
                    <a:gd name="T1" fmla="*/ 2147483647 h 50"/>
                    <a:gd name="T2" fmla="*/ 2147483647 w 52"/>
                    <a:gd name="T3" fmla="*/ 2147483647 h 50"/>
                    <a:gd name="T4" fmla="*/ 2147483647 w 52"/>
                    <a:gd name="T5" fmla="*/ 2147483647 h 50"/>
                    <a:gd name="T6" fmla="*/ 0 w 52"/>
                    <a:gd name="T7" fmla="*/ 2147483647 h 50"/>
                    <a:gd name="T8" fmla="*/ 0 w 52"/>
                    <a:gd name="T9" fmla="*/ 2147483647 h 50"/>
                    <a:gd name="T10" fmla="*/ 2147483647 w 52"/>
                    <a:gd name="T11" fmla="*/ 2147483647 h 50"/>
                    <a:gd name="T12" fmla="*/ 2147483647 w 52"/>
                    <a:gd name="T13" fmla="*/ 2147483647 h 50"/>
                    <a:gd name="T14" fmla="*/ 2147483647 w 52"/>
                    <a:gd name="T15" fmla="*/ 2147483647 h 50"/>
                    <a:gd name="T16" fmla="*/ 2147483647 w 52"/>
                    <a:gd name="T17" fmla="*/ 2147483647 h 50"/>
                    <a:gd name="T18" fmla="*/ 2147483647 w 52"/>
                    <a:gd name="T19" fmla="*/ 2147483647 h 50"/>
                    <a:gd name="T20" fmla="*/ 2147483647 w 52"/>
                    <a:gd name="T21" fmla="*/ 2147483647 h 50"/>
                    <a:gd name="T22" fmla="*/ 2147483647 w 52"/>
                    <a:gd name="T23" fmla="*/ 2147483647 h 50"/>
                    <a:gd name="T24" fmla="*/ 2147483647 w 52"/>
                    <a:gd name="T25" fmla="*/ 2147483647 h 50"/>
                    <a:gd name="T26" fmla="*/ 2147483647 w 52"/>
                    <a:gd name="T27" fmla="*/ 2147483647 h 50"/>
                    <a:gd name="T28" fmla="*/ 2147483647 w 52"/>
                    <a:gd name="T29" fmla="*/ 2147483647 h 50"/>
                    <a:gd name="T30" fmla="*/ 2147483647 w 52"/>
                    <a:gd name="T31" fmla="*/ 2147483647 h 50"/>
                    <a:gd name="T32" fmla="*/ 2147483647 w 52"/>
                    <a:gd name="T33" fmla="*/ 2147483647 h 50"/>
                    <a:gd name="T34" fmla="*/ 2147483647 w 52"/>
                    <a:gd name="T35" fmla="*/ 2147483647 h 50"/>
                    <a:gd name="T36" fmla="*/ 2147483647 w 52"/>
                    <a:gd name="T37" fmla="*/ 2147483647 h 50"/>
                    <a:gd name="T38" fmla="*/ 2147483647 w 52"/>
                    <a:gd name="T39" fmla="*/ 2147483647 h 50"/>
                    <a:gd name="T40" fmla="*/ 2147483647 w 52"/>
                    <a:gd name="T41" fmla="*/ 2147483647 h 50"/>
                    <a:gd name="T42" fmla="*/ 2147483647 w 52"/>
                    <a:gd name="T43" fmla="*/ 2147483647 h 50"/>
                    <a:gd name="T44" fmla="*/ 2147483647 w 52"/>
                    <a:gd name="T45" fmla="*/ 2147483647 h 50"/>
                    <a:gd name="T46" fmla="*/ 2147483647 w 52"/>
                    <a:gd name="T47" fmla="*/ 2147483647 h 50"/>
                    <a:gd name="T48" fmla="*/ 2147483647 w 52"/>
                    <a:gd name="T49" fmla="*/ 2147483647 h 50"/>
                    <a:gd name="T50" fmla="*/ 2147483647 w 52"/>
                    <a:gd name="T51" fmla="*/ 2147483647 h 50"/>
                    <a:gd name="T52" fmla="*/ 2147483647 w 52"/>
                    <a:gd name="T53" fmla="*/ 2147483647 h 50"/>
                    <a:gd name="T54" fmla="*/ 2147483647 w 52"/>
                    <a:gd name="T55" fmla="*/ 2147483647 h 50"/>
                    <a:gd name="T56" fmla="*/ 2147483647 w 52"/>
                    <a:gd name="T57" fmla="*/ 2147483647 h 50"/>
                    <a:gd name="T58" fmla="*/ 2147483647 w 52"/>
                    <a:gd name="T59" fmla="*/ 2147483647 h 50"/>
                    <a:gd name="T60" fmla="*/ 2147483647 w 52"/>
                    <a:gd name="T61" fmla="*/ 2147483647 h 50"/>
                    <a:gd name="T62" fmla="*/ 2147483647 w 52"/>
                    <a:gd name="T63" fmla="*/ 2147483647 h 50"/>
                    <a:gd name="T64" fmla="*/ 2147483647 w 52"/>
                    <a:gd name="T65" fmla="*/ 2147483647 h 50"/>
                    <a:gd name="T66" fmla="*/ 2147483647 w 52"/>
                    <a:gd name="T67" fmla="*/ 0 h 50"/>
                    <a:gd name="T68" fmla="*/ 2147483647 w 52"/>
                    <a:gd name="T69" fmla="*/ 2147483647 h 50"/>
                    <a:gd name="T70" fmla="*/ 2147483647 w 52"/>
                    <a:gd name="T71" fmla="*/ 2147483647 h 5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2" h="50">
                      <a:moveTo>
                        <a:pt x="4" y="6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7" y="48"/>
                        <a:pt x="47" y="48"/>
                        <a:pt x="47" y="48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47"/>
                        <a:pt x="48" y="47"/>
                        <a:pt x="48" y="47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2" y="41"/>
                        <a:pt x="52" y="41"/>
                        <a:pt x="52" y="41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1"/>
                        <a:pt x="51" y="16"/>
                        <a:pt x="51" y="16"/>
                      </a:cubicBezTo>
                      <a:cubicBezTo>
                        <a:pt x="51" y="16"/>
                        <a:pt x="50" y="14"/>
                        <a:pt x="50" y="14"/>
                      </a:cubicBezTo>
                      <a:cubicBezTo>
                        <a:pt x="50" y="13"/>
                        <a:pt x="49" y="11"/>
                        <a:pt x="49" y="11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1" y="2"/>
                        <a:pt x="41" y="2"/>
                        <a:pt x="41" y="2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2" name="Freeform 308"/>
                <p:cNvSpPr>
                  <a:spLocks/>
                </p:cNvSpPr>
                <p:nvPr/>
              </p:nvSpPr>
              <p:spPr bwMode="auto">
                <a:xfrm>
                  <a:off x="4683125" y="3667125"/>
                  <a:ext cx="103188" cy="193675"/>
                </a:xfrm>
                <a:custGeom>
                  <a:avLst/>
                  <a:gdLst>
                    <a:gd name="T0" fmla="*/ 2147483647 w 78"/>
                    <a:gd name="T1" fmla="*/ 2147483647 h 150"/>
                    <a:gd name="T2" fmla="*/ 2147483647 w 78"/>
                    <a:gd name="T3" fmla="*/ 2147483647 h 150"/>
                    <a:gd name="T4" fmla="*/ 2147483647 w 78"/>
                    <a:gd name="T5" fmla="*/ 2147483647 h 150"/>
                    <a:gd name="T6" fmla="*/ 0 w 78"/>
                    <a:gd name="T7" fmla="*/ 2147483647 h 150"/>
                    <a:gd name="T8" fmla="*/ 0 w 78"/>
                    <a:gd name="T9" fmla="*/ 2147483647 h 150"/>
                    <a:gd name="T10" fmla="*/ 2147483647 w 78"/>
                    <a:gd name="T11" fmla="*/ 2147483647 h 150"/>
                    <a:gd name="T12" fmla="*/ 2147483647 w 78"/>
                    <a:gd name="T13" fmla="*/ 2147483647 h 150"/>
                    <a:gd name="T14" fmla="*/ 2147483647 w 78"/>
                    <a:gd name="T15" fmla="*/ 2147483647 h 150"/>
                    <a:gd name="T16" fmla="*/ 2147483647 w 78"/>
                    <a:gd name="T17" fmla="*/ 2147483647 h 150"/>
                    <a:gd name="T18" fmla="*/ 2147483647 w 78"/>
                    <a:gd name="T19" fmla="*/ 2147483647 h 150"/>
                    <a:gd name="T20" fmla="*/ 2147483647 w 78"/>
                    <a:gd name="T21" fmla="*/ 2147483647 h 150"/>
                    <a:gd name="T22" fmla="*/ 2147483647 w 78"/>
                    <a:gd name="T23" fmla="*/ 2147483647 h 150"/>
                    <a:gd name="T24" fmla="*/ 2147483647 w 78"/>
                    <a:gd name="T25" fmla="*/ 2147483647 h 150"/>
                    <a:gd name="T26" fmla="*/ 2147483647 w 78"/>
                    <a:gd name="T27" fmla="*/ 2147483647 h 150"/>
                    <a:gd name="T28" fmla="*/ 2147483647 w 78"/>
                    <a:gd name="T29" fmla="*/ 2147483647 h 150"/>
                    <a:gd name="T30" fmla="*/ 2147483647 w 78"/>
                    <a:gd name="T31" fmla="*/ 2147483647 h 150"/>
                    <a:gd name="T32" fmla="*/ 2147483647 w 78"/>
                    <a:gd name="T33" fmla="*/ 2147483647 h 150"/>
                    <a:gd name="T34" fmla="*/ 2147483647 w 78"/>
                    <a:gd name="T35" fmla="*/ 2147483647 h 150"/>
                    <a:gd name="T36" fmla="*/ 2147483647 w 78"/>
                    <a:gd name="T37" fmla="*/ 0 h 150"/>
                    <a:gd name="T38" fmla="*/ 2147483647 w 78"/>
                    <a:gd name="T39" fmla="*/ 0 h 150"/>
                    <a:gd name="T40" fmla="*/ 2147483647 w 78"/>
                    <a:gd name="T41" fmla="*/ 2147483647 h 150"/>
                    <a:gd name="T42" fmla="*/ 2147483647 w 78"/>
                    <a:gd name="T43" fmla="*/ 2147483647 h 1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78" h="150">
                      <a:moveTo>
                        <a:pt x="18" y="12"/>
                      </a:moveTo>
                      <a:lnTo>
                        <a:pt x="18" y="30"/>
                      </a:lnTo>
                      <a:lnTo>
                        <a:pt x="18" y="54"/>
                      </a:lnTo>
                      <a:lnTo>
                        <a:pt x="0" y="78"/>
                      </a:lnTo>
                      <a:lnTo>
                        <a:pt x="0" y="90"/>
                      </a:lnTo>
                      <a:lnTo>
                        <a:pt x="12" y="102"/>
                      </a:lnTo>
                      <a:lnTo>
                        <a:pt x="18" y="108"/>
                      </a:lnTo>
                      <a:lnTo>
                        <a:pt x="36" y="120"/>
                      </a:lnTo>
                      <a:lnTo>
                        <a:pt x="36" y="144"/>
                      </a:lnTo>
                      <a:lnTo>
                        <a:pt x="42" y="150"/>
                      </a:lnTo>
                      <a:lnTo>
                        <a:pt x="48" y="144"/>
                      </a:lnTo>
                      <a:lnTo>
                        <a:pt x="54" y="126"/>
                      </a:lnTo>
                      <a:lnTo>
                        <a:pt x="78" y="102"/>
                      </a:lnTo>
                      <a:lnTo>
                        <a:pt x="78" y="90"/>
                      </a:lnTo>
                      <a:lnTo>
                        <a:pt x="60" y="84"/>
                      </a:lnTo>
                      <a:lnTo>
                        <a:pt x="42" y="72"/>
                      </a:lnTo>
                      <a:lnTo>
                        <a:pt x="66" y="36"/>
                      </a:lnTo>
                      <a:lnTo>
                        <a:pt x="60" y="12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24" y="6"/>
                      </a:lnTo>
                      <a:lnTo>
                        <a:pt x="18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3" name="Freeform 309"/>
                <p:cNvSpPr>
                  <a:spLocks/>
                </p:cNvSpPr>
                <p:nvPr/>
              </p:nvSpPr>
              <p:spPr bwMode="auto">
                <a:xfrm>
                  <a:off x="4176713" y="3713163"/>
                  <a:ext cx="296862" cy="227012"/>
                </a:xfrm>
                <a:custGeom>
                  <a:avLst/>
                  <a:gdLst>
                    <a:gd name="T0" fmla="*/ 2147483647 w 228"/>
                    <a:gd name="T1" fmla="*/ 2147483647 h 174"/>
                    <a:gd name="T2" fmla="*/ 2147483647 w 228"/>
                    <a:gd name="T3" fmla="*/ 2147483647 h 174"/>
                    <a:gd name="T4" fmla="*/ 2147483647 w 228"/>
                    <a:gd name="T5" fmla="*/ 2147483647 h 174"/>
                    <a:gd name="T6" fmla="*/ 2147483647 w 228"/>
                    <a:gd name="T7" fmla="*/ 2147483647 h 174"/>
                    <a:gd name="T8" fmla="*/ 2147483647 w 228"/>
                    <a:gd name="T9" fmla="*/ 2147483647 h 174"/>
                    <a:gd name="T10" fmla="*/ 2147483647 w 228"/>
                    <a:gd name="T11" fmla="*/ 2147483647 h 174"/>
                    <a:gd name="T12" fmla="*/ 2147483647 w 228"/>
                    <a:gd name="T13" fmla="*/ 2147483647 h 174"/>
                    <a:gd name="T14" fmla="*/ 2147483647 w 228"/>
                    <a:gd name="T15" fmla="*/ 2147483647 h 174"/>
                    <a:gd name="T16" fmla="*/ 2147483647 w 228"/>
                    <a:gd name="T17" fmla="*/ 2147483647 h 174"/>
                    <a:gd name="T18" fmla="*/ 2147483647 w 228"/>
                    <a:gd name="T19" fmla="*/ 2147483647 h 174"/>
                    <a:gd name="T20" fmla="*/ 2147483647 w 228"/>
                    <a:gd name="T21" fmla="*/ 2147483647 h 174"/>
                    <a:gd name="T22" fmla="*/ 2147483647 w 228"/>
                    <a:gd name="T23" fmla="*/ 2147483647 h 174"/>
                    <a:gd name="T24" fmla="*/ 2147483647 w 228"/>
                    <a:gd name="T25" fmla="*/ 2147483647 h 174"/>
                    <a:gd name="T26" fmla="*/ 2147483647 w 228"/>
                    <a:gd name="T27" fmla="*/ 0 h 174"/>
                    <a:gd name="T28" fmla="*/ 2147483647 w 228"/>
                    <a:gd name="T29" fmla="*/ 2147483647 h 174"/>
                    <a:gd name="T30" fmla="*/ 2147483647 w 228"/>
                    <a:gd name="T31" fmla="*/ 2147483647 h 174"/>
                    <a:gd name="T32" fmla="*/ 2147483647 w 228"/>
                    <a:gd name="T33" fmla="*/ 2147483647 h 174"/>
                    <a:gd name="T34" fmla="*/ 2147483647 w 228"/>
                    <a:gd name="T35" fmla="*/ 2147483647 h 174"/>
                    <a:gd name="T36" fmla="*/ 2147483647 w 228"/>
                    <a:gd name="T37" fmla="*/ 2147483647 h 174"/>
                    <a:gd name="T38" fmla="*/ 0 w 228"/>
                    <a:gd name="T39" fmla="*/ 2147483647 h 174"/>
                    <a:gd name="T40" fmla="*/ 2147483647 w 228"/>
                    <a:gd name="T41" fmla="*/ 2147483647 h 174"/>
                    <a:gd name="T42" fmla="*/ 2147483647 w 228"/>
                    <a:gd name="T43" fmla="*/ 2147483647 h 1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28" h="174">
                      <a:moveTo>
                        <a:pt x="90" y="156"/>
                      </a:moveTo>
                      <a:lnTo>
                        <a:pt x="114" y="138"/>
                      </a:lnTo>
                      <a:lnTo>
                        <a:pt x="144" y="120"/>
                      </a:lnTo>
                      <a:lnTo>
                        <a:pt x="180" y="108"/>
                      </a:lnTo>
                      <a:lnTo>
                        <a:pt x="186" y="96"/>
                      </a:lnTo>
                      <a:lnTo>
                        <a:pt x="192" y="84"/>
                      </a:lnTo>
                      <a:lnTo>
                        <a:pt x="216" y="78"/>
                      </a:lnTo>
                      <a:lnTo>
                        <a:pt x="228" y="72"/>
                      </a:lnTo>
                      <a:lnTo>
                        <a:pt x="222" y="42"/>
                      </a:lnTo>
                      <a:lnTo>
                        <a:pt x="216" y="12"/>
                      </a:lnTo>
                      <a:lnTo>
                        <a:pt x="210" y="12"/>
                      </a:lnTo>
                      <a:lnTo>
                        <a:pt x="186" y="12"/>
                      </a:lnTo>
                      <a:lnTo>
                        <a:pt x="168" y="12"/>
                      </a:lnTo>
                      <a:lnTo>
                        <a:pt x="144" y="0"/>
                      </a:lnTo>
                      <a:lnTo>
                        <a:pt x="120" y="36"/>
                      </a:lnTo>
                      <a:lnTo>
                        <a:pt x="96" y="60"/>
                      </a:lnTo>
                      <a:lnTo>
                        <a:pt x="72" y="90"/>
                      </a:lnTo>
                      <a:lnTo>
                        <a:pt x="66" y="138"/>
                      </a:lnTo>
                      <a:lnTo>
                        <a:pt x="12" y="162"/>
                      </a:lnTo>
                      <a:lnTo>
                        <a:pt x="0" y="174"/>
                      </a:lnTo>
                      <a:lnTo>
                        <a:pt x="84" y="174"/>
                      </a:lnTo>
                      <a:lnTo>
                        <a:pt x="90" y="15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4" name="Freeform 310"/>
                <p:cNvSpPr>
                  <a:spLocks/>
                </p:cNvSpPr>
                <p:nvPr/>
              </p:nvSpPr>
              <p:spPr bwMode="auto">
                <a:xfrm>
                  <a:off x="4087813" y="3940175"/>
                  <a:ext cx="204787" cy="177800"/>
                </a:xfrm>
                <a:custGeom>
                  <a:avLst/>
                  <a:gdLst>
                    <a:gd name="T0" fmla="*/ 2147483647 w 26"/>
                    <a:gd name="T1" fmla="*/ 2147483647 h 23"/>
                    <a:gd name="T2" fmla="*/ 2147483647 w 26"/>
                    <a:gd name="T3" fmla="*/ 2147483647 h 23"/>
                    <a:gd name="T4" fmla="*/ 2147483647 w 26"/>
                    <a:gd name="T5" fmla="*/ 2147483647 h 23"/>
                    <a:gd name="T6" fmla="*/ 2147483647 w 26"/>
                    <a:gd name="T7" fmla="*/ 2147483647 h 23"/>
                    <a:gd name="T8" fmla="*/ 2147483647 w 26"/>
                    <a:gd name="T9" fmla="*/ 2147483647 h 23"/>
                    <a:gd name="T10" fmla="*/ 2147483647 w 26"/>
                    <a:gd name="T11" fmla="*/ 2147483647 h 23"/>
                    <a:gd name="T12" fmla="*/ 2147483647 w 26"/>
                    <a:gd name="T13" fmla="*/ 0 h 23"/>
                    <a:gd name="T14" fmla="*/ 2147483647 w 26"/>
                    <a:gd name="T15" fmla="*/ 0 h 23"/>
                    <a:gd name="T16" fmla="*/ 2147483647 w 26"/>
                    <a:gd name="T17" fmla="*/ 2147483647 h 23"/>
                    <a:gd name="T18" fmla="*/ 2147483647 w 26"/>
                    <a:gd name="T19" fmla="*/ 2147483647 h 23"/>
                    <a:gd name="T20" fmla="*/ 0 w 26"/>
                    <a:gd name="T21" fmla="*/ 2147483647 h 23"/>
                    <a:gd name="T22" fmla="*/ 2147483647 w 26"/>
                    <a:gd name="T23" fmla="*/ 2147483647 h 23"/>
                    <a:gd name="T24" fmla="*/ 2147483647 w 26"/>
                    <a:gd name="T25" fmla="*/ 2147483647 h 2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6" h="23">
                      <a:moveTo>
                        <a:pt x="13" y="16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4" y="22"/>
                        <a:pt x="12" y="23"/>
                        <a:pt x="12" y="23"/>
                      </a:cubicBezTo>
                      <a:cubicBezTo>
                        <a:pt x="13" y="23"/>
                        <a:pt x="13" y="16"/>
                        <a:pt x="13" y="1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5" name="Freeform 311"/>
                <p:cNvSpPr>
                  <a:spLocks/>
                </p:cNvSpPr>
                <p:nvPr/>
              </p:nvSpPr>
              <p:spPr bwMode="auto">
                <a:xfrm>
                  <a:off x="4097338" y="4337050"/>
                  <a:ext cx="61912" cy="47625"/>
                </a:xfrm>
                <a:custGeom>
                  <a:avLst/>
                  <a:gdLst>
                    <a:gd name="T0" fmla="*/ 2147483647 w 48"/>
                    <a:gd name="T1" fmla="*/ 2147483647 h 36"/>
                    <a:gd name="T2" fmla="*/ 2147483647 w 48"/>
                    <a:gd name="T3" fmla="*/ 2147483647 h 36"/>
                    <a:gd name="T4" fmla="*/ 2147483647 w 48"/>
                    <a:gd name="T5" fmla="*/ 0 h 36"/>
                    <a:gd name="T6" fmla="*/ 2147483647 w 48"/>
                    <a:gd name="T7" fmla="*/ 0 h 36"/>
                    <a:gd name="T8" fmla="*/ 2147483647 w 48"/>
                    <a:gd name="T9" fmla="*/ 2147483647 h 36"/>
                    <a:gd name="T10" fmla="*/ 0 w 48"/>
                    <a:gd name="T11" fmla="*/ 2147483647 h 36"/>
                    <a:gd name="T12" fmla="*/ 2147483647 w 48"/>
                    <a:gd name="T13" fmla="*/ 2147483647 h 36"/>
                    <a:gd name="T14" fmla="*/ 2147483647 w 48"/>
                    <a:gd name="T15" fmla="*/ 2147483647 h 36"/>
                    <a:gd name="T16" fmla="*/ 2147483647 w 48"/>
                    <a:gd name="T17" fmla="*/ 2147483647 h 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36">
                      <a:moveTo>
                        <a:pt x="48" y="24"/>
                      </a:moveTo>
                      <a:lnTo>
                        <a:pt x="48" y="6"/>
                      </a:lnTo>
                      <a:lnTo>
                        <a:pt x="48" y="0"/>
                      </a:lnTo>
                      <a:lnTo>
                        <a:pt x="36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18" y="36"/>
                      </a:lnTo>
                      <a:lnTo>
                        <a:pt x="36" y="24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6" name="Freeform 312"/>
                <p:cNvSpPr>
                  <a:spLocks/>
                </p:cNvSpPr>
                <p:nvPr/>
              </p:nvSpPr>
              <p:spPr bwMode="auto">
                <a:xfrm>
                  <a:off x="5046663" y="4065588"/>
                  <a:ext cx="406400" cy="498475"/>
                </a:xfrm>
                <a:custGeom>
                  <a:avLst/>
                  <a:gdLst>
                    <a:gd name="T0" fmla="*/ 2147483647 w 52"/>
                    <a:gd name="T1" fmla="*/ 2147483647 h 64"/>
                    <a:gd name="T2" fmla="*/ 2147483647 w 52"/>
                    <a:gd name="T3" fmla="*/ 2147483647 h 64"/>
                    <a:gd name="T4" fmla="*/ 2147483647 w 52"/>
                    <a:gd name="T5" fmla="*/ 2147483647 h 64"/>
                    <a:gd name="T6" fmla="*/ 2147483647 w 52"/>
                    <a:gd name="T7" fmla="*/ 2147483647 h 64"/>
                    <a:gd name="T8" fmla="*/ 2147483647 w 52"/>
                    <a:gd name="T9" fmla="*/ 2147483647 h 64"/>
                    <a:gd name="T10" fmla="*/ 2147483647 w 52"/>
                    <a:gd name="T11" fmla="*/ 2147483647 h 64"/>
                    <a:gd name="T12" fmla="*/ 2147483647 w 52"/>
                    <a:gd name="T13" fmla="*/ 2147483647 h 64"/>
                    <a:gd name="T14" fmla="*/ 2147483647 w 52"/>
                    <a:gd name="T15" fmla="*/ 2147483647 h 64"/>
                    <a:gd name="T16" fmla="*/ 2147483647 w 52"/>
                    <a:gd name="T17" fmla="*/ 2147483647 h 64"/>
                    <a:gd name="T18" fmla="*/ 0 w 52"/>
                    <a:gd name="T19" fmla="*/ 2147483647 h 64"/>
                    <a:gd name="T20" fmla="*/ 2147483647 w 52"/>
                    <a:gd name="T21" fmla="*/ 2147483647 h 64"/>
                    <a:gd name="T22" fmla="*/ 2147483647 w 52"/>
                    <a:gd name="T23" fmla="*/ 2147483647 h 64"/>
                    <a:gd name="T24" fmla="*/ 2147483647 w 52"/>
                    <a:gd name="T25" fmla="*/ 2147483647 h 64"/>
                    <a:gd name="T26" fmla="*/ 2147483647 w 52"/>
                    <a:gd name="T27" fmla="*/ 2147483647 h 64"/>
                    <a:gd name="T28" fmla="*/ 2147483647 w 52"/>
                    <a:gd name="T29" fmla="*/ 2147483647 h 64"/>
                    <a:gd name="T30" fmla="*/ 2147483647 w 52"/>
                    <a:gd name="T31" fmla="*/ 2147483647 h 64"/>
                    <a:gd name="T32" fmla="*/ 2147483647 w 52"/>
                    <a:gd name="T33" fmla="*/ 2147483647 h 64"/>
                    <a:gd name="T34" fmla="*/ 2147483647 w 52"/>
                    <a:gd name="T35" fmla="*/ 2147483647 h 64"/>
                    <a:gd name="T36" fmla="*/ 2147483647 w 52"/>
                    <a:gd name="T37" fmla="*/ 2147483647 h 64"/>
                    <a:gd name="T38" fmla="*/ 2147483647 w 52"/>
                    <a:gd name="T39" fmla="*/ 2147483647 h 64"/>
                    <a:gd name="T40" fmla="*/ 2147483647 w 52"/>
                    <a:gd name="T41" fmla="*/ 2147483647 h 64"/>
                    <a:gd name="T42" fmla="*/ 2147483647 w 52"/>
                    <a:gd name="T43" fmla="*/ 2147483647 h 64"/>
                    <a:gd name="T44" fmla="*/ 2147483647 w 52"/>
                    <a:gd name="T45" fmla="*/ 2147483647 h 64"/>
                    <a:gd name="T46" fmla="*/ 2147483647 w 52"/>
                    <a:gd name="T47" fmla="*/ 2147483647 h 64"/>
                    <a:gd name="T48" fmla="*/ 2147483647 w 52"/>
                    <a:gd name="T49" fmla="*/ 2147483647 h 64"/>
                    <a:gd name="T50" fmla="*/ 2147483647 w 52"/>
                    <a:gd name="T51" fmla="*/ 2147483647 h 64"/>
                    <a:gd name="T52" fmla="*/ 2147483647 w 52"/>
                    <a:gd name="T53" fmla="*/ 2147483647 h 64"/>
                    <a:gd name="T54" fmla="*/ 2147483647 w 52"/>
                    <a:gd name="T55" fmla="*/ 2147483647 h 64"/>
                    <a:gd name="T56" fmla="*/ 2147483647 w 52"/>
                    <a:gd name="T57" fmla="*/ 2147483647 h 64"/>
                    <a:gd name="T58" fmla="*/ 2147483647 w 52"/>
                    <a:gd name="T59" fmla="*/ 2147483647 h 64"/>
                    <a:gd name="T60" fmla="*/ 2147483647 w 52"/>
                    <a:gd name="T61" fmla="*/ 2147483647 h 64"/>
                    <a:gd name="T62" fmla="*/ 2147483647 w 52"/>
                    <a:gd name="T63" fmla="*/ 2147483647 h 64"/>
                    <a:gd name="T64" fmla="*/ 2147483647 w 52"/>
                    <a:gd name="T65" fmla="*/ 2147483647 h 64"/>
                    <a:gd name="T66" fmla="*/ 2147483647 w 52"/>
                    <a:gd name="T67" fmla="*/ 2147483647 h 64"/>
                    <a:gd name="T68" fmla="*/ 2147483647 w 52"/>
                    <a:gd name="T69" fmla="*/ 2147483647 h 64"/>
                    <a:gd name="T70" fmla="*/ 2147483647 w 52"/>
                    <a:gd name="T71" fmla="*/ 0 h 64"/>
                    <a:gd name="T72" fmla="*/ 2147483647 w 52"/>
                    <a:gd name="T73" fmla="*/ 2147483647 h 64"/>
                    <a:gd name="T74" fmla="*/ 2147483647 w 52"/>
                    <a:gd name="T75" fmla="*/ 2147483647 h 6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52" h="64">
                      <a:moveTo>
                        <a:pt x="37" y="5"/>
                      </a:moveTo>
                      <a:cubicBezTo>
                        <a:pt x="37" y="5"/>
                        <a:pt x="15" y="5"/>
                        <a:pt x="11" y="5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3" y="41"/>
                        <a:pt x="3" y="41"/>
                        <a:pt x="3" y="41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18" y="58"/>
                        <a:pt x="18" y="58"/>
                        <a:pt x="18" y="58"/>
                      </a:cubicBezTo>
                      <a:cubicBezTo>
                        <a:pt x="20" y="61"/>
                        <a:pt x="20" y="61"/>
                        <a:pt x="20" y="61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9" y="64"/>
                        <a:pt x="29" y="64"/>
                        <a:pt x="29" y="64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41" y="61"/>
                        <a:pt x="41" y="61"/>
                        <a:pt x="41" y="61"/>
                      </a:cubicBezTo>
                      <a:cubicBezTo>
                        <a:pt x="44" y="61"/>
                        <a:pt x="44" y="61"/>
                        <a:pt x="44" y="61"/>
                      </a:cubicBezTo>
                      <a:cubicBezTo>
                        <a:pt x="44" y="59"/>
                        <a:pt x="44" y="59"/>
                        <a:pt x="44" y="59"/>
                      </a:cubicBezTo>
                      <a:cubicBezTo>
                        <a:pt x="42" y="57"/>
                        <a:pt x="42" y="57"/>
                        <a:pt x="42" y="57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35" y="51"/>
                        <a:pt x="35" y="51"/>
                        <a:pt x="35" y="51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8" y="48"/>
                        <a:pt x="38" y="48"/>
                        <a:pt x="38" y="48"/>
                      </a:cubicBezTo>
                      <a:cubicBezTo>
                        <a:pt x="39" y="42"/>
                        <a:pt x="39" y="42"/>
                        <a:pt x="39" y="42"/>
                      </a:cubicBezTo>
                      <a:cubicBezTo>
                        <a:pt x="43" y="38"/>
                        <a:pt x="43" y="38"/>
                        <a:pt x="43" y="38"/>
                      </a:cubicBezTo>
                      <a:cubicBezTo>
                        <a:pt x="46" y="32"/>
                        <a:pt x="46" y="32"/>
                        <a:pt x="46" y="32"/>
                      </a:cubicBezTo>
                      <a:cubicBezTo>
                        <a:pt x="47" y="21"/>
                        <a:pt x="47" y="21"/>
                        <a:pt x="47" y="21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0" y="13"/>
                        <a:pt x="50" y="13"/>
                        <a:pt x="50" y="1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2" y="2"/>
                        <a:pt x="42" y="2"/>
                        <a:pt x="42" y="2"/>
                      </a:cubicBezTo>
                      <a:lnTo>
                        <a:pt x="37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7" name="Freeform 313"/>
                <p:cNvSpPr>
                  <a:spLocks/>
                </p:cNvSpPr>
                <p:nvPr/>
              </p:nvSpPr>
              <p:spPr bwMode="auto">
                <a:xfrm>
                  <a:off x="4292600" y="4392613"/>
                  <a:ext cx="149225" cy="147637"/>
                </a:xfrm>
                <a:custGeom>
                  <a:avLst/>
                  <a:gdLst>
                    <a:gd name="T0" fmla="*/ 2147483647 w 19"/>
                    <a:gd name="T1" fmla="*/ 2147483647 h 19"/>
                    <a:gd name="T2" fmla="*/ 2147483647 w 19"/>
                    <a:gd name="T3" fmla="*/ 2147483647 h 19"/>
                    <a:gd name="T4" fmla="*/ 2147483647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0 h 19"/>
                    <a:gd name="T14" fmla="*/ 2147483647 w 19"/>
                    <a:gd name="T15" fmla="*/ 0 h 19"/>
                    <a:gd name="T16" fmla="*/ 2147483647 w 19"/>
                    <a:gd name="T17" fmla="*/ 0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2147483647 h 19"/>
                    <a:gd name="T24" fmla="*/ 2147483647 w 19"/>
                    <a:gd name="T25" fmla="*/ 2147483647 h 19"/>
                    <a:gd name="T26" fmla="*/ 0 w 19"/>
                    <a:gd name="T27" fmla="*/ 2147483647 h 19"/>
                    <a:gd name="T28" fmla="*/ 2147483647 w 19"/>
                    <a:gd name="T29" fmla="*/ 2147483647 h 19"/>
                    <a:gd name="T30" fmla="*/ 2147483647 w 19"/>
                    <a:gd name="T31" fmla="*/ 2147483647 h 19"/>
                    <a:gd name="T32" fmla="*/ 2147483647 w 19"/>
                    <a:gd name="T33" fmla="*/ 2147483647 h 19"/>
                    <a:gd name="T34" fmla="*/ 2147483647 w 19"/>
                    <a:gd name="T35" fmla="*/ 2147483647 h 19"/>
                    <a:gd name="T36" fmla="*/ 2147483647 w 19"/>
                    <a:gd name="T37" fmla="*/ 2147483647 h 19"/>
                    <a:gd name="T38" fmla="*/ 2147483647 w 19"/>
                    <a:gd name="T39" fmla="*/ 2147483647 h 19"/>
                    <a:gd name="T40" fmla="*/ 2147483647 w 19"/>
                    <a:gd name="T41" fmla="*/ 2147483647 h 19"/>
                    <a:gd name="T42" fmla="*/ 2147483647 w 19"/>
                    <a:gd name="T43" fmla="*/ 2147483647 h 19"/>
                    <a:gd name="T44" fmla="*/ 2147483647 w 19"/>
                    <a:gd name="T45" fmla="*/ 2147483647 h 1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" h="19">
                      <a:moveTo>
                        <a:pt x="17" y="10"/>
                      </a:move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1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4"/>
                        <a:pt x="1" y="14"/>
                      </a:cubicBezTo>
                      <a:cubicBezTo>
                        <a:pt x="1" y="14"/>
                        <a:pt x="4" y="16"/>
                        <a:pt x="4" y="16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lnTo>
                        <a:pt x="17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8" name="Freeform 314"/>
                <p:cNvSpPr>
                  <a:spLocks/>
                </p:cNvSpPr>
                <p:nvPr/>
              </p:nvSpPr>
              <p:spPr bwMode="auto">
                <a:xfrm>
                  <a:off x="4216400" y="4448175"/>
                  <a:ext cx="106363" cy="92075"/>
                </a:xfrm>
                <a:custGeom>
                  <a:avLst/>
                  <a:gdLst>
                    <a:gd name="T0" fmla="*/ 2147483647 w 14"/>
                    <a:gd name="T1" fmla="*/ 2147483647 h 12"/>
                    <a:gd name="T2" fmla="*/ 2147483647 w 14"/>
                    <a:gd name="T3" fmla="*/ 2147483647 h 12"/>
                    <a:gd name="T4" fmla="*/ 2147483647 w 14"/>
                    <a:gd name="T5" fmla="*/ 2147483647 h 12"/>
                    <a:gd name="T6" fmla="*/ 2147483647 w 14"/>
                    <a:gd name="T7" fmla="*/ 2147483647 h 12"/>
                    <a:gd name="T8" fmla="*/ 2147483647 w 14"/>
                    <a:gd name="T9" fmla="*/ 2147483647 h 12"/>
                    <a:gd name="T10" fmla="*/ 2147483647 w 14"/>
                    <a:gd name="T11" fmla="*/ 0 h 12"/>
                    <a:gd name="T12" fmla="*/ 2147483647 w 14"/>
                    <a:gd name="T13" fmla="*/ 2147483647 h 12"/>
                    <a:gd name="T14" fmla="*/ 2147483647 w 14"/>
                    <a:gd name="T15" fmla="*/ 2147483647 h 12"/>
                    <a:gd name="T16" fmla="*/ 0 w 14"/>
                    <a:gd name="T17" fmla="*/ 2147483647 h 12"/>
                    <a:gd name="T18" fmla="*/ 2147483647 w 14"/>
                    <a:gd name="T19" fmla="*/ 2147483647 h 12"/>
                    <a:gd name="T20" fmla="*/ 2147483647 w 14"/>
                    <a:gd name="T21" fmla="*/ 2147483647 h 12"/>
                    <a:gd name="T22" fmla="*/ 2147483647 w 14"/>
                    <a:gd name="T23" fmla="*/ 2147483647 h 12"/>
                    <a:gd name="T24" fmla="*/ 2147483647 w 14"/>
                    <a:gd name="T25" fmla="*/ 2147483647 h 12"/>
                    <a:gd name="T26" fmla="*/ 2147483647 w 14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4" h="12">
                      <a:moveTo>
                        <a:pt x="11" y="7"/>
                      </a:moveTo>
                      <a:cubicBezTo>
                        <a:pt x="10" y="7"/>
                        <a:pt x="11" y="4"/>
                        <a:pt x="11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8" y="4"/>
                        <a:pt x="8" y="4"/>
                      </a:cubicBezTo>
                      <a:cubicBezTo>
                        <a:pt x="7" y="4"/>
                        <a:pt x="6" y="1"/>
                        <a:pt x="6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1" y="7"/>
                        <a:pt x="11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9" name="Freeform 315"/>
                <p:cNvSpPr>
                  <a:spLocks/>
                </p:cNvSpPr>
                <p:nvPr/>
              </p:nvSpPr>
              <p:spPr bwMode="auto">
                <a:xfrm>
                  <a:off x="4167188" y="4416425"/>
                  <a:ext cx="79375" cy="69850"/>
                </a:xfrm>
                <a:custGeom>
                  <a:avLst/>
                  <a:gdLst>
                    <a:gd name="T0" fmla="*/ 2147483647 w 60"/>
                    <a:gd name="T1" fmla="*/ 2147483647 h 54"/>
                    <a:gd name="T2" fmla="*/ 2147483647 w 60"/>
                    <a:gd name="T3" fmla="*/ 2147483647 h 54"/>
                    <a:gd name="T4" fmla="*/ 2147483647 w 60"/>
                    <a:gd name="T5" fmla="*/ 2147483647 h 54"/>
                    <a:gd name="T6" fmla="*/ 2147483647 w 60"/>
                    <a:gd name="T7" fmla="*/ 0 h 54"/>
                    <a:gd name="T8" fmla="*/ 2147483647 w 60"/>
                    <a:gd name="T9" fmla="*/ 0 h 54"/>
                    <a:gd name="T10" fmla="*/ 2147483647 w 60"/>
                    <a:gd name="T11" fmla="*/ 2147483647 h 54"/>
                    <a:gd name="T12" fmla="*/ 0 w 60"/>
                    <a:gd name="T13" fmla="*/ 2147483647 h 54"/>
                    <a:gd name="T14" fmla="*/ 2147483647 w 60"/>
                    <a:gd name="T15" fmla="*/ 2147483647 h 54"/>
                    <a:gd name="T16" fmla="*/ 2147483647 w 60"/>
                    <a:gd name="T17" fmla="*/ 2147483647 h 54"/>
                    <a:gd name="T18" fmla="*/ 2147483647 w 60"/>
                    <a:gd name="T19" fmla="*/ 2147483647 h 54"/>
                    <a:gd name="T20" fmla="*/ 2147483647 w 60"/>
                    <a:gd name="T21" fmla="*/ 2147483647 h 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0" h="54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8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2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36" y="54"/>
                      </a:lnTo>
                      <a:lnTo>
                        <a:pt x="42" y="42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0" name="Rectangle 316"/>
                <p:cNvSpPr>
                  <a:spLocks noChangeArrowheads="1"/>
                </p:cNvSpPr>
                <p:nvPr/>
              </p:nvSpPr>
              <p:spPr bwMode="auto">
                <a:xfrm>
                  <a:off x="4283075" y="3940175"/>
                  <a:ext cx="9525" cy="23813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81" name="Freeform 317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2" name="Freeform 318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3" name="Freeform 327"/>
                <p:cNvSpPr>
                  <a:spLocks/>
                </p:cNvSpPr>
                <p:nvPr/>
              </p:nvSpPr>
              <p:spPr bwMode="auto">
                <a:xfrm>
                  <a:off x="5743575" y="3657600"/>
                  <a:ext cx="25400" cy="17463"/>
                </a:xfrm>
                <a:custGeom>
                  <a:avLst/>
                  <a:gdLst>
                    <a:gd name="T0" fmla="*/ 0 w 18"/>
                    <a:gd name="T1" fmla="*/ 0 h 12"/>
                    <a:gd name="T2" fmla="*/ 2147483647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0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4" name="Freeform 328"/>
                <p:cNvSpPr>
                  <a:spLocks/>
                </p:cNvSpPr>
                <p:nvPr/>
              </p:nvSpPr>
              <p:spPr bwMode="auto">
                <a:xfrm>
                  <a:off x="5707063" y="3619500"/>
                  <a:ext cx="14287" cy="23813"/>
                </a:xfrm>
                <a:custGeom>
                  <a:avLst/>
                  <a:gdLst>
                    <a:gd name="T0" fmla="*/ 0 w 12"/>
                    <a:gd name="T1" fmla="*/ 0 h 18"/>
                    <a:gd name="T2" fmla="*/ 2147483647 w 12"/>
                    <a:gd name="T3" fmla="*/ 2147483647 h 18"/>
                    <a:gd name="T4" fmla="*/ 2147483647 w 12"/>
                    <a:gd name="T5" fmla="*/ 2147483647 h 18"/>
                    <a:gd name="T6" fmla="*/ 0 w 12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18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5" name="Freeform 334"/>
                <p:cNvSpPr>
                  <a:spLocks/>
                </p:cNvSpPr>
                <p:nvPr/>
              </p:nvSpPr>
              <p:spPr bwMode="auto">
                <a:xfrm>
                  <a:off x="5013325" y="2206625"/>
                  <a:ext cx="266700" cy="585788"/>
                </a:xfrm>
                <a:custGeom>
                  <a:avLst/>
                  <a:gdLst>
                    <a:gd name="T0" fmla="*/ 2147483647 w 34"/>
                    <a:gd name="T1" fmla="*/ 2147483647 h 75"/>
                    <a:gd name="T2" fmla="*/ 2147483647 w 34"/>
                    <a:gd name="T3" fmla="*/ 2147483647 h 75"/>
                    <a:gd name="T4" fmla="*/ 2147483647 w 34"/>
                    <a:gd name="T5" fmla="*/ 2147483647 h 75"/>
                    <a:gd name="T6" fmla="*/ 2147483647 w 34"/>
                    <a:gd name="T7" fmla="*/ 2147483647 h 75"/>
                    <a:gd name="T8" fmla="*/ 2147483647 w 34"/>
                    <a:gd name="T9" fmla="*/ 2147483647 h 75"/>
                    <a:gd name="T10" fmla="*/ 2147483647 w 34"/>
                    <a:gd name="T11" fmla="*/ 2147483647 h 75"/>
                    <a:gd name="T12" fmla="*/ 2147483647 w 34"/>
                    <a:gd name="T13" fmla="*/ 2147483647 h 75"/>
                    <a:gd name="T14" fmla="*/ 2147483647 w 34"/>
                    <a:gd name="T15" fmla="*/ 2147483647 h 75"/>
                    <a:gd name="T16" fmla="*/ 2147483647 w 34"/>
                    <a:gd name="T17" fmla="*/ 2147483647 h 75"/>
                    <a:gd name="T18" fmla="*/ 2147483647 w 34"/>
                    <a:gd name="T19" fmla="*/ 2147483647 h 75"/>
                    <a:gd name="T20" fmla="*/ 2147483647 w 34"/>
                    <a:gd name="T21" fmla="*/ 2147483647 h 75"/>
                    <a:gd name="T22" fmla="*/ 2147483647 w 34"/>
                    <a:gd name="T23" fmla="*/ 2147483647 h 75"/>
                    <a:gd name="T24" fmla="*/ 2147483647 w 34"/>
                    <a:gd name="T25" fmla="*/ 2147483647 h 75"/>
                    <a:gd name="T26" fmla="*/ 2147483647 w 34"/>
                    <a:gd name="T27" fmla="*/ 2147483647 h 75"/>
                    <a:gd name="T28" fmla="*/ 2147483647 w 34"/>
                    <a:gd name="T29" fmla="*/ 2147483647 h 75"/>
                    <a:gd name="T30" fmla="*/ 2147483647 w 34"/>
                    <a:gd name="T31" fmla="*/ 2147483647 h 75"/>
                    <a:gd name="T32" fmla="*/ 2147483647 w 34"/>
                    <a:gd name="T33" fmla="*/ 2147483647 h 75"/>
                    <a:gd name="T34" fmla="*/ 2147483647 w 34"/>
                    <a:gd name="T35" fmla="*/ 2147483647 h 75"/>
                    <a:gd name="T36" fmla="*/ 2147483647 w 34"/>
                    <a:gd name="T37" fmla="*/ 2147483647 h 75"/>
                    <a:gd name="T38" fmla="*/ 2147483647 w 34"/>
                    <a:gd name="T39" fmla="*/ 2147483647 h 75"/>
                    <a:gd name="T40" fmla="*/ 2147483647 w 34"/>
                    <a:gd name="T41" fmla="*/ 2147483647 h 75"/>
                    <a:gd name="T42" fmla="*/ 2147483647 w 34"/>
                    <a:gd name="T43" fmla="*/ 0 h 75"/>
                    <a:gd name="T44" fmla="*/ 2147483647 w 34"/>
                    <a:gd name="T45" fmla="*/ 2147483647 h 75"/>
                    <a:gd name="T46" fmla="*/ 2147483647 w 34"/>
                    <a:gd name="T47" fmla="*/ 2147483647 h 75"/>
                    <a:gd name="T48" fmla="*/ 2147483647 w 34"/>
                    <a:gd name="T49" fmla="*/ 2147483647 h 75"/>
                    <a:gd name="T50" fmla="*/ 2147483647 w 34"/>
                    <a:gd name="T51" fmla="*/ 2147483647 h 75"/>
                    <a:gd name="T52" fmla="*/ 2147483647 w 34"/>
                    <a:gd name="T53" fmla="*/ 2147483647 h 75"/>
                    <a:gd name="T54" fmla="*/ 2147483647 w 34"/>
                    <a:gd name="T55" fmla="*/ 2147483647 h 75"/>
                    <a:gd name="T56" fmla="*/ 2147483647 w 34"/>
                    <a:gd name="T57" fmla="*/ 2147483647 h 75"/>
                    <a:gd name="T58" fmla="*/ 2147483647 w 34"/>
                    <a:gd name="T59" fmla="*/ 2147483647 h 75"/>
                    <a:gd name="T60" fmla="*/ 2147483647 w 34"/>
                    <a:gd name="T61" fmla="*/ 2147483647 h 75"/>
                    <a:gd name="T62" fmla="*/ 2147483647 w 34"/>
                    <a:gd name="T63" fmla="*/ 2147483647 h 75"/>
                    <a:gd name="T64" fmla="*/ 0 w 34"/>
                    <a:gd name="T65" fmla="*/ 2147483647 h 75"/>
                    <a:gd name="T66" fmla="*/ 2147483647 w 34"/>
                    <a:gd name="T67" fmla="*/ 2147483647 h 75"/>
                    <a:gd name="T68" fmla="*/ 2147483647 w 34"/>
                    <a:gd name="T69" fmla="*/ 2147483647 h 75"/>
                    <a:gd name="T70" fmla="*/ 2147483647 w 34"/>
                    <a:gd name="T71" fmla="*/ 2147483647 h 75"/>
                    <a:gd name="T72" fmla="*/ 2147483647 w 34"/>
                    <a:gd name="T73" fmla="*/ 2147483647 h 75"/>
                    <a:gd name="T74" fmla="*/ 2147483647 w 34"/>
                    <a:gd name="T75" fmla="*/ 2147483647 h 75"/>
                    <a:gd name="T76" fmla="*/ 2147483647 w 34"/>
                    <a:gd name="T77" fmla="*/ 2147483647 h 75"/>
                    <a:gd name="T78" fmla="*/ 2147483647 w 34"/>
                    <a:gd name="T79" fmla="*/ 2147483647 h 75"/>
                    <a:gd name="T80" fmla="*/ 2147483647 w 34"/>
                    <a:gd name="T81" fmla="*/ 2147483647 h 75"/>
                    <a:gd name="T82" fmla="*/ 2147483647 w 34"/>
                    <a:gd name="T83" fmla="*/ 2147483647 h 75"/>
                    <a:gd name="T84" fmla="*/ 2147483647 w 34"/>
                    <a:gd name="T85" fmla="*/ 2147483647 h 75"/>
                    <a:gd name="T86" fmla="*/ 2147483647 w 34"/>
                    <a:gd name="T87" fmla="*/ 2147483647 h 75"/>
                    <a:gd name="T88" fmla="*/ 2147483647 w 34"/>
                    <a:gd name="T89" fmla="*/ 2147483647 h 75"/>
                    <a:gd name="T90" fmla="*/ 2147483647 w 34"/>
                    <a:gd name="T91" fmla="*/ 2147483647 h 75"/>
                    <a:gd name="T92" fmla="*/ 2147483647 w 34"/>
                    <a:gd name="T93" fmla="*/ 2147483647 h 75"/>
                    <a:gd name="T94" fmla="*/ 2147483647 w 34"/>
                    <a:gd name="T95" fmla="*/ 2147483647 h 75"/>
                    <a:gd name="T96" fmla="*/ 2147483647 w 34"/>
                    <a:gd name="T97" fmla="*/ 2147483647 h 75"/>
                    <a:gd name="T98" fmla="*/ 2147483647 w 34"/>
                    <a:gd name="T99" fmla="*/ 2147483647 h 75"/>
                    <a:gd name="T100" fmla="*/ 2147483647 w 34"/>
                    <a:gd name="T101" fmla="*/ 2147483647 h 75"/>
                    <a:gd name="T102" fmla="*/ 2147483647 w 34"/>
                    <a:gd name="T103" fmla="*/ 2147483647 h 75"/>
                    <a:gd name="T104" fmla="*/ 2147483647 w 34"/>
                    <a:gd name="T105" fmla="*/ 2147483647 h 75"/>
                    <a:gd name="T106" fmla="*/ 2147483647 w 34"/>
                    <a:gd name="T107" fmla="*/ 2147483647 h 75"/>
                    <a:gd name="T108" fmla="*/ 2147483647 w 34"/>
                    <a:gd name="T109" fmla="*/ 2147483647 h 75"/>
                    <a:gd name="T110" fmla="*/ 2147483647 w 34"/>
                    <a:gd name="T111" fmla="*/ 2147483647 h 75"/>
                    <a:gd name="T112" fmla="*/ 2147483647 w 34"/>
                    <a:gd name="T113" fmla="*/ 2147483647 h 75"/>
                    <a:gd name="T114" fmla="*/ 2147483647 w 34"/>
                    <a:gd name="T115" fmla="*/ 2147483647 h 7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34" h="75">
                      <a:moveTo>
                        <a:pt x="34" y="55"/>
                      </a:moveTo>
                      <a:cubicBezTo>
                        <a:pt x="32" y="54"/>
                        <a:pt x="32" y="54"/>
                        <a:pt x="32" y="54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1" y="47"/>
                        <a:pt x="30" y="46"/>
                        <a:pt x="30" y="45"/>
                      </a:cubicBezTo>
                      <a:cubicBezTo>
                        <a:pt x="29" y="45"/>
                        <a:pt x="30" y="43"/>
                        <a:pt x="30" y="43"/>
                      </a:cubicBezTo>
                      <a:cubicBezTo>
                        <a:pt x="29" y="42"/>
                        <a:pt x="29" y="42"/>
                        <a:pt x="29" y="42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1" y="58"/>
                        <a:pt x="1" y="58"/>
                        <a:pt x="1" y="58"/>
                      </a:cubicBezTo>
                      <a:cubicBezTo>
                        <a:pt x="2" y="66"/>
                        <a:pt x="2" y="66"/>
                        <a:pt x="2" y="66"/>
                      </a:cubicBezTo>
                      <a:cubicBezTo>
                        <a:pt x="3" y="71"/>
                        <a:pt x="3" y="71"/>
                        <a:pt x="3" y="71"/>
                      </a:cubicBezTo>
                      <a:cubicBezTo>
                        <a:pt x="5" y="73"/>
                        <a:pt x="5" y="73"/>
                        <a:pt x="5" y="73"/>
                      </a:cubicBezTo>
                      <a:cubicBezTo>
                        <a:pt x="7" y="75"/>
                        <a:pt x="7" y="75"/>
                        <a:pt x="7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34" y="58"/>
                        <a:pt x="34" y="58"/>
                        <a:pt x="34" y="58"/>
                      </a:cubicBezTo>
                      <a:lnTo>
                        <a:pt x="34" y="5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6" name="Freeform 335"/>
                <p:cNvSpPr>
                  <a:spLocks/>
                </p:cNvSpPr>
                <p:nvPr/>
              </p:nvSpPr>
              <p:spPr bwMode="auto">
                <a:xfrm>
                  <a:off x="5287963" y="3135313"/>
                  <a:ext cx="15875" cy="7937"/>
                </a:xfrm>
                <a:custGeom>
                  <a:avLst/>
                  <a:gdLst>
                    <a:gd name="T0" fmla="*/ 2147483647 w 12"/>
                    <a:gd name="T1" fmla="*/ 2147483647 h 6"/>
                    <a:gd name="T2" fmla="*/ 0 w 12"/>
                    <a:gd name="T3" fmla="*/ 0 h 6"/>
                    <a:gd name="T4" fmla="*/ 0 w 12"/>
                    <a:gd name="T5" fmla="*/ 2147483647 h 6"/>
                    <a:gd name="T6" fmla="*/ 2147483647 w 12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7" name="Freeform 336"/>
                <p:cNvSpPr>
                  <a:spLocks/>
                </p:cNvSpPr>
                <p:nvPr/>
              </p:nvSpPr>
              <p:spPr bwMode="auto">
                <a:xfrm>
                  <a:off x="5186363" y="1549400"/>
                  <a:ext cx="3792538" cy="2030413"/>
                </a:xfrm>
                <a:custGeom>
                  <a:avLst/>
                  <a:gdLst>
                    <a:gd name="T0" fmla="*/ 2147483647 w 483"/>
                    <a:gd name="T1" fmla="*/ 2147483647 h 260"/>
                    <a:gd name="T2" fmla="*/ 2147483647 w 483"/>
                    <a:gd name="T3" fmla="*/ 2147483647 h 260"/>
                    <a:gd name="T4" fmla="*/ 2147483647 w 483"/>
                    <a:gd name="T5" fmla="*/ 2147483647 h 260"/>
                    <a:gd name="T6" fmla="*/ 2147483647 w 483"/>
                    <a:gd name="T7" fmla="*/ 2147483647 h 260"/>
                    <a:gd name="T8" fmla="*/ 2147483647 w 483"/>
                    <a:gd name="T9" fmla="*/ 2147483647 h 260"/>
                    <a:gd name="T10" fmla="*/ 2147483647 w 483"/>
                    <a:gd name="T11" fmla="*/ 2147483647 h 260"/>
                    <a:gd name="T12" fmla="*/ 2147483647 w 483"/>
                    <a:gd name="T13" fmla="*/ 2147483647 h 260"/>
                    <a:gd name="T14" fmla="*/ 2147483647 w 483"/>
                    <a:gd name="T15" fmla="*/ 2147483647 h 260"/>
                    <a:gd name="T16" fmla="*/ 2147483647 w 483"/>
                    <a:gd name="T17" fmla="*/ 2147483647 h 260"/>
                    <a:gd name="T18" fmla="*/ 2147483647 w 483"/>
                    <a:gd name="T19" fmla="*/ 2147483647 h 260"/>
                    <a:gd name="T20" fmla="*/ 2147483647 w 483"/>
                    <a:gd name="T21" fmla="*/ 2147483647 h 260"/>
                    <a:gd name="T22" fmla="*/ 2147483647 w 483"/>
                    <a:gd name="T23" fmla="*/ 2147483647 h 260"/>
                    <a:gd name="T24" fmla="*/ 2147483647 w 483"/>
                    <a:gd name="T25" fmla="*/ 2147483647 h 260"/>
                    <a:gd name="T26" fmla="*/ 2147483647 w 483"/>
                    <a:gd name="T27" fmla="*/ 2147483647 h 260"/>
                    <a:gd name="T28" fmla="*/ 2147483647 w 483"/>
                    <a:gd name="T29" fmla="*/ 2147483647 h 260"/>
                    <a:gd name="T30" fmla="*/ 2147483647 w 483"/>
                    <a:gd name="T31" fmla="*/ 2147483647 h 260"/>
                    <a:gd name="T32" fmla="*/ 2147483647 w 483"/>
                    <a:gd name="T33" fmla="*/ 2147483647 h 260"/>
                    <a:gd name="T34" fmla="*/ 2147483647 w 483"/>
                    <a:gd name="T35" fmla="*/ 2147483647 h 260"/>
                    <a:gd name="T36" fmla="*/ 2147483647 w 483"/>
                    <a:gd name="T37" fmla="*/ 2147483647 h 260"/>
                    <a:gd name="T38" fmla="*/ 2147483647 w 483"/>
                    <a:gd name="T39" fmla="*/ 2147483647 h 260"/>
                    <a:gd name="T40" fmla="*/ 2147483647 w 483"/>
                    <a:gd name="T41" fmla="*/ 2147483647 h 260"/>
                    <a:gd name="T42" fmla="*/ 2147483647 w 483"/>
                    <a:gd name="T43" fmla="*/ 2147483647 h 260"/>
                    <a:gd name="T44" fmla="*/ 2147483647 w 483"/>
                    <a:gd name="T45" fmla="*/ 2147483647 h 260"/>
                    <a:gd name="T46" fmla="*/ 2147483647 w 483"/>
                    <a:gd name="T47" fmla="*/ 2147483647 h 260"/>
                    <a:gd name="T48" fmla="*/ 2147483647 w 483"/>
                    <a:gd name="T49" fmla="*/ 2147483647 h 260"/>
                    <a:gd name="T50" fmla="*/ 2147483647 w 483"/>
                    <a:gd name="T51" fmla="*/ 2147483647 h 260"/>
                    <a:gd name="T52" fmla="*/ 2147483647 w 483"/>
                    <a:gd name="T53" fmla="*/ 2147483647 h 260"/>
                    <a:gd name="T54" fmla="*/ 2147483647 w 483"/>
                    <a:gd name="T55" fmla="*/ 2147483647 h 260"/>
                    <a:gd name="T56" fmla="*/ 2147483647 w 483"/>
                    <a:gd name="T57" fmla="*/ 2147483647 h 260"/>
                    <a:gd name="T58" fmla="*/ 2147483647 w 483"/>
                    <a:gd name="T59" fmla="*/ 2147483647 h 260"/>
                    <a:gd name="T60" fmla="*/ 2147483647 w 483"/>
                    <a:gd name="T61" fmla="*/ 2147483647 h 260"/>
                    <a:gd name="T62" fmla="*/ 2147483647 w 483"/>
                    <a:gd name="T63" fmla="*/ 2147483647 h 260"/>
                    <a:gd name="T64" fmla="*/ 2147483647 w 483"/>
                    <a:gd name="T65" fmla="*/ 2147483647 h 260"/>
                    <a:gd name="T66" fmla="*/ 2147483647 w 483"/>
                    <a:gd name="T67" fmla="*/ 2147483647 h 260"/>
                    <a:gd name="T68" fmla="*/ 2147483647 w 483"/>
                    <a:gd name="T69" fmla="*/ 2147483647 h 260"/>
                    <a:gd name="T70" fmla="*/ 2147483647 w 483"/>
                    <a:gd name="T71" fmla="*/ 2147483647 h 260"/>
                    <a:gd name="T72" fmla="*/ 2147483647 w 483"/>
                    <a:gd name="T73" fmla="*/ 2147483647 h 260"/>
                    <a:gd name="T74" fmla="*/ 2147483647 w 483"/>
                    <a:gd name="T75" fmla="*/ 2147483647 h 260"/>
                    <a:gd name="T76" fmla="*/ 2147483647 w 483"/>
                    <a:gd name="T77" fmla="*/ 2147483647 h 260"/>
                    <a:gd name="T78" fmla="*/ 2147483647 w 483"/>
                    <a:gd name="T79" fmla="*/ 2147483647 h 260"/>
                    <a:gd name="T80" fmla="*/ 2147483647 w 483"/>
                    <a:gd name="T81" fmla="*/ 2147483647 h 260"/>
                    <a:gd name="T82" fmla="*/ 2147483647 w 483"/>
                    <a:gd name="T83" fmla="*/ 2147483647 h 260"/>
                    <a:gd name="T84" fmla="*/ 2147483647 w 483"/>
                    <a:gd name="T85" fmla="*/ 2147483647 h 260"/>
                    <a:gd name="T86" fmla="*/ 2147483647 w 483"/>
                    <a:gd name="T87" fmla="*/ 2147483647 h 260"/>
                    <a:gd name="T88" fmla="*/ 2147483647 w 483"/>
                    <a:gd name="T89" fmla="*/ 2147483647 h 260"/>
                    <a:gd name="T90" fmla="*/ 2147483647 w 483"/>
                    <a:gd name="T91" fmla="*/ 2147483647 h 260"/>
                    <a:gd name="T92" fmla="*/ 2147483647 w 483"/>
                    <a:gd name="T93" fmla="*/ 2147483647 h 260"/>
                    <a:gd name="T94" fmla="*/ 2147483647 w 483"/>
                    <a:gd name="T95" fmla="*/ 2147483647 h 260"/>
                    <a:gd name="T96" fmla="*/ 2147483647 w 483"/>
                    <a:gd name="T97" fmla="*/ 2147483647 h 260"/>
                    <a:gd name="T98" fmla="*/ 2147483647 w 483"/>
                    <a:gd name="T99" fmla="*/ 2147483647 h 260"/>
                    <a:gd name="T100" fmla="*/ 2147483647 w 483"/>
                    <a:gd name="T101" fmla="*/ 2147483647 h 260"/>
                    <a:gd name="T102" fmla="*/ 2147483647 w 483"/>
                    <a:gd name="T103" fmla="*/ 2147483647 h 260"/>
                    <a:gd name="T104" fmla="*/ 2147483647 w 483"/>
                    <a:gd name="T105" fmla="*/ 2147483647 h 260"/>
                    <a:gd name="T106" fmla="*/ 2147483647 w 483"/>
                    <a:gd name="T107" fmla="*/ 2147483647 h 260"/>
                    <a:gd name="T108" fmla="*/ 2147483647 w 483"/>
                    <a:gd name="T109" fmla="*/ 2147483647 h 260"/>
                    <a:gd name="T110" fmla="*/ 2147483647 w 483"/>
                    <a:gd name="T111" fmla="*/ 2147483647 h 260"/>
                    <a:gd name="T112" fmla="*/ 2147483647 w 483"/>
                    <a:gd name="T113" fmla="*/ 2147483647 h 260"/>
                    <a:gd name="T114" fmla="*/ 2147483647 w 483"/>
                    <a:gd name="T115" fmla="*/ 2147483647 h 260"/>
                    <a:gd name="T116" fmla="*/ 2147483647 w 483"/>
                    <a:gd name="T117" fmla="*/ 2147483647 h 260"/>
                    <a:gd name="T118" fmla="*/ 2147483647 w 483"/>
                    <a:gd name="T119" fmla="*/ 2147483647 h 260"/>
                    <a:gd name="T120" fmla="*/ 2147483647 w 483"/>
                    <a:gd name="T121" fmla="*/ 2147483647 h 260"/>
                    <a:gd name="T122" fmla="*/ 2147483647 w 483"/>
                    <a:gd name="T123" fmla="*/ 2147483647 h 2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483" h="260">
                      <a:moveTo>
                        <a:pt x="482" y="127"/>
                      </a:moveTo>
                      <a:cubicBezTo>
                        <a:pt x="483" y="96"/>
                        <a:pt x="483" y="96"/>
                        <a:pt x="483" y="96"/>
                      </a:cubicBezTo>
                      <a:cubicBezTo>
                        <a:pt x="480" y="95"/>
                        <a:pt x="480" y="95"/>
                        <a:pt x="480" y="95"/>
                      </a:cubicBezTo>
                      <a:cubicBezTo>
                        <a:pt x="478" y="94"/>
                        <a:pt x="478" y="94"/>
                        <a:pt x="478" y="94"/>
                      </a:cubicBezTo>
                      <a:cubicBezTo>
                        <a:pt x="478" y="94"/>
                        <a:pt x="474" y="90"/>
                        <a:pt x="474" y="90"/>
                      </a:cubicBezTo>
                      <a:cubicBezTo>
                        <a:pt x="473" y="89"/>
                        <a:pt x="470" y="89"/>
                        <a:pt x="470" y="89"/>
                      </a:cubicBezTo>
                      <a:cubicBezTo>
                        <a:pt x="463" y="88"/>
                        <a:pt x="463" y="88"/>
                        <a:pt x="463" y="88"/>
                      </a:cubicBezTo>
                      <a:cubicBezTo>
                        <a:pt x="459" y="87"/>
                        <a:pt x="459" y="87"/>
                        <a:pt x="459" y="87"/>
                      </a:cubicBezTo>
                      <a:cubicBezTo>
                        <a:pt x="456" y="87"/>
                        <a:pt x="456" y="87"/>
                        <a:pt x="456" y="87"/>
                      </a:cubicBezTo>
                      <a:cubicBezTo>
                        <a:pt x="454" y="87"/>
                        <a:pt x="454" y="87"/>
                        <a:pt x="454" y="87"/>
                      </a:cubicBezTo>
                      <a:cubicBezTo>
                        <a:pt x="455" y="95"/>
                        <a:pt x="455" y="95"/>
                        <a:pt x="455" y="95"/>
                      </a:cubicBezTo>
                      <a:cubicBezTo>
                        <a:pt x="455" y="95"/>
                        <a:pt x="451" y="97"/>
                        <a:pt x="451" y="97"/>
                      </a:cubicBezTo>
                      <a:cubicBezTo>
                        <a:pt x="450" y="97"/>
                        <a:pt x="448" y="94"/>
                        <a:pt x="448" y="94"/>
                      </a:cubicBezTo>
                      <a:cubicBezTo>
                        <a:pt x="445" y="91"/>
                        <a:pt x="445" y="91"/>
                        <a:pt x="445" y="91"/>
                      </a:cubicBezTo>
                      <a:cubicBezTo>
                        <a:pt x="445" y="89"/>
                        <a:pt x="445" y="89"/>
                        <a:pt x="445" y="89"/>
                      </a:cubicBezTo>
                      <a:cubicBezTo>
                        <a:pt x="440" y="89"/>
                        <a:pt x="440" y="89"/>
                        <a:pt x="440" y="89"/>
                      </a:cubicBezTo>
                      <a:cubicBezTo>
                        <a:pt x="437" y="90"/>
                        <a:pt x="437" y="90"/>
                        <a:pt x="437" y="90"/>
                      </a:cubicBezTo>
                      <a:cubicBezTo>
                        <a:pt x="431" y="89"/>
                        <a:pt x="431" y="89"/>
                        <a:pt x="431" y="89"/>
                      </a:cubicBezTo>
                      <a:cubicBezTo>
                        <a:pt x="426" y="89"/>
                        <a:pt x="426" y="89"/>
                        <a:pt x="426" y="89"/>
                      </a:cubicBezTo>
                      <a:cubicBezTo>
                        <a:pt x="423" y="90"/>
                        <a:pt x="423" y="90"/>
                        <a:pt x="423" y="90"/>
                      </a:cubicBezTo>
                      <a:cubicBezTo>
                        <a:pt x="419" y="87"/>
                        <a:pt x="419" y="87"/>
                        <a:pt x="419" y="87"/>
                      </a:cubicBezTo>
                      <a:cubicBezTo>
                        <a:pt x="419" y="80"/>
                        <a:pt x="419" y="80"/>
                        <a:pt x="419" y="80"/>
                      </a:cubicBezTo>
                      <a:cubicBezTo>
                        <a:pt x="413" y="77"/>
                        <a:pt x="413" y="77"/>
                        <a:pt x="413" y="77"/>
                      </a:cubicBezTo>
                      <a:cubicBezTo>
                        <a:pt x="403" y="77"/>
                        <a:pt x="403" y="77"/>
                        <a:pt x="403" y="77"/>
                      </a:cubicBezTo>
                      <a:cubicBezTo>
                        <a:pt x="394" y="77"/>
                        <a:pt x="394" y="77"/>
                        <a:pt x="394" y="77"/>
                      </a:cubicBezTo>
                      <a:cubicBezTo>
                        <a:pt x="393" y="75"/>
                        <a:pt x="393" y="75"/>
                        <a:pt x="393" y="75"/>
                      </a:cubicBezTo>
                      <a:cubicBezTo>
                        <a:pt x="392" y="72"/>
                        <a:pt x="392" y="72"/>
                        <a:pt x="392" y="72"/>
                      </a:cubicBezTo>
                      <a:cubicBezTo>
                        <a:pt x="386" y="69"/>
                        <a:pt x="386" y="69"/>
                        <a:pt x="386" y="69"/>
                      </a:cubicBezTo>
                      <a:cubicBezTo>
                        <a:pt x="386" y="64"/>
                        <a:pt x="386" y="64"/>
                        <a:pt x="386" y="64"/>
                      </a:cubicBezTo>
                      <a:cubicBezTo>
                        <a:pt x="362" y="59"/>
                        <a:pt x="362" y="59"/>
                        <a:pt x="362" y="59"/>
                      </a:cubicBezTo>
                      <a:cubicBezTo>
                        <a:pt x="361" y="61"/>
                        <a:pt x="361" y="61"/>
                        <a:pt x="361" y="61"/>
                      </a:cubicBezTo>
                      <a:cubicBezTo>
                        <a:pt x="356" y="65"/>
                        <a:pt x="356" y="65"/>
                        <a:pt x="356" y="65"/>
                      </a:cubicBezTo>
                      <a:cubicBezTo>
                        <a:pt x="357" y="71"/>
                        <a:pt x="357" y="71"/>
                        <a:pt x="357" y="71"/>
                      </a:cubicBezTo>
                      <a:cubicBezTo>
                        <a:pt x="351" y="73"/>
                        <a:pt x="351" y="73"/>
                        <a:pt x="351" y="73"/>
                      </a:cubicBezTo>
                      <a:cubicBezTo>
                        <a:pt x="347" y="72"/>
                        <a:pt x="347" y="72"/>
                        <a:pt x="347" y="72"/>
                      </a:cubicBezTo>
                      <a:cubicBezTo>
                        <a:pt x="342" y="70"/>
                        <a:pt x="342" y="70"/>
                        <a:pt x="342" y="70"/>
                      </a:cubicBezTo>
                      <a:cubicBezTo>
                        <a:pt x="340" y="72"/>
                        <a:pt x="340" y="72"/>
                        <a:pt x="340" y="72"/>
                      </a:cubicBezTo>
                      <a:cubicBezTo>
                        <a:pt x="336" y="71"/>
                        <a:pt x="336" y="71"/>
                        <a:pt x="336" y="71"/>
                      </a:cubicBezTo>
                      <a:cubicBezTo>
                        <a:pt x="332" y="68"/>
                        <a:pt x="332" y="68"/>
                        <a:pt x="332" y="68"/>
                      </a:cubicBezTo>
                      <a:cubicBezTo>
                        <a:pt x="331" y="74"/>
                        <a:pt x="331" y="74"/>
                        <a:pt x="331" y="74"/>
                      </a:cubicBezTo>
                      <a:cubicBezTo>
                        <a:pt x="328" y="78"/>
                        <a:pt x="328" y="78"/>
                        <a:pt x="328" y="78"/>
                      </a:cubicBezTo>
                      <a:cubicBezTo>
                        <a:pt x="323" y="73"/>
                        <a:pt x="323" y="73"/>
                        <a:pt x="323" y="73"/>
                      </a:cubicBezTo>
                      <a:cubicBezTo>
                        <a:pt x="320" y="67"/>
                        <a:pt x="320" y="67"/>
                        <a:pt x="320" y="67"/>
                      </a:cubicBezTo>
                      <a:cubicBezTo>
                        <a:pt x="323" y="60"/>
                        <a:pt x="323" y="60"/>
                        <a:pt x="323" y="60"/>
                      </a:cubicBezTo>
                      <a:cubicBezTo>
                        <a:pt x="323" y="57"/>
                        <a:pt x="323" y="57"/>
                        <a:pt x="323" y="57"/>
                      </a:cubicBezTo>
                      <a:cubicBezTo>
                        <a:pt x="320" y="52"/>
                        <a:pt x="320" y="52"/>
                        <a:pt x="320" y="52"/>
                      </a:cubicBezTo>
                      <a:cubicBezTo>
                        <a:pt x="316" y="51"/>
                        <a:pt x="316" y="51"/>
                        <a:pt x="316" y="51"/>
                      </a:cubicBezTo>
                      <a:cubicBezTo>
                        <a:pt x="312" y="51"/>
                        <a:pt x="312" y="51"/>
                        <a:pt x="312" y="51"/>
                      </a:cubicBezTo>
                      <a:cubicBezTo>
                        <a:pt x="310" y="49"/>
                        <a:pt x="310" y="49"/>
                        <a:pt x="310" y="49"/>
                      </a:cubicBezTo>
                      <a:cubicBezTo>
                        <a:pt x="306" y="46"/>
                        <a:pt x="306" y="46"/>
                        <a:pt x="306" y="46"/>
                      </a:cubicBezTo>
                      <a:cubicBezTo>
                        <a:pt x="303" y="50"/>
                        <a:pt x="303" y="50"/>
                        <a:pt x="303" y="50"/>
                      </a:cubicBezTo>
                      <a:cubicBezTo>
                        <a:pt x="301" y="55"/>
                        <a:pt x="301" y="55"/>
                        <a:pt x="301" y="55"/>
                      </a:cubicBezTo>
                      <a:cubicBezTo>
                        <a:pt x="292" y="55"/>
                        <a:pt x="292" y="55"/>
                        <a:pt x="292" y="55"/>
                      </a:cubicBezTo>
                      <a:cubicBezTo>
                        <a:pt x="287" y="53"/>
                        <a:pt x="287" y="53"/>
                        <a:pt x="287" y="53"/>
                      </a:cubicBezTo>
                      <a:cubicBezTo>
                        <a:pt x="286" y="49"/>
                        <a:pt x="286" y="49"/>
                        <a:pt x="286" y="49"/>
                      </a:cubicBezTo>
                      <a:cubicBezTo>
                        <a:pt x="277" y="49"/>
                        <a:pt x="277" y="49"/>
                        <a:pt x="277" y="49"/>
                      </a:cubicBezTo>
                      <a:cubicBezTo>
                        <a:pt x="272" y="52"/>
                        <a:pt x="272" y="52"/>
                        <a:pt x="272" y="52"/>
                      </a:cubicBezTo>
                      <a:cubicBezTo>
                        <a:pt x="271" y="49"/>
                        <a:pt x="271" y="49"/>
                        <a:pt x="271" y="49"/>
                      </a:cubicBezTo>
                      <a:cubicBezTo>
                        <a:pt x="268" y="45"/>
                        <a:pt x="268" y="45"/>
                        <a:pt x="268" y="45"/>
                      </a:cubicBezTo>
                      <a:cubicBezTo>
                        <a:pt x="264" y="44"/>
                        <a:pt x="264" y="44"/>
                        <a:pt x="264" y="44"/>
                      </a:cubicBezTo>
                      <a:cubicBezTo>
                        <a:pt x="259" y="49"/>
                        <a:pt x="259" y="49"/>
                        <a:pt x="259" y="49"/>
                      </a:cubicBezTo>
                      <a:cubicBezTo>
                        <a:pt x="253" y="52"/>
                        <a:pt x="253" y="52"/>
                        <a:pt x="253" y="52"/>
                      </a:cubicBezTo>
                      <a:cubicBezTo>
                        <a:pt x="247" y="57"/>
                        <a:pt x="247" y="57"/>
                        <a:pt x="247" y="57"/>
                      </a:cubicBezTo>
                      <a:cubicBezTo>
                        <a:pt x="251" y="51"/>
                        <a:pt x="251" y="51"/>
                        <a:pt x="251" y="51"/>
                      </a:cubicBezTo>
                      <a:cubicBezTo>
                        <a:pt x="255" y="48"/>
                        <a:pt x="255" y="48"/>
                        <a:pt x="255" y="48"/>
                      </a:cubicBezTo>
                      <a:cubicBezTo>
                        <a:pt x="262" y="39"/>
                        <a:pt x="262" y="39"/>
                        <a:pt x="262" y="39"/>
                      </a:cubicBezTo>
                      <a:cubicBezTo>
                        <a:pt x="266" y="35"/>
                        <a:pt x="266" y="35"/>
                        <a:pt x="266" y="35"/>
                      </a:cubicBezTo>
                      <a:cubicBezTo>
                        <a:pt x="270" y="29"/>
                        <a:pt x="270" y="29"/>
                        <a:pt x="270" y="29"/>
                      </a:cubicBezTo>
                      <a:cubicBezTo>
                        <a:pt x="268" y="19"/>
                        <a:pt x="268" y="19"/>
                        <a:pt x="268" y="19"/>
                      </a:cubicBezTo>
                      <a:cubicBezTo>
                        <a:pt x="260" y="12"/>
                        <a:pt x="260" y="12"/>
                        <a:pt x="260" y="12"/>
                      </a:cubicBezTo>
                      <a:cubicBezTo>
                        <a:pt x="254" y="11"/>
                        <a:pt x="254" y="11"/>
                        <a:pt x="254" y="11"/>
                      </a:cubicBezTo>
                      <a:cubicBezTo>
                        <a:pt x="254" y="8"/>
                        <a:pt x="254" y="8"/>
                        <a:pt x="254" y="8"/>
                      </a:cubicBezTo>
                      <a:cubicBezTo>
                        <a:pt x="249" y="1"/>
                        <a:pt x="249" y="1"/>
                        <a:pt x="249" y="1"/>
                      </a:cubicBezTo>
                      <a:cubicBezTo>
                        <a:pt x="249" y="1"/>
                        <a:pt x="242" y="0"/>
                        <a:pt x="241" y="0"/>
                      </a:cubicBezTo>
                      <a:cubicBezTo>
                        <a:pt x="241" y="1"/>
                        <a:pt x="233" y="9"/>
                        <a:pt x="233" y="9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22" y="22"/>
                        <a:pt x="222" y="22"/>
                        <a:pt x="222" y="22"/>
                      </a:cubicBezTo>
                      <a:cubicBezTo>
                        <a:pt x="216" y="19"/>
                        <a:pt x="216" y="19"/>
                        <a:pt x="216" y="19"/>
                      </a:cubicBezTo>
                      <a:cubicBezTo>
                        <a:pt x="206" y="23"/>
                        <a:pt x="206" y="23"/>
                        <a:pt x="206" y="23"/>
                      </a:cubicBezTo>
                      <a:cubicBezTo>
                        <a:pt x="195" y="29"/>
                        <a:pt x="195" y="29"/>
                        <a:pt x="195" y="29"/>
                      </a:cubicBezTo>
                      <a:cubicBezTo>
                        <a:pt x="190" y="35"/>
                        <a:pt x="190" y="35"/>
                        <a:pt x="190" y="35"/>
                      </a:cubicBezTo>
                      <a:cubicBezTo>
                        <a:pt x="190" y="35"/>
                        <a:pt x="189" y="46"/>
                        <a:pt x="188" y="46"/>
                      </a:cubicBezTo>
                      <a:cubicBezTo>
                        <a:pt x="187" y="46"/>
                        <a:pt x="172" y="50"/>
                        <a:pt x="172" y="50"/>
                      </a:cubicBezTo>
                      <a:cubicBezTo>
                        <a:pt x="169" y="54"/>
                        <a:pt x="169" y="54"/>
                        <a:pt x="169" y="54"/>
                      </a:cubicBezTo>
                      <a:cubicBezTo>
                        <a:pt x="169" y="54"/>
                        <a:pt x="171" y="63"/>
                        <a:pt x="170" y="64"/>
                      </a:cubicBezTo>
                      <a:cubicBezTo>
                        <a:pt x="170" y="64"/>
                        <a:pt x="167" y="63"/>
                        <a:pt x="167" y="63"/>
                      </a:cubicBezTo>
                      <a:cubicBezTo>
                        <a:pt x="162" y="61"/>
                        <a:pt x="162" y="61"/>
                        <a:pt x="162" y="61"/>
                      </a:cubicBezTo>
                      <a:cubicBezTo>
                        <a:pt x="162" y="61"/>
                        <a:pt x="160" y="65"/>
                        <a:pt x="158" y="66"/>
                      </a:cubicBezTo>
                      <a:cubicBezTo>
                        <a:pt x="155" y="67"/>
                        <a:pt x="155" y="62"/>
                        <a:pt x="155" y="62"/>
                      </a:cubicBezTo>
                      <a:cubicBezTo>
                        <a:pt x="152" y="59"/>
                        <a:pt x="152" y="59"/>
                        <a:pt x="152" y="59"/>
                      </a:cubicBezTo>
                      <a:cubicBezTo>
                        <a:pt x="150" y="59"/>
                        <a:pt x="150" y="59"/>
                        <a:pt x="150" y="59"/>
                      </a:cubicBezTo>
                      <a:cubicBezTo>
                        <a:pt x="148" y="65"/>
                        <a:pt x="148" y="65"/>
                        <a:pt x="148" y="65"/>
                      </a:cubicBezTo>
                      <a:cubicBezTo>
                        <a:pt x="148" y="65"/>
                        <a:pt x="148" y="70"/>
                        <a:pt x="148" y="70"/>
                      </a:cubicBezTo>
                      <a:cubicBezTo>
                        <a:pt x="149" y="71"/>
                        <a:pt x="148" y="79"/>
                        <a:pt x="148" y="79"/>
                      </a:cubicBezTo>
                      <a:cubicBezTo>
                        <a:pt x="145" y="80"/>
                        <a:pt x="145" y="80"/>
                        <a:pt x="145" y="80"/>
                      </a:cubicBezTo>
                      <a:cubicBezTo>
                        <a:pt x="143" y="76"/>
                        <a:pt x="143" y="76"/>
                        <a:pt x="143" y="76"/>
                      </a:cubicBezTo>
                      <a:cubicBezTo>
                        <a:pt x="145" y="68"/>
                        <a:pt x="145" y="68"/>
                        <a:pt x="145" y="68"/>
                      </a:cubicBez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43" y="58"/>
                        <a:pt x="143" y="58"/>
                        <a:pt x="143" y="58"/>
                      </a:cubicBezTo>
                      <a:cubicBezTo>
                        <a:pt x="137" y="56"/>
                        <a:pt x="137" y="56"/>
                        <a:pt x="137" y="56"/>
                      </a:cubicBezTo>
                      <a:cubicBezTo>
                        <a:pt x="131" y="56"/>
                        <a:pt x="131" y="56"/>
                        <a:pt x="131" y="56"/>
                      </a:cubicBezTo>
                      <a:cubicBezTo>
                        <a:pt x="128" y="70"/>
                        <a:pt x="128" y="70"/>
                        <a:pt x="128" y="70"/>
                      </a:cubicBezTo>
                      <a:cubicBezTo>
                        <a:pt x="125" y="73"/>
                        <a:pt x="125" y="73"/>
                        <a:pt x="125" y="73"/>
                      </a:cubicBezTo>
                      <a:cubicBezTo>
                        <a:pt x="123" y="76"/>
                        <a:pt x="123" y="76"/>
                        <a:pt x="123" y="76"/>
                      </a:cubicBezTo>
                      <a:cubicBezTo>
                        <a:pt x="126" y="81"/>
                        <a:pt x="126" y="81"/>
                        <a:pt x="126" y="81"/>
                      </a:cubicBezTo>
                      <a:cubicBezTo>
                        <a:pt x="125" y="86"/>
                        <a:pt x="125" y="86"/>
                        <a:pt x="125" y="86"/>
                      </a:cubicBezTo>
                      <a:cubicBezTo>
                        <a:pt x="126" y="88"/>
                        <a:pt x="126" y="88"/>
                        <a:pt x="126" y="88"/>
                      </a:cubicBezTo>
                      <a:cubicBezTo>
                        <a:pt x="132" y="94"/>
                        <a:pt x="132" y="94"/>
                        <a:pt x="132" y="94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21" y="94"/>
                        <a:pt x="121" y="94"/>
                        <a:pt x="121" y="94"/>
                      </a:cubicBezTo>
                      <a:cubicBezTo>
                        <a:pt x="113" y="88"/>
                        <a:pt x="113" y="88"/>
                        <a:pt x="113" y="88"/>
                      </a:cubicBezTo>
                      <a:cubicBezTo>
                        <a:pt x="108" y="88"/>
                        <a:pt x="108" y="88"/>
                        <a:pt x="108" y="88"/>
                      </a:cubicBezTo>
                      <a:cubicBezTo>
                        <a:pt x="103" y="88"/>
                        <a:pt x="103" y="88"/>
                        <a:pt x="103" y="88"/>
                      </a:cubicBezTo>
                      <a:cubicBezTo>
                        <a:pt x="104" y="95"/>
                        <a:pt x="104" y="95"/>
                        <a:pt x="104" y="95"/>
                      </a:cubicBezTo>
                      <a:cubicBezTo>
                        <a:pt x="102" y="96"/>
                        <a:pt x="102" y="96"/>
                        <a:pt x="102" y="96"/>
                      </a:cubicBezTo>
                      <a:cubicBezTo>
                        <a:pt x="98" y="95"/>
                        <a:pt x="98" y="95"/>
                        <a:pt x="98" y="95"/>
                      </a:cubicBezTo>
                      <a:cubicBezTo>
                        <a:pt x="93" y="97"/>
                        <a:pt x="93" y="97"/>
                        <a:pt x="93" y="97"/>
                      </a:cubicBezTo>
                      <a:cubicBezTo>
                        <a:pt x="89" y="98"/>
                        <a:pt x="89" y="98"/>
                        <a:pt x="89" y="98"/>
                      </a:cubicBezTo>
                      <a:cubicBezTo>
                        <a:pt x="85" y="99"/>
                        <a:pt x="85" y="99"/>
                        <a:pt x="85" y="99"/>
                      </a:cubicBezTo>
                      <a:cubicBezTo>
                        <a:pt x="83" y="97"/>
                        <a:pt x="83" y="97"/>
                        <a:pt x="83" y="97"/>
                      </a:cubicBezTo>
                      <a:cubicBezTo>
                        <a:pt x="79" y="98"/>
                        <a:pt x="79" y="98"/>
                        <a:pt x="79" y="98"/>
                      </a:cubicBezTo>
                      <a:cubicBezTo>
                        <a:pt x="73" y="102"/>
                        <a:pt x="73" y="102"/>
                        <a:pt x="73" y="102"/>
                      </a:cubicBezTo>
                      <a:cubicBezTo>
                        <a:pt x="66" y="106"/>
                        <a:pt x="66" y="106"/>
                        <a:pt x="66" y="106"/>
                      </a:cubicBezTo>
                      <a:cubicBezTo>
                        <a:pt x="64" y="107"/>
                        <a:pt x="64" y="107"/>
                        <a:pt x="64" y="107"/>
                      </a:cubicBezTo>
                      <a:cubicBezTo>
                        <a:pt x="62" y="112"/>
                        <a:pt x="62" y="112"/>
                        <a:pt x="62" y="112"/>
                      </a:cubicBezTo>
                      <a:cubicBezTo>
                        <a:pt x="59" y="112"/>
                        <a:pt x="59" y="112"/>
                        <a:pt x="59" y="112"/>
                      </a:cubicBezTo>
                      <a:cubicBezTo>
                        <a:pt x="56" y="109"/>
                        <a:pt x="56" y="109"/>
                        <a:pt x="56" y="109"/>
                      </a:cubicBezTo>
                      <a:cubicBezTo>
                        <a:pt x="57" y="106"/>
                        <a:pt x="57" y="106"/>
                        <a:pt x="57" y="106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59" y="100"/>
                        <a:pt x="59" y="100"/>
                        <a:pt x="59" y="100"/>
                      </a:cubicBezTo>
                      <a:cubicBezTo>
                        <a:pt x="55" y="99"/>
                        <a:pt x="55" y="99"/>
                        <a:pt x="55" y="99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0" y="98"/>
                        <a:pt x="50" y="98"/>
                        <a:pt x="50" y="98"/>
                      </a:cubicBezTo>
                      <a:cubicBezTo>
                        <a:pt x="52" y="102"/>
                        <a:pt x="52" y="102"/>
                        <a:pt x="52" y="102"/>
                      </a:cubicBezTo>
                      <a:cubicBezTo>
                        <a:pt x="52" y="109"/>
                        <a:pt x="52" y="109"/>
                        <a:pt x="52" y="109"/>
                      </a:cubicBezTo>
                      <a:cubicBezTo>
                        <a:pt x="54" y="112"/>
                        <a:pt x="54" y="112"/>
                        <a:pt x="54" y="112"/>
                      </a:cubicBezTo>
                      <a:cubicBezTo>
                        <a:pt x="52" y="118"/>
                        <a:pt x="52" y="118"/>
                        <a:pt x="52" y="118"/>
                      </a:cubicBezTo>
                      <a:cubicBezTo>
                        <a:pt x="49" y="116"/>
                        <a:pt x="49" y="116"/>
                        <a:pt x="49" y="116"/>
                      </a:cubicBezTo>
                      <a:cubicBezTo>
                        <a:pt x="46" y="116"/>
                        <a:pt x="46" y="116"/>
                        <a:pt x="46" y="116"/>
                      </a:cubicBezTo>
                      <a:cubicBezTo>
                        <a:pt x="43" y="118"/>
                        <a:pt x="43" y="118"/>
                        <a:pt x="43" y="118"/>
                      </a:cubicBezTo>
                      <a:cubicBezTo>
                        <a:pt x="40" y="121"/>
                        <a:pt x="40" y="121"/>
                        <a:pt x="40" y="121"/>
                      </a:cubicBezTo>
                      <a:cubicBezTo>
                        <a:pt x="38" y="123"/>
                        <a:pt x="38" y="123"/>
                        <a:pt x="38" y="123"/>
                      </a:cubicBezTo>
                      <a:cubicBezTo>
                        <a:pt x="41" y="130"/>
                        <a:pt x="41" y="130"/>
                        <a:pt x="41" y="130"/>
                      </a:cubicBezTo>
                      <a:cubicBezTo>
                        <a:pt x="41" y="130"/>
                        <a:pt x="39" y="129"/>
                        <a:pt x="39" y="129"/>
                      </a:cubicBezTo>
                      <a:cubicBezTo>
                        <a:pt x="38" y="128"/>
                        <a:pt x="33" y="128"/>
                        <a:pt x="33" y="128"/>
                      </a:cubicBezTo>
                      <a:cubicBezTo>
                        <a:pt x="30" y="127"/>
                        <a:pt x="30" y="127"/>
                        <a:pt x="30" y="127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2" y="132"/>
                        <a:pt x="32" y="132"/>
                        <a:pt x="32" y="132"/>
                      </a:cubicBezTo>
                      <a:cubicBezTo>
                        <a:pt x="33" y="135"/>
                        <a:pt x="33" y="135"/>
                        <a:pt x="33" y="135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3" y="130"/>
                        <a:pt x="23" y="130"/>
                        <a:pt x="23" y="130"/>
                      </a:cubicBezTo>
                      <a:cubicBezTo>
                        <a:pt x="23" y="128"/>
                        <a:pt x="23" y="128"/>
                        <a:pt x="23" y="128"/>
                      </a:cubicBezTo>
                      <a:cubicBezTo>
                        <a:pt x="21" y="123"/>
                        <a:pt x="21" y="123"/>
                        <a:pt x="21" y="123"/>
                      </a:cubicBezTo>
                      <a:cubicBezTo>
                        <a:pt x="23" y="121"/>
                        <a:pt x="23" y="121"/>
                        <a:pt x="23" y="121"/>
                      </a:cubicBezTo>
                      <a:cubicBezTo>
                        <a:pt x="23" y="118"/>
                        <a:pt x="23" y="118"/>
                        <a:pt x="23" y="118"/>
                      </a:cubicBezTo>
                      <a:cubicBezTo>
                        <a:pt x="19" y="116"/>
                        <a:pt x="19" y="116"/>
                        <a:pt x="19" y="116"/>
                      </a:cubicBezTo>
                      <a:cubicBezTo>
                        <a:pt x="15" y="113"/>
                        <a:pt x="15" y="113"/>
                        <a:pt x="15" y="113"/>
                      </a:cubicBezTo>
                      <a:cubicBezTo>
                        <a:pt x="14" y="111"/>
                        <a:pt x="14" y="111"/>
                        <a:pt x="14" y="111"/>
                      </a:cubicBezTo>
                      <a:cubicBezTo>
                        <a:pt x="16" y="111"/>
                        <a:pt x="16" y="111"/>
                        <a:pt x="16" y="111"/>
                      </a:cubicBezTo>
                      <a:cubicBezTo>
                        <a:pt x="18" y="112"/>
                        <a:pt x="18" y="112"/>
                        <a:pt x="18" y="112"/>
                      </a:cubicBezTo>
                      <a:cubicBezTo>
                        <a:pt x="18" y="112"/>
                        <a:pt x="22" y="113"/>
                        <a:pt x="22" y="113"/>
                      </a:cubicBezTo>
                      <a:cubicBezTo>
                        <a:pt x="23" y="113"/>
                        <a:pt x="24" y="116"/>
                        <a:pt x="24" y="116"/>
                      </a:cubicBezTo>
                      <a:cubicBezTo>
                        <a:pt x="31" y="118"/>
                        <a:pt x="31" y="118"/>
                        <a:pt x="31" y="118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42" y="114"/>
                        <a:pt x="42" y="114"/>
                        <a:pt x="42" y="114"/>
                      </a:cubicBezTo>
                      <a:cubicBezTo>
                        <a:pt x="43" y="109"/>
                        <a:pt x="43" y="109"/>
                        <a:pt x="43" y="109"/>
                      </a:cubicBezTo>
                      <a:cubicBezTo>
                        <a:pt x="36" y="101"/>
                        <a:pt x="36" y="101"/>
                        <a:pt x="36" y="101"/>
                      </a:cubicBezTo>
                      <a:cubicBezTo>
                        <a:pt x="30" y="97"/>
                        <a:pt x="30" y="97"/>
                        <a:pt x="30" y="97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0" y="91"/>
                        <a:pt x="20" y="91"/>
                        <a:pt x="20" y="91"/>
                      </a:cubicBezTo>
                      <a:cubicBezTo>
                        <a:pt x="17" y="90"/>
                        <a:pt x="17" y="90"/>
                        <a:pt x="17" y="90"/>
                      </a:cubicBez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13" y="87"/>
                        <a:pt x="13" y="87"/>
                        <a:pt x="13" y="87"/>
                      </a:cubicBezTo>
                      <a:cubicBezTo>
                        <a:pt x="10" y="87"/>
                        <a:pt x="10" y="87"/>
                        <a:pt x="10" y="87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8" y="89"/>
                        <a:pt x="8" y="89"/>
                        <a:pt x="8" y="89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4"/>
                        <a:pt x="4" y="94"/>
                        <a:pt x="4" y="94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3" y="96"/>
                        <a:pt x="3" y="96"/>
                        <a:pt x="3" y="96"/>
                      </a:cubicBezTo>
                      <a:cubicBezTo>
                        <a:pt x="2" y="99"/>
                        <a:pt x="2" y="99"/>
                        <a:pt x="2" y="99"/>
                      </a:cubicBezTo>
                      <a:cubicBezTo>
                        <a:pt x="3" y="100"/>
                        <a:pt x="3" y="100"/>
                        <a:pt x="3" y="100"/>
                      </a:cubicBezTo>
                      <a:cubicBezTo>
                        <a:pt x="6" y="102"/>
                        <a:pt x="6" y="102"/>
                        <a:pt x="6" y="102"/>
                      </a:cubicBezTo>
                      <a:cubicBezTo>
                        <a:pt x="8" y="107"/>
                        <a:pt x="8" y="107"/>
                        <a:pt x="8" y="107"/>
                      </a:cubicBezTo>
                      <a:cubicBezTo>
                        <a:pt x="4" y="112"/>
                        <a:pt x="4" y="112"/>
                        <a:pt x="4" y="112"/>
                      </a:cubicBezTo>
                      <a:cubicBezTo>
                        <a:pt x="8" y="122"/>
                        <a:pt x="8" y="122"/>
                        <a:pt x="8" y="122"/>
                      </a:cubicBezTo>
                      <a:cubicBezTo>
                        <a:pt x="6" y="124"/>
                        <a:pt x="6" y="124"/>
                        <a:pt x="6" y="124"/>
                      </a:cubicBezTo>
                      <a:cubicBezTo>
                        <a:pt x="7" y="126"/>
                        <a:pt x="7" y="126"/>
                        <a:pt x="7" y="126"/>
                      </a:cubicBezTo>
                      <a:cubicBezTo>
                        <a:pt x="6" y="127"/>
                        <a:pt x="6" y="127"/>
                        <a:pt x="6" y="127"/>
                      </a:cubicBezTo>
                      <a:cubicBezTo>
                        <a:pt x="8" y="129"/>
                        <a:pt x="8" y="129"/>
                        <a:pt x="8" y="129"/>
                      </a:cubicBezTo>
                      <a:cubicBezTo>
                        <a:pt x="8" y="129"/>
                        <a:pt x="7" y="131"/>
                        <a:pt x="7" y="131"/>
                      </a:cubicBezTo>
                      <a:cubicBezTo>
                        <a:pt x="8" y="131"/>
                        <a:pt x="9" y="133"/>
                        <a:pt x="9" y="133"/>
                      </a:cubicBezTo>
                      <a:cubicBezTo>
                        <a:pt x="8" y="137"/>
                        <a:pt x="8" y="137"/>
                        <a:pt x="8" y="137"/>
                      </a:cubicBezTo>
                      <a:cubicBezTo>
                        <a:pt x="10" y="140"/>
                        <a:pt x="10" y="140"/>
                        <a:pt x="10" y="140"/>
                      </a:cubicBezTo>
                      <a:cubicBezTo>
                        <a:pt x="12" y="141"/>
                        <a:pt x="12" y="141"/>
                        <a:pt x="12" y="141"/>
                      </a:cubicBezTo>
                      <a:cubicBezTo>
                        <a:pt x="11" y="143"/>
                        <a:pt x="11" y="143"/>
                        <a:pt x="11" y="143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" y="157"/>
                        <a:pt x="2" y="157"/>
                        <a:pt x="2" y="157"/>
                      </a:cubicBezTo>
                      <a:cubicBezTo>
                        <a:pt x="4" y="158"/>
                        <a:pt x="4" y="158"/>
                        <a:pt x="4" y="158"/>
                      </a:cubicBezTo>
                      <a:cubicBezTo>
                        <a:pt x="4" y="163"/>
                        <a:pt x="4" y="163"/>
                        <a:pt x="4" y="163"/>
                      </a:cubicBezTo>
                      <a:cubicBezTo>
                        <a:pt x="1" y="163"/>
                        <a:pt x="1" y="163"/>
                        <a:pt x="1" y="163"/>
                      </a:cubicBezTo>
                      <a:cubicBezTo>
                        <a:pt x="2" y="164"/>
                        <a:pt x="2" y="164"/>
                        <a:pt x="2" y="164"/>
                      </a:cubicBezTo>
                      <a:cubicBezTo>
                        <a:pt x="1" y="168"/>
                        <a:pt x="1" y="168"/>
                        <a:pt x="1" y="168"/>
                      </a:cubicBezTo>
                      <a:cubicBezTo>
                        <a:pt x="1" y="171"/>
                        <a:pt x="1" y="171"/>
                        <a:pt x="1" y="171"/>
                      </a:cubicBezTo>
                      <a:cubicBezTo>
                        <a:pt x="0" y="178"/>
                        <a:pt x="0" y="178"/>
                        <a:pt x="0" y="178"/>
                      </a:cubicBezTo>
                      <a:cubicBezTo>
                        <a:pt x="2" y="183"/>
                        <a:pt x="2" y="183"/>
                        <a:pt x="2" y="183"/>
                      </a:cubicBezTo>
                      <a:cubicBezTo>
                        <a:pt x="6" y="185"/>
                        <a:pt x="6" y="185"/>
                        <a:pt x="6" y="185"/>
                      </a:cubicBezTo>
                      <a:cubicBezTo>
                        <a:pt x="9" y="186"/>
                        <a:pt x="9" y="186"/>
                        <a:pt x="9" y="186"/>
                      </a:cubicBezTo>
                      <a:cubicBezTo>
                        <a:pt x="13" y="195"/>
                        <a:pt x="13" y="195"/>
                        <a:pt x="13" y="195"/>
                      </a:cubicBezTo>
                      <a:cubicBezTo>
                        <a:pt x="16" y="197"/>
                        <a:pt x="16" y="197"/>
                        <a:pt x="16" y="197"/>
                      </a:cubicBezTo>
                      <a:cubicBezTo>
                        <a:pt x="15" y="199"/>
                        <a:pt x="15" y="199"/>
                        <a:pt x="15" y="199"/>
                      </a:cubicBezTo>
                      <a:cubicBezTo>
                        <a:pt x="12" y="201"/>
                        <a:pt x="12" y="201"/>
                        <a:pt x="12" y="201"/>
                      </a:cubicBezTo>
                      <a:cubicBezTo>
                        <a:pt x="13" y="204"/>
                        <a:pt x="13" y="204"/>
                        <a:pt x="13" y="204"/>
                      </a:cubicBezTo>
                      <a:cubicBezTo>
                        <a:pt x="15" y="205"/>
                        <a:pt x="15" y="205"/>
                        <a:pt x="15" y="205"/>
                      </a:cubicBezTo>
                      <a:cubicBezTo>
                        <a:pt x="18" y="205"/>
                        <a:pt x="18" y="205"/>
                        <a:pt x="18" y="205"/>
                      </a:cubicBezTo>
                      <a:cubicBezTo>
                        <a:pt x="21" y="208"/>
                        <a:pt x="21" y="208"/>
                        <a:pt x="21" y="208"/>
                      </a:cubicBezTo>
                      <a:cubicBezTo>
                        <a:pt x="22" y="209"/>
                        <a:pt x="22" y="209"/>
                        <a:pt x="22" y="209"/>
                      </a:cubicBezTo>
                      <a:cubicBezTo>
                        <a:pt x="34" y="214"/>
                        <a:pt x="34" y="214"/>
                        <a:pt x="34" y="214"/>
                      </a:cubicBezTo>
                      <a:cubicBezTo>
                        <a:pt x="35" y="214"/>
                        <a:pt x="35" y="214"/>
                        <a:pt x="35" y="214"/>
                      </a:cubicBezTo>
                      <a:cubicBezTo>
                        <a:pt x="34" y="219"/>
                        <a:pt x="34" y="219"/>
                        <a:pt x="34" y="219"/>
                      </a:cubicBezTo>
                      <a:cubicBezTo>
                        <a:pt x="32" y="220"/>
                        <a:pt x="32" y="220"/>
                        <a:pt x="32" y="220"/>
                      </a:cubicBezTo>
                      <a:cubicBezTo>
                        <a:pt x="30" y="223"/>
                        <a:pt x="30" y="223"/>
                        <a:pt x="30" y="223"/>
                      </a:cubicBezTo>
                      <a:cubicBezTo>
                        <a:pt x="28" y="225"/>
                        <a:pt x="28" y="225"/>
                        <a:pt x="28" y="225"/>
                      </a:cubicBezTo>
                      <a:cubicBezTo>
                        <a:pt x="31" y="224"/>
                        <a:pt x="31" y="224"/>
                        <a:pt x="31" y="224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6" y="232"/>
                        <a:pt x="26" y="232"/>
                        <a:pt x="26" y="232"/>
                      </a:cubicBezTo>
                      <a:cubicBezTo>
                        <a:pt x="29" y="236"/>
                        <a:pt x="29" y="236"/>
                        <a:pt x="29" y="236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40" y="244"/>
                        <a:pt x="40" y="244"/>
                        <a:pt x="40" y="244"/>
                      </a:cubicBezTo>
                      <a:cubicBezTo>
                        <a:pt x="40" y="247"/>
                        <a:pt x="40" y="247"/>
                        <a:pt x="40" y="247"/>
                      </a:cubicBezTo>
                      <a:cubicBezTo>
                        <a:pt x="42" y="248"/>
                        <a:pt x="42" y="248"/>
                        <a:pt x="42" y="248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47" y="250"/>
                        <a:pt x="47" y="250"/>
                        <a:pt x="47" y="250"/>
                      </a:cubicBezTo>
                      <a:cubicBezTo>
                        <a:pt x="50" y="255"/>
                        <a:pt x="50" y="255"/>
                        <a:pt x="50" y="255"/>
                      </a:cubicBezTo>
                      <a:cubicBezTo>
                        <a:pt x="49" y="256"/>
                        <a:pt x="49" y="256"/>
                        <a:pt x="49" y="256"/>
                      </a:cubicBezTo>
                      <a:cubicBezTo>
                        <a:pt x="52" y="259"/>
                        <a:pt x="52" y="259"/>
                        <a:pt x="52" y="259"/>
                      </a:cubicBezTo>
                      <a:cubicBezTo>
                        <a:pt x="56" y="259"/>
                        <a:pt x="56" y="259"/>
                        <a:pt x="56" y="259"/>
                      </a:cubicBezTo>
                      <a:cubicBezTo>
                        <a:pt x="59" y="256"/>
                        <a:pt x="59" y="256"/>
                        <a:pt x="59" y="256"/>
                      </a:cubicBezTo>
                      <a:cubicBezTo>
                        <a:pt x="61" y="258"/>
                        <a:pt x="61" y="258"/>
                        <a:pt x="61" y="258"/>
                      </a:cubicBezTo>
                      <a:cubicBezTo>
                        <a:pt x="61" y="260"/>
                        <a:pt x="61" y="260"/>
                        <a:pt x="61" y="260"/>
                      </a:cubicBezTo>
                      <a:cubicBezTo>
                        <a:pt x="62" y="260"/>
                        <a:pt x="62" y="260"/>
                        <a:pt x="62" y="260"/>
                      </a:cubicBezTo>
                      <a:cubicBezTo>
                        <a:pt x="64" y="257"/>
                        <a:pt x="64" y="257"/>
                        <a:pt x="64" y="257"/>
                      </a:cubicBezTo>
                      <a:cubicBezTo>
                        <a:pt x="67" y="253"/>
                        <a:pt x="67" y="253"/>
                        <a:pt x="67" y="253"/>
                      </a:cubicBezTo>
                      <a:cubicBezTo>
                        <a:pt x="67" y="253"/>
                        <a:pt x="64" y="244"/>
                        <a:pt x="63" y="244"/>
                      </a:cubicBezTo>
                      <a:cubicBezTo>
                        <a:pt x="62" y="243"/>
                        <a:pt x="56" y="235"/>
                        <a:pt x="56" y="235"/>
                      </a:cubicBezTo>
                      <a:cubicBezTo>
                        <a:pt x="59" y="229"/>
                        <a:pt x="59" y="229"/>
                        <a:pt x="59" y="229"/>
                      </a:cubicBezTo>
                      <a:cubicBezTo>
                        <a:pt x="63" y="226"/>
                        <a:pt x="63" y="226"/>
                        <a:pt x="63" y="226"/>
                      </a:cubicBezTo>
                      <a:cubicBezTo>
                        <a:pt x="63" y="225"/>
                        <a:pt x="63" y="225"/>
                        <a:pt x="63" y="225"/>
                      </a:cubicBezTo>
                      <a:cubicBezTo>
                        <a:pt x="64" y="226"/>
                        <a:pt x="64" y="226"/>
                        <a:pt x="64" y="226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0" y="222"/>
                        <a:pt x="60" y="222"/>
                        <a:pt x="60" y="222"/>
                      </a:cubicBezTo>
                      <a:cubicBezTo>
                        <a:pt x="63" y="214"/>
                        <a:pt x="63" y="214"/>
                        <a:pt x="63" y="214"/>
                      </a:cubicBezTo>
                      <a:cubicBezTo>
                        <a:pt x="73" y="210"/>
                        <a:pt x="73" y="210"/>
                        <a:pt x="73" y="210"/>
                      </a:cubicBezTo>
                      <a:cubicBezTo>
                        <a:pt x="82" y="209"/>
                        <a:pt x="82" y="209"/>
                        <a:pt x="82" y="209"/>
                      </a:cubicBezTo>
                      <a:cubicBezTo>
                        <a:pt x="87" y="212"/>
                        <a:pt x="87" y="212"/>
                        <a:pt x="87" y="212"/>
                      </a:cubicBezTo>
                      <a:cubicBezTo>
                        <a:pt x="93" y="211"/>
                        <a:pt x="93" y="211"/>
                        <a:pt x="93" y="211"/>
                      </a:cubicBezTo>
                      <a:cubicBezTo>
                        <a:pt x="100" y="213"/>
                        <a:pt x="100" y="213"/>
                        <a:pt x="100" y="213"/>
                      </a:cubicBezTo>
                      <a:cubicBezTo>
                        <a:pt x="107" y="211"/>
                        <a:pt x="107" y="211"/>
                        <a:pt x="107" y="211"/>
                      </a:cubicBezTo>
                      <a:cubicBezTo>
                        <a:pt x="105" y="205"/>
                        <a:pt x="105" y="205"/>
                        <a:pt x="105" y="205"/>
                      </a:cubicBezTo>
                      <a:cubicBezTo>
                        <a:pt x="109" y="196"/>
                        <a:pt x="109" y="196"/>
                        <a:pt x="109" y="196"/>
                      </a:cubicBezTo>
                      <a:cubicBezTo>
                        <a:pt x="122" y="191"/>
                        <a:pt x="122" y="191"/>
                        <a:pt x="122" y="191"/>
                      </a:cubicBezTo>
                      <a:cubicBezTo>
                        <a:pt x="134" y="189"/>
                        <a:pt x="134" y="189"/>
                        <a:pt x="134" y="189"/>
                      </a:cubicBezTo>
                      <a:cubicBezTo>
                        <a:pt x="142" y="198"/>
                        <a:pt x="142" y="198"/>
                        <a:pt x="142" y="198"/>
                      </a:cubicBezTo>
                      <a:cubicBezTo>
                        <a:pt x="151" y="195"/>
                        <a:pt x="151" y="195"/>
                        <a:pt x="151" y="195"/>
                      </a:cubicBezTo>
                      <a:cubicBezTo>
                        <a:pt x="156" y="194"/>
                        <a:pt x="156" y="194"/>
                        <a:pt x="156" y="194"/>
                      </a:cubicBezTo>
                      <a:cubicBezTo>
                        <a:pt x="160" y="203"/>
                        <a:pt x="160" y="203"/>
                        <a:pt x="160" y="203"/>
                      </a:cubicBezTo>
                      <a:cubicBezTo>
                        <a:pt x="164" y="212"/>
                        <a:pt x="164" y="212"/>
                        <a:pt x="164" y="212"/>
                      </a:cubicBezTo>
                      <a:cubicBezTo>
                        <a:pt x="174" y="212"/>
                        <a:pt x="174" y="212"/>
                        <a:pt x="174" y="212"/>
                      </a:cubicBezTo>
                      <a:cubicBezTo>
                        <a:pt x="182" y="216"/>
                        <a:pt x="182" y="216"/>
                        <a:pt x="182" y="216"/>
                      </a:cubicBezTo>
                      <a:cubicBezTo>
                        <a:pt x="189" y="217"/>
                        <a:pt x="189" y="217"/>
                        <a:pt x="189" y="217"/>
                      </a:cubicBezTo>
                      <a:cubicBezTo>
                        <a:pt x="189" y="223"/>
                        <a:pt x="189" y="223"/>
                        <a:pt x="189" y="223"/>
                      </a:cubicBezTo>
                      <a:cubicBezTo>
                        <a:pt x="191" y="222"/>
                        <a:pt x="191" y="222"/>
                        <a:pt x="191" y="222"/>
                      </a:cubicBezTo>
                      <a:cubicBezTo>
                        <a:pt x="192" y="223"/>
                        <a:pt x="192" y="223"/>
                        <a:pt x="192" y="223"/>
                      </a:cubicBezTo>
                      <a:cubicBezTo>
                        <a:pt x="194" y="219"/>
                        <a:pt x="194" y="219"/>
                        <a:pt x="194" y="219"/>
                      </a:cubicBezTo>
                      <a:cubicBezTo>
                        <a:pt x="201" y="214"/>
                        <a:pt x="201" y="214"/>
                        <a:pt x="201" y="214"/>
                      </a:cubicBezTo>
                      <a:cubicBezTo>
                        <a:pt x="212" y="213"/>
                        <a:pt x="212" y="213"/>
                        <a:pt x="212" y="213"/>
                      </a:cubicBezTo>
                      <a:cubicBezTo>
                        <a:pt x="220" y="217"/>
                        <a:pt x="220" y="217"/>
                        <a:pt x="220" y="217"/>
                      </a:cubicBezTo>
                      <a:cubicBezTo>
                        <a:pt x="224" y="211"/>
                        <a:pt x="224" y="211"/>
                        <a:pt x="224" y="211"/>
                      </a:cubicBezTo>
                      <a:cubicBezTo>
                        <a:pt x="228" y="206"/>
                        <a:pt x="228" y="206"/>
                        <a:pt x="228" y="206"/>
                      </a:cubicBezTo>
                      <a:cubicBezTo>
                        <a:pt x="240" y="211"/>
                        <a:pt x="240" y="211"/>
                        <a:pt x="240" y="211"/>
                      </a:cubicBezTo>
                      <a:cubicBezTo>
                        <a:pt x="243" y="215"/>
                        <a:pt x="243" y="215"/>
                        <a:pt x="243" y="215"/>
                      </a:cubicBezTo>
                      <a:cubicBezTo>
                        <a:pt x="253" y="215"/>
                        <a:pt x="253" y="215"/>
                        <a:pt x="253" y="215"/>
                      </a:cubicBezTo>
                      <a:cubicBezTo>
                        <a:pt x="259" y="220"/>
                        <a:pt x="259" y="220"/>
                        <a:pt x="259" y="220"/>
                      </a:cubicBezTo>
                      <a:cubicBezTo>
                        <a:pt x="275" y="216"/>
                        <a:pt x="275" y="216"/>
                        <a:pt x="275" y="216"/>
                      </a:cubicBezTo>
                      <a:cubicBezTo>
                        <a:pt x="282" y="218"/>
                        <a:pt x="282" y="218"/>
                        <a:pt x="282" y="218"/>
                      </a:cubicBezTo>
                      <a:cubicBezTo>
                        <a:pt x="283" y="216"/>
                        <a:pt x="283" y="216"/>
                        <a:pt x="283" y="216"/>
                      </a:cubicBezTo>
                      <a:cubicBezTo>
                        <a:pt x="289" y="216"/>
                        <a:pt x="289" y="216"/>
                        <a:pt x="289" y="216"/>
                      </a:cubicBezTo>
                      <a:cubicBezTo>
                        <a:pt x="295" y="205"/>
                        <a:pt x="295" y="205"/>
                        <a:pt x="295" y="205"/>
                      </a:cubicBezTo>
                      <a:cubicBezTo>
                        <a:pt x="298" y="200"/>
                        <a:pt x="298" y="200"/>
                        <a:pt x="298" y="200"/>
                      </a:cubicBezTo>
                      <a:cubicBezTo>
                        <a:pt x="307" y="200"/>
                        <a:pt x="307" y="200"/>
                        <a:pt x="307" y="200"/>
                      </a:cubicBezTo>
                      <a:cubicBezTo>
                        <a:pt x="317" y="218"/>
                        <a:pt x="317" y="218"/>
                        <a:pt x="317" y="218"/>
                      </a:cubicBezTo>
                      <a:cubicBezTo>
                        <a:pt x="325" y="220"/>
                        <a:pt x="325" y="220"/>
                        <a:pt x="325" y="220"/>
                      </a:cubicBezTo>
                      <a:cubicBezTo>
                        <a:pt x="327" y="224"/>
                        <a:pt x="327" y="224"/>
                        <a:pt x="327" y="224"/>
                      </a:cubicBezTo>
                      <a:cubicBezTo>
                        <a:pt x="339" y="223"/>
                        <a:pt x="339" y="223"/>
                        <a:pt x="339" y="223"/>
                      </a:cubicBezTo>
                      <a:cubicBezTo>
                        <a:pt x="334" y="238"/>
                        <a:pt x="334" y="238"/>
                        <a:pt x="334" y="238"/>
                      </a:cubicBezTo>
                      <a:cubicBezTo>
                        <a:pt x="329" y="239"/>
                        <a:pt x="329" y="239"/>
                        <a:pt x="329" y="239"/>
                      </a:cubicBezTo>
                      <a:cubicBezTo>
                        <a:pt x="326" y="250"/>
                        <a:pt x="326" y="250"/>
                        <a:pt x="326" y="250"/>
                      </a:cubicBezTo>
                      <a:cubicBezTo>
                        <a:pt x="327" y="250"/>
                        <a:pt x="327" y="250"/>
                        <a:pt x="327" y="250"/>
                      </a:cubicBezTo>
                      <a:cubicBezTo>
                        <a:pt x="329" y="250"/>
                        <a:pt x="329" y="250"/>
                        <a:pt x="329" y="250"/>
                      </a:cubicBezTo>
                      <a:cubicBezTo>
                        <a:pt x="331" y="249"/>
                        <a:pt x="331" y="249"/>
                        <a:pt x="331" y="249"/>
                      </a:cubicBezTo>
                      <a:cubicBezTo>
                        <a:pt x="332" y="249"/>
                        <a:pt x="332" y="249"/>
                        <a:pt x="332" y="249"/>
                      </a:cubicBezTo>
                      <a:cubicBezTo>
                        <a:pt x="335" y="250"/>
                        <a:pt x="335" y="250"/>
                        <a:pt x="335" y="250"/>
                      </a:cubicBezTo>
                      <a:cubicBezTo>
                        <a:pt x="342" y="245"/>
                        <a:pt x="342" y="245"/>
                        <a:pt x="342" y="245"/>
                      </a:cubicBezTo>
                      <a:cubicBezTo>
                        <a:pt x="345" y="241"/>
                        <a:pt x="345" y="241"/>
                        <a:pt x="345" y="241"/>
                      </a:cubicBezTo>
                      <a:cubicBezTo>
                        <a:pt x="353" y="230"/>
                        <a:pt x="353" y="230"/>
                        <a:pt x="353" y="230"/>
                      </a:cubicBezTo>
                      <a:cubicBezTo>
                        <a:pt x="357" y="223"/>
                        <a:pt x="357" y="223"/>
                        <a:pt x="357" y="223"/>
                      </a:cubicBezTo>
                      <a:cubicBezTo>
                        <a:pt x="358" y="214"/>
                        <a:pt x="358" y="214"/>
                        <a:pt x="358" y="214"/>
                      </a:cubicBezTo>
                      <a:cubicBezTo>
                        <a:pt x="360" y="203"/>
                        <a:pt x="360" y="203"/>
                        <a:pt x="360" y="203"/>
                      </a:cubicBezTo>
                      <a:cubicBezTo>
                        <a:pt x="360" y="199"/>
                        <a:pt x="360" y="199"/>
                        <a:pt x="360" y="199"/>
                      </a:cubicBezTo>
                      <a:cubicBezTo>
                        <a:pt x="355" y="194"/>
                        <a:pt x="355" y="194"/>
                        <a:pt x="355" y="194"/>
                      </a:cubicBezTo>
                      <a:cubicBezTo>
                        <a:pt x="355" y="194"/>
                        <a:pt x="349" y="198"/>
                        <a:pt x="349" y="198"/>
                      </a:cubicBezTo>
                      <a:cubicBezTo>
                        <a:pt x="348" y="198"/>
                        <a:pt x="346" y="196"/>
                        <a:pt x="346" y="196"/>
                      </a:cubicBezTo>
                      <a:cubicBezTo>
                        <a:pt x="344" y="192"/>
                        <a:pt x="344" y="192"/>
                        <a:pt x="344" y="192"/>
                      </a:cubicBezTo>
                      <a:cubicBezTo>
                        <a:pt x="341" y="192"/>
                        <a:pt x="341" y="192"/>
                        <a:pt x="341" y="192"/>
                      </a:cubicBezTo>
                      <a:cubicBezTo>
                        <a:pt x="344" y="190"/>
                        <a:pt x="344" y="190"/>
                        <a:pt x="344" y="190"/>
                      </a:cubicBezTo>
                      <a:cubicBezTo>
                        <a:pt x="349" y="185"/>
                        <a:pt x="349" y="185"/>
                        <a:pt x="349" y="185"/>
                      </a:cubicBezTo>
                      <a:cubicBezTo>
                        <a:pt x="353" y="180"/>
                        <a:pt x="353" y="180"/>
                        <a:pt x="353" y="180"/>
                      </a:cubicBezTo>
                      <a:cubicBezTo>
                        <a:pt x="354" y="178"/>
                        <a:pt x="354" y="178"/>
                        <a:pt x="354" y="178"/>
                      </a:cubicBezTo>
                      <a:cubicBezTo>
                        <a:pt x="367" y="165"/>
                        <a:pt x="367" y="165"/>
                        <a:pt x="367" y="165"/>
                      </a:cubicBezTo>
                      <a:cubicBezTo>
                        <a:pt x="371" y="164"/>
                        <a:pt x="371" y="164"/>
                        <a:pt x="371" y="164"/>
                      </a:cubicBezTo>
                      <a:cubicBezTo>
                        <a:pt x="381" y="164"/>
                        <a:pt x="381" y="164"/>
                        <a:pt x="381" y="164"/>
                      </a:cubicBezTo>
                      <a:cubicBezTo>
                        <a:pt x="386" y="163"/>
                        <a:pt x="386" y="163"/>
                        <a:pt x="386" y="163"/>
                      </a:cubicBezTo>
                      <a:cubicBezTo>
                        <a:pt x="392" y="165"/>
                        <a:pt x="392" y="165"/>
                        <a:pt x="392" y="165"/>
                      </a:cubicBezTo>
                      <a:cubicBezTo>
                        <a:pt x="392" y="168"/>
                        <a:pt x="392" y="168"/>
                        <a:pt x="392" y="168"/>
                      </a:cubicBezTo>
                      <a:cubicBezTo>
                        <a:pt x="392" y="168"/>
                        <a:pt x="400" y="166"/>
                        <a:pt x="401" y="166"/>
                      </a:cubicBezTo>
                      <a:cubicBezTo>
                        <a:pt x="401" y="167"/>
                        <a:pt x="403" y="166"/>
                        <a:pt x="403" y="166"/>
                      </a:cubicBezTo>
                      <a:cubicBezTo>
                        <a:pt x="402" y="164"/>
                        <a:pt x="402" y="164"/>
                        <a:pt x="402" y="164"/>
                      </a:cubicBezTo>
                      <a:cubicBezTo>
                        <a:pt x="403" y="159"/>
                        <a:pt x="403" y="159"/>
                        <a:pt x="403" y="159"/>
                      </a:cubicBezTo>
                      <a:cubicBezTo>
                        <a:pt x="406" y="153"/>
                        <a:pt x="406" y="153"/>
                        <a:pt x="406" y="153"/>
                      </a:cubicBezTo>
                      <a:cubicBezTo>
                        <a:pt x="411" y="149"/>
                        <a:pt x="411" y="149"/>
                        <a:pt x="411" y="149"/>
                      </a:cubicBezTo>
                      <a:cubicBezTo>
                        <a:pt x="419" y="150"/>
                        <a:pt x="419" y="150"/>
                        <a:pt x="419" y="150"/>
                      </a:cubicBezTo>
                      <a:cubicBezTo>
                        <a:pt x="421" y="155"/>
                        <a:pt x="421" y="155"/>
                        <a:pt x="421" y="155"/>
                      </a:cubicBezTo>
                      <a:cubicBezTo>
                        <a:pt x="426" y="151"/>
                        <a:pt x="426" y="151"/>
                        <a:pt x="426" y="151"/>
                      </a:cubicBezTo>
                      <a:cubicBezTo>
                        <a:pt x="433" y="144"/>
                        <a:pt x="433" y="144"/>
                        <a:pt x="433" y="144"/>
                      </a:cubicBezTo>
                      <a:cubicBezTo>
                        <a:pt x="433" y="152"/>
                        <a:pt x="433" y="152"/>
                        <a:pt x="433" y="152"/>
                      </a:cubicBezTo>
                      <a:cubicBezTo>
                        <a:pt x="427" y="158"/>
                        <a:pt x="427" y="158"/>
                        <a:pt x="427" y="158"/>
                      </a:cubicBezTo>
                      <a:cubicBezTo>
                        <a:pt x="423" y="160"/>
                        <a:pt x="423" y="160"/>
                        <a:pt x="423" y="160"/>
                      </a:cubicBezTo>
                      <a:cubicBezTo>
                        <a:pt x="419" y="166"/>
                        <a:pt x="419" y="166"/>
                        <a:pt x="419" y="166"/>
                      </a:cubicBezTo>
                      <a:cubicBezTo>
                        <a:pt x="416" y="171"/>
                        <a:pt x="416" y="171"/>
                        <a:pt x="416" y="171"/>
                      </a:cubicBezTo>
                      <a:cubicBezTo>
                        <a:pt x="416" y="171"/>
                        <a:pt x="411" y="173"/>
                        <a:pt x="411" y="174"/>
                      </a:cubicBezTo>
                      <a:cubicBezTo>
                        <a:pt x="410" y="174"/>
                        <a:pt x="409" y="175"/>
                        <a:pt x="409" y="175"/>
                      </a:cubicBezTo>
                      <a:cubicBezTo>
                        <a:pt x="405" y="186"/>
                        <a:pt x="405" y="186"/>
                        <a:pt x="405" y="186"/>
                      </a:cubicBezTo>
                      <a:cubicBezTo>
                        <a:pt x="410" y="210"/>
                        <a:pt x="410" y="210"/>
                        <a:pt x="410" y="210"/>
                      </a:cubicBezTo>
                      <a:cubicBezTo>
                        <a:pt x="416" y="202"/>
                        <a:pt x="416" y="202"/>
                        <a:pt x="416" y="202"/>
                      </a:cubicBezTo>
                      <a:cubicBezTo>
                        <a:pt x="418" y="201"/>
                        <a:pt x="418" y="201"/>
                        <a:pt x="418" y="201"/>
                      </a:cubicBezTo>
                      <a:cubicBezTo>
                        <a:pt x="420" y="196"/>
                        <a:pt x="420" y="196"/>
                        <a:pt x="420" y="196"/>
                      </a:cubicBezTo>
                      <a:cubicBezTo>
                        <a:pt x="422" y="193"/>
                        <a:pt x="422" y="193"/>
                        <a:pt x="422" y="193"/>
                      </a:cubicBezTo>
                      <a:cubicBezTo>
                        <a:pt x="426" y="191"/>
                        <a:pt x="426" y="191"/>
                        <a:pt x="426" y="191"/>
                      </a:cubicBezTo>
                      <a:cubicBezTo>
                        <a:pt x="426" y="186"/>
                        <a:pt x="426" y="186"/>
                        <a:pt x="426" y="186"/>
                      </a:cubicBezTo>
                      <a:cubicBezTo>
                        <a:pt x="427" y="184"/>
                        <a:pt x="427" y="184"/>
                        <a:pt x="427" y="184"/>
                      </a:cubicBezTo>
                      <a:cubicBezTo>
                        <a:pt x="429" y="177"/>
                        <a:pt x="429" y="177"/>
                        <a:pt x="429" y="177"/>
                      </a:cubicBezTo>
                      <a:cubicBezTo>
                        <a:pt x="429" y="175"/>
                        <a:pt x="429" y="175"/>
                        <a:pt x="429" y="175"/>
                      </a:cubicBezTo>
                      <a:cubicBezTo>
                        <a:pt x="426" y="174"/>
                        <a:pt x="426" y="174"/>
                        <a:pt x="426" y="174"/>
                      </a:cubicBezTo>
                      <a:cubicBezTo>
                        <a:pt x="430" y="165"/>
                        <a:pt x="430" y="165"/>
                        <a:pt x="430" y="165"/>
                      </a:cubicBezTo>
                      <a:cubicBezTo>
                        <a:pt x="432" y="162"/>
                        <a:pt x="432" y="162"/>
                        <a:pt x="432" y="162"/>
                      </a:cubicBezTo>
                      <a:cubicBezTo>
                        <a:pt x="435" y="161"/>
                        <a:pt x="435" y="161"/>
                        <a:pt x="435" y="161"/>
                      </a:cubicBezTo>
                      <a:cubicBezTo>
                        <a:pt x="438" y="160"/>
                        <a:pt x="438" y="160"/>
                        <a:pt x="438" y="160"/>
                      </a:cubicBezTo>
                      <a:cubicBezTo>
                        <a:pt x="439" y="162"/>
                        <a:pt x="439" y="162"/>
                        <a:pt x="439" y="162"/>
                      </a:cubicBezTo>
                      <a:cubicBezTo>
                        <a:pt x="446" y="157"/>
                        <a:pt x="446" y="157"/>
                        <a:pt x="446" y="157"/>
                      </a:cubicBezTo>
                      <a:cubicBezTo>
                        <a:pt x="446" y="157"/>
                        <a:pt x="452" y="162"/>
                        <a:pt x="452" y="162"/>
                      </a:cubicBezTo>
                      <a:cubicBezTo>
                        <a:pt x="453" y="162"/>
                        <a:pt x="454" y="157"/>
                        <a:pt x="454" y="157"/>
                      </a:cubicBezTo>
                      <a:cubicBezTo>
                        <a:pt x="457" y="156"/>
                        <a:pt x="457" y="156"/>
                        <a:pt x="457" y="156"/>
                      </a:cubicBezTo>
                      <a:cubicBezTo>
                        <a:pt x="457" y="156"/>
                        <a:pt x="463" y="150"/>
                        <a:pt x="464" y="149"/>
                      </a:cubicBezTo>
                      <a:cubicBezTo>
                        <a:pt x="464" y="149"/>
                        <a:pt x="472" y="145"/>
                        <a:pt x="472" y="145"/>
                      </a:cubicBezTo>
                      <a:cubicBezTo>
                        <a:pt x="473" y="145"/>
                        <a:pt x="476" y="145"/>
                        <a:pt x="476" y="145"/>
                      </a:cubicBezTo>
                      <a:cubicBezTo>
                        <a:pt x="480" y="146"/>
                        <a:pt x="480" y="146"/>
                        <a:pt x="480" y="146"/>
                      </a:cubicBezTo>
                      <a:cubicBezTo>
                        <a:pt x="480" y="144"/>
                        <a:pt x="480" y="144"/>
                        <a:pt x="480" y="144"/>
                      </a:cubicBezTo>
                      <a:cubicBezTo>
                        <a:pt x="479" y="140"/>
                        <a:pt x="479" y="140"/>
                        <a:pt x="479" y="140"/>
                      </a:cubicBezTo>
                      <a:cubicBezTo>
                        <a:pt x="478" y="135"/>
                        <a:pt x="478" y="135"/>
                        <a:pt x="478" y="135"/>
                      </a:cubicBezTo>
                      <a:cubicBezTo>
                        <a:pt x="474" y="131"/>
                        <a:pt x="474" y="131"/>
                        <a:pt x="474" y="131"/>
                      </a:cubicBezTo>
                      <a:cubicBezTo>
                        <a:pt x="477" y="129"/>
                        <a:pt x="477" y="129"/>
                        <a:pt x="477" y="129"/>
                      </a:cubicBezTo>
                      <a:lnTo>
                        <a:pt x="482" y="1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8" name="Freeform 337"/>
                <p:cNvSpPr>
                  <a:spLocks/>
                </p:cNvSpPr>
                <p:nvPr/>
              </p:nvSpPr>
              <p:spPr bwMode="auto">
                <a:xfrm>
                  <a:off x="5768975" y="3667125"/>
                  <a:ext cx="71438" cy="7938"/>
                </a:xfrm>
                <a:custGeom>
                  <a:avLst/>
                  <a:gdLst>
                    <a:gd name="T0" fmla="*/ 2147483647 w 54"/>
                    <a:gd name="T1" fmla="*/ 2147483647 h 6"/>
                    <a:gd name="T2" fmla="*/ 2147483647 w 54"/>
                    <a:gd name="T3" fmla="*/ 2147483647 h 6"/>
                    <a:gd name="T4" fmla="*/ 2147483647 w 54"/>
                    <a:gd name="T5" fmla="*/ 0 h 6"/>
                    <a:gd name="T6" fmla="*/ 0 w 54"/>
                    <a:gd name="T7" fmla="*/ 2147483647 h 6"/>
                    <a:gd name="T8" fmla="*/ 2147483647 w 54"/>
                    <a:gd name="T9" fmla="*/ 2147483647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6">
                      <a:moveTo>
                        <a:pt x="6" y="6"/>
                      </a:moveTo>
                      <a:lnTo>
                        <a:pt x="30" y="6"/>
                      </a:lnTo>
                      <a:lnTo>
                        <a:pt x="54" y="0"/>
                      </a:lnTo>
                      <a:lnTo>
                        <a:pt x="0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9" name="Freeform 338"/>
                <p:cNvSpPr>
                  <a:spLocks/>
                </p:cNvSpPr>
                <p:nvPr/>
              </p:nvSpPr>
              <p:spPr bwMode="auto">
                <a:xfrm>
                  <a:off x="5659438" y="3009900"/>
                  <a:ext cx="1011237" cy="709613"/>
                </a:xfrm>
                <a:custGeom>
                  <a:avLst/>
                  <a:gdLst>
                    <a:gd name="T0" fmla="*/ 2147483647 w 129"/>
                    <a:gd name="T1" fmla="*/ 2147483647 h 91"/>
                    <a:gd name="T2" fmla="*/ 2147483647 w 129"/>
                    <a:gd name="T3" fmla="*/ 2147483647 h 91"/>
                    <a:gd name="T4" fmla="*/ 2147483647 w 129"/>
                    <a:gd name="T5" fmla="*/ 2147483647 h 91"/>
                    <a:gd name="T6" fmla="*/ 2147483647 w 129"/>
                    <a:gd name="T7" fmla="*/ 2147483647 h 91"/>
                    <a:gd name="T8" fmla="*/ 2147483647 w 129"/>
                    <a:gd name="T9" fmla="*/ 2147483647 h 91"/>
                    <a:gd name="T10" fmla="*/ 2147483647 w 129"/>
                    <a:gd name="T11" fmla="*/ 2147483647 h 91"/>
                    <a:gd name="T12" fmla="*/ 2147483647 w 129"/>
                    <a:gd name="T13" fmla="*/ 2147483647 h 91"/>
                    <a:gd name="T14" fmla="*/ 2147483647 w 129"/>
                    <a:gd name="T15" fmla="*/ 2147483647 h 91"/>
                    <a:gd name="T16" fmla="*/ 2147483647 w 129"/>
                    <a:gd name="T17" fmla="*/ 2147483647 h 91"/>
                    <a:gd name="T18" fmla="*/ 2147483647 w 129"/>
                    <a:gd name="T19" fmla="*/ 2147483647 h 91"/>
                    <a:gd name="T20" fmla="*/ 2147483647 w 129"/>
                    <a:gd name="T21" fmla="*/ 2147483647 h 91"/>
                    <a:gd name="T22" fmla="*/ 2147483647 w 129"/>
                    <a:gd name="T23" fmla="*/ 2147483647 h 91"/>
                    <a:gd name="T24" fmla="*/ 2147483647 w 129"/>
                    <a:gd name="T25" fmla="*/ 2147483647 h 91"/>
                    <a:gd name="T26" fmla="*/ 2147483647 w 129"/>
                    <a:gd name="T27" fmla="*/ 2147483647 h 91"/>
                    <a:gd name="T28" fmla="*/ 2147483647 w 129"/>
                    <a:gd name="T29" fmla="*/ 2147483647 h 91"/>
                    <a:gd name="T30" fmla="*/ 0 w 129"/>
                    <a:gd name="T31" fmla="*/ 2147483647 h 91"/>
                    <a:gd name="T32" fmla="*/ 2147483647 w 129"/>
                    <a:gd name="T33" fmla="*/ 2147483647 h 91"/>
                    <a:gd name="T34" fmla="*/ 2147483647 w 129"/>
                    <a:gd name="T35" fmla="*/ 2147483647 h 91"/>
                    <a:gd name="T36" fmla="*/ 2147483647 w 129"/>
                    <a:gd name="T37" fmla="*/ 2147483647 h 91"/>
                    <a:gd name="T38" fmla="*/ 2147483647 w 129"/>
                    <a:gd name="T39" fmla="*/ 2147483647 h 91"/>
                    <a:gd name="T40" fmla="*/ 2147483647 w 129"/>
                    <a:gd name="T41" fmla="*/ 2147483647 h 91"/>
                    <a:gd name="T42" fmla="*/ 2147483647 w 129"/>
                    <a:gd name="T43" fmla="*/ 2147483647 h 91"/>
                    <a:gd name="T44" fmla="*/ 2147483647 w 129"/>
                    <a:gd name="T45" fmla="*/ 2147483647 h 91"/>
                    <a:gd name="T46" fmla="*/ 2147483647 w 129"/>
                    <a:gd name="T47" fmla="*/ 2147483647 h 91"/>
                    <a:gd name="T48" fmla="*/ 2147483647 w 129"/>
                    <a:gd name="T49" fmla="*/ 2147483647 h 91"/>
                    <a:gd name="T50" fmla="*/ 2147483647 w 129"/>
                    <a:gd name="T51" fmla="*/ 2147483647 h 91"/>
                    <a:gd name="T52" fmla="*/ 2147483647 w 129"/>
                    <a:gd name="T53" fmla="*/ 2147483647 h 91"/>
                    <a:gd name="T54" fmla="*/ 2147483647 w 129"/>
                    <a:gd name="T55" fmla="*/ 2147483647 h 91"/>
                    <a:gd name="T56" fmla="*/ 2147483647 w 129"/>
                    <a:gd name="T57" fmla="*/ 2147483647 h 91"/>
                    <a:gd name="T58" fmla="*/ 2147483647 w 129"/>
                    <a:gd name="T59" fmla="*/ 2147483647 h 91"/>
                    <a:gd name="T60" fmla="*/ 2147483647 w 129"/>
                    <a:gd name="T61" fmla="*/ 2147483647 h 91"/>
                    <a:gd name="T62" fmla="*/ 2147483647 w 129"/>
                    <a:gd name="T63" fmla="*/ 2147483647 h 91"/>
                    <a:gd name="T64" fmla="*/ 2147483647 w 129"/>
                    <a:gd name="T65" fmla="*/ 2147483647 h 91"/>
                    <a:gd name="T66" fmla="*/ 2147483647 w 129"/>
                    <a:gd name="T67" fmla="*/ 2147483647 h 91"/>
                    <a:gd name="T68" fmla="*/ 2147483647 w 129"/>
                    <a:gd name="T69" fmla="*/ 2147483647 h 9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29" h="91">
                      <a:moveTo>
                        <a:pt x="89" y="79"/>
                      </a:moveTo>
                      <a:cubicBezTo>
                        <a:pt x="87" y="77"/>
                        <a:pt x="87" y="77"/>
                        <a:pt x="87" y="77"/>
                      </a:cubicBezTo>
                      <a:cubicBezTo>
                        <a:pt x="88" y="73"/>
                        <a:pt x="88" y="73"/>
                        <a:pt x="88" y="73"/>
                      </a:cubicBezTo>
                      <a:cubicBezTo>
                        <a:pt x="96" y="71"/>
                        <a:pt x="96" y="71"/>
                        <a:pt x="96" y="71"/>
                      </a:cubicBezTo>
                      <a:cubicBezTo>
                        <a:pt x="101" y="67"/>
                        <a:pt x="101" y="67"/>
                        <a:pt x="101" y="67"/>
                      </a:cubicBezTo>
                      <a:cubicBezTo>
                        <a:pt x="105" y="63"/>
                        <a:pt x="105" y="63"/>
                        <a:pt x="105" y="63"/>
                      </a:cubicBezTo>
                      <a:cubicBezTo>
                        <a:pt x="107" y="51"/>
                        <a:pt x="107" y="51"/>
                        <a:pt x="107" y="51"/>
                      </a:cubicBezTo>
                      <a:cubicBezTo>
                        <a:pt x="114" y="50"/>
                        <a:pt x="114" y="50"/>
                        <a:pt x="114" y="50"/>
                      </a:cubicBezTo>
                      <a:cubicBezTo>
                        <a:pt x="116" y="40"/>
                        <a:pt x="116" y="40"/>
                        <a:pt x="116" y="40"/>
                      </a:cubicBezTo>
                      <a:cubicBezTo>
                        <a:pt x="124" y="41"/>
                        <a:pt x="124" y="41"/>
                        <a:pt x="124" y="41"/>
                      </a:cubicBezTo>
                      <a:cubicBezTo>
                        <a:pt x="126" y="35"/>
                        <a:pt x="126" y="35"/>
                        <a:pt x="126" y="35"/>
                      </a:cubicBezTo>
                      <a:cubicBezTo>
                        <a:pt x="129" y="34"/>
                        <a:pt x="129" y="34"/>
                        <a:pt x="129" y="34"/>
                      </a:cubicBezTo>
                      <a:cubicBezTo>
                        <a:pt x="129" y="29"/>
                        <a:pt x="129" y="29"/>
                        <a:pt x="129" y="29"/>
                      </a:cubicBezTo>
                      <a:cubicBezTo>
                        <a:pt x="122" y="27"/>
                        <a:pt x="122" y="27"/>
                        <a:pt x="122" y="27"/>
                      </a:cubicBezTo>
                      <a:cubicBezTo>
                        <a:pt x="114" y="23"/>
                        <a:pt x="114" y="23"/>
                        <a:pt x="114" y="23"/>
                      </a:cubicBezTo>
                      <a:cubicBezTo>
                        <a:pt x="104" y="23"/>
                        <a:pt x="104" y="23"/>
                        <a:pt x="104" y="23"/>
                      </a:cubicBezTo>
                      <a:cubicBezTo>
                        <a:pt x="100" y="14"/>
                        <a:pt x="100" y="14"/>
                        <a:pt x="100" y="14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1" y="6"/>
                        <a:pt x="91" y="6"/>
                        <a:pt x="91" y="6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26" y="49"/>
                        <a:pt x="26" y="49"/>
                        <a:pt x="26" y="49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6" y="59"/>
                        <a:pt x="20" y="62"/>
                        <a:pt x="20" y="63"/>
                      </a:cubicBezTo>
                      <a:cubicBezTo>
                        <a:pt x="20" y="64"/>
                        <a:pt x="20" y="72"/>
                        <a:pt x="20" y="72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3" y="84"/>
                        <a:pt x="23" y="84"/>
                        <a:pt x="23" y="8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9" y="80"/>
                        <a:pt x="29" y="80"/>
                        <a:pt x="29" y="80"/>
                      </a:cubicBezTo>
                      <a:cubicBezTo>
                        <a:pt x="33" y="79"/>
                        <a:pt x="33" y="79"/>
                        <a:pt x="33" y="79"/>
                      </a:cubicBezTo>
                      <a:cubicBezTo>
                        <a:pt x="38" y="82"/>
                        <a:pt x="38" y="82"/>
                        <a:pt x="38" y="82"/>
                      </a:cubicBezTo>
                      <a:cubicBezTo>
                        <a:pt x="42" y="85"/>
                        <a:pt x="42" y="85"/>
                        <a:pt x="42" y="85"/>
                      </a:cubicBezTo>
                      <a:cubicBezTo>
                        <a:pt x="46" y="86"/>
                        <a:pt x="46" y="86"/>
                        <a:pt x="46" y="86"/>
                      </a:cubicBezTo>
                      <a:cubicBezTo>
                        <a:pt x="46" y="89"/>
                        <a:pt x="46" y="89"/>
                        <a:pt x="46" y="89"/>
                      </a:cubicBezTo>
                      <a:cubicBezTo>
                        <a:pt x="48" y="90"/>
                        <a:pt x="48" y="90"/>
                        <a:pt x="48" y="90"/>
                      </a:cubicBezTo>
                      <a:cubicBezTo>
                        <a:pt x="51" y="91"/>
                        <a:pt x="51" y="91"/>
                        <a:pt x="51" y="91"/>
                      </a:cubicBezTo>
                      <a:cubicBezTo>
                        <a:pt x="53" y="89"/>
                        <a:pt x="53" y="89"/>
                        <a:pt x="53" y="89"/>
                      </a:cubicBezTo>
                      <a:cubicBezTo>
                        <a:pt x="58" y="87"/>
                        <a:pt x="58" y="87"/>
                        <a:pt x="58" y="87"/>
                      </a:cubicBezTo>
                      <a:cubicBezTo>
                        <a:pt x="59" y="82"/>
                        <a:pt x="59" y="82"/>
                        <a:pt x="59" y="82"/>
                      </a:cubicBezTo>
                      <a:cubicBezTo>
                        <a:pt x="63" y="83"/>
                        <a:pt x="63" y="83"/>
                        <a:pt x="63" y="83"/>
                      </a:cubicBezTo>
                      <a:cubicBezTo>
                        <a:pt x="66" y="83"/>
                        <a:pt x="66" y="83"/>
                        <a:pt x="66" y="83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72" y="84"/>
                        <a:pt x="72" y="84"/>
                        <a:pt x="72" y="84"/>
                      </a:cubicBezTo>
                      <a:cubicBezTo>
                        <a:pt x="74" y="82"/>
                        <a:pt x="74" y="82"/>
                        <a:pt x="74" y="82"/>
                      </a:cubicBezTo>
                      <a:cubicBezTo>
                        <a:pt x="77" y="79"/>
                        <a:pt x="77" y="79"/>
                        <a:pt x="77" y="79"/>
                      </a:cubicBezTo>
                      <a:cubicBezTo>
                        <a:pt x="78" y="80"/>
                        <a:pt x="78" y="80"/>
                        <a:pt x="78" y="80"/>
                      </a:cubicBezTo>
                      <a:cubicBezTo>
                        <a:pt x="79" y="83"/>
                        <a:pt x="79" y="83"/>
                        <a:pt x="79" y="83"/>
                      </a:cubicBezTo>
                      <a:cubicBezTo>
                        <a:pt x="82" y="83"/>
                        <a:pt x="82" y="83"/>
                        <a:pt x="82" y="83"/>
                      </a:cubicBezTo>
                      <a:cubicBezTo>
                        <a:pt x="86" y="82"/>
                        <a:pt x="86" y="82"/>
                        <a:pt x="86" y="82"/>
                      </a:cubicBezTo>
                      <a:cubicBezTo>
                        <a:pt x="88" y="82"/>
                        <a:pt x="88" y="82"/>
                        <a:pt x="88" y="82"/>
                      </a:cubicBezTo>
                      <a:cubicBezTo>
                        <a:pt x="88" y="83"/>
                        <a:pt x="88" y="83"/>
                        <a:pt x="88" y="83"/>
                      </a:cubicBezTo>
                      <a:cubicBezTo>
                        <a:pt x="90" y="82"/>
                        <a:pt x="90" y="82"/>
                        <a:pt x="90" y="82"/>
                      </a:cubicBezTo>
                      <a:lnTo>
                        <a:pt x="89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0" name="Freeform 339"/>
                <p:cNvSpPr>
                  <a:spLocks/>
                </p:cNvSpPr>
                <p:nvPr/>
              </p:nvSpPr>
              <p:spPr bwMode="auto">
                <a:xfrm>
                  <a:off x="5721350" y="3643313"/>
                  <a:ext cx="22225" cy="14287"/>
                </a:xfrm>
                <a:custGeom>
                  <a:avLst/>
                  <a:gdLst>
                    <a:gd name="T0" fmla="*/ 0 w 18"/>
                    <a:gd name="T1" fmla="*/ 0 h 12"/>
                    <a:gd name="T2" fmla="*/ 0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2147483647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1" name="Rectangle 340"/>
                <p:cNvSpPr>
                  <a:spLocks noChangeArrowheads="1"/>
                </p:cNvSpPr>
                <p:nvPr/>
              </p:nvSpPr>
              <p:spPr bwMode="auto">
                <a:xfrm>
                  <a:off x="4903788" y="3275013"/>
                  <a:ext cx="9525" cy="1587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92" name="Freeform 347"/>
                <p:cNvSpPr>
                  <a:spLocks/>
                </p:cNvSpPr>
                <p:nvPr/>
              </p:nvSpPr>
              <p:spPr bwMode="auto">
                <a:xfrm>
                  <a:off x="4616450" y="2119313"/>
                  <a:ext cx="649288" cy="766762"/>
                </a:xfrm>
                <a:custGeom>
                  <a:avLst/>
                  <a:gdLst>
                    <a:gd name="T0" fmla="*/ 2147483647 w 83"/>
                    <a:gd name="T1" fmla="*/ 2147483647 h 98"/>
                    <a:gd name="T2" fmla="*/ 2147483647 w 83"/>
                    <a:gd name="T3" fmla="*/ 2147483647 h 98"/>
                    <a:gd name="T4" fmla="*/ 2147483647 w 83"/>
                    <a:gd name="T5" fmla="*/ 2147483647 h 98"/>
                    <a:gd name="T6" fmla="*/ 2147483647 w 83"/>
                    <a:gd name="T7" fmla="*/ 2147483647 h 98"/>
                    <a:gd name="T8" fmla="*/ 2147483647 w 83"/>
                    <a:gd name="T9" fmla="*/ 2147483647 h 98"/>
                    <a:gd name="T10" fmla="*/ 2147483647 w 83"/>
                    <a:gd name="T11" fmla="*/ 2147483647 h 98"/>
                    <a:gd name="T12" fmla="*/ 2147483647 w 83"/>
                    <a:gd name="T13" fmla="*/ 2147483647 h 98"/>
                    <a:gd name="T14" fmla="*/ 2147483647 w 83"/>
                    <a:gd name="T15" fmla="*/ 2147483647 h 98"/>
                    <a:gd name="T16" fmla="*/ 2147483647 w 83"/>
                    <a:gd name="T17" fmla="*/ 2147483647 h 98"/>
                    <a:gd name="T18" fmla="*/ 2147483647 w 83"/>
                    <a:gd name="T19" fmla="*/ 2147483647 h 98"/>
                    <a:gd name="T20" fmla="*/ 2147483647 w 83"/>
                    <a:gd name="T21" fmla="*/ 2147483647 h 98"/>
                    <a:gd name="T22" fmla="*/ 2147483647 w 83"/>
                    <a:gd name="T23" fmla="*/ 2147483647 h 98"/>
                    <a:gd name="T24" fmla="*/ 2147483647 w 83"/>
                    <a:gd name="T25" fmla="*/ 2147483647 h 98"/>
                    <a:gd name="T26" fmla="*/ 2147483647 w 83"/>
                    <a:gd name="T27" fmla="*/ 2147483647 h 98"/>
                    <a:gd name="T28" fmla="*/ 2147483647 w 83"/>
                    <a:gd name="T29" fmla="*/ 2147483647 h 98"/>
                    <a:gd name="T30" fmla="*/ 2147483647 w 83"/>
                    <a:gd name="T31" fmla="*/ 2147483647 h 98"/>
                    <a:gd name="T32" fmla="*/ 2147483647 w 83"/>
                    <a:gd name="T33" fmla="*/ 2147483647 h 98"/>
                    <a:gd name="T34" fmla="*/ 2147483647 w 83"/>
                    <a:gd name="T35" fmla="*/ 2147483647 h 98"/>
                    <a:gd name="T36" fmla="*/ 2147483647 w 83"/>
                    <a:gd name="T37" fmla="*/ 2147483647 h 98"/>
                    <a:gd name="T38" fmla="*/ 2147483647 w 83"/>
                    <a:gd name="T39" fmla="*/ 2147483647 h 98"/>
                    <a:gd name="T40" fmla="*/ 2147483647 w 83"/>
                    <a:gd name="T41" fmla="*/ 2147483647 h 98"/>
                    <a:gd name="T42" fmla="*/ 2147483647 w 83"/>
                    <a:gd name="T43" fmla="*/ 2147483647 h 98"/>
                    <a:gd name="T44" fmla="*/ 2147483647 w 83"/>
                    <a:gd name="T45" fmla="*/ 2147483647 h 98"/>
                    <a:gd name="T46" fmla="*/ 2147483647 w 83"/>
                    <a:gd name="T47" fmla="*/ 2147483647 h 98"/>
                    <a:gd name="T48" fmla="*/ 2147483647 w 83"/>
                    <a:gd name="T49" fmla="*/ 2147483647 h 98"/>
                    <a:gd name="T50" fmla="*/ 2147483647 w 83"/>
                    <a:gd name="T51" fmla="*/ 0 h 98"/>
                    <a:gd name="T52" fmla="*/ 2147483647 w 83"/>
                    <a:gd name="T53" fmla="*/ 2147483647 h 98"/>
                    <a:gd name="T54" fmla="*/ 2147483647 w 83"/>
                    <a:gd name="T55" fmla="*/ 2147483647 h 98"/>
                    <a:gd name="T56" fmla="*/ 2147483647 w 83"/>
                    <a:gd name="T57" fmla="*/ 2147483647 h 98"/>
                    <a:gd name="T58" fmla="*/ 2147483647 w 83"/>
                    <a:gd name="T59" fmla="*/ 2147483647 h 98"/>
                    <a:gd name="T60" fmla="*/ 2147483647 w 83"/>
                    <a:gd name="T61" fmla="*/ 2147483647 h 98"/>
                    <a:gd name="T62" fmla="*/ 2147483647 w 83"/>
                    <a:gd name="T63" fmla="*/ 2147483647 h 98"/>
                    <a:gd name="T64" fmla="*/ 2147483647 w 83"/>
                    <a:gd name="T65" fmla="*/ 2147483647 h 98"/>
                    <a:gd name="T66" fmla="*/ 2147483647 w 83"/>
                    <a:gd name="T67" fmla="*/ 2147483647 h 98"/>
                    <a:gd name="T68" fmla="*/ 2147483647 w 83"/>
                    <a:gd name="T69" fmla="*/ 2147483647 h 98"/>
                    <a:gd name="T70" fmla="*/ 2147483647 w 83"/>
                    <a:gd name="T71" fmla="*/ 2147483647 h 98"/>
                    <a:gd name="T72" fmla="*/ 2147483647 w 83"/>
                    <a:gd name="T73" fmla="*/ 2147483647 h 98"/>
                    <a:gd name="T74" fmla="*/ 2147483647 w 83"/>
                    <a:gd name="T75" fmla="*/ 2147483647 h 98"/>
                    <a:gd name="T76" fmla="*/ 2147483647 w 83"/>
                    <a:gd name="T77" fmla="*/ 2147483647 h 98"/>
                    <a:gd name="T78" fmla="*/ 2147483647 w 83"/>
                    <a:gd name="T79" fmla="*/ 2147483647 h 98"/>
                    <a:gd name="T80" fmla="*/ 2147483647 w 83"/>
                    <a:gd name="T81" fmla="*/ 2147483647 h 98"/>
                    <a:gd name="T82" fmla="*/ 2147483647 w 83"/>
                    <a:gd name="T83" fmla="*/ 2147483647 h 98"/>
                    <a:gd name="T84" fmla="*/ 2147483647 w 83"/>
                    <a:gd name="T85" fmla="*/ 2147483647 h 98"/>
                    <a:gd name="T86" fmla="*/ 2147483647 w 83"/>
                    <a:gd name="T87" fmla="*/ 2147483647 h 98"/>
                    <a:gd name="T88" fmla="*/ 2147483647 w 83"/>
                    <a:gd name="T89" fmla="*/ 2147483647 h 98"/>
                    <a:gd name="T90" fmla="*/ 2147483647 w 83"/>
                    <a:gd name="T91" fmla="*/ 2147483647 h 9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3" h="98">
                      <a:moveTo>
                        <a:pt x="23" y="87"/>
                      </a:moveTo>
                      <a:cubicBezTo>
                        <a:pt x="23" y="87"/>
                        <a:pt x="24" y="87"/>
                        <a:pt x="24" y="86"/>
                      </a:cubicBezTo>
                      <a:cubicBezTo>
                        <a:pt x="24" y="86"/>
                        <a:pt x="24" y="82"/>
                        <a:pt x="24" y="8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26" y="78"/>
                        <a:pt x="26" y="78"/>
                        <a:pt x="26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24" y="75"/>
                        <a:pt x="23" y="70"/>
                        <a:pt x="23" y="70"/>
                      </a:cubicBezTo>
                      <a:cubicBezTo>
                        <a:pt x="23" y="69"/>
                        <a:pt x="24" y="65"/>
                        <a:pt x="24" y="65"/>
                      </a:cubicBezTo>
                      <a:cubicBezTo>
                        <a:pt x="24" y="65"/>
                        <a:pt x="24" y="62"/>
                        <a:pt x="24" y="62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30" y="59"/>
                        <a:pt x="30" y="59"/>
                        <a:pt x="30" y="59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9" y="54"/>
                        <a:pt x="29" y="54"/>
                        <a:pt x="29" y="54"/>
                      </a:cubicBezTo>
                      <a:cubicBezTo>
                        <a:pt x="31" y="50"/>
                        <a:pt x="31" y="50"/>
                        <a:pt x="31" y="50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6" y="38"/>
                        <a:pt x="36" y="38"/>
                        <a:pt x="36" y="38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7" y="24"/>
                        <a:pt x="47" y="24"/>
                        <a:pt x="47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22"/>
                        <a:pt x="49" y="22"/>
                        <a:pt x="49" y="22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1" y="19"/>
                        <a:pt x="51" y="19"/>
                        <a:pt x="51" y="19"/>
                      </a:cubicBezTo>
                      <a:cubicBezTo>
                        <a:pt x="52" y="19"/>
                        <a:pt x="52" y="19"/>
                        <a:pt x="52" y="19"/>
                      </a:cubicBezTo>
                      <a:cubicBezTo>
                        <a:pt x="53" y="17"/>
                        <a:pt x="53" y="17"/>
                        <a:pt x="53" y="17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9" y="22"/>
                        <a:pt x="59" y="22"/>
                        <a:pt x="59" y="22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8" y="14"/>
                        <a:pt x="68" y="14"/>
                        <a:pt x="68" y="14"/>
                      </a:cubicBezTo>
                      <a:cubicBezTo>
                        <a:pt x="70" y="12"/>
                        <a:pt x="70" y="12"/>
                        <a:pt x="70" y="12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8" y="14"/>
                        <a:pt x="78" y="14"/>
                        <a:pt x="78" y="14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2" y="13"/>
                        <a:pt x="82" y="13"/>
                        <a:pt x="82" y="13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1"/>
                        <a:pt x="69" y="1"/>
                        <a:pt x="69" y="1"/>
                      </a:cubicBezTo>
                      <a:cubicBezTo>
                        <a:pt x="66" y="1"/>
                        <a:pt x="66" y="1"/>
                        <a:pt x="66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5" y="6"/>
                        <a:pt x="55" y="6"/>
                        <a:pt x="55" y="6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37" y="22"/>
                        <a:pt x="37" y="22"/>
                        <a:pt x="37" y="22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5" y="46"/>
                        <a:pt x="25" y="46"/>
                        <a:pt x="25" y="46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13" y="63"/>
                        <a:pt x="13" y="63"/>
                        <a:pt x="13" y="63"/>
                      </a:cubicBezTo>
                      <a:cubicBezTo>
                        <a:pt x="8" y="65"/>
                        <a:pt x="8" y="65"/>
                        <a:pt x="8" y="65"/>
                      </a:cubicBezTo>
                      <a:cubicBezTo>
                        <a:pt x="6" y="69"/>
                        <a:pt x="6" y="69"/>
                        <a:pt x="6" y="69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3" y="73"/>
                        <a:pt x="3" y="73"/>
                        <a:pt x="3" y="73"/>
                      </a:cubicBezTo>
                      <a:cubicBezTo>
                        <a:pt x="2" y="76"/>
                        <a:pt x="2" y="76"/>
                        <a:pt x="2" y="76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3" y="91"/>
                        <a:pt x="3" y="91"/>
                        <a:pt x="3" y="91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7" y="98"/>
                        <a:pt x="7" y="98"/>
                        <a:pt x="7" y="98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16" y="93"/>
                        <a:pt x="16" y="93"/>
                        <a:pt x="16" y="93"/>
                      </a:cubicBezTo>
                      <a:cubicBezTo>
                        <a:pt x="19" y="91"/>
                        <a:pt x="19" y="91"/>
                        <a:pt x="19" y="91"/>
                      </a:cubicBezTo>
                      <a:cubicBezTo>
                        <a:pt x="20" y="92"/>
                        <a:pt x="20" y="92"/>
                        <a:pt x="20" y="92"/>
                      </a:cubicBezTo>
                      <a:cubicBezTo>
                        <a:pt x="20" y="93"/>
                        <a:pt x="20" y="93"/>
                        <a:pt x="20" y="93"/>
                      </a:cubicBezTo>
                      <a:cubicBezTo>
                        <a:pt x="21" y="92"/>
                        <a:pt x="21" y="92"/>
                        <a:pt x="21" y="92"/>
                      </a:cubicBezTo>
                      <a:lnTo>
                        <a:pt x="23" y="8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3" name="Freeform 348"/>
                <p:cNvSpPr>
                  <a:spLocks/>
                </p:cNvSpPr>
                <p:nvPr/>
              </p:nvSpPr>
              <p:spPr bwMode="auto">
                <a:xfrm>
                  <a:off x="4772025" y="2268538"/>
                  <a:ext cx="320675" cy="733425"/>
                </a:xfrm>
                <a:custGeom>
                  <a:avLst/>
                  <a:gdLst>
                    <a:gd name="T0" fmla="*/ 329757991 w 10000"/>
                    <a:gd name="T1" fmla="*/ 900343932 h 9895"/>
                    <a:gd name="T2" fmla="*/ 321712352 w 10000"/>
                    <a:gd name="T3" fmla="*/ 642988176 h 9895"/>
                    <a:gd name="T4" fmla="*/ 305620110 w 10000"/>
                    <a:gd name="T5" fmla="*/ 257355682 h 9895"/>
                    <a:gd name="T6" fmla="*/ 281514137 w 10000"/>
                    <a:gd name="T7" fmla="*/ 214195752 h 9895"/>
                    <a:gd name="T8" fmla="*/ 249329623 w 10000"/>
                    <a:gd name="T9" fmla="*/ 0 h 9895"/>
                    <a:gd name="T10" fmla="*/ 233237382 w 10000"/>
                    <a:gd name="T11" fmla="*/ 128677878 h 9895"/>
                    <a:gd name="T12" fmla="*/ 217145140 w 10000"/>
                    <a:gd name="T13" fmla="*/ 214195752 h 9895"/>
                    <a:gd name="T14" fmla="*/ 176947920 w 10000"/>
                    <a:gd name="T15" fmla="*/ 385627008 h 9895"/>
                    <a:gd name="T16" fmla="*/ 144763406 w 10000"/>
                    <a:gd name="T17" fmla="*/ 471551434 h 9895"/>
                    <a:gd name="T18" fmla="*/ 144763406 w 10000"/>
                    <a:gd name="T19" fmla="*/ 685741627 h 9895"/>
                    <a:gd name="T20" fmla="*/ 112612851 w 10000"/>
                    <a:gd name="T21" fmla="*/ 1028615184 h 9895"/>
                    <a:gd name="T22" fmla="*/ 88473944 w 10000"/>
                    <a:gd name="T23" fmla="*/ 1328729803 h 9895"/>
                    <a:gd name="T24" fmla="*/ 80428336 w 10000"/>
                    <a:gd name="T25" fmla="*/ 1586085559 h 9895"/>
                    <a:gd name="T26" fmla="*/ 48243854 w 10000"/>
                    <a:gd name="T27" fmla="*/ 1757522301 h 9895"/>
                    <a:gd name="T28" fmla="*/ 32184514 w 10000"/>
                    <a:gd name="T29" fmla="*/ 1971718053 h 9895"/>
                    <a:gd name="T30" fmla="*/ 32184514 w 10000"/>
                    <a:gd name="T31" fmla="*/ 2147483647 h 9895"/>
                    <a:gd name="T32" fmla="*/ 32184514 w 10000"/>
                    <a:gd name="T33" fmla="*/ 2147483647 h 9895"/>
                    <a:gd name="T34" fmla="*/ 32184514 w 10000"/>
                    <a:gd name="T35" fmla="*/ 2147483647 h 9895"/>
                    <a:gd name="T36" fmla="*/ 8045607 w 10000"/>
                    <a:gd name="T37" fmla="*/ 2147483647 h 9895"/>
                    <a:gd name="T38" fmla="*/ 16092241 w 10000"/>
                    <a:gd name="T39" fmla="*/ 2147483647 h 9895"/>
                    <a:gd name="T40" fmla="*/ 57377416 w 10000"/>
                    <a:gd name="T41" fmla="*/ 2147483647 h 9895"/>
                    <a:gd name="T42" fmla="*/ 62950940 w 10000"/>
                    <a:gd name="T43" fmla="*/ 2147483647 h 9895"/>
                    <a:gd name="T44" fmla="*/ 80428336 w 10000"/>
                    <a:gd name="T45" fmla="*/ 2147483647 h 9895"/>
                    <a:gd name="T46" fmla="*/ 104566217 w 10000"/>
                    <a:gd name="T47" fmla="*/ 2147483647 h 9895"/>
                    <a:gd name="T48" fmla="*/ 144763406 w 10000"/>
                    <a:gd name="T49" fmla="*/ 2147483647 h 9895"/>
                    <a:gd name="T50" fmla="*/ 152810071 w 10000"/>
                    <a:gd name="T51" fmla="*/ 2147483647 h 9895"/>
                    <a:gd name="T52" fmla="*/ 193040161 w 10000"/>
                    <a:gd name="T53" fmla="*/ 2147483647 h 9895"/>
                    <a:gd name="T54" fmla="*/ 184994553 w 10000"/>
                    <a:gd name="T55" fmla="*/ 2147483647 h 9895"/>
                    <a:gd name="T56" fmla="*/ 168902312 w 10000"/>
                    <a:gd name="T57" fmla="*/ 2147483647 h 9895"/>
                    <a:gd name="T58" fmla="*/ 193040161 w 10000"/>
                    <a:gd name="T59" fmla="*/ 1971718053 h 9895"/>
                    <a:gd name="T60" fmla="*/ 265421864 w 10000"/>
                    <a:gd name="T61" fmla="*/ 1714768849 h 9895"/>
                    <a:gd name="T62" fmla="*/ 265421864 w 10000"/>
                    <a:gd name="T63" fmla="*/ 1457407681 h 9895"/>
                    <a:gd name="T64" fmla="*/ 305620110 w 10000"/>
                    <a:gd name="T65" fmla="*/ 1157293062 h 9895"/>
                    <a:gd name="T66" fmla="*/ 329757991 w 10000"/>
                    <a:gd name="T67" fmla="*/ 1157293062 h 989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000" h="9895">
                      <a:moveTo>
                        <a:pt x="10000" y="2316"/>
                      </a:moveTo>
                      <a:lnTo>
                        <a:pt x="10000" y="2211"/>
                      </a:lnTo>
                      <a:lnTo>
                        <a:pt x="9756" y="1895"/>
                      </a:lnTo>
                      <a:lnTo>
                        <a:pt x="9756" y="1579"/>
                      </a:lnTo>
                      <a:lnTo>
                        <a:pt x="9756" y="1158"/>
                      </a:lnTo>
                      <a:lnTo>
                        <a:pt x="9268" y="632"/>
                      </a:lnTo>
                      <a:lnTo>
                        <a:pt x="9024" y="632"/>
                      </a:lnTo>
                      <a:lnTo>
                        <a:pt x="8537" y="526"/>
                      </a:lnTo>
                      <a:lnTo>
                        <a:pt x="7805" y="211"/>
                      </a:lnTo>
                      <a:lnTo>
                        <a:pt x="7561" y="0"/>
                      </a:lnTo>
                      <a:lnTo>
                        <a:pt x="7317" y="0"/>
                      </a:lnTo>
                      <a:lnTo>
                        <a:pt x="7073" y="316"/>
                      </a:lnTo>
                      <a:lnTo>
                        <a:pt x="7073" y="526"/>
                      </a:lnTo>
                      <a:lnTo>
                        <a:pt x="6585" y="526"/>
                      </a:lnTo>
                      <a:lnTo>
                        <a:pt x="5854" y="526"/>
                      </a:lnTo>
                      <a:lnTo>
                        <a:pt x="5366" y="947"/>
                      </a:lnTo>
                      <a:lnTo>
                        <a:pt x="5122" y="947"/>
                      </a:lnTo>
                      <a:lnTo>
                        <a:pt x="4390" y="1158"/>
                      </a:lnTo>
                      <a:lnTo>
                        <a:pt x="4146" y="1368"/>
                      </a:lnTo>
                      <a:lnTo>
                        <a:pt x="4390" y="1684"/>
                      </a:lnTo>
                      <a:lnTo>
                        <a:pt x="3902" y="2000"/>
                      </a:lnTo>
                      <a:lnTo>
                        <a:pt x="3415" y="2526"/>
                      </a:lnTo>
                      <a:lnTo>
                        <a:pt x="2927" y="2632"/>
                      </a:lnTo>
                      <a:lnTo>
                        <a:pt x="2683" y="3263"/>
                      </a:lnTo>
                      <a:lnTo>
                        <a:pt x="2195" y="3684"/>
                      </a:lnTo>
                      <a:lnTo>
                        <a:pt x="2439" y="3895"/>
                      </a:lnTo>
                      <a:lnTo>
                        <a:pt x="2439" y="4211"/>
                      </a:lnTo>
                      <a:lnTo>
                        <a:pt x="1463" y="4316"/>
                      </a:lnTo>
                      <a:lnTo>
                        <a:pt x="976" y="4526"/>
                      </a:lnTo>
                      <a:lnTo>
                        <a:pt x="976" y="4842"/>
                      </a:lnTo>
                      <a:cubicBezTo>
                        <a:pt x="976" y="4842"/>
                        <a:pt x="732" y="5263"/>
                        <a:pt x="732" y="5368"/>
                      </a:cubicBezTo>
                      <a:cubicBezTo>
                        <a:pt x="813" y="5544"/>
                        <a:pt x="895" y="5719"/>
                        <a:pt x="976" y="5895"/>
                      </a:cubicBezTo>
                      <a:lnTo>
                        <a:pt x="1463" y="6211"/>
                      </a:lnTo>
                      <a:lnTo>
                        <a:pt x="976" y="6421"/>
                      </a:lnTo>
                      <a:lnTo>
                        <a:pt x="976" y="6632"/>
                      </a:lnTo>
                      <a:lnTo>
                        <a:pt x="976" y="7053"/>
                      </a:lnTo>
                      <a:cubicBezTo>
                        <a:pt x="976" y="7158"/>
                        <a:pt x="732" y="7158"/>
                        <a:pt x="732" y="7158"/>
                      </a:cubicBezTo>
                      <a:lnTo>
                        <a:pt x="244" y="7684"/>
                      </a:lnTo>
                      <a:lnTo>
                        <a:pt x="0" y="7789"/>
                      </a:lnTo>
                      <a:cubicBezTo>
                        <a:pt x="488" y="8316"/>
                        <a:pt x="329" y="8217"/>
                        <a:pt x="488" y="8316"/>
                      </a:cubicBezTo>
                      <a:cubicBezTo>
                        <a:pt x="647" y="8415"/>
                        <a:pt x="746" y="8264"/>
                        <a:pt x="955" y="8384"/>
                      </a:cubicBezTo>
                      <a:cubicBezTo>
                        <a:pt x="1164" y="8504"/>
                        <a:pt x="1597" y="8867"/>
                        <a:pt x="1740" y="9038"/>
                      </a:cubicBezTo>
                      <a:cubicBezTo>
                        <a:pt x="1883" y="9209"/>
                        <a:pt x="1786" y="9301"/>
                        <a:pt x="1814" y="9410"/>
                      </a:cubicBezTo>
                      <a:cubicBezTo>
                        <a:pt x="1842" y="9519"/>
                        <a:pt x="1865" y="9637"/>
                        <a:pt x="1909" y="9693"/>
                      </a:cubicBezTo>
                      <a:cubicBezTo>
                        <a:pt x="1953" y="9749"/>
                        <a:pt x="1990" y="9709"/>
                        <a:pt x="2078" y="9743"/>
                      </a:cubicBezTo>
                      <a:cubicBezTo>
                        <a:pt x="2166" y="9777"/>
                        <a:pt x="2338" y="9905"/>
                        <a:pt x="2439" y="9895"/>
                      </a:cubicBezTo>
                      <a:cubicBezTo>
                        <a:pt x="2540" y="9885"/>
                        <a:pt x="2602" y="9754"/>
                        <a:pt x="2683" y="9684"/>
                      </a:cubicBezTo>
                      <a:lnTo>
                        <a:pt x="3171" y="9474"/>
                      </a:lnTo>
                      <a:lnTo>
                        <a:pt x="3902" y="9474"/>
                      </a:lnTo>
                      <a:lnTo>
                        <a:pt x="4390" y="9053"/>
                      </a:lnTo>
                      <a:cubicBezTo>
                        <a:pt x="4471" y="8807"/>
                        <a:pt x="4553" y="8562"/>
                        <a:pt x="4634" y="8316"/>
                      </a:cubicBezTo>
                      <a:lnTo>
                        <a:pt x="4634" y="7895"/>
                      </a:lnTo>
                      <a:lnTo>
                        <a:pt x="5122" y="7789"/>
                      </a:lnTo>
                      <a:lnTo>
                        <a:pt x="5854" y="7684"/>
                      </a:lnTo>
                      <a:lnTo>
                        <a:pt x="5854" y="7158"/>
                      </a:lnTo>
                      <a:lnTo>
                        <a:pt x="5610" y="6842"/>
                      </a:lnTo>
                      <a:lnTo>
                        <a:pt x="4878" y="6632"/>
                      </a:lnTo>
                      <a:cubicBezTo>
                        <a:pt x="4959" y="6386"/>
                        <a:pt x="5041" y="6141"/>
                        <a:pt x="5122" y="5895"/>
                      </a:cubicBezTo>
                      <a:lnTo>
                        <a:pt x="5122" y="5368"/>
                      </a:lnTo>
                      <a:lnTo>
                        <a:pt x="5854" y="4842"/>
                      </a:lnTo>
                      <a:lnTo>
                        <a:pt x="6585" y="4632"/>
                      </a:lnTo>
                      <a:lnTo>
                        <a:pt x="8049" y="4211"/>
                      </a:lnTo>
                      <a:lnTo>
                        <a:pt x="8293" y="3895"/>
                      </a:lnTo>
                      <a:lnTo>
                        <a:pt x="8049" y="3579"/>
                      </a:lnTo>
                      <a:lnTo>
                        <a:pt x="8537" y="3263"/>
                      </a:lnTo>
                      <a:lnTo>
                        <a:pt x="9268" y="2842"/>
                      </a:lnTo>
                      <a:lnTo>
                        <a:pt x="10000" y="2947"/>
                      </a:lnTo>
                      <a:lnTo>
                        <a:pt x="10000" y="2842"/>
                      </a:lnTo>
                      <a:lnTo>
                        <a:pt x="10000" y="23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4" name="Freeform 349"/>
                <p:cNvSpPr>
                  <a:spLocks/>
                </p:cNvSpPr>
                <p:nvPr/>
              </p:nvSpPr>
              <p:spPr bwMode="auto">
                <a:xfrm>
                  <a:off x="5046663" y="3135313"/>
                  <a:ext cx="446087" cy="287337"/>
                </a:xfrm>
                <a:custGeom>
                  <a:avLst/>
                  <a:gdLst>
                    <a:gd name="T0" fmla="*/ 2147483647 w 57"/>
                    <a:gd name="T1" fmla="*/ 2147483647 h 37"/>
                    <a:gd name="T2" fmla="*/ 2147483647 w 57"/>
                    <a:gd name="T3" fmla="*/ 2147483647 h 37"/>
                    <a:gd name="T4" fmla="*/ 2147483647 w 57"/>
                    <a:gd name="T5" fmla="*/ 2147483647 h 37"/>
                    <a:gd name="T6" fmla="*/ 2147483647 w 57"/>
                    <a:gd name="T7" fmla="*/ 2147483647 h 37"/>
                    <a:gd name="T8" fmla="*/ 2147483647 w 57"/>
                    <a:gd name="T9" fmla="*/ 2147483647 h 37"/>
                    <a:gd name="T10" fmla="*/ 2147483647 w 57"/>
                    <a:gd name="T11" fmla="*/ 2147483647 h 37"/>
                    <a:gd name="T12" fmla="*/ 2147483647 w 57"/>
                    <a:gd name="T13" fmla="*/ 2147483647 h 37"/>
                    <a:gd name="T14" fmla="*/ 2147483647 w 57"/>
                    <a:gd name="T15" fmla="*/ 2147483647 h 37"/>
                    <a:gd name="T16" fmla="*/ 2147483647 w 57"/>
                    <a:gd name="T17" fmla="*/ 2147483647 h 37"/>
                    <a:gd name="T18" fmla="*/ 2147483647 w 57"/>
                    <a:gd name="T19" fmla="*/ 2147483647 h 37"/>
                    <a:gd name="T20" fmla="*/ 2147483647 w 57"/>
                    <a:gd name="T21" fmla="*/ 2147483647 h 37"/>
                    <a:gd name="T22" fmla="*/ 2147483647 w 57"/>
                    <a:gd name="T23" fmla="*/ 0 h 37"/>
                    <a:gd name="T24" fmla="*/ 2147483647 w 57"/>
                    <a:gd name="T25" fmla="*/ 0 h 37"/>
                    <a:gd name="T26" fmla="*/ 2147483647 w 57"/>
                    <a:gd name="T27" fmla="*/ 2147483647 h 37"/>
                    <a:gd name="T28" fmla="*/ 2147483647 w 57"/>
                    <a:gd name="T29" fmla="*/ 2147483647 h 37"/>
                    <a:gd name="T30" fmla="*/ 2147483647 w 57"/>
                    <a:gd name="T31" fmla="*/ 2147483647 h 37"/>
                    <a:gd name="T32" fmla="*/ 2147483647 w 57"/>
                    <a:gd name="T33" fmla="*/ 2147483647 h 37"/>
                    <a:gd name="T34" fmla="*/ 2147483647 w 57"/>
                    <a:gd name="T35" fmla="*/ 2147483647 h 37"/>
                    <a:gd name="T36" fmla="*/ 2147483647 w 57"/>
                    <a:gd name="T37" fmla="*/ 2147483647 h 37"/>
                    <a:gd name="T38" fmla="*/ 2147483647 w 57"/>
                    <a:gd name="T39" fmla="*/ 2147483647 h 37"/>
                    <a:gd name="T40" fmla="*/ 2147483647 w 57"/>
                    <a:gd name="T41" fmla="*/ 2147483647 h 37"/>
                    <a:gd name="T42" fmla="*/ 2147483647 w 57"/>
                    <a:gd name="T43" fmla="*/ 2147483647 h 37"/>
                    <a:gd name="T44" fmla="*/ 0 w 57"/>
                    <a:gd name="T45" fmla="*/ 2147483647 h 37"/>
                    <a:gd name="T46" fmla="*/ 0 w 57"/>
                    <a:gd name="T47" fmla="*/ 2147483647 h 37"/>
                    <a:gd name="T48" fmla="*/ 2147483647 w 57"/>
                    <a:gd name="T49" fmla="*/ 2147483647 h 37"/>
                    <a:gd name="T50" fmla="*/ 2147483647 w 57"/>
                    <a:gd name="T51" fmla="*/ 2147483647 h 37"/>
                    <a:gd name="T52" fmla="*/ 2147483647 w 57"/>
                    <a:gd name="T53" fmla="*/ 2147483647 h 37"/>
                    <a:gd name="T54" fmla="*/ 2147483647 w 57"/>
                    <a:gd name="T55" fmla="*/ 2147483647 h 37"/>
                    <a:gd name="T56" fmla="*/ 2147483647 w 57"/>
                    <a:gd name="T57" fmla="*/ 2147483647 h 37"/>
                    <a:gd name="T58" fmla="*/ 2147483647 w 57"/>
                    <a:gd name="T59" fmla="*/ 2147483647 h 37"/>
                    <a:gd name="T60" fmla="*/ 2147483647 w 57"/>
                    <a:gd name="T61" fmla="*/ 2147483647 h 37"/>
                    <a:gd name="T62" fmla="*/ 2147483647 w 57"/>
                    <a:gd name="T63" fmla="*/ 2147483647 h 37"/>
                    <a:gd name="T64" fmla="*/ 2147483647 w 57"/>
                    <a:gd name="T65" fmla="*/ 2147483647 h 37"/>
                    <a:gd name="T66" fmla="*/ 2147483647 w 57"/>
                    <a:gd name="T67" fmla="*/ 2147483647 h 37"/>
                    <a:gd name="T68" fmla="*/ 2147483647 w 57"/>
                    <a:gd name="T69" fmla="*/ 2147483647 h 37"/>
                    <a:gd name="T70" fmla="*/ 2147483647 w 57"/>
                    <a:gd name="T71" fmla="*/ 2147483647 h 37"/>
                    <a:gd name="T72" fmla="*/ 2147483647 w 57"/>
                    <a:gd name="T73" fmla="*/ 2147483647 h 37"/>
                    <a:gd name="T74" fmla="*/ 2147483647 w 57"/>
                    <a:gd name="T75" fmla="*/ 2147483647 h 37"/>
                    <a:gd name="T76" fmla="*/ 2147483647 w 57"/>
                    <a:gd name="T77" fmla="*/ 2147483647 h 37"/>
                    <a:gd name="T78" fmla="*/ 2147483647 w 57"/>
                    <a:gd name="T79" fmla="*/ 2147483647 h 37"/>
                    <a:gd name="T80" fmla="*/ 2147483647 w 57"/>
                    <a:gd name="T81" fmla="*/ 2147483647 h 37"/>
                    <a:gd name="T82" fmla="*/ 2147483647 w 57"/>
                    <a:gd name="T83" fmla="*/ 2147483647 h 37"/>
                    <a:gd name="T84" fmla="*/ 2147483647 w 57"/>
                    <a:gd name="T85" fmla="*/ 2147483647 h 37"/>
                    <a:gd name="T86" fmla="*/ 2147483647 w 57"/>
                    <a:gd name="T87" fmla="*/ 2147483647 h 37"/>
                    <a:gd name="T88" fmla="*/ 2147483647 w 57"/>
                    <a:gd name="T89" fmla="*/ 2147483647 h 37"/>
                    <a:gd name="T90" fmla="*/ 2147483647 w 57"/>
                    <a:gd name="T91" fmla="*/ 2147483647 h 3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57" h="37">
                      <a:moveTo>
                        <a:pt x="54" y="22"/>
                      </a:move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4" y="24"/>
                        <a:pt x="24" y="24"/>
                        <a:pt x="24" y="24"/>
                      </a:cubicBezTo>
                      <a:cubicBezTo>
                        <a:pt x="24" y="24"/>
                        <a:pt x="26" y="26"/>
                        <a:pt x="25" y="28"/>
                      </a:cubicBezTo>
                      <a:cubicBezTo>
                        <a:pt x="25" y="29"/>
                        <a:pt x="22" y="30"/>
                        <a:pt x="22" y="30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6" y="32"/>
                        <a:pt x="36" y="32"/>
                        <a:pt x="36" y="32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45" y="34"/>
                        <a:pt x="45" y="34"/>
                        <a:pt x="45" y="34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50" y="27"/>
                        <a:pt x="50" y="27"/>
                        <a:pt x="50" y="27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lnTo>
                        <a:pt x="54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5" name="Freeform 350"/>
                <p:cNvSpPr>
                  <a:spLocks/>
                </p:cNvSpPr>
                <p:nvPr/>
              </p:nvSpPr>
              <p:spPr bwMode="auto">
                <a:xfrm>
                  <a:off x="5303838" y="3135313"/>
                  <a:ext cx="55562" cy="30162"/>
                </a:xfrm>
                <a:custGeom>
                  <a:avLst/>
                  <a:gdLst>
                    <a:gd name="T0" fmla="*/ 2147483647 w 42"/>
                    <a:gd name="T1" fmla="*/ 2147483647 h 24"/>
                    <a:gd name="T2" fmla="*/ 2147483647 w 42"/>
                    <a:gd name="T3" fmla="*/ 0 h 24"/>
                    <a:gd name="T4" fmla="*/ 0 w 42"/>
                    <a:gd name="T5" fmla="*/ 2147483647 h 24"/>
                    <a:gd name="T6" fmla="*/ 2147483647 w 42"/>
                    <a:gd name="T7" fmla="*/ 2147483647 h 24"/>
                    <a:gd name="T8" fmla="*/ 2147483647 w 42"/>
                    <a:gd name="T9" fmla="*/ 2147483647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24">
                      <a:moveTo>
                        <a:pt x="36" y="24"/>
                      </a:moveTo>
                      <a:lnTo>
                        <a:pt x="18" y="0"/>
                      </a:lnTo>
                      <a:lnTo>
                        <a:pt x="0" y="6"/>
                      </a:lnTo>
                      <a:lnTo>
                        <a:pt x="42" y="24"/>
                      </a:lnTo>
                      <a:lnTo>
                        <a:pt x="3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6" name="Freeform 359"/>
                <p:cNvSpPr>
                  <a:spLocks/>
                </p:cNvSpPr>
                <p:nvPr/>
              </p:nvSpPr>
              <p:spPr bwMode="auto">
                <a:xfrm>
                  <a:off x="4991100" y="3009900"/>
                  <a:ext cx="77788" cy="47625"/>
                </a:xfrm>
                <a:custGeom>
                  <a:avLst/>
                  <a:gdLst>
                    <a:gd name="T0" fmla="*/ 2147483647 w 60"/>
                    <a:gd name="T1" fmla="*/ 2147483647 h 36"/>
                    <a:gd name="T2" fmla="*/ 2147483647 w 60"/>
                    <a:gd name="T3" fmla="*/ 2147483647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0 h 36"/>
                    <a:gd name="T10" fmla="*/ 2147483647 w 60"/>
                    <a:gd name="T11" fmla="*/ 0 h 36"/>
                    <a:gd name="T12" fmla="*/ 2147483647 w 60"/>
                    <a:gd name="T13" fmla="*/ 2147483647 h 36"/>
                    <a:gd name="T14" fmla="*/ 0 w 60"/>
                    <a:gd name="T15" fmla="*/ 2147483647 h 36"/>
                    <a:gd name="T16" fmla="*/ 2147483647 w 60"/>
                    <a:gd name="T17" fmla="*/ 2147483647 h 36"/>
                    <a:gd name="T18" fmla="*/ 2147483647 w 60"/>
                    <a:gd name="T19" fmla="*/ 2147483647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0" h="36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7" name="Freeform 360"/>
                <p:cNvSpPr>
                  <a:spLocks/>
                </p:cNvSpPr>
                <p:nvPr/>
              </p:nvSpPr>
              <p:spPr bwMode="auto">
                <a:xfrm>
                  <a:off x="4849813" y="3033713"/>
                  <a:ext cx="242887" cy="217487"/>
                </a:xfrm>
                <a:custGeom>
                  <a:avLst/>
                  <a:gdLst>
                    <a:gd name="T0" fmla="*/ 2147483647 w 31"/>
                    <a:gd name="T1" fmla="*/ 2147483647 h 28"/>
                    <a:gd name="T2" fmla="*/ 2147483647 w 31"/>
                    <a:gd name="T3" fmla="*/ 2147483647 h 28"/>
                    <a:gd name="T4" fmla="*/ 2147483647 w 31"/>
                    <a:gd name="T5" fmla="*/ 2147483647 h 28"/>
                    <a:gd name="T6" fmla="*/ 2147483647 w 31"/>
                    <a:gd name="T7" fmla="*/ 2147483647 h 28"/>
                    <a:gd name="T8" fmla="*/ 2147483647 w 31"/>
                    <a:gd name="T9" fmla="*/ 2147483647 h 28"/>
                    <a:gd name="T10" fmla="*/ 2147483647 w 31"/>
                    <a:gd name="T11" fmla="*/ 2147483647 h 28"/>
                    <a:gd name="T12" fmla="*/ 2147483647 w 31"/>
                    <a:gd name="T13" fmla="*/ 2147483647 h 28"/>
                    <a:gd name="T14" fmla="*/ 2147483647 w 31"/>
                    <a:gd name="T15" fmla="*/ 2147483647 h 28"/>
                    <a:gd name="T16" fmla="*/ 2147483647 w 31"/>
                    <a:gd name="T17" fmla="*/ 2147483647 h 28"/>
                    <a:gd name="T18" fmla="*/ 2147483647 w 31"/>
                    <a:gd name="T19" fmla="*/ 2147483647 h 28"/>
                    <a:gd name="T20" fmla="*/ 2147483647 w 31"/>
                    <a:gd name="T21" fmla="*/ 2147483647 h 28"/>
                    <a:gd name="T22" fmla="*/ 2147483647 w 31"/>
                    <a:gd name="T23" fmla="*/ 2147483647 h 28"/>
                    <a:gd name="T24" fmla="*/ 2147483647 w 31"/>
                    <a:gd name="T25" fmla="*/ 2147483647 h 28"/>
                    <a:gd name="T26" fmla="*/ 2147483647 w 31"/>
                    <a:gd name="T27" fmla="*/ 2147483647 h 28"/>
                    <a:gd name="T28" fmla="*/ 2147483647 w 31"/>
                    <a:gd name="T29" fmla="*/ 2147483647 h 28"/>
                    <a:gd name="T30" fmla="*/ 2147483647 w 31"/>
                    <a:gd name="T31" fmla="*/ 2147483647 h 28"/>
                    <a:gd name="T32" fmla="*/ 2147483647 w 31"/>
                    <a:gd name="T33" fmla="*/ 2147483647 h 28"/>
                    <a:gd name="T34" fmla="*/ 2147483647 w 31"/>
                    <a:gd name="T35" fmla="*/ 2147483647 h 28"/>
                    <a:gd name="T36" fmla="*/ 2147483647 w 31"/>
                    <a:gd name="T37" fmla="*/ 2147483647 h 28"/>
                    <a:gd name="T38" fmla="*/ 2147483647 w 31"/>
                    <a:gd name="T39" fmla="*/ 2147483647 h 28"/>
                    <a:gd name="T40" fmla="*/ 2147483647 w 31"/>
                    <a:gd name="T41" fmla="*/ 2147483647 h 28"/>
                    <a:gd name="T42" fmla="*/ 2147483647 w 31"/>
                    <a:gd name="T43" fmla="*/ 2147483647 h 28"/>
                    <a:gd name="T44" fmla="*/ 2147483647 w 31"/>
                    <a:gd name="T45" fmla="*/ 2147483647 h 28"/>
                    <a:gd name="T46" fmla="*/ 2147483647 w 31"/>
                    <a:gd name="T47" fmla="*/ 0 h 28"/>
                    <a:gd name="T48" fmla="*/ 2147483647 w 31"/>
                    <a:gd name="T49" fmla="*/ 2147483647 h 28"/>
                    <a:gd name="T50" fmla="*/ 2147483647 w 31"/>
                    <a:gd name="T51" fmla="*/ 2147483647 h 28"/>
                    <a:gd name="T52" fmla="*/ 2147483647 w 31"/>
                    <a:gd name="T53" fmla="*/ 0 h 28"/>
                    <a:gd name="T54" fmla="*/ 2147483647 w 31"/>
                    <a:gd name="T55" fmla="*/ 0 h 28"/>
                    <a:gd name="T56" fmla="*/ 2147483647 w 31"/>
                    <a:gd name="T57" fmla="*/ 2147483647 h 28"/>
                    <a:gd name="T58" fmla="*/ 2147483647 w 31"/>
                    <a:gd name="T59" fmla="*/ 2147483647 h 28"/>
                    <a:gd name="T60" fmla="*/ 0 w 31"/>
                    <a:gd name="T61" fmla="*/ 2147483647 h 28"/>
                    <a:gd name="T62" fmla="*/ 0 w 31"/>
                    <a:gd name="T63" fmla="*/ 2147483647 h 28"/>
                    <a:gd name="T64" fmla="*/ 2147483647 w 31"/>
                    <a:gd name="T65" fmla="*/ 2147483647 h 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1" h="28">
                      <a:moveTo>
                        <a:pt x="1" y="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7"/>
                        <a:pt x="2" y="17"/>
                      </a:cubicBezTo>
                      <a:cubicBezTo>
                        <a:pt x="2" y="17"/>
                        <a:pt x="2" y="19"/>
                        <a:pt x="2" y="20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23" y="28"/>
                        <a:pt x="23" y="28"/>
                        <a:pt x="23" y="28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29" y="23"/>
                        <a:pt x="29" y="23"/>
                        <a:pt x="29" y="23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1" y="10"/>
                        <a:pt x="31" y="10"/>
                        <a:pt x="31" y="1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5" y="1"/>
                        <a:pt x="15" y="1"/>
                      </a:cubicBezTo>
                      <a:cubicBezTo>
                        <a:pt x="14" y="1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1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8" name="Freeform 364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9" name="Freeform 365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0" name="Freeform 366"/>
                <p:cNvSpPr>
                  <a:spLocks/>
                </p:cNvSpPr>
                <p:nvPr/>
              </p:nvSpPr>
              <p:spPr bwMode="auto">
                <a:xfrm>
                  <a:off x="4198938" y="4016375"/>
                  <a:ext cx="407987" cy="384175"/>
                </a:xfrm>
                <a:custGeom>
                  <a:avLst/>
                  <a:gdLst>
                    <a:gd name="T0" fmla="*/ 2147483647 w 52"/>
                    <a:gd name="T1" fmla="*/ 2147483647 h 49"/>
                    <a:gd name="T2" fmla="*/ 2147483647 w 52"/>
                    <a:gd name="T3" fmla="*/ 2147483647 h 49"/>
                    <a:gd name="T4" fmla="*/ 2147483647 w 52"/>
                    <a:gd name="T5" fmla="*/ 2147483647 h 49"/>
                    <a:gd name="T6" fmla="*/ 2147483647 w 52"/>
                    <a:gd name="T7" fmla="*/ 2147483647 h 49"/>
                    <a:gd name="T8" fmla="*/ 2147483647 w 52"/>
                    <a:gd name="T9" fmla="*/ 2147483647 h 49"/>
                    <a:gd name="T10" fmla="*/ 2147483647 w 52"/>
                    <a:gd name="T11" fmla="*/ 2147483647 h 49"/>
                    <a:gd name="T12" fmla="*/ 2147483647 w 52"/>
                    <a:gd name="T13" fmla="*/ 2147483647 h 49"/>
                    <a:gd name="T14" fmla="*/ 2147483647 w 52"/>
                    <a:gd name="T15" fmla="*/ 2147483647 h 49"/>
                    <a:gd name="T16" fmla="*/ 2147483647 w 52"/>
                    <a:gd name="T17" fmla="*/ 2147483647 h 49"/>
                    <a:gd name="T18" fmla="*/ 2147483647 w 52"/>
                    <a:gd name="T19" fmla="*/ 2147483647 h 49"/>
                    <a:gd name="T20" fmla="*/ 2147483647 w 52"/>
                    <a:gd name="T21" fmla="*/ 2147483647 h 49"/>
                    <a:gd name="T22" fmla="*/ 2147483647 w 52"/>
                    <a:gd name="T23" fmla="*/ 0 h 49"/>
                    <a:gd name="T24" fmla="*/ 2147483647 w 52"/>
                    <a:gd name="T25" fmla="*/ 0 h 49"/>
                    <a:gd name="T26" fmla="*/ 2147483647 w 52"/>
                    <a:gd name="T27" fmla="*/ 2147483647 h 49"/>
                    <a:gd name="T28" fmla="*/ 2147483647 w 52"/>
                    <a:gd name="T29" fmla="*/ 2147483647 h 49"/>
                    <a:gd name="T30" fmla="*/ 2147483647 w 52"/>
                    <a:gd name="T31" fmla="*/ 2147483647 h 49"/>
                    <a:gd name="T32" fmla="*/ 2147483647 w 52"/>
                    <a:gd name="T33" fmla="*/ 2147483647 h 49"/>
                    <a:gd name="T34" fmla="*/ 2147483647 w 52"/>
                    <a:gd name="T35" fmla="*/ 2147483647 h 49"/>
                    <a:gd name="T36" fmla="*/ 2147483647 w 52"/>
                    <a:gd name="T37" fmla="*/ 2147483647 h 49"/>
                    <a:gd name="T38" fmla="*/ 0 w 52"/>
                    <a:gd name="T39" fmla="*/ 2147483647 h 49"/>
                    <a:gd name="T40" fmla="*/ 0 w 52"/>
                    <a:gd name="T41" fmla="*/ 2147483647 h 49"/>
                    <a:gd name="T42" fmla="*/ 2147483647 w 52"/>
                    <a:gd name="T43" fmla="*/ 2147483647 h 49"/>
                    <a:gd name="T44" fmla="*/ 2147483647 w 52"/>
                    <a:gd name="T45" fmla="*/ 2147483647 h 49"/>
                    <a:gd name="T46" fmla="*/ 2147483647 w 52"/>
                    <a:gd name="T47" fmla="*/ 2147483647 h 49"/>
                    <a:gd name="T48" fmla="*/ 2147483647 w 52"/>
                    <a:gd name="T49" fmla="*/ 2147483647 h 49"/>
                    <a:gd name="T50" fmla="*/ 2147483647 w 52"/>
                    <a:gd name="T51" fmla="*/ 2147483647 h 49"/>
                    <a:gd name="T52" fmla="*/ 2147483647 w 52"/>
                    <a:gd name="T53" fmla="*/ 2147483647 h 49"/>
                    <a:gd name="T54" fmla="*/ 2147483647 w 52"/>
                    <a:gd name="T55" fmla="*/ 2147483647 h 49"/>
                    <a:gd name="T56" fmla="*/ 2147483647 w 52"/>
                    <a:gd name="T57" fmla="*/ 2147483647 h 49"/>
                    <a:gd name="T58" fmla="*/ 2147483647 w 52"/>
                    <a:gd name="T59" fmla="*/ 2147483647 h 49"/>
                    <a:gd name="T60" fmla="*/ 2147483647 w 52"/>
                    <a:gd name="T61" fmla="*/ 2147483647 h 49"/>
                    <a:gd name="T62" fmla="*/ 2147483647 w 52"/>
                    <a:gd name="T63" fmla="*/ 2147483647 h 49"/>
                    <a:gd name="T64" fmla="*/ 2147483647 w 52"/>
                    <a:gd name="T65" fmla="*/ 2147483647 h 49"/>
                    <a:gd name="T66" fmla="*/ 2147483647 w 52"/>
                    <a:gd name="T67" fmla="*/ 2147483647 h 49"/>
                    <a:gd name="T68" fmla="*/ 2147483647 w 52"/>
                    <a:gd name="T69" fmla="*/ 2147483647 h 49"/>
                    <a:gd name="T70" fmla="*/ 2147483647 w 52"/>
                    <a:gd name="T71" fmla="*/ 2147483647 h 49"/>
                    <a:gd name="T72" fmla="*/ 2147483647 w 52"/>
                    <a:gd name="T73" fmla="*/ 2147483647 h 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2" h="49">
                      <a:moveTo>
                        <a:pt x="24" y="44"/>
                      </a:moveTo>
                      <a:cubicBezTo>
                        <a:pt x="27" y="40"/>
                        <a:pt x="27" y="40"/>
                        <a:pt x="27" y="40"/>
                      </a:cubicBez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8" y="33"/>
                        <a:pt x="38" y="33"/>
                        <a:pt x="38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43" y="33"/>
                        <a:pt x="43" y="33"/>
                        <a:pt x="43" y="33"/>
                      </a:cubicBezTo>
                      <a:cubicBezTo>
                        <a:pt x="50" y="32"/>
                        <a:pt x="50" y="32"/>
                        <a:pt x="50" y="32"/>
                      </a:cubicBezTo>
                      <a:cubicBezTo>
                        <a:pt x="51" y="29"/>
                        <a:pt x="51" y="29"/>
                        <a:pt x="51" y="29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29"/>
                        <a:pt x="21" y="29"/>
                        <a:pt x="21" y="29"/>
                      </a:cubicBezTo>
                      <a:cubicBezTo>
                        <a:pt x="23" y="30"/>
                        <a:pt x="23" y="30"/>
                        <a:pt x="23" y="30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3" y="42"/>
                        <a:pt x="3" y="42"/>
                        <a:pt x="3" y="4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10" y="42"/>
                        <a:pt x="10" y="42"/>
                      </a:cubicBezTo>
                      <a:cubicBezTo>
                        <a:pt x="11" y="42"/>
                        <a:pt x="11" y="44"/>
                        <a:pt x="11" y="44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15" y="48"/>
                        <a:pt x="15" y="48"/>
                        <a:pt x="15" y="48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20" y="49"/>
                        <a:pt x="20" y="49"/>
                        <a:pt x="20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23" y="47"/>
                        <a:pt x="23" y="47"/>
                        <a:pt x="23" y="47"/>
                      </a:cubicBezTo>
                      <a:lnTo>
                        <a:pt x="24" y="4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1" name="Freeform 367"/>
                <p:cNvSpPr>
                  <a:spLocks/>
                </p:cNvSpPr>
                <p:nvPr/>
              </p:nvSpPr>
              <p:spPr bwMode="auto">
                <a:xfrm>
                  <a:off x="5526088" y="4370388"/>
                  <a:ext cx="234950" cy="317500"/>
                </a:xfrm>
                <a:custGeom>
                  <a:avLst/>
                  <a:gdLst>
                    <a:gd name="T0" fmla="*/ 2147483647 w 180"/>
                    <a:gd name="T1" fmla="*/ 2147483647 h 246"/>
                    <a:gd name="T2" fmla="*/ 2147483647 w 180"/>
                    <a:gd name="T3" fmla="*/ 2147483647 h 246"/>
                    <a:gd name="T4" fmla="*/ 2147483647 w 180"/>
                    <a:gd name="T5" fmla="*/ 2147483647 h 246"/>
                    <a:gd name="T6" fmla="*/ 2147483647 w 180"/>
                    <a:gd name="T7" fmla="*/ 2147483647 h 246"/>
                    <a:gd name="T8" fmla="*/ 2147483647 w 180"/>
                    <a:gd name="T9" fmla="*/ 2147483647 h 246"/>
                    <a:gd name="T10" fmla="*/ 2147483647 w 180"/>
                    <a:gd name="T11" fmla="*/ 2147483647 h 246"/>
                    <a:gd name="T12" fmla="*/ 2147483647 w 180"/>
                    <a:gd name="T13" fmla="*/ 2147483647 h 246"/>
                    <a:gd name="T14" fmla="*/ 2147483647 w 180"/>
                    <a:gd name="T15" fmla="*/ 2147483647 h 246"/>
                    <a:gd name="T16" fmla="*/ 2147483647 w 180"/>
                    <a:gd name="T17" fmla="*/ 2147483647 h 246"/>
                    <a:gd name="T18" fmla="*/ 2147483647 w 180"/>
                    <a:gd name="T19" fmla="*/ 2147483647 h 246"/>
                    <a:gd name="T20" fmla="*/ 2147483647 w 180"/>
                    <a:gd name="T21" fmla="*/ 2147483647 h 246"/>
                    <a:gd name="T22" fmla="*/ 2147483647 w 180"/>
                    <a:gd name="T23" fmla="*/ 2147483647 h 246"/>
                    <a:gd name="T24" fmla="*/ 2147483647 w 180"/>
                    <a:gd name="T25" fmla="*/ 2147483647 h 246"/>
                    <a:gd name="T26" fmla="*/ 0 w 180"/>
                    <a:gd name="T27" fmla="*/ 2147483647 h 246"/>
                    <a:gd name="T28" fmla="*/ 0 w 180"/>
                    <a:gd name="T29" fmla="*/ 2147483647 h 246"/>
                    <a:gd name="T30" fmla="*/ 2147483647 w 180"/>
                    <a:gd name="T31" fmla="*/ 2147483647 h 246"/>
                    <a:gd name="T32" fmla="*/ 2147483647 w 180"/>
                    <a:gd name="T33" fmla="*/ 2147483647 h 246"/>
                    <a:gd name="T34" fmla="*/ 2147483647 w 180"/>
                    <a:gd name="T35" fmla="*/ 2147483647 h 246"/>
                    <a:gd name="T36" fmla="*/ 2147483647 w 180"/>
                    <a:gd name="T37" fmla="*/ 2147483647 h 246"/>
                    <a:gd name="T38" fmla="*/ 2147483647 w 180"/>
                    <a:gd name="T39" fmla="*/ 2147483647 h 246"/>
                    <a:gd name="T40" fmla="*/ 2147483647 w 180"/>
                    <a:gd name="T41" fmla="*/ 0 h 246"/>
                    <a:gd name="T42" fmla="*/ 2147483647 w 180"/>
                    <a:gd name="T43" fmla="*/ 2147483647 h 24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246">
                      <a:moveTo>
                        <a:pt x="72" y="18"/>
                      </a:moveTo>
                      <a:lnTo>
                        <a:pt x="48" y="12"/>
                      </a:lnTo>
                      <a:lnTo>
                        <a:pt x="48" y="6"/>
                      </a:lnTo>
                      <a:lnTo>
                        <a:pt x="30" y="18"/>
                      </a:lnTo>
                      <a:lnTo>
                        <a:pt x="42" y="36"/>
                      </a:lnTo>
                      <a:lnTo>
                        <a:pt x="84" y="60"/>
                      </a:lnTo>
                      <a:lnTo>
                        <a:pt x="126" y="66"/>
                      </a:lnTo>
                      <a:lnTo>
                        <a:pt x="78" y="120"/>
                      </a:lnTo>
                      <a:lnTo>
                        <a:pt x="36" y="132"/>
                      </a:lnTo>
                      <a:lnTo>
                        <a:pt x="18" y="144"/>
                      </a:lnTo>
                      <a:lnTo>
                        <a:pt x="24" y="150"/>
                      </a:lnTo>
                      <a:lnTo>
                        <a:pt x="18" y="144"/>
                      </a:lnTo>
                      <a:lnTo>
                        <a:pt x="18" y="150"/>
                      </a:lnTo>
                      <a:lnTo>
                        <a:pt x="0" y="168"/>
                      </a:lnTo>
                      <a:lnTo>
                        <a:pt x="0" y="228"/>
                      </a:lnTo>
                      <a:lnTo>
                        <a:pt x="12" y="246"/>
                      </a:lnTo>
                      <a:lnTo>
                        <a:pt x="42" y="204"/>
                      </a:lnTo>
                      <a:lnTo>
                        <a:pt x="90" y="180"/>
                      </a:lnTo>
                      <a:lnTo>
                        <a:pt x="132" y="132"/>
                      </a:lnTo>
                      <a:lnTo>
                        <a:pt x="168" y="48"/>
                      </a:lnTo>
                      <a:lnTo>
                        <a:pt x="180" y="0"/>
                      </a:lnTo>
                      <a:lnTo>
                        <a:pt x="7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2" name="Freeform 368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2147483647 w 24"/>
                    <a:gd name="T15" fmla="*/ 0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3" name="Freeform 369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4" name="Freeform 370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2147483647 w 198"/>
                    <a:gd name="T51" fmla="*/ 2147483647 h 31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  <a:lnTo>
                        <a:pt x="36" y="31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5" name="Freeform 371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6" name="Freeform 372"/>
                <p:cNvSpPr>
                  <a:spLocks/>
                </p:cNvSpPr>
                <p:nvPr/>
              </p:nvSpPr>
              <p:spPr bwMode="auto">
                <a:xfrm>
                  <a:off x="4913313" y="5211763"/>
                  <a:ext cx="398462" cy="354012"/>
                </a:xfrm>
                <a:custGeom>
                  <a:avLst/>
                  <a:gdLst>
                    <a:gd name="T0" fmla="*/ 2147483647 w 51"/>
                    <a:gd name="T1" fmla="*/ 2147483647 h 45"/>
                    <a:gd name="T2" fmla="*/ 2147483647 w 51"/>
                    <a:gd name="T3" fmla="*/ 2147483647 h 45"/>
                    <a:gd name="T4" fmla="*/ 2147483647 w 51"/>
                    <a:gd name="T5" fmla="*/ 2147483647 h 45"/>
                    <a:gd name="T6" fmla="*/ 2147483647 w 51"/>
                    <a:gd name="T7" fmla="*/ 2147483647 h 45"/>
                    <a:gd name="T8" fmla="*/ 2147483647 w 51"/>
                    <a:gd name="T9" fmla="*/ 0 h 45"/>
                    <a:gd name="T10" fmla="*/ 2147483647 w 51"/>
                    <a:gd name="T11" fmla="*/ 2147483647 h 45"/>
                    <a:gd name="T12" fmla="*/ 2147483647 w 51"/>
                    <a:gd name="T13" fmla="*/ 2147483647 h 45"/>
                    <a:gd name="T14" fmla="*/ 2147483647 w 51"/>
                    <a:gd name="T15" fmla="*/ 2147483647 h 45"/>
                    <a:gd name="T16" fmla="*/ 2147483647 w 51"/>
                    <a:gd name="T17" fmla="*/ 2147483647 h 45"/>
                    <a:gd name="T18" fmla="*/ 2147483647 w 51"/>
                    <a:gd name="T19" fmla="*/ 2147483647 h 45"/>
                    <a:gd name="T20" fmla="*/ 2147483647 w 51"/>
                    <a:gd name="T21" fmla="*/ 2147483647 h 45"/>
                    <a:gd name="T22" fmla="*/ 2147483647 w 51"/>
                    <a:gd name="T23" fmla="*/ 2147483647 h 45"/>
                    <a:gd name="T24" fmla="*/ 2147483647 w 51"/>
                    <a:gd name="T25" fmla="*/ 2147483647 h 45"/>
                    <a:gd name="T26" fmla="*/ 2147483647 w 51"/>
                    <a:gd name="T27" fmla="*/ 2147483647 h 45"/>
                    <a:gd name="T28" fmla="*/ 2147483647 w 51"/>
                    <a:gd name="T29" fmla="*/ 2147483647 h 45"/>
                    <a:gd name="T30" fmla="*/ 2147483647 w 51"/>
                    <a:gd name="T31" fmla="*/ 2147483647 h 45"/>
                    <a:gd name="T32" fmla="*/ 2147483647 w 51"/>
                    <a:gd name="T33" fmla="*/ 2147483647 h 45"/>
                    <a:gd name="T34" fmla="*/ 0 w 51"/>
                    <a:gd name="T35" fmla="*/ 2147483647 h 45"/>
                    <a:gd name="T36" fmla="*/ 2147483647 w 51"/>
                    <a:gd name="T37" fmla="*/ 2147483647 h 45"/>
                    <a:gd name="T38" fmla="*/ 2147483647 w 51"/>
                    <a:gd name="T39" fmla="*/ 2147483647 h 45"/>
                    <a:gd name="T40" fmla="*/ 2147483647 w 51"/>
                    <a:gd name="T41" fmla="*/ 2147483647 h 45"/>
                    <a:gd name="T42" fmla="*/ 2147483647 w 51"/>
                    <a:gd name="T43" fmla="*/ 2147483647 h 45"/>
                    <a:gd name="T44" fmla="*/ 2147483647 w 51"/>
                    <a:gd name="T45" fmla="*/ 2147483647 h 45"/>
                    <a:gd name="T46" fmla="*/ 2147483647 w 51"/>
                    <a:gd name="T47" fmla="*/ 2147483647 h 45"/>
                    <a:gd name="T48" fmla="*/ 2147483647 w 51"/>
                    <a:gd name="T49" fmla="*/ 2147483647 h 45"/>
                    <a:gd name="T50" fmla="*/ 2147483647 w 51"/>
                    <a:gd name="T51" fmla="*/ 2147483647 h 45"/>
                    <a:gd name="T52" fmla="*/ 2147483647 w 51"/>
                    <a:gd name="T53" fmla="*/ 2147483647 h 45"/>
                    <a:gd name="T54" fmla="*/ 2147483647 w 51"/>
                    <a:gd name="T55" fmla="*/ 2147483647 h 45"/>
                    <a:gd name="T56" fmla="*/ 2147483647 w 51"/>
                    <a:gd name="T57" fmla="*/ 2147483647 h 45"/>
                    <a:gd name="T58" fmla="*/ 2147483647 w 51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1" h="45">
                      <a:moveTo>
                        <a:pt x="48" y="1"/>
                      </a:move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32" y="41"/>
                        <a:pt x="32" y="41"/>
                        <a:pt x="32" y="41"/>
                      </a:cubicBezTo>
                      <a:cubicBezTo>
                        <a:pt x="47" y="25"/>
                        <a:pt x="47" y="25"/>
                        <a:pt x="47" y="25"/>
                      </a:cubicBezTo>
                      <a:cubicBezTo>
                        <a:pt x="47" y="25"/>
                        <a:pt x="50" y="19"/>
                        <a:pt x="51" y="16"/>
                      </a:cubicBezTo>
                      <a:cubicBezTo>
                        <a:pt x="51" y="16"/>
                        <a:pt x="51" y="16"/>
                        <a:pt x="51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lnTo>
                        <a:pt x="48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7" name="Freeform 373"/>
                <p:cNvSpPr>
                  <a:spLocks/>
                </p:cNvSpPr>
                <p:nvPr/>
              </p:nvSpPr>
              <p:spPr bwMode="auto">
                <a:xfrm>
                  <a:off x="4999038" y="5095875"/>
                  <a:ext cx="236537" cy="234950"/>
                </a:xfrm>
                <a:custGeom>
                  <a:avLst/>
                  <a:gdLst>
                    <a:gd name="T0" fmla="*/ 2147483647 w 180"/>
                    <a:gd name="T1" fmla="*/ 2147483647 h 180"/>
                    <a:gd name="T2" fmla="*/ 2147483647 w 180"/>
                    <a:gd name="T3" fmla="*/ 2147483647 h 180"/>
                    <a:gd name="T4" fmla="*/ 2147483647 w 180"/>
                    <a:gd name="T5" fmla="*/ 2147483647 h 180"/>
                    <a:gd name="T6" fmla="*/ 2147483647 w 180"/>
                    <a:gd name="T7" fmla="*/ 2147483647 h 180"/>
                    <a:gd name="T8" fmla="*/ 2147483647 w 180"/>
                    <a:gd name="T9" fmla="*/ 2147483647 h 180"/>
                    <a:gd name="T10" fmla="*/ 2147483647 w 180"/>
                    <a:gd name="T11" fmla="*/ 2147483647 h 180"/>
                    <a:gd name="T12" fmla="*/ 2147483647 w 180"/>
                    <a:gd name="T13" fmla="*/ 2147483647 h 180"/>
                    <a:gd name="T14" fmla="*/ 2147483647 w 180"/>
                    <a:gd name="T15" fmla="*/ 0 h 180"/>
                    <a:gd name="T16" fmla="*/ 2147483647 w 180"/>
                    <a:gd name="T17" fmla="*/ 2147483647 h 180"/>
                    <a:gd name="T18" fmla="*/ 2147483647 w 180"/>
                    <a:gd name="T19" fmla="*/ 2147483647 h 180"/>
                    <a:gd name="T20" fmla="*/ 2147483647 w 180"/>
                    <a:gd name="T21" fmla="*/ 2147483647 h 180"/>
                    <a:gd name="T22" fmla="*/ 0 w 180"/>
                    <a:gd name="T23" fmla="*/ 2147483647 h 180"/>
                    <a:gd name="T24" fmla="*/ 0 w 180"/>
                    <a:gd name="T25" fmla="*/ 2147483647 h 180"/>
                    <a:gd name="T26" fmla="*/ 2147483647 w 180"/>
                    <a:gd name="T27" fmla="*/ 2147483647 h 180"/>
                    <a:gd name="T28" fmla="*/ 2147483647 w 180"/>
                    <a:gd name="T29" fmla="*/ 2147483647 h 180"/>
                    <a:gd name="T30" fmla="*/ 2147483647 w 180"/>
                    <a:gd name="T31" fmla="*/ 2147483647 h 180"/>
                    <a:gd name="T32" fmla="*/ 2147483647 w 180"/>
                    <a:gd name="T33" fmla="*/ 2147483647 h 180"/>
                    <a:gd name="T34" fmla="*/ 2147483647 w 180"/>
                    <a:gd name="T35" fmla="*/ 2147483647 h 180"/>
                    <a:gd name="T36" fmla="*/ 2147483647 w 180"/>
                    <a:gd name="T37" fmla="*/ 2147483647 h 180"/>
                    <a:gd name="T38" fmla="*/ 2147483647 w 180"/>
                    <a:gd name="T39" fmla="*/ 2147483647 h 180"/>
                    <a:gd name="T40" fmla="*/ 2147483647 w 180"/>
                    <a:gd name="T41" fmla="*/ 2147483647 h 180"/>
                    <a:gd name="T42" fmla="*/ 2147483647 w 18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180">
                      <a:moveTo>
                        <a:pt x="144" y="54"/>
                      </a:moveTo>
                      <a:lnTo>
                        <a:pt x="132" y="54"/>
                      </a:lnTo>
                      <a:lnTo>
                        <a:pt x="114" y="30"/>
                      </a:lnTo>
                      <a:lnTo>
                        <a:pt x="102" y="6"/>
                      </a:lnTo>
                      <a:lnTo>
                        <a:pt x="96" y="6"/>
                      </a:lnTo>
                      <a:lnTo>
                        <a:pt x="84" y="12"/>
                      </a:lnTo>
                      <a:lnTo>
                        <a:pt x="96" y="6"/>
                      </a:lnTo>
                      <a:lnTo>
                        <a:pt x="84" y="0"/>
                      </a:lnTo>
                      <a:lnTo>
                        <a:pt x="66" y="6"/>
                      </a:lnTo>
                      <a:lnTo>
                        <a:pt x="18" y="18"/>
                      </a:lnTo>
                      <a:lnTo>
                        <a:pt x="12" y="84"/>
                      </a:lnTo>
                      <a:lnTo>
                        <a:pt x="0" y="90"/>
                      </a:lnTo>
                      <a:lnTo>
                        <a:pt x="0" y="144"/>
                      </a:lnTo>
                      <a:lnTo>
                        <a:pt x="12" y="168"/>
                      </a:lnTo>
                      <a:lnTo>
                        <a:pt x="18" y="180"/>
                      </a:lnTo>
                      <a:lnTo>
                        <a:pt x="36" y="180"/>
                      </a:lnTo>
                      <a:lnTo>
                        <a:pt x="66" y="162"/>
                      </a:lnTo>
                      <a:lnTo>
                        <a:pt x="90" y="162"/>
                      </a:lnTo>
                      <a:lnTo>
                        <a:pt x="138" y="120"/>
                      </a:lnTo>
                      <a:lnTo>
                        <a:pt x="180" y="90"/>
                      </a:lnTo>
                      <a:lnTo>
                        <a:pt x="150" y="78"/>
                      </a:lnTo>
                      <a:lnTo>
                        <a:pt x="144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" name="Freeform 374"/>
                <p:cNvSpPr>
                  <a:spLocks/>
                </p:cNvSpPr>
                <p:nvPr/>
              </p:nvSpPr>
              <p:spPr bwMode="auto">
                <a:xfrm>
                  <a:off x="5241925" y="4914900"/>
                  <a:ext cx="268288" cy="422275"/>
                </a:xfrm>
                <a:custGeom>
                  <a:avLst/>
                  <a:gdLst>
                    <a:gd name="T0" fmla="*/ 2147483647 w 34"/>
                    <a:gd name="T1" fmla="*/ 2147483647 h 54"/>
                    <a:gd name="T2" fmla="*/ 2147483647 w 34"/>
                    <a:gd name="T3" fmla="*/ 2147483647 h 54"/>
                    <a:gd name="T4" fmla="*/ 2147483647 w 34"/>
                    <a:gd name="T5" fmla="*/ 2147483647 h 54"/>
                    <a:gd name="T6" fmla="*/ 2147483647 w 34"/>
                    <a:gd name="T7" fmla="*/ 2147483647 h 54"/>
                    <a:gd name="T8" fmla="*/ 2147483647 w 34"/>
                    <a:gd name="T9" fmla="*/ 2147483647 h 54"/>
                    <a:gd name="T10" fmla="*/ 2147483647 w 34"/>
                    <a:gd name="T11" fmla="*/ 2147483647 h 54"/>
                    <a:gd name="T12" fmla="*/ 2147483647 w 34"/>
                    <a:gd name="T13" fmla="*/ 2147483647 h 54"/>
                    <a:gd name="T14" fmla="*/ 2147483647 w 34"/>
                    <a:gd name="T15" fmla="*/ 2147483647 h 54"/>
                    <a:gd name="T16" fmla="*/ 2147483647 w 34"/>
                    <a:gd name="T17" fmla="*/ 2147483647 h 54"/>
                    <a:gd name="T18" fmla="*/ 2147483647 w 34"/>
                    <a:gd name="T19" fmla="*/ 2147483647 h 54"/>
                    <a:gd name="T20" fmla="*/ 2147483647 w 34"/>
                    <a:gd name="T21" fmla="*/ 2147483647 h 54"/>
                    <a:gd name="T22" fmla="*/ 2147483647 w 34"/>
                    <a:gd name="T23" fmla="*/ 2147483647 h 54"/>
                    <a:gd name="T24" fmla="*/ 0 w 34"/>
                    <a:gd name="T25" fmla="*/ 2147483647 h 54"/>
                    <a:gd name="T26" fmla="*/ 0 w 34"/>
                    <a:gd name="T27" fmla="*/ 2147483647 h 54"/>
                    <a:gd name="T28" fmla="*/ 2147483647 w 34"/>
                    <a:gd name="T29" fmla="*/ 2147483647 h 54"/>
                    <a:gd name="T30" fmla="*/ 2147483647 w 34"/>
                    <a:gd name="T31" fmla="*/ 2147483647 h 54"/>
                    <a:gd name="T32" fmla="*/ 2147483647 w 34"/>
                    <a:gd name="T33" fmla="*/ 2147483647 h 54"/>
                    <a:gd name="T34" fmla="*/ 2147483647 w 34"/>
                    <a:gd name="T35" fmla="*/ 2147483647 h 54"/>
                    <a:gd name="T36" fmla="*/ 2147483647 w 34"/>
                    <a:gd name="T37" fmla="*/ 2147483647 h 54"/>
                    <a:gd name="T38" fmla="*/ 2147483647 w 34"/>
                    <a:gd name="T39" fmla="*/ 2147483647 h 54"/>
                    <a:gd name="T40" fmla="*/ 2147483647 w 34"/>
                    <a:gd name="T41" fmla="*/ 2147483647 h 54"/>
                    <a:gd name="T42" fmla="*/ 2147483647 w 34"/>
                    <a:gd name="T43" fmla="*/ 2147483647 h 54"/>
                    <a:gd name="T44" fmla="*/ 2147483647 w 34"/>
                    <a:gd name="T45" fmla="*/ 2147483647 h 54"/>
                    <a:gd name="T46" fmla="*/ 2147483647 w 34"/>
                    <a:gd name="T47" fmla="*/ 2147483647 h 54"/>
                    <a:gd name="T48" fmla="*/ 2147483647 w 34"/>
                    <a:gd name="T49" fmla="*/ 2147483647 h 54"/>
                    <a:gd name="T50" fmla="*/ 2147483647 w 34"/>
                    <a:gd name="T51" fmla="*/ 2147483647 h 54"/>
                    <a:gd name="T52" fmla="*/ 2147483647 w 34"/>
                    <a:gd name="T53" fmla="*/ 2147483647 h 54"/>
                    <a:gd name="T54" fmla="*/ 2147483647 w 34"/>
                    <a:gd name="T55" fmla="*/ 2147483647 h 54"/>
                    <a:gd name="T56" fmla="*/ 2147483647 w 34"/>
                    <a:gd name="T57" fmla="*/ 2147483647 h 54"/>
                    <a:gd name="T58" fmla="*/ 2147483647 w 34"/>
                    <a:gd name="T59" fmla="*/ 2147483647 h 54"/>
                    <a:gd name="T60" fmla="*/ 2147483647 w 34"/>
                    <a:gd name="T61" fmla="*/ 2147483647 h 54"/>
                    <a:gd name="T62" fmla="*/ 2147483647 w 34"/>
                    <a:gd name="T63" fmla="*/ 2147483647 h 54"/>
                    <a:gd name="T64" fmla="*/ 2147483647 w 34"/>
                    <a:gd name="T65" fmla="*/ 2147483647 h 54"/>
                    <a:gd name="T66" fmla="*/ 2147483647 w 34"/>
                    <a:gd name="T67" fmla="*/ 2147483647 h 54"/>
                    <a:gd name="T68" fmla="*/ 2147483647 w 34"/>
                    <a:gd name="T69" fmla="*/ 0 h 54"/>
                    <a:gd name="T70" fmla="*/ 2147483647 w 34"/>
                    <a:gd name="T71" fmla="*/ 0 h 54"/>
                    <a:gd name="T72" fmla="*/ 2147483647 w 34"/>
                    <a:gd name="T73" fmla="*/ 2147483647 h 54"/>
                    <a:gd name="T74" fmla="*/ 2147483647 w 34"/>
                    <a:gd name="T75" fmla="*/ 2147483647 h 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4" h="54">
                      <a:moveTo>
                        <a:pt x="22" y="2"/>
                      </a:move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6" y="39"/>
                        <a:pt x="6" y="39"/>
                        <a:pt x="6" y="39"/>
                      </a:cubicBezTo>
                      <a:cubicBezTo>
                        <a:pt x="7" y="54"/>
                        <a:pt x="7" y="54"/>
                        <a:pt x="7" y="54"/>
                      </a:cubicBezTo>
                      <a:cubicBezTo>
                        <a:pt x="9" y="54"/>
                        <a:pt x="9" y="54"/>
                        <a:pt x="9" y="54"/>
                      </a:cubicBezTo>
                      <a:cubicBezTo>
                        <a:pt x="10" y="51"/>
                        <a:pt x="9" y="51"/>
                        <a:pt x="9" y="51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21" y="25"/>
                        <a:pt x="21" y="25"/>
                        <a:pt x="21" y="25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1"/>
                        <a:pt x="30" y="1"/>
                        <a:pt x="30" y="1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" name="Freeform 375"/>
                <p:cNvSpPr>
                  <a:spLocks/>
                </p:cNvSpPr>
                <p:nvPr/>
              </p:nvSpPr>
              <p:spPr bwMode="auto">
                <a:xfrm>
                  <a:off x="5241925" y="4673600"/>
                  <a:ext cx="260350" cy="265113"/>
                </a:xfrm>
                <a:custGeom>
                  <a:avLst/>
                  <a:gdLst>
                    <a:gd name="T0" fmla="*/ 2147483647 w 33"/>
                    <a:gd name="T1" fmla="*/ 2147483647 h 34"/>
                    <a:gd name="T2" fmla="*/ 2147483647 w 33"/>
                    <a:gd name="T3" fmla="*/ 2147483647 h 34"/>
                    <a:gd name="T4" fmla="*/ 2147483647 w 33"/>
                    <a:gd name="T5" fmla="*/ 2147483647 h 34"/>
                    <a:gd name="T6" fmla="*/ 2147483647 w 33"/>
                    <a:gd name="T7" fmla="*/ 2147483647 h 34"/>
                    <a:gd name="T8" fmla="*/ 2147483647 w 33"/>
                    <a:gd name="T9" fmla="*/ 0 h 34"/>
                    <a:gd name="T10" fmla="*/ 2147483647 w 33"/>
                    <a:gd name="T11" fmla="*/ 2147483647 h 34"/>
                    <a:gd name="T12" fmla="*/ 2147483647 w 33"/>
                    <a:gd name="T13" fmla="*/ 2147483647 h 34"/>
                    <a:gd name="T14" fmla="*/ 2147483647 w 33"/>
                    <a:gd name="T15" fmla="*/ 2147483647 h 34"/>
                    <a:gd name="T16" fmla="*/ 2147483647 w 33"/>
                    <a:gd name="T17" fmla="*/ 2147483647 h 34"/>
                    <a:gd name="T18" fmla="*/ 2147483647 w 33"/>
                    <a:gd name="T19" fmla="*/ 2147483647 h 34"/>
                    <a:gd name="T20" fmla="*/ 2147483647 w 33"/>
                    <a:gd name="T21" fmla="*/ 2147483647 h 34"/>
                    <a:gd name="T22" fmla="*/ 0 w 33"/>
                    <a:gd name="T23" fmla="*/ 2147483647 h 34"/>
                    <a:gd name="T24" fmla="*/ 2147483647 w 33"/>
                    <a:gd name="T25" fmla="*/ 2147483647 h 34"/>
                    <a:gd name="T26" fmla="*/ 2147483647 w 33"/>
                    <a:gd name="T27" fmla="*/ 2147483647 h 34"/>
                    <a:gd name="T28" fmla="*/ 2147483647 w 33"/>
                    <a:gd name="T29" fmla="*/ 2147483647 h 34"/>
                    <a:gd name="T30" fmla="*/ 2147483647 w 33"/>
                    <a:gd name="T31" fmla="*/ 2147483647 h 34"/>
                    <a:gd name="T32" fmla="*/ 2147483647 w 33"/>
                    <a:gd name="T33" fmla="*/ 2147483647 h 34"/>
                    <a:gd name="T34" fmla="*/ 2147483647 w 33"/>
                    <a:gd name="T35" fmla="*/ 2147483647 h 34"/>
                    <a:gd name="T36" fmla="*/ 2147483647 w 33"/>
                    <a:gd name="T37" fmla="*/ 2147483647 h 34"/>
                    <a:gd name="T38" fmla="*/ 2147483647 w 33"/>
                    <a:gd name="T39" fmla="*/ 2147483647 h 34"/>
                    <a:gd name="T40" fmla="*/ 2147483647 w 33"/>
                    <a:gd name="T41" fmla="*/ 2147483647 h 34"/>
                    <a:gd name="T42" fmla="*/ 2147483647 w 33"/>
                    <a:gd name="T43" fmla="*/ 2147483647 h 34"/>
                    <a:gd name="T44" fmla="*/ 2147483647 w 33"/>
                    <a:gd name="T45" fmla="*/ 2147483647 h 34"/>
                    <a:gd name="T46" fmla="*/ 2147483647 w 33"/>
                    <a:gd name="T47" fmla="*/ 2147483647 h 34"/>
                    <a:gd name="T48" fmla="*/ 2147483647 w 33"/>
                    <a:gd name="T49" fmla="*/ 2147483647 h 34"/>
                    <a:gd name="T50" fmla="*/ 2147483647 w 33"/>
                    <a:gd name="T51" fmla="*/ 2147483647 h 34"/>
                    <a:gd name="T52" fmla="*/ 2147483647 w 33"/>
                    <a:gd name="T53" fmla="*/ 2147483647 h 3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3" h="34">
                      <a:moveTo>
                        <a:pt x="25" y="6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4"/>
                        <a:pt x="8" y="26"/>
                        <a:pt x="9" y="26"/>
                      </a:cubicBezTo>
                      <a:cubicBezTo>
                        <a:pt x="9" y="26"/>
                        <a:pt x="14" y="27"/>
                        <a:pt x="14" y="27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7" y="34"/>
                        <a:pt x="17" y="34"/>
                        <a:pt x="17" y="34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30" y="32"/>
                        <a:pt x="30" y="32"/>
                        <a:pt x="30" y="32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19"/>
                        <a:pt x="28" y="15"/>
                        <a:pt x="28" y="14"/>
                      </a:cubicBezTo>
                      <a:cubicBezTo>
                        <a:pt x="28" y="13"/>
                        <a:pt x="29" y="12"/>
                        <a:pt x="30" y="12"/>
                      </a:cubicBezTo>
                      <a:cubicBezTo>
                        <a:pt x="25" y="9"/>
                        <a:pt x="25" y="9"/>
                        <a:pt x="25" y="9"/>
                      </a:cubicBezTo>
                      <a:lnTo>
                        <a:pt x="25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0" name="Freeform 376"/>
                <p:cNvSpPr>
                  <a:spLocks/>
                </p:cNvSpPr>
                <p:nvPr/>
              </p:nvSpPr>
              <p:spPr bwMode="auto">
                <a:xfrm>
                  <a:off x="4802188" y="4797425"/>
                  <a:ext cx="298450" cy="298450"/>
                </a:xfrm>
                <a:custGeom>
                  <a:avLst/>
                  <a:gdLst>
                    <a:gd name="T0" fmla="*/ 2147483647 w 38"/>
                    <a:gd name="T1" fmla="*/ 2147483647 h 38"/>
                    <a:gd name="T2" fmla="*/ 2147483647 w 38"/>
                    <a:gd name="T3" fmla="*/ 2147483647 h 38"/>
                    <a:gd name="T4" fmla="*/ 2147483647 w 38"/>
                    <a:gd name="T5" fmla="*/ 2147483647 h 38"/>
                    <a:gd name="T6" fmla="*/ 2147483647 w 38"/>
                    <a:gd name="T7" fmla="*/ 2147483647 h 38"/>
                    <a:gd name="T8" fmla="*/ 2147483647 w 38"/>
                    <a:gd name="T9" fmla="*/ 2147483647 h 38"/>
                    <a:gd name="T10" fmla="*/ 2147483647 w 38"/>
                    <a:gd name="T11" fmla="*/ 2147483647 h 38"/>
                    <a:gd name="T12" fmla="*/ 2147483647 w 38"/>
                    <a:gd name="T13" fmla="*/ 2147483647 h 38"/>
                    <a:gd name="T14" fmla="*/ 2147483647 w 38"/>
                    <a:gd name="T15" fmla="*/ 2147483647 h 38"/>
                    <a:gd name="T16" fmla="*/ 2147483647 w 38"/>
                    <a:gd name="T17" fmla="*/ 2147483647 h 38"/>
                    <a:gd name="T18" fmla="*/ 2147483647 w 38"/>
                    <a:gd name="T19" fmla="*/ 2147483647 h 38"/>
                    <a:gd name="T20" fmla="*/ 2147483647 w 38"/>
                    <a:gd name="T21" fmla="*/ 2147483647 h 38"/>
                    <a:gd name="T22" fmla="*/ 2147483647 w 38"/>
                    <a:gd name="T23" fmla="*/ 2147483647 h 38"/>
                    <a:gd name="T24" fmla="*/ 2147483647 w 38"/>
                    <a:gd name="T25" fmla="*/ 2147483647 h 38"/>
                    <a:gd name="T26" fmla="*/ 2147483647 w 38"/>
                    <a:gd name="T27" fmla="*/ 2147483647 h 38"/>
                    <a:gd name="T28" fmla="*/ 2147483647 w 38"/>
                    <a:gd name="T29" fmla="*/ 2147483647 h 38"/>
                    <a:gd name="T30" fmla="*/ 2147483647 w 38"/>
                    <a:gd name="T31" fmla="*/ 2147483647 h 38"/>
                    <a:gd name="T32" fmla="*/ 2147483647 w 38"/>
                    <a:gd name="T33" fmla="*/ 0 h 38"/>
                    <a:gd name="T34" fmla="*/ 2147483647 w 38"/>
                    <a:gd name="T35" fmla="*/ 0 h 38"/>
                    <a:gd name="T36" fmla="*/ 2147483647 w 38"/>
                    <a:gd name="T37" fmla="*/ 2147483647 h 38"/>
                    <a:gd name="T38" fmla="*/ 2147483647 w 38"/>
                    <a:gd name="T39" fmla="*/ 2147483647 h 38"/>
                    <a:gd name="T40" fmla="*/ 2147483647 w 38"/>
                    <a:gd name="T41" fmla="*/ 2147483647 h 38"/>
                    <a:gd name="T42" fmla="*/ 0 w 38"/>
                    <a:gd name="T43" fmla="*/ 2147483647 h 38"/>
                    <a:gd name="T44" fmla="*/ 0 w 38"/>
                    <a:gd name="T45" fmla="*/ 2147483647 h 38"/>
                    <a:gd name="T46" fmla="*/ 2147483647 w 38"/>
                    <a:gd name="T47" fmla="*/ 2147483647 h 38"/>
                    <a:gd name="T48" fmla="*/ 2147483647 w 38"/>
                    <a:gd name="T49" fmla="*/ 2147483647 h 3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8" h="38">
                      <a:moveTo>
                        <a:pt x="4" y="37"/>
                      </a:move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20" y="38"/>
                        <a:pt x="20" y="38"/>
                        <a:pt x="20" y="38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cubicBezTo>
                        <a:pt x="32" y="22"/>
                        <a:pt x="32" y="22"/>
                        <a:pt x="32" y="22"/>
                      </a:cubicBezTo>
                      <a:cubicBezTo>
                        <a:pt x="38" y="21"/>
                        <a:pt x="38" y="21"/>
                        <a:pt x="38" y="21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0" y="4"/>
                        <a:pt x="30" y="4"/>
                        <a:pt x="30" y="4"/>
                      </a:cubicBezTo>
                      <a:cubicBezTo>
                        <a:pt x="30" y="4"/>
                        <a:pt x="25" y="4"/>
                        <a:pt x="24" y="4"/>
                      </a:cubicBezTo>
                      <a:cubicBezTo>
                        <a:pt x="24" y="4"/>
                        <a:pt x="22" y="6"/>
                        <a:pt x="21" y="6"/>
                      </a:cubicBezTo>
                      <a:cubicBezTo>
                        <a:pt x="20" y="7"/>
                        <a:pt x="19" y="6"/>
                        <a:pt x="18" y="6"/>
                      </a:cubicBezTo>
                      <a:cubicBezTo>
                        <a:pt x="17" y="6"/>
                        <a:pt x="13" y="0"/>
                        <a:pt x="12" y="0"/>
                      </a:cubicBezTo>
                      <a:cubicBezTo>
                        <a:pt x="11" y="0"/>
                        <a:pt x="4" y="0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2" y="35"/>
                        <a:pt x="2" y="35"/>
                        <a:pt x="2" y="35"/>
                      </a:cubicBezTo>
                      <a:lnTo>
                        <a:pt x="4" y="3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1" name="Freeform 377"/>
                <p:cNvSpPr>
                  <a:spLocks/>
                </p:cNvSpPr>
                <p:nvPr/>
              </p:nvSpPr>
              <p:spPr bwMode="auto">
                <a:xfrm>
                  <a:off x="4802188" y="4516438"/>
                  <a:ext cx="463550" cy="460375"/>
                </a:xfrm>
                <a:custGeom>
                  <a:avLst/>
                  <a:gdLst>
                    <a:gd name="T0" fmla="*/ 2147483647 w 59"/>
                    <a:gd name="T1" fmla="*/ 2147483647 h 59"/>
                    <a:gd name="T2" fmla="*/ 2147483647 w 59"/>
                    <a:gd name="T3" fmla="*/ 2147483647 h 59"/>
                    <a:gd name="T4" fmla="*/ 2147483647 w 59"/>
                    <a:gd name="T5" fmla="*/ 2147483647 h 59"/>
                    <a:gd name="T6" fmla="*/ 2147483647 w 59"/>
                    <a:gd name="T7" fmla="*/ 2147483647 h 59"/>
                    <a:gd name="T8" fmla="*/ 2147483647 w 59"/>
                    <a:gd name="T9" fmla="*/ 2147483647 h 59"/>
                    <a:gd name="T10" fmla="*/ 2147483647 w 59"/>
                    <a:gd name="T11" fmla="*/ 2147483647 h 59"/>
                    <a:gd name="T12" fmla="*/ 0 w 59"/>
                    <a:gd name="T13" fmla="*/ 2147483647 h 59"/>
                    <a:gd name="T14" fmla="*/ 2147483647 w 59"/>
                    <a:gd name="T15" fmla="*/ 2147483647 h 59"/>
                    <a:gd name="T16" fmla="*/ 2147483647 w 59"/>
                    <a:gd name="T17" fmla="*/ 2147483647 h 59"/>
                    <a:gd name="T18" fmla="*/ 2147483647 w 59"/>
                    <a:gd name="T19" fmla="*/ 2147483647 h 59"/>
                    <a:gd name="T20" fmla="*/ 2147483647 w 59"/>
                    <a:gd name="T21" fmla="*/ 2147483647 h 59"/>
                    <a:gd name="T22" fmla="*/ 2147483647 w 59"/>
                    <a:gd name="T23" fmla="*/ 2147483647 h 59"/>
                    <a:gd name="T24" fmla="*/ 2147483647 w 59"/>
                    <a:gd name="T25" fmla="*/ 2147483647 h 59"/>
                    <a:gd name="T26" fmla="*/ 2147483647 w 59"/>
                    <a:gd name="T27" fmla="*/ 2147483647 h 59"/>
                    <a:gd name="T28" fmla="*/ 2147483647 w 59"/>
                    <a:gd name="T29" fmla="*/ 2147483647 h 59"/>
                    <a:gd name="T30" fmla="*/ 2147483647 w 59"/>
                    <a:gd name="T31" fmla="*/ 2147483647 h 59"/>
                    <a:gd name="T32" fmla="*/ 2147483647 w 59"/>
                    <a:gd name="T33" fmla="*/ 2147483647 h 59"/>
                    <a:gd name="T34" fmla="*/ 2147483647 w 59"/>
                    <a:gd name="T35" fmla="*/ 2147483647 h 59"/>
                    <a:gd name="T36" fmla="*/ 2147483647 w 59"/>
                    <a:gd name="T37" fmla="*/ 2147483647 h 59"/>
                    <a:gd name="T38" fmla="*/ 2147483647 w 59"/>
                    <a:gd name="T39" fmla="*/ 2147483647 h 59"/>
                    <a:gd name="T40" fmla="*/ 2147483647 w 59"/>
                    <a:gd name="T41" fmla="*/ 2147483647 h 59"/>
                    <a:gd name="T42" fmla="*/ 2147483647 w 59"/>
                    <a:gd name="T43" fmla="*/ 2147483647 h 59"/>
                    <a:gd name="T44" fmla="*/ 2147483647 w 59"/>
                    <a:gd name="T45" fmla="*/ 2147483647 h 59"/>
                    <a:gd name="T46" fmla="*/ 2147483647 w 59"/>
                    <a:gd name="T47" fmla="*/ 2147483647 h 59"/>
                    <a:gd name="T48" fmla="*/ 2147483647 w 59"/>
                    <a:gd name="T49" fmla="*/ 2147483647 h 59"/>
                    <a:gd name="T50" fmla="*/ 2147483647 w 59"/>
                    <a:gd name="T51" fmla="*/ 2147483647 h 59"/>
                    <a:gd name="T52" fmla="*/ 2147483647 w 59"/>
                    <a:gd name="T53" fmla="*/ 2147483647 h 59"/>
                    <a:gd name="T54" fmla="*/ 2147483647 w 59"/>
                    <a:gd name="T55" fmla="*/ 2147483647 h 59"/>
                    <a:gd name="T56" fmla="*/ 2147483647 w 59"/>
                    <a:gd name="T57" fmla="*/ 2147483647 h 59"/>
                    <a:gd name="T58" fmla="*/ 2147483647 w 59"/>
                    <a:gd name="T59" fmla="*/ 2147483647 h 59"/>
                    <a:gd name="T60" fmla="*/ 2147483647 w 59"/>
                    <a:gd name="T61" fmla="*/ 2147483647 h 59"/>
                    <a:gd name="T62" fmla="*/ 2147483647 w 59"/>
                    <a:gd name="T63" fmla="*/ 2147483647 h 59"/>
                    <a:gd name="T64" fmla="*/ 2147483647 w 59"/>
                    <a:gd name="T65" fmla="*/ 2147483647 h 59"/>
                    <a:gd name="T66" fmla="*/ 2147483647 w 59"/>
                    <a:gd name="T67" fmla="*/ 2147483647 h 59"/>
                    <a:gd name="T68" fmla="*/ 2147483647 w 59"/>
                    <a:gd name="T69" fmla="*/ 0 h 59"/>
                    <a:gd name="T70" fmla="*/ 2147483647 w 59"/>
                    <a:gd name="T71" fmla="*/ 2147483647 h 59"/>
                    <a:gd name="T72" fmla="*/ 2147483647 w 59"/>
                    <a:gd name="T73" fmla="*/ 2147483647 h 59"/>
                    <a:gd name="T74" fmla="*/ 2147483647 w 59"/>
                    <a:gd name="T75" fmla="*/ 2147483647 h 59"/>
                    <a:gd name="T76" fmla="*/ 2147483647 w 59"/>
                    <a:gd name="T77" fmla="*/ 2147483647 h 59"/>
                    <a:gd name="T78" fmla="*/ 2147483647 w 59"/>
                    <a:gd name="T79" fmla="*/ 2147483647 h 5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59" h="59">
                      <a:moveTo>
                        <a:pt x="21" y="6"/>
                      </a:move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36"/>
                        <a:pt x="11" y="36"/>
                        <a:pt x="12" y="36"/>
                      </a:cubicBezTo>
                      <a:cubicBezTo>
                        <a:pt x="13" y="36"/>
                        <a:pt x="17" y="42"/>
                        <a:pt x="18" y="42"/>
                      </a:cubicBezTo>
                      <a:cubicBezTo>
                        <a:pt x="19" y="42"/>
                        <a:pt x="20" y="43"/>
                        <a:pt x="21" y="42"/>
                      </a:cubicBezTo>
                      <a:cubicBezTo>
                        <a:pt x="22" y="42"/>
                        <a:pt x="24" y="40"/>
                        <a:pt x="24" y="40"/>
                      </a:cubicBezTo>
                      <a:cubicBezTo>
                        <a:pt x="25" y="40"/>
                        <a:pt x="30" y="40"/>
                        <a:pt x="30" y="40"/>
                      </a:cubicBezTo>
                      <a:cubicBezTo>
                        <a:pt x="32" y="52"/>
                        <a:pt x="32" y="52"/>
                        <a:pt x="32" y="52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43" y="53"/>
                        <a:pt x="43" y="53"/>
                        <a:pt x="43" y="53"/>
                      </a:cubicBezTo>
                      <a:cubicBezTo>
                        <a:pt x="49" y="56"/>
                        <a:pt x="49" y="56"/>
                        <a:pt x="49" y="56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52" y="53"/>
                        <a:pt x="52" y="53"/>
                        <a:pt x="52" y="53"/>
                      </a:cubicBezTo>
                      <a:cubicBezTo>
                        <a:pt x="53" y="50"/>
                        <a:pt x="53" y="50"/>
                        <a:pt x="53" y="50"/>
                      </a:cubicBezTo>
                      <a:cubicBezTo>
                        <a:pt x="54" y="44"/>
                        <a:pt x="54" y="44"/>
                        <a:pt x="54" y="44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cubicBezTo>
                        <a:pt x="54" y="31"/>
                        <a:pt x="54" y="31"/>
                        <a:pt x="54" y="31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5" y="18"/>
                        <a:pt x="55" y="18"/>
                        <a:pt x="55" y="18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6"/>
                        <a:pt x="21" y="6"/>
                        <a:pt x="21" y="6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2" name="Freeform 378"/>
                <p:cNvSpPr>
                  <a:spLocks/>
                </p:cNvSpPr>
                <p:nvPr/>
              </p:nvSpPr>
              <p:spPr bwMode="auto">
                <a:xfrm>
                  <a:off x="5319713" y="4203700"/>
                  <a:ext cx="369887" cy="354013"/>
                </a:xfrm>
                <a:custGeom>
                  <a:avLst/>
                  <a:gdLst>
                    <a:gd name="T0" fmla="*/ 2147483647 w 47"/>
                    <a:gd name="T1" fmla="*/ 2147483647 h 45"/>
                    <a:gd name="T2" fmla="*/ 2147483647 w 47"/>
                    <a:gd name="T3" fmla="*/ 2147483647 h 45"/>
                    <a:gd name="T4" fmla="*/ 2147483647 w 47"/>
                    <a:gd name="T5" fmla="*/ 2147483647 h 45"/>
                    <a:gd name="T6" fmla="*/ 2147483647 w 47"/>
                    <a:gd name="T7" fmla="*/ 2147483647 h 45"/>
                    <a:gd name="T8" fmla="*/ 2147483647 w 47"/>
                    <a:gd name="T9" fmla="*/ 2147483647 h 45"/>
                    <a:gd name="T10" fmla="*/ 2147483647 w 47"/>
                    <a:gd name="T11" fmla="*/ 2147483647 h 45"/>
                    <a:gd name="T12" fmla="*/ 2147483647 w 47"/>
                    <a:gd name="T13" fmla="*/ 2147483647 h 45"/>
                    <a:gd name="T14" fmla="*/ 2147483647 w 47"/>
                    <a:gd name="T15" fmla="*/ 2147483647 h 45"/>
                    <a:gd name="T16" fmla="*/ 2147483647 w 47"/>
                    <a:gd name="T17" fmla="*/ 2147483647 h 45"/>
                    <a:gd name="T18" fmla="*/ 2147483647 w 47"/>
                    <a:gd name="T19" fmla="*/ 2147483647 h 45"/>
                    <a:gd name="T20" fmla="*/ 2147483647 w 47"/>
                    <a:gd name="T21" fmla="*/ 2147483647 h 45"/>
                    <a:gd name="T22" fmla="*/ 2147483647 w 47"/>
                    <a:gd name="T23" fmla="*/ 2147483647 h 45"/>
                    <a:gd name="T24" fmla="*/ 2147483647 w 47"/>
                    <a:gd name="T25" fmla="*/ 2147483647 h 45"/>
                    <a:gd name="T26" fmla="*/ 2147483647 w 47"/>
                    <a:gd name="T27" fmla="*/ 2147483647 h 45"/>
                    <a:gd name="T28" fmla="*/ 2147483647 w 47"/>
                    <a:gd name="T29" fmla="*/ 0 h 45"/>
                    <a:gd name="T30" fmla="*/ 2147483647 w 47"/>
                    <a:gd name="T31" fmla="*/ 0 h 45"/>
                    <a:gd name="T32" fmla="*/ 2147483647 w 47"/>
                    <a:gd name="T33" fmla="*/ 2147483647 h 45"/>
                    <a:gd name="T34" fmla="*/ 2147483647 w 47"/>
                    <a:gd name="T35" fmla="*/ 2147483647 h 45"/>
                    <a:gd name="T36" fmla="*/ 2147483647 w 47"/>
                    <a:gd name="T37" fmla="*/ 2147483647 h 45"/>
                    <a:gd name="T38" fmla="*/ 2147483647 w 47"/>
                    <a:gd name="T39" fmla="*/ 2147483647 h 45"/>
                    <a:gd name="T40" fmla="*/ 2147483647 w 47"/>
                    <a:gd name="T41" fmla="*/ 2147483647 h 45"/>
                    <a:gd name="T42" fmla="*/ 2147483647 w 47"/>
                    <a:gd name="T43" fmla="*/ 2147483647 h 45"/>
                    <a:gd name="T44" fmla="*/ 2147483647 w 47"/>
                    <a:gd name="T45" fmla="*/ 2147483647 h 45"/>
                    <a:gd name="T46" fmla="*/ 0 w 47"/>
                    <a:gd name="T47" fmla="*/ 2147483647 h 45"/>
                    <a:gd name="T48" fmla="*/ 2147483647 w 47"/>
                    <a:gd name="T49" fmla="*/ 2147483647 h 45"/>
                    <a:gd name="T50" fmla="*/ 2147483647 w 47"/>
                    <a:gd name="T51" fmla="*/ 2147483647 h 45"/>
                    <a:gd name="T52" fmla="*/ 2147483647 w 47"/>
                    <a:gd name="T53" fmla="*/ 2147483647 h 45"/>
                    <a:gd name="T54" fmla="*/ 2147483647 w 47"/>
                    <a:gd name="T55" fmla="*/ 2147483647 h 45"/>
                    <a:gd name="T56" fmla="*/ 2147483647 w 47"/>
                    <a:gd name="T57" fmla="*/ 2147483647 h 45"/>
                    <a:gd name="T58" fmla="*/ 2147483647 w 47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7" h="45">
                      <a:moveTo>
                        <a:pt x="22" y="45"/>
                      </a:moveTo>
                      <a:cubicBezTo>
                        <a:pt x="23" y="45"/>
                        <a:pt x="24" y="44"/>
                        <a:pt x="24" y="44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32" y="43"/>
                        <a:pt x="32" y="43"/>
                        <a:pt x="32" y="43"/>
                      </a:cubicBezTo>
                      <a:cubicBezTo>
                        <a:pt x="39" y="41"/>
                        <a:pt x="39" y="41"/>
                        <a:pt x="39" y="41"/>
                      </a:cubicBezTo>
                      <a:cubicBezTo>
                        <a:pt x="47" y="32"/>
                        <a:pt x="47" y="32"/>
                        <a:pt x="47" y="32"/>
                      </a:cubicBezTo>
                      <a:cubicBezTo>
                        <a:pt x="40" y="31"/>
                        <a:pt x="40" y="31"/>
                        <a:pt x="40" y="31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ubicBezTo>
                        <a:pt x="31" y="24"/>
                        <a:pt x="31" y="24"/>
                        <a:pt x="31" y="24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9" y="42"/>
                        <a:pt x="9" y="42"/>
                        <a:pt x="9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12" y="43"/>
                        <a:pt x="21" y="45"/>
                        <a:pt x="22" y="4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3" name="Freeform 379"/>
                <p:cNvSpPr>
                  <a:spLocks/>
                </p:cNvSpPr>
                <p:nvPr/>
              </p:nvSpPr>
              <p:spPr bwMode="auto">
                <a:xfrm>
                  <a:off x="5343525" y="4532313"/>
                  <a:ext cx="204788" cy="234950"/>
                </a:xfrm>
                <a:custGeom>
                  <a:avLst/>
                  <a:gdLst>
                    <a:gd name="T0" fmla="*/ 2147483647 w 26"/>
                    <a:gd name="T1" fmla="*/ 2147483647 h 30"/>
                    <a:gd name="T2" fmla="*/ 2147483647 w 26"/>
                    <a:gd name="T3" fmla="*/ 2147483647 h 30"/>
                    <a:gd name="T4" fmla="*/ 2147483647 w 26"/>
                    <a:gd name="T5" fmla="*/ 2147483647 h 30"/>
                    <a:gd name="T6" fmla="*/ 2147483647 w 26"/>
                    <a:gd name="T7" fmla="*/ 2147483647 h 30"/>
                    <a:gd name="T8" fmla="*/ 2147483647 w 26"/>
                    <a:gd name="T9" fmla="*/ 2147483647 h 30"/>
                    <a:gd name="T10" fmla="*/ 2147483647 w 26"/>
                    <a:gd name="T11" fmla="*/ 2147483647 h 30"/>
                    <a:gd name="T12" fmla="*/ 2147483647 w 26"/>
                    <a:gd name="T13" fmla="*/ 2147483647 h 30"/>
                    <a:gd name="T14" fmla="*/ 2147483647 w 26"/>
                    <a:gd name="T15" fmla="*/ 0 h 30"/>
                    <a:gd name="T16" fmla="*/ 2147483647 w 26"/>
                    <a:gd name="T17" fmla="*/ 2147483647 h 30"/>
                    <a:gd name="T18" fmla="*/ 2147483647 w 26"/>
                    <a:gd name="T19" fmla="*/ 2147483647 h 30"/>
                    <a:gd name="T20" fmla="*/ 0 w 26"/>
                    <a:gd name="T21" fmla="*/ 2147483647 h 30"/>
                    <a:gd name="T22" fmla="*/ 2147483647 w 26"/>
                    <a:gd name="T23" fmla="*/ 2147483647 h 30"/>
                    <a:gd name="T24" fmla="*/ 2147483647 w 26"/>
                    <a:gd name="T25" fmla="*/ 2147483647 h 30"/>
                    <a:gd name="T26" fmla="*/ 0 w 26"/>
                    <a:gd name="T27" fmla="*/ 2147483647 h 30"/>
                    <a:gd name="T28" fmla="*/ 2147483647 w 26"/>
                    <a:gd name="T29" fmla="*/ 2147483647 h 30"/>
                    <a:gd name="T30" fmla="*/ 2147483647 w 26"/>
                    <a:gd name="T31" fmla="*/ 2147483647 h 30"/>
                    <a:gd name="T32" fmla="*/ 2147483647 w 26"/>
                    <a:gd name="T33" fmla="*/ 2147483647 h 30"/>
                    <a:gd name="T34" fmla="*/ 2147483647 w 26"/>
                    <a:gd name="T35" fmla="*/ 2147483647 h 30"/>
                    <a:gd name="T36" fmla="*/ 2147483647 w 26"/>
                    <a:gd name="T37" fmla="*/ 2147483647 h 30"/>
                    <a:gd name="T38" fmla="*/ 2147483647 w 26"/>
                    <a:gd name="T39" fmla="*/ 2147483647 h 30"/>
                    <a:gd name="T40" fmla="*/ 2147483647 w 26"/>
                    <a:gd name="T41" fmla="*/ 2147483647 h 30"/>
                    <a:gd name="T42" fmla="*/ 2147483647 w 26"/>
                    <a:gd name="T43" fmla="*/ 2147483647 h 30"/>
                    <a:gd name="T44" fmla="*/ 2147483647 w 26"/>
                    <a:gd name="T45" fmla="*/ 2147483647 h 3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6" h="30">
                      <a:moveTo>
                        <a:pt x="23" y="7"/>
                      </a:move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0" y="3"/>
                        <a:pt x="19" y="3"/>
                      </a:cubicBezTo>
                      <a:cubicBezTo>
                        <a:pt x="18" y="3"/>
                        <a:pt x="9" y="1"/>
                        <a:pt x="9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7" y="30"/>
                        <a:pt x="17" y="30"/>
                        <a:pt x="17" y="30"/>
                      </a:cubicBezTo>
                      <a:cubicBezTo>
                        <a:pt x="17" y="29"/>
                        <a:pt x="18" y="29"/>
                        <a:pt x="18" y="29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lnTo>
                        <a:pt x="23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4" name="Freeform 380"/>
                <p:cNvSpPr>
                  <a:spLocks/>
                </p:cNvSpPr>
                <p:nvPr/>
              </p:nvSpPr>
              <p:spPr bwMode="auto">
                <a:xfrm>
                  <a:off x="5122863" y="5040313"/>
                  <a:ext cx="188912" cy="179387"/>
                </a:xfrm>
                <a:custGeom>
                  <a:avLst/>
                  <a:gdLst>
                    <a:gd name="T0" fmla="*/ 2147483647 w 24"/>
                    <a:gd name="T1" fmla="*/ 2147483647 h 23"/>
                    <a:gd name="T2" fmla="*/ 2147483647 w 24"/>
                    <a:gd name="T3" fmla="*/ 2147483647 h 23"/>
                    <a:gd name="T4" fmla="*/ 2147483647 w 24"/>
                    <a:gd name="T5" fmla="*/ 2147483647 h 23"/>
                    <a:gd name="T6" fmla="*/ 0 w 24"/>
                    <a:gd name="T7" fmla="*/ 2147483647 h 23"/>
                    <a:gd name="T8" fmla="*/ 2147483647 w 24"/>
                    <a:gd name="T9" fmla="*/ 2147483647 h 23"/>
                    <a:gd name="T10" fmla="*/ 2147483647 w 24"/>
                    <a:gd name="T11" fmla="*/ 2147483647 h 23"/>
                    <a:gd name="T12" fmla="*/ 2147483647 w 24"/>
                    <a:gd name="T13" fmla="*/ 2147483647 h 23"/>
                    <a:gd name="T14" fmla="*/ 2147483647 w 24"/>
                    <a:gd name="T15" fmla="*/ 2147483647 h 23"/>
                    <a:gd name="T16" fmla="*/ 2147483647 w 24"/>
                    <a:gd name="T17" fmla="*/ 2147483647 h 23"/>
                    <a:gd name="T18" fmla="*/ 2147483647 w 24"/>
                    <a:gd name="T19" fmla="*/ 2147483647 h 23"/>
                    <a:gd name="T20" fmla="*/ 2147483647 w 24"/>
                    <a:gd name="T21" fmla="*/ 2147483647 h 23"/>
                    <a:gd name="T22" fmla="*/ 2147483647 w 24"/>
                    <a:gd name="T23" fmla="*/ 2147483647 h 23"/>
                    <a:gd name="T24" fmla="*/ 2147483647 w 24"/>
                    <a:gd name="T25" fmla="*/ 2147483647 h 23"/>
                    <a:gd name="T26" fmla="*/ 2147483647 w 24"/>
                    <a:gd name="T27" fmla="*/ 2147483647 h 23"/>
                    <a:gd name="T28" fmla="*/ 2147483647 w 24"/>
                    <a:gd name="T29" fmla="*/ 2147483647 h 23"/>
                    <a:gd name="T30" fmla="*/ 2147483647 w 24"/>
                    <a:gd name="T31" fmla="*/ 0 h 23"/>
                    <a:gd name="T32" fmla="*/ 2147483647 w 24"/>
                    <a:gd name="T33" fmla="*/ 2147483647 h 23"/>
                    <a:gd name="T34" fmla="*/ 2147483647 w 24"/>
                    <a:gd name="T35" fmla="*/ 2147483647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4" h="23">
                      <a:moveTo>
                        <a:pt x="9" y="5"/>
                      </a:moveTo>
                      <a:cubicBezTo>
                        <a:pt x="9" y="5"/>
                        <a:pt x="6" y="8"/>
                        <a:pt x="6" y="8"/>
                      </a:cubicBezTo>
                      <a:cubicBezTo>
                        <a:pt x="5" y="8"/>
                        <a:pt x="2" y="7"/>
                        <a:pt x="2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20" y="23"/>
                        <a:pt x="20" y="23"/>
                        <a:pt x="20" y="23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5" name="Freeform 381"/>
                <p:cNvSpPr>
                  <a:spLocks/>
                </p:cNvSpPr>
                <p:nvPr/>
              </p:nvSpPr>
              <p:spPr bwMode="auto">
                <a:xfrm>
                  <a:off x="5053013" y="4557713"/>
                  <a:ext cx="338137" cy="544512"/>
                </a:xfrm>
                <a:custGeom>
                  <a:avLst/>
                  <a:gdLst>
                    <a:gd name="T0" fmla="*/ 2147483647 w 43"/>
                    <a:gd name="T1" fmla="*/ 2147483647 h 70"/>
                    <a:gd name="T2" fmla="*/ 2147483647 w 43"/>
                    <a:gd name="T3" fmla="*/ 2147483647 h 70"/>
                    <a:gd name="T4" fmla="*/ 2147483647 w 43"/>
                    <a:gd name="T5" fmla="*/ 2147483647 h 70"/>
                    <a:gd name="T6" fmla="*/ 2147483647 w 43"/>
                    <a:gd name="T7" fmla="*/ 2147483647 h 70"/>
                    <a:gd name="T8" fmla="*/ 2147483647 w 43"/>
                    <a:gd name="T9" fmla="*/ 2147483647 h 70"/>
                    <a:gd name="T10" fmla="*/ 2147483647 w 43"/>
                    <a:gd name="T11" fmla="*/ 2147483647 h 70"/>
                    <a:gd name="T12" fmla="*/ 2147483647 w 43"/>
                    <a:gd name="T13" fmla="*/ 2147483647 h 70"/>
                    <a:gd name="T14" fmla="*/ 2147483647 w 43"/>
                    <a:gd name="T15" fmla="*/ 2147483647 h 70"/>
                    <a:gd name="T16" fmla="*/ 2147483647 w 43"/>
                    <a:gd name="T17" fmla="*/ 2147483647 h 70"/>
                    <a:gd name="T18" fmla="*/ 2147483647 w 43"/>
                    <a:gd name="T19" fmla="*/ 2147483647 h 70"/>
                    <a:gd name="T20" fmla="*/ 2147483647 w 43"/>
                    <a:gd name="T21" fmla="*/ 2147483647 h 70"/>
                    <a:gd name="T22" fmla="*/ 2147483647 w 43"/>
                    <a:gd name="T23" fmla="*/ 2147483647 h 70"/>
                    <a:gd name="T24" fmla="*/ 2147483647 w 43"/>
                    <a:gd name="T25" fmla="*/ 2147483647 h 70"/>
                    <a:gd name="T26" fmla="*/ 2147483647 w 43"/>
                    <a:gd name="T27" fmla="*/ 2147483647 h 70"/>
                    <a:gd name="T28" fmla="*/ 2147483647 w 43"/>
                    <a:gd name="T29" fmla="*/ 2147483647 h 70"/>
                    <a:gd name="T30" fmla="*/ 0 w 43"/>
                    <a:gd name="T31" fmla="*/ 2147483647 h 70"/>
                    <a:gd name="T32" fmla="*/ 0 w 43"/>
                    <a:gd name="T33" fmla="*/ 2147483647 h 70"/>
                    <a:gd name="T34" fmla="*/ 2147483647 w 43"/>
                    <a:gd name="T35" fmla="*/ 2147483647 h 70"/>
                    <a:gd name="T36" fmla="*/ 2147483647 w 43"/>
                    <a:gd name="T37" fmla="*/ 2147483647 h 70"/>
                    <a:gd name="T38" fmla="*/ 2147483647 w 43"/>
                    <a:gd name="T39" fmla="*/ 2147483647 h 70"/>
                    <a:gd name="T40" fmla="*/ 2147483647 w 43"/>
                    <a:gd name="T41" fmla="*/ 2147483647 h 70"/>
                    <a:gd name="T42" fmla="*/ 2147483647 w 43"/>
                    <a:gd name="T43" fmla="*/ 2147483647 h 70"/>
                    <a:gd name="T44" fmla="*/ 2147483647 w 43"/>
                    <a:gd name="T45" fmla="*/ 2147483647 h 70"/>
                    <a:gd name="T46" fmla="*/ 2147483647 w 43"/>
                    <a:gd name="T47" fmla="*/ 2147483647 h 70"/>
                    <a:gd name="T48" fmla="*/ 2147483647 w 43"/>
                    <a:gd name="T49" fmla="*/ 2147483647 h 70"/>
                    <a:gd name="T50" fmla="*/ 2147483647 w 43"/>
                    <a:gd name="T51" fmla="*/ 2147483647 h 70"/>
                    <a:gd name="T52" fmla="*/ 2147483647 w 43"/>
                    <a:gd name="T53" fmla="*/ 2147483647 h 70"/>
                    <a:gd name="T54" fmla="*/ 2147483647 w 43"/>
                    <a:gd name="T55" fmla="*/ 2147483647 h 70"/>
                    <a:gd name="T56" fmla="*/ 2147483647 w 43"/>
                    <a:gd name="T57" fmla="*/ 2147483647 h 70"/>
                    <a:gd name="T58" fmla="*/ 2147483647 w 43"/>
                    <a:gd name="T59" fmla="*/ 2147483647 h 70"/>
                    <a:gd name="T60" fmla="*/ 2147483647 w 43"/>
                    <a:gd name="T61" fmla="*/ 2147483647 h 70"/>
                    <a:gd name="T62" fmla="*/ 2147483647 w 43"/>
                    <a:gd name="T63" fmla="*/ 2147483647 h 70"/>
                    <a:gd name="T64" fmla="*/ 2147483647 w 43"/>
                    <a:gd name="T65" fmla="*/ 2147483647 h 70"/>
                    <a:gd name="T66" fmla="*/ 2147483647 w 43"/>
                    <a:gd name="T67" fmla="*/ 2147483647 h 70"/>
                    <a:gd name="T68" fmla="*/ 2147483647 w 43"/>
                    <a:gd name="T69" fmla="*/ 2147483647 h 70"/>
                    <a:gd name="T70" fmla="*/ 2147483647 w 43"/>
                    <a:gd name="T71" fmla="*/ 2147483647 h 70"/>
                    <a:gd name="T72" fmla="*/ 2147483647 w 43"/>
                    <a:gd name="T73" fmla="*/ 2147483647 h 70"/>
                    <a:gd name="T74" fmla="*/ 2147483647 w 43"/>
                    <a:gd name="T75" fmla="*/ 2147483647 h 70"/>
                    <a:gd name="T76" fmla="*/ 2147483647 w 43"/>
                    <a:gd name="T77" fmla="*/ 2147483647 h 70"/>
                    <a:gd name="T78" fmla="*/ 2147483647 w 43"/>
                    <a:gd name="T79" fmla="*/ 2147483647 h 70"/>
                    <a:gd name="T80" fmla="*/ 2147483647 w 43"/>
                    <a:gd name="T81" fmla="*/ 2147483647 h 70"/>
                    <a:gd name="T82" fmla="*/ 2147483647 w 43"/>
                    <a:gd name="T83" fmla="*/ 2147483647 h 70"/>
                    <a:gd name="T84" fmla="*/ 2147483647 w 43"/>
                    <a:gd name="T85" fmla="*/ 2147483647 h 70"/>
                    <a:gd name="T86" fmla="*/ 2147483647 w 43"/>
                    <a:gd name="T87" fmla="*/ 2147483647 h 70"/>
                    <a:gd name="T88" fmla="*/ 2147483647 w 43"/>
                    <a:gd name="T89" fmla="*/ 2147483647 h 70"/>
                    <a:gd name="T90" fmla="*/ 2147483647 w 43"/>
                    <a:gd name="T91" fmla="*/ 2147483647 h 70"/>
                    <a:gd name="T92" fmla="*/ 2147483647 w 43"/>
                    <a:gd name="T93" fmla="*/ 2147483647 h 70"/>
                    <a:gd name="T94" fmla="*/ 2147483647 w 43"/>
                    <a:gd name="T95" fmla="*/ 2147483647 h 70"/>
                    <a:gd name="T96" fmla="*/ 2147483647 w 43"/>
                    <a:gd name="T97" fmla="*/ 2147483647 h 70"/>
                    <a:gd name="T98" fmla="*/ 2147483647 w 43"/>
                    <a:gd name="T99" fmla="*/ 2147483647 h 70"/>
                    <a:gd name="T100" fmla="*/ 2147483647 w 43"/>
                    <a:gd name="T101" fmla="*/ 2147483647 h 70"/>
                    <a:gd name="T102" fmla="*/ 2147483647 w 43"/>
                    <a:gd name="T103" fmla="*/ 2147483647 h 70"/>
                    <a:gd name="T104" fmla="*/ 2147483647 w 43"/>
                    <a:gd name="T105" fmla="*/ 2147483647 h 70"/>
                    <a:gd name="T106" fmla="*/ 2147483647 w 43"/>
                    <a:gd name="T107" fmla="*/ 2147483647 h 70"/>
                    <a:gd name="T108" fmla="*/ 2147483647 w 43"/>
                    <a:gd name="T109" fmla="*/ 2147483647 h 70"/>
                    <a:gd name="T110" fmla="*/ 2147483647 w 43"/>
                    <a:gd name="T111" fmla="*/ 0 h 70"/>
                    <a:gd name="T112" fmla="*/ 2147483647 w 43"/>
                    <a:gd name="T113" fmla="*/ 0 h 70"/>
                    <a:gd name="T114" fmla="*/ 2147483647 w 43"/>
                    <a:gd name="T115" fmla="*/ 2147483647 h 70"/>
                    <a:gd name="T116" fmla="*/ 2147483647 w 43"/>
                    <a:gd name="T117" fmla="*/ 0 h 70"/>
                    <a:gd name="T118" fmla="*/ 2147483647 w 43"/>
                    <a:gd name="T119" fmla="*/ 2147483647 h 70"/>
                    <a:gd name="T120" fmla="*/ 2147483647 w 43"/>
                    <a:gd name="T121" fmla="*/ 2147483647 h 7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3" h="70">
                      <a:moveTo>
                        <a:pt x="27" y="6"/>
                      </a:move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1" y="20"/>
                        <a:pt x="21" y="20"/>
                        <a:pt x="21" y="20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17" y="51"/>
                        <a:pt x="17" y="51"/>
                        <a:pt x="17" y="51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6" y="48"/>
                        <a:pt x="6" y="48"/>
                        <a:pt x="6" y="48"/>
                      </a:cubicBezTo>
                      <a:cubicBezTo>
                        <a:pt x="6" y="52"/>
                        <a:pt x="6" y="52"/>
                        <a:pt x="6" y="52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2" y="68"/>
                        <a:pt x="2" y="68"/>
                        <a:pt x="2" y="68"/>
                      </a:cubicBezTo>
                      <a:cubicBezTo>
                        <a:pt x="6" y="68"/>
                        <a:pt x="6" y="68"/>
                        <a:pt x="6" y="68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7" y="69"/>
                        <a:pt x="7" y="69"/>
                        <a:pt x="7" y="69"/>
                      </a:cubicBezTo>
                      <a:cubicBezTo>
                        <a:pt x="9" y="70"/>
                        <a:pt x="9" y="70"/>
                        <a:pt x="9" y="70"/>
                      </a:cubicBezTo>
                      <a:cubicBezTo>
                        <a:pt x="11" y="69"/>
                        <a:pt x="11" y="69"/>
                        <a:pt x="11" y="69"/>
                      </a:cubicBezTo>
                      <a:cubicBezTo>
                        <a:pt x="11" y="69"/>
                        <a:pt x="14" y="70"/>
                        <a:pt x="15" y="70"/>
                      </a:cubicBezTo>
                      <a:cubicBezTo>
                        <a:pt x="15" y="70"/>
                        <a:pt x="18" y="67"/>
                        <a:pt x="18" y="67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5" y="62"/>
                        <a:pt x="25" y="62"/>
                        <a:pt x="25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33" y="57"/>
                        <a:pt x="33" y="57"/>
                        <a:pt x="33" y="57"/>
                      </a:cubicBezTo>
                      <a:cubicBezTo>
                        <a:pt x="37" y="59"/>
                        <a:pt x="37" y="59"/>
                        <a:pt x="37" y="59"/>
                      </a:cubicBezTo>
                      <a:cubicBezTo>
                        <a:pt x="39" y="62"/>
                        <a:pt x="39" y="62"/>
                        <a:pt x="39" y="62"/>
                      </a:cubicBezTo>
                      <a:cubicBezTo>
                        <a:pt x="40" y="64"/>
                        <a:pt x="40" y="64"/>
                        <a:pt x="40" y="64"/>
                      </a:cubicBez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1" y="49"/>
                        <a:pt x="41" y="49"/>
                        <a:pt x="41" y="4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38" y="42"/>
                        <a:pt x="33" y="41"/>
                        <a:pt x="33" y="41"/>
                      </a:cubicBezTo>
                      <a:cubicBezTo>
                        <a:pt x="32" y="41"/>
                        <a:pt x="28" y="39"/>
                        <a:pt x="28" y="39"/>
                      </a:cubicBezTo>
                      <a:cubicBezTo>
                        <a:pt x="26" y="34"/>
                        <a:pt x="26" y="34"/>
                        <a:pt x="26" y="34"/>
                      </a:cubicBezTo>
                      <a:cubicBezTo>
                        <a:pt x="24" y="26"/>
                        <a:pt x="24" y="26"/>
                        <a:pt x="24" y="26"/>
                      </a:cubicBezTo>
                      <a:cubicBezTo>
                        <a:pt x="26" y="23"/>
                        <a:pt x="26" y="23"/>
                        <a:pt x="26" y="23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30" y="16"/>
                        <a:pt x="30" y="16"/>
                        <a:pt x="30" y="16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7" y="15"/>
                        <a:pt x="37" y="15"/>
                        <a:pt x="37" y="15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7" y="10"/>
                        <a:pt x="37" y="10"/>
                        <a:pt x="37" y="10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2"/>
                        <a:pt x="39" y="2"/>
                        <a:pt x="39" y="2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5"/>
                        <a:pt x="27" y="5"/>
                        <a:pt x="27" y="5"/>
                      </a:cubicBezTo>
                      <a:lnTo>
                        <a:pt x="27" y="6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6" name="Freeform 382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2147483647 w 144"/>
                    <a:gd name="T39" fmla="*/ 2147483647 h 10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  <a:lnTo>
                        <a:pt x="11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7" name="Freeform 383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8" name="Freeform 38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w 18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9" name="Freeform 385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0" name="Freeform 386"/>
                <p:cNvSpPr>
                  <a:spLocks/>
                </p:cNvSpPr>
                <p:nvPr/>
              </p:nvSpPr>
              <p:spPr bwMode="auto">
                <a:xfrm>
                  <a:off x="4425950" y="4384675"/>
                  <a:ext cx="101600" cy="131763"/>
                </a:xfrm>
                <a:custGeom>
                  <a:avLst/>
                  <a:gdLst>
                    <a:gd name="T0" fmla="*/ 2147483647 w 78"/>
                    <a:gd name="T1" fmla="*/ 2147483647 h 102"/>
                    <a:gd name="T2" fmla="*/ 2147483647 w 78"/>
                    <a:gd name="T3" fmla="*/ 0 h 102"/>
                    <a:gd name="T4" fmla="*/ 2147483647 w 78"/>
                    <a:gd name="T5" fmla="*/ 0 h 102"/>
                    <a:gd name="T6" fmla="*/ 2147483647 w 78"/>
                    <a:gd name="T7" fmla="*/ 0 h 102"/>
                    <a:gd name="T8" fmla="*/ 0 w 78"/>
                    <a:gd name="T9" fmla="*/ 2147483647 h 102"/>
                    <a:gd name="T10" fmla="*/ 2147483647 w 78"/>
                    <a:gd name="T11" fmla="*/ 2147483647 h 102"/>
                    <a:gd name="T12" fmla="*/ 0 w 78"/>
                    <a:gd name="T13" fmla="*/ 2147483647 h 102"/>
                    <a:gd name="T14" fmla="*/ 0 w 78"/>
                    <a:gd name="T15" fmla="*/ 2147483647 h 102"/>
                    <a:gd name="T16" fmla="*/ 2147483647 w 78"/>
                    <a:gd name="T17" fmla="*/ 2147483647 h 102"/>
                    <a:gd name="T18" fmla="*/ 2147483647 w 78"/>
                    <a:gd name="T19" fmla="*/ 2147483647 h 102"/>
                    <a:gd name="T20" fmla="*/ 2147483647 w 78"/>
                    <a:gd name="T21" fmla="*/ 2147483647 h 102"/>
                    <a:gd name="T22" fmla="*/ 2147483647 w 78"/>
                    <a:gd name="T23" fmla="*/ 2147483647 h 102"/>
                    <a:gd name="T24" fmla="*/ 2147483647 w 78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78" h="102">
                      <a:moveTo>
                        <a:pt x="60" y="6"/>
                      </a:moveTo>
                      <a:lnTo>
                        <a:pt x="60" y="0"/>
                      </a:lnTo>
                      <a:lnTo>
                        <a:pt x="36" y="0"/>
                      </a:ln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12" y="42"/>
                      </a:lnTo>
                      <a:lnTo>
                        <a:pt x="0" y="66"/>
                      </a:lnTo>
                      <a:lnTo>
                        <a:pt x="0" y="84"/>
                      </a:lnTo>
                      <a:lnTo>
                        <a:pt x="6" y="102"/>
                      </a:lnTo>
                      <a:lnTo>
                        <a:pt x="36" y="102"/>
                      </a:lnTo>
                      <a:lnTo>
                        <a:pt x="78" y="90"/>
                      </a:lnTo>
                      <a:lnTo>
                        <a:pt x="60" y="36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1" name="Freeform 387"/>
                <p:cNvSpPr>
                  <a:spLocks/>
                </p:cNvSpPr>
                <p:nvPr/>
              </p:nvSpPr>
              <p:spPr bwMode="auto">
                <a:xfrm>
                  <a:off x="4576763" y="4283075"/>
                  <a:ext cx="296862" cy="266700"/>
                </a:xfrm>
                <a:custGeom>
                  <a:avLst/>
                  <a:gdLst>
                    <a:gd name="T0" fmla="*/ 2147483647 w 228"/>
                    <a:gd name="T1" fmla="*/ 2147483647 h 205"/>
                    <a:gd name="T2" fmla="*/ 2147483647 w 228"/>
                    <a:gd name="T3" fmla="*/ 2147483647 h 205"/>
                    <a:gd name="T4" fmla="*/ 2147483647 w 228"/>
                    <a:gd name="T5" fmla="*/ 2147483647 h 205"/>
                    <a:gd name="T6" fmla="*/ 2147483647 w 228"/>
                    <a:gd name="T7" fmla="*/ 2147483647 h 205"/>
                    <a:gd name="T8" fmla="*/ 2147483647 w 228"/>
                    <a:gd name="T9" fmla="*/ 2147483647 h 205"/>
                    <a:gd name="T10" fmla="*/ 2147483647 w 228"/>
                    <a:gd name="T11" fmla="*/ 2147483647 h 205"/>
                    <a:gd name="T12" fmla="*/ 2147483647 w 228"/>
                    <a:gd name="T13" fmla="*/ 2147483647 h 205"/>
                    <a:gd name="T14" fmla="*/ 2147483647 w 228"/>
                    <a:gd name="T15" fmla="*/ 2147483647 h 205"/>
                    <a:gd name="T16" fmla="*/ 2147483647 w 228"/>
                    <a:gd name="T17" fmla="*/ 2147483647 h 205"/>
                    <a:gd name="T18" fmla="*/ 2147483647 w 228"/>
                    <a:gd name="T19" fmla="*/ 0 h 205"/>
                    <a:gd name="T20" fmla="*/ 2147483647 w 228"/>
                    <a:gd name="T21" fmla="*/ 2147483647 h 205"/>
                    <a:gd name="T22" fmla="*/ 2147483647 w 228"/>
                    <a:gd name="T23" fmla="*/ 2147483647 h 205"/>
                    <a:gd name="T24" fmla="*/ 2147483647 w 228"/>
                    <a:gd name="T25" fmla="*/ 2147483647 h 205"/>
                    <a:gd name="T26" fmla="*/ 2147483647 w 228"/>
                    <a:gd name="T27" fmla="*/ 2147483647 h 205"/>
                    <a:gd name="T28" fmla="*/ 2147483647 w 228"/>
                    <a:gd name="T29" fmla="*/ 2147483647 h 205"/>
                    <a:gd name="T30" fmla="*/ 2147483647 w 228"/>
                    <a:gd name="T31" fmla="*/ 2147483647 h 205"/>
                    <a:gd name="T32" fmla="*/ 2147483647 w 228"/>
                    <a:gd name="T33" fmla="*/ 2147483647 h 205"/>
                    <a:gd name="T34" fmla="*/ 2147483647 w 228"/>
                    <a:gd name="T35" fmla="*/ 2147483647 h 205"/>
                    <a:gd name="T36" fmla="*/ 2147483647 w 228"/>
                    <a:gd name="T37" fmla="*/ 2147483647 h 205"/>
                    <a:gd name="T38" fmla="*/ 0 w 228"/>
                    <a:gd name="T39" fmla="*/ 2147483647 h 205"/>
                    <a:gd name="T40" fmla="*/ 0 w 228"/>
                    <a:gd name="T41" fmla="*/ 2147483647 h 205"/>
                    <a:gd name="T42" fmla="*/ 2147483647 w 228"/>
                    <a:gd name="T43" fmla="*/ 2147483647 h 205"/>
                    <a:gd name="T44" fmla="*/ 2147483647 w 228"/>
                    <a:gd name="T45" fmla="*/ 2147483647 h 205"/>
                    <a:gd name="T46" fmla="*/ 2147483647 w 228"/>
                    <a:gd name="T47" fmla="*/ 2147483647 h 205"/>
                    <a:gd name="T48" fmla="*/ 2147483647 w 228"/>
                    <a:gd name="T49" fmla="*/ 2147483647 h 205"/>
                    <a:gd name="T50" fmla="*/ 2147483647 w 228"/>
                    <a:gd name="T51" fmla="*/ 2147483647 h 205"/>
                    <a:gd name="T52" fmla="*/ 2147483647 w 228"/>
                    <a:gd name="T53" fmla="*/ 2147483647 h 20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8" h="205">
                      <a:moveTo>
                        <a:pt x="120" y="151"/>
                      </a:moveTo>
                      <a:lnTo>
                        <a:pt x="150" y="163"/>
                      </a:lnTo>
                      <a:lnTo>
                        <a:pt x="180" y="121"/>
                      </a:lnTo>
                      <a:lnTo>
                        <a:pt x="198" y="73"/>
                      </a:lnTo>
                      <a:lnTo>
                        <a:pt x="204" y="55"/>
                      </a:lnTo>
                      <a:lnTo>
                        <a:pt x="222" y="49"/>
                      </a:lnTo>
                      <a:lnTo>
                        <a:pt x="228" y="31"/>
                      </a:lnTo>
                      <a:lnTo>
                        <a:pt x="210" y="25"/>
                      </a:lnTo>
                      <a:lnTo>
                        <a:pt x="198" y="7"/>
                      </a:lnTo>
                      <a:lnTo>
                        <a:pt x="204" y="0"/>
                      </a:lnTo>
                      <a:lnTo>
                        <a:pt x="174" y="25"/>
                      </a:lnTo>
                      <a:lnTo>
                        <a:pt x="144" y="31"/>
                      </a:lnTo>
                      <a:lnTo>
                        <a:pt x="108" y="31"/>
                      </a:lnTo>
                      <a:lnTo>
                        <a:pt x="84" y="43"/>
                      </a:lnTo>
                      <a:lnTo>
                        <a:pt x="48" y="31"/>
                      </a:lnTo>
                      <a:lnTo>
                        <a:pt x="24" y="31"/>
                      </a:lnTo>
                      <a:lnTo>
                        <a:pt x="12" y="49"/>
                      </a:lnTo>
                      <a:lnTo>
                        <a:pt x="12" y="67"/>
                      </a:lnTo>
                      <a:lnTo>
                        <a:pt x="12" y="91"/>
                      </a:lnTo>
                      <a:lnTo>
                        <a:pt x="0" y="133"/>
                      </a:lnTo>
                      <a:lnTo>
                        <a:pt x="0" y="163"/>
                      </a:lnTo>
                      <a:lnTo>
                        <a:pt x="24" y="163"/>
                      </a:lnTo>
                      <a:lnTo>
                        <a:pt x="48" y="193"/>
                      </a:lnTo>
                      <a:lnTo>
                        <a:pt x="72" y="199"/>
                      </a:lnTo>
                      <a:lnTo>
                        <a:pt x="96" y="205"/>
                      </a:lnTo>
                      <a:lnTo>
                        <a:pt x="102" y="175"/>
                      </a:lnTo>
                      <a:lnTo>
                        <a:pt x="120" y="1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2" name="Freeform 388"/>
                <p:cNvSpPr>
                  <a:spLocks/>
                </p:cNvSpPr>
                <p:nvPr/>
              </p:nvSpPr>
              <p:spPr bwMode="auto">
                <a:xfrm>
                  <a:off x="4865688" y="4384675"/>
                  <a:ext cx="320675" cy="187325"/>
                </a:xfrm>
                <a:custGeom>
                  <a:avLst/>
                  <a:gdLst>
                    <a:gd name="T0" fmla="*/ 2147483647 w 246"/>
                    <a:gd name="T1" fmla="*/ 2147483647 h 144"/>
                    <a:gd name="T2" fmla="*/ 2147483647 w 246"/>
                    <a:gd name="T3" fmla="*/ 2147483647 h 144"/>
                    <a:gd name="T4" fmla="*/ 2147483647 w 246"/>
                    <a:gd name="T5" fmla="*/ 2147483647 h 144"/>
                    <a:gd name="T6" fmla="*/ 2147483647 w 246"/>
                    <a:gd name="T7" fmla="*/ 2147483647 h 144"/>
                    <a:gd name="T8" fmla="*/ 0 w 246"/>
                    <a:gd name="T9" fmla="*/ 2147483647 h 144"/>
                    <a:gd name="T10" fmla="*/ 2147483647 w 246"/>
                    <a:gd name="T11" fmla="*/ 2147483647 h 144"/>
                    <a:gd name="T12" fmla="*/ 2147483647 w 246"/>
                    <a:gd name="T13" fmla="*/ 2147483647 h 144"/>
                    <a:gd name="T14" fmla="*/ 2147483647 w 246"/>
                    <a:gd name="T15" fmla="*/ 2147483647 h 144"/>
                    <a:gd name="T16" fmla="*/ 2147483647 w 246"/>
                    <a:gd name="T17" fmla="*/ 2147483647 h 144"/>
                    <a:gd name="T18" fmla="*/ 2147483647 w 246"/>
                    <a:gd name="T19" fmla="*/ 2147483647 h 144"/>
                    <a:gd name="T20" fmla="*/ 2147483647 w 246"/>
                    <a:gd name="T21" fmla="*/ 2147483647 h 144"/>
                    <a:gd name="T22" fmla="*/ 2147483647 w 246"/>
                    <a:gd name="T23" fmla="*/ 2147483647 h 144"/>
                    <a:gd name="T24" fmla="*/ 2147483647 w 246"/>
                    <a:gd name="T25" fmla="*/ 2147483647 h 144"/>
                    <a:gd name="T26" fmla="*/ 2147483647 w 246"/>
                    <a:gd name="T27" fmla="*/ 2147483647 h 144"/>
                    <a:gd name="T28" fmla="*/ 2147483647 w 246"/>
                    <a:gd name="T29" fmla="*/ 2147483647 h 144"/>
                    <a:gd name="T30" fmla="*/ 2147483647 w 246"/>
                    <a:gd name="T31" fmla="*/ 2147483647 h 144"/>
                    <a:gd name="T32" fmla="*/ 2147483647 w 246"/>
                    <a:gd name="T33" fmla="*/ 2147483647 h 144"/>
                    <a:gd name="T34" fmla="*/ 2147483647 w 246"/>
                    <a:gd name="T35" fmla="*/ 2147483647 h 144"/>
                    <a:gd name="T36" fmla="*/ 2147483647 w 246"/>
                    <a:gd name="T37" fmla="*/ 2147483647 h 144"/>
                    <a:gd name="T38" fmla="*/ 2147483647 w 246"/>
                    <a:gd name="T39" fmla="*/ 0 h 144"/>
                    <a:gd name="T40" fmla="*/ 2147483647 w 246"/>
                    <a:gd name="T41" fmla="*/ 2147483647 h 144"/>
                    <a:gd name="T42" fmla="*/ 2147483647 w 246"/>
                    <a:gd name="T43" fmla="*/ 2147483647 h 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46" h="144">
                      <a:moveTo>
                        <a:pt x="78" y="36"/>
                      </a:moveTo>
                      <a:lnTo>
                        <a:pt x="72" y="48"/>
                      </a:lnTo>
                      <a:lnTo>
                        <a:pt x="36" y="60"/>
                      </a:lnTo>
                      <a:lnTo>
                        <a:pt x="12" y="66"/>
                      </a:lnTo>
                      <a:lnTo>
                        <a:pt x="0" y="102"/>
                      </a:lnTo>
                      <a:lnTo>
                        <a:pt x="12" y="132"/>
                      </a:lnTo>
                      <a:lnTo>
                        <a:pt x="18" y="144"/>
                      </a:lnTo>
                      <a:lnTo>
                        <a:pt x="42" y="132"/>
                      </a:lnTo>
                      <a:lnTo>
                        <a:pt x="66" y="132"/>
                      </a:lnTo>
                      <a:lnTo>
                        <a:pt x="78" y="138"/>
                      </a:lnTo>
                      <a:lnTo>
                        <a:pt x="78" y="114"/>
                      </a:lnTo>
                      <a:lnTo>
                        <a:pt x="114" y="108"/>
                      </a:lnTo>
                      <a:lnTo>
                        <a:pt x="144" y="120"/>
                      </a:lnTo>
                      <a:lnTo>
                        <a:pt x="198" y="108"/>
                      </a:lnTo>
                      <a:lnTo>
                        <a:pt x="246" y="102"/>
                      </a:lnTo>
                      <a:lnTo>
                        <a:pt x="210" y="66"/>
                      </a:lnTo>
                      <a:lnTo>
                        <a:pt x="186" y="54"/>
                      </a:lnTo>
                      <a:lnTo>
                        <a:pt x="168" y="24"/>
                      </a:lnTo>
                      <a:lnTo>
                        <a:pt x="156" y="0"/>
                      </a:lnTo>
                      <a:lnTo>
                        <a:pt x="108" y="30"/>
                      </a:lnTo>
                      <a:lnTo>
                        <a:pt x="78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3" name="Freeform 389"/>
                <p:cNvSpPr>
                  <a:spLocks/>
                </p:cNvSpPr>
                <p:nvPr/>
              </p:nvSpPr>
              <p:spPr bwMode="auto">
                <a:xfrm>
                  <a:off x="4772025" y="4557713"/>
                  <a:ext cx="195263" cy="233362"/>
                </a:xfrm>
                <a:custGeom>
                  <a:avLst/>
                  <a:gdLst>
                    <a:gd name="T0" fmla="*/ 2147483647 w 150"/>
                    <a:gd name="T1" fmla="*/ 2147483647 h 180"/>
                    <a:gd name="T2" fmla="*/ 2147483647 w 150"/>
                    <a:gd name="T3" fmla="*/ 2147483647 h 180"/>
                    <a:gd name="T4" fmla="*/ 2147483647 w 150"/>
                    <a:gd name="T5" fmla="*/ 2147483647 h 180"/>
                    <a:gd name="T6" fmla="*/ 2147483647 w 150"/>
                    <a:gd name="T7" fmla="*/ 2147483647 h 180"/>
                    <a:gd name="T8" fmla="*/ 2147483647 w 150"/>
                    <a:gd name="T9" fmla="*/ 2147483647 h 180"/>
                    <a:gd name="T10" fmla="*/ 2147483647 w 150"/>
                    <a:gd name="T11" fmla="*/ 0 h 180"/>
                    <a:gd name="T12" fmla="*/ 2147483647 w 150"/>
                    <a:gd name="T13" fmla="*/ 0 h 180"/>
                    <a:gd name="T14" fmla="*/ 2147483647 w 150"/>
                    <a:gd name="T15" fmla="*/ 2147483647 h 180"/>
                    <a:gd name="T16" fmla="*/ 2147483647 w 150"/>
                    <a:gd name="T17" fmla="*/ 2147483647 h 180"/>
                    <a:gd name="T18" fmla="*/ 2147483647 w 150"/>
                    <a:gd name="T19" fmla="*/ 2147483647 h 180"/>
                    <a:gd name="T20" fmla="*/ 2147483647 w 150"/>
                    <a:gd name="T21" fmla="*/ 2147483647 h 180"/>
                    <a:gd name="T22" fmla="*/ 2147483647 w 150"/>
                    <a:gd name="T23" fmla="*/ 2147483647 h 180"/>
                    <a:gd name="T24" fmla="*/ 2147483647 w 150"/>
                    <a:gd name="T25" fmla="*/ 2147483647 h 180"/>
                    <a:gd name="T26" fmla="*/ 2147483647 w 150"/>
                    <a:gd name="T27" fmla="*/ 2147483647 h 180"/>
                    <a:gd name="T28" fmla="*/ 2147483647 w 150"/>
                    <a:gd name="T29" fmla="*/ 2147483647 h 180"/>
                    <a:gd name="T30" fmla="*/ 2147483647 w 150"/>
                    <a:gd name="T31" fmla="*/ 2147483647 h 180"/>
                    <a:gd name="T32" fmla="*/ 2147483647 w 150"/>
                    <a:gd name="T33" fmla="*/ 2147483647 h 180"/>
                    <a:gd name="T34" fmla="*/ 0 w 150"/>
                    <a:gd name="T35" fmla="*/ 2147483647 h 180"/>
                    <a:gd name="T36" fmla="*/ 2147483647 w 150"/>
                    <a:gd name="T37" fmla="*/ 2147483647 h 180"/>
                    <a:gd name="T38" fmla="*/ 2147483647 w 150"/>
                    <a:gd name="T39" fmla="*/ 2147483647 h 180"/>
                    <a:gd name="T40" fmla="*/ 2147483647 w 150"/>
                    <a:gd name="T41" fmla="*/ 2147483647 h 180"/>
                    <a:gd name="T42" fmla="*/ 2147483647 w 15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0" h="180">
                      <a:moveTo>
                        <a:pt x="66" y="162"/>
                      </a:moveTo>
                      <a:lnTo>
                        <a:pt x="90" y="144"/>
                      </a:lnTo>
                      <a:lnTo>
                        <a:pt x="114" y="96"/>
                      </a:lnTo>
                      <a:lnTo>
                        <a:pt x="132" y="78"/>
                      </a:lnTo>
                      <a:lnTo>
                        <a:pt x="150" y="6"/>
                      </a:lnTo>
                      <a:lnTo>
                        <a:pt x="138" y="0"/>
                      </a:lnTo>
                      <a:lnTo>
                        <a:pt x="114" y="0"/>
                      </a:lnTo>
                      <a:lnTo>
                        <a:pt x="90" y="12"/>
                      </a:lnTo>
                      <a:lnTo>
                        <a:pt x="72" y="18"/>
                      </a:lnTo>
                      <a:lnTo>
                        <a:pt x="60" y="30"/>
                      </a:lnTo>
                      <a:lnTo>
                        <a:pt x="48" y="36"/>
                      </a:lnTo>
                      <a:lnTo>
                        <a:pt x="48" y="48"/>
                      </a:lnTo>
                      <a:lnTo>
                        <a:pt x="60" y="54"/>
                      </a:lnTo>
                      <a:lnTo>
                        <a:pt x="54" y="84"/>
                      </a:lnTo>
                      <a:lnTo>
                        <a:pt x="48" y="114"/>
                      </a:lnTo>
                      <a:lnTo>
                        <a:pt x="30" y="114"/>
                      </a:lnTo>
                      <a:lnTo>
                        <a:pt x="12" y="126"/>
                      </a:lnTo>
                      <a:lnTo>
                        <a:pt x="0" y="138"/>
                      </a:lnTo>
                      <a:lnTo>
                        <a:pt x="18" y="156"/>
                      </a:lnTo>
                      <a:lnTo>
                        <a:pt x="24" y="180"/>
                      </a:lnTo>
                      <a:lnTo>
                        <a:pt x="42" y="162"/>
                      </a:lnTo>
                      <a:lnTo>
                        <a:pt x="66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4" name="Freeform 390"/>
                <p:cNvSpPr>
                  <a:spLocks/>
                </p:cNvSpPr>
                <p:nvPr/>
              </p:nvSpPr>
              <p:spPr bwMode="auto">
                <a:xfrm>
                  <a:off x="4732338" y="4605338"/>
                  <a:ext cx="117475" cy="130175"/>
                </a:xfrm>
                <a:custGeom>
                  <a:avLst/>
                  <a:gdLst>
                    <a:gd name="T0" fmla="*/ 2147483647 w 90"/>
                    <a:gd name="T1" fmla="*/ 2147483647 h 102"/>
                    <a:gd name="T2" fmla="*/ 2147483647 w 90"/>
                    <a:gd name="T3" fmla="*/ 2147483647 h 102"/>
                    <a:gd name="T4" fmla="*/ 2147483647 w 90"/>
                    <a:gd name="T5" fmla="*/ 2147483647 h 102"/>
                    <a:gd name="T6" fmla="*/ 2147483647 w 90"/>
                    <a:gd name="T7" fmla="*/ 2147483647 h 102"/>
                    <a:gd name="T8" fmla="*/ 2147483647 w 90"/>
                    <a:gd name="T9" fmla="*/ 2147483647 h 102"/>
                    <a:gd name="T10" fmla="*/ 2147483647 w 90"/>
                    <a:gd name="T11" fmla="*/ 0 h 102"/>
                    <a:gd name="T12" fmla="*/ 2147483647 w 90"/>
                    <a:gd name="T13" fmla="*/ 0 h 102"/>
                    <a:gd name="T14" fmla="*/ 0 w 90"/>
                    <a:gd name="T15" fmla="*/ 0 h 102"/>
                    <a:gd name="T16" fmla="*/ 0 w 90"/>
                    <a:gd name="T17" fmla="*/ 2147483647 h 102"/>
                    <a:gd name="T18" fmla="*/ 0 w 90"/>
                    <a:gd name="T19" fmla="*/ 2147483647 h 102"/>
                    <a:gd name="T20" fmla="*/ 2147483647 w 90"/>
                    <a:gd name="T21" fmla="*/ 2147483647 h 102"/>
                    <a:gd name="T22" fmla="*/ 2147483647 w 90"/>
                    <a:gd name="T23" fmla="*/ 2147483647 h 102"/>
                    <a:gd name="T24" fmla="*/ 2147483647 w 90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0" h="102">
                      <a:moveTo>
                        <a:pt x="60" y="78"/>
                      </a:moveTo>
                      <a:lnTo>
                        <a:pt x="78" y="78"/>
                      </a:lnTo>
                      <a:lnTo>
                        <a:pt x="84" y="48"/>
                      </a:lnTo>
                      <a:lnTo>
                        <a:pt x="90" y="18"/>
                      </a:lnTo>
                      <a:lnTo>
                        <a:pt x="78" y="12"/>
                      </a:lnTo>
                      <a:lnTo>
                        <a:pt x="78" y="0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0" y="18"/>
                      </a:lnTo>
                      <a:lnTo>
                        <a:pt x="0" y="54"/>
                      </a:lnTo>
                      <a:lnTo>
                        <a:pt x="30" y="102"/>
                      </a:lnTo>
                      <a:lnTo>
                        <a:pt x="42" y="90"/>
                      </a:lnTo>
                      <a:lnTo>
                        <a:pt x="60" y="7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5" name="Freeform 391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2147483647 w 144"/>
                    <a:gd name="T43" fmla="*/ 2147483647 h 19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  <a:lnTo>
                        <a:pt x="144" y="17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6" name="Freeform 392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7" name="Freeform 393"/>
                <p:cNvSpPr>
                  <a:spLocks/>
                </p:cNvSpPr>
                <p:nvPr/>
              </p:nvSpPr>
              <p:spPr bwMode="auto">
                <a:xfrm>
                  <a:off x="4527550" y="4337050"/>
                  <a:ext cx="63500" cy="157163"/>
                </a:xfrm>
                <a:custGeom>
                  <a:avLst/>
                  <a:gdLst>
                    <a:gd name="T0" fmla="*/ 2147483647 w 48"/>
                    <a:gd name="T1" fmla="*/ 2147483647 h 120"/>
                    <a:gd name="T2" fmla="*/ 2147483647 w 48"/>
                    <a:gd name="T3" fmla="*/ 2147483647 h 120"/>
                    <a:gd name="T4" fmla="*/ 2147483647 w 48"/>
                    <a:gd name="T5" fmla="*/ 2147483647 h 120"/>
                    <a:gd name="T6" fmla="*/ 2147483647 w 48"/>
                    <a:gd name="T7" fmla="*/ 2147483647 h 120"/>
                    <a:gd name="T8" fmla="*/ 2147483647 w 48"/>
                    <a:gd name="T9" fmla="*/ 0 h 120"/>
                    <a:gd name="T10" fmla="*/ 2147483647 w 48"/>
                    <a:gd name="T11" fmla="*/ 2147483647 h 120"/>
                    <a:gd name="T12" fmla="*/ 2147483647 w 48"/>
                    <a:gd name="T13" fmla="*/ 2147483647 h 120"/>
                    <a:gd name="T14" fmla="*/ 0 w 48"/>
                    <a:gd name="T15" fmla="*/ 2147483647 h 120"/>
                    <a:gd name="T16" fmla="*/ 0 w 48"/>
                    <a:gd name="T17" fmla="*/ 2147483647 h 120"/>
                    <a:gd name="T18" fmla="*/ 2147483647 w 48"/>
                    <a:gd name="T19" fmla="*/ 2147483647 h 120"/>
                    <a:gd name="T20" fmla="*/ 2147483647 w 48"/>
                    <a:gd name="T21" fmla="*/ 2147483647 h 120"/>
                    <a:gd name="T22" fmla="*/ 2147483647 w 48"/>
                    <a:gd name="T23" fmla="*/ 2147483647 h 120"/>
                    <a:gd name="T24" fmla="*/ 2147483647 w 48"/>
                    <a:gd name="T25" fmla="*/ 2147483647 h 120"/>
                    <a:gd name="T26" fmla="*/ 2147483647 w 48"/>
                    <a:gd name="T27" fmla="*/ 2147483647 h 120"/>
                    <a:gd name="T28" fmla="*/ 2147483647 w 48"/>
                    <a:gd name="T29" fmla="*/ 2147483647 h 12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8" h="120">
                      <a:moveTo>
                        <a:pt x="48" y="48"/>
                      </a:moveTo>
                      <a:lnTo>
                        <a:pt x="48" y="24"/>
                      </a:lnTo>
                      <a:lnTo>
                        <a:pt x="48" y="6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24" y="6"/>
                      </a:lnTo>
                      <a:lnTo>
                        <a:pt x="6" y="30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90"/>
                      </a:lnTo>
                      <a:lnTo>
                        <a:pt x="24" y="120"/>
                      </a:lnTo>
                      <a:lnTo>
                        <a:pt x="36" y="120"/>
                      </a:lnTo>
                      <a:lnTo>
                        <a:pt x="36" y="90"/>
                      </a:lnTo>
                      <a:lnTo>
                        <a:pt x="4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8" name="Freeform 39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55562" cy="123825"/>
                </a:xfrm>
                <a:custGeom>
                  <a:avLst/>
                  <a:gdLst>
                    <a:gd name="T0" fmla="*/ 2147483647 w 42"/>
                    <a:gd name="T1" fmla="*/ 2147483647 h 96"/>
                    <a:gd name="T2" fmla="*/ 2147483647 w 42"/>
                    <a:gd name="T3" fmla="*/ 0 h 96"/>
                    <a:gd name="T4" fmla="*/ 2147483647 w 42"/>
                    <a:gd name="T5" fmla="*/ 2147483647 h 96"/>
                    <a:gd name="T6" fmla="*/ 0 w 42"/>
                    <a:gd name="T7" fmla="*/ 2147483647 h 96"/>
                    <a:gd name="T8" fmla="*/ 0 w 42"/>
                    <a:gd name="T9" fmla="*/ 2147483647 h 96"/>
                    <a:gd name="T10" fmla="*/ 0 w 42"/>
                    <a:gd name="T11" fmla="*/ 2147483647 h 96"/>
                    <a:gd name="T12" fmla="*/ 2147483647 w 42"/>
                    <a:gd name="T13" fmla="*/ 2147483647 h 96"/>
                    <a:gd name="T14" fmla="*/ 2147483647 w 42"/>
                    <a:gd name="T15" fmla="*/ 2147483647 h 96"/>
                    <a:gd name="T16" fmla="*/ 2147483647 w 42"/>
                    <a:gd name="T17" fmla="*/ 2147483647 h 96"/>
                    <a:gd name="T18" fmla="*/ 2147483647 w 42"/>
                    <a:gd name="T19" fmla="*/ 2147483647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" h="96">
                      <a:moveTo>
                        <a:pt x="18" y="18"/>
                      </a:move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42"/>
                      </a:lnTo>
                      <a:lnTo>
                        <a:pt x="18" y="96"/>
                      </a:lnTo>
                      <a:lnTo>
                        <a:pt x="42" y="90"/>
                      </a:lnTo>
                      <a:lnTo>
                        <a:pt x="24" y="60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9" name="Freeform 395"/>
                <p:cNvSpPr>
                  <a:spLocks/>
                </p:cNvSpPr>
                <p:nvPr/>
              </p:nvSpPr>
              <p:spPr bwMode="auto">
                <a:xfrm>
                  <a:off x="4795838" y="5073650"/>
                  <a:ext cx="320675" cy="325438"/>
                </a:xfrm>
                <a:custGeom>
                  <a:avLst/>
                  <a:gdLst>
                    <a:gd name="T0" fmla="*/ 2147483647 w 246"/>
                    <a:gd name="T1" fmla="*/ 2147483647 h 252"/>
                    <a:gd name="T2" fmla="*/ 2147483647 w 246"/>
                    <a:gd name="T3" fmla="*/ 2147483647 h 252"/>
                    <a:gd name="T4" fmla="*/ 2147483647 w 246"/>
                    <a:gd name="T5" fmla="*/ 2147483647 h 252"/>
                    <a:gd name="T6" fmla="*/ 2147483647 w 246"/>
                    <a:gd name="T7" fmla="*/ 2147483647 h 252"/>
                    <a:gd name="T8" fmla="*/ 2147483647 w 246"/>
                    <a:gd name="T9" fmla="*/ 2147483647 h 252"/>
                    <a:gd name="T10" fmla="*/ 2147483647 w 246"/>
                    <a:gd name="T11" fmla="*/ 2147483647 h 252"/>
                    <a:gd name="T12" fmla="*/ 2147483647 w 246"/>
                    <a:gd name="T13" fmla="*/ 2147483647 h 252"/>
                    <a:gd name="T14" fmla="*/ 2147483647 w 246"/>
                    <a:gd name="T15" fmla="*/ 2147483647 h 252"/>
                    <a:gd name="T16" fmla="*/ 2147483647 w 246"/>
                    <a:gd name="T17" fmla="*/ 2147483647 h 252"/>
                    <a:gd name="T18" fmla="*/ 2147483647 w 246"/>
                    <a:gd name="T19" fmla="*/ 2147483647 h 252"/>
                    <a:gd name="T20" fmla="*/ 2147483647 w 246"/>
                    <a:gd name="T21" fmla="*/ 2147483647 h 252"/>
                    <a:gd name="T22" fmla="*/ 2147483647 w 246"/>
                    <a:gd name="T23" fmla="*/ 2147483647 h 252"/>
                    <a:gd name="T24" fmla="*/ 2147483647 w 246"/>
                    <a:gd name="T25" fmla="*/ 2147483647 h 252"/>
                    <a:gd name="T26" fmla="*/ 2147483647 w 246"/>
                    <a:gd name="T27" fmla="*/ 2147483647 h 252"/>
                    <a:gd name="T28" fmla="*/ 2147483647 w 246"/>
                    <a:gd name="T29" fmla="*/ 2147483647 h 252"/>
                    <a:gd name="T30" fmla="*/ 2147483647 w 246"/>
                    <a:gd name="T31" fmla="*/ 2147483647 h 252"/>
                    <a:gd name="T32" fmla="*/ 2147483647 w 246"/>
                    <a:gd name="T33" fmla="*/ 2147483647 h 252"/>
                    <a:gd name="T34" fmla="*/ 2147483647 w 246"/>
                    <a:gd name="T35" fmla="*/ 2147483647 h 252"/>
                    <a:gd name="T36" fmla="*/ 2147483647 w 246"/>
                    <a:gd name="T37" fmla="*/ 2147483647 h 252"/>
                    <a:gd name="T38" fmla="*/ 2147483647 w 246"/>
                    <a:gd name="T39" fmla="*/ 0 h 252"/>
                    <a:gd name="T40" fmla="*/ 2147483647 w 246"/>
                    <a:gd name="T41" fmla="*/ 2147483647 h 252"/>
                    <a:gd name="T42" fmla="*/ 0 w 246"/>
                    <a:gd name="T43" fmla="*/ 2147483647 h 252"/>
                    <a:gd name="T44" fmla="*/ 2147483647 w 246"/>
                    <a:gd name="T45" fmla="*/ 2147483647 h 252"/>
                    <a:gd name="T46" fmla="*/ 2147483647 w 246"/>
                    <a:gd name="T47" fmla="*/ 2147483647 h 252"/>
                    <a:gd name="T48" fmla="*/ 2147483647 w 246"/>
                    <a:gd name="T49" fmla="*/ 2147483647 h 252"/>
                    <a:gd name="T50" fmla="*/ 2147483647 w 246"/>
                    <a:gd name="T51" fmla="*/ 2147483647 h 252"/>
                    <a:gd name="T52" fmla="*/ 2147483647 w 246"/>
                    <a:gd name="T53" fmla="*/ 2147483647 h 252"/>
                    <a:gd name="T54" fmla="*/ 2147483647 w 246"/>
                    <a:gd name="T55" fmla="*/ 2147483647 h 25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46" h="252">
                      <a:moveTo>
                        <a:pt x="126" y="252"/>
                      </a:moveTo>
                      <a:lnTo>
                        <a:pt x="144" y="246"/>
                      </a:lnTo>
                      <a:lnTo>
                        <a:pt x="156" y="162"/>
                      </a:lnTo>
                      <a:lnTo>
                        <a:pt x="156" y="108"/>
                      </a:lnTo>
                      <a:lnTo>
                        <a:pt x="168" y="102"/>
                      </a:lnTo>
                      <a:lnTo>
                        <a:pt x="174" y="36"/>
                      </a:lnTo>
                      <a:lnTo>
                        <a:pt x="222" y="24"/>
                      </a:lnTo>
                      <a:lnTo>
                        <a:pt x="240" y="18"/>
                      </a:lnTo>
                      <a:lnTo>
                        <a:pt x="246" y="18"/>
                      </a:lnTo>
                      <a:lnTo>
                        <a:pt x="234" y="12"/>
                      </a:lnTo>
                      <a:lnTo>
                        <a:pt x="210" y="12"/>
                      </a:lnTo>
                      <a:lnTo>
                        <a:pt x="216" y="18"/>
                      </a:lnTo>
                      <a:lnTo>
                        <a:pt x="210" y="12"/>
                      </a:lnTo>
                      <a:lnTo>
                        <a:pt x="174" y="18"/>
                      </a:lnTo>
                      <a:lnTo>
                        <a:pt x="126" y="18"/>
                      </a:lnTo>
                      <a:lnTo>
                        <a:pt x="114" y="12"/>
                      </a:lnTo>
                      <a:lnTo>
                        <a:pt x="30" y="12"/>
                      </a:ln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42"/>
                      </a:lnTo>
                      <a:lnTo>
                        <a:pt x="42" y="126"/>
                      </a:lnTo>
                      <a:lnTo>
                        <a:pt x="48" y="144"/>
                      </a:lnTo>
                      <a:lnTo>
                        <a:pt x="60" y="222"/>
                      </a:lnTo>
                      <a:lnTo>
                        <a:pt x="90" y="252"/>
                      </a:lnTo>
                      <a:lnTo>
                        <a:pt x="96" y="240"/>
                      </a:lnTo>
                      <a:lnTo>
                        <a:pt x="126" y="25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0" name="Freeform 396"/>
                <p:cNvSpPr>
                  <a:spLocks/>
                </p:cNvSpPr>
                <p:nvPr/>
              </p:nvSpPr>
              <p:spPr bwMode="auto">
                <a:xfrm>
                  <a:off x="4527550" y="4181475"/>
                  <a:ext cx="79375" cy="93663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2147483647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10" y="8"/>
                        <a:pt x="10" y="8"/>
                      </a:cubicBezTo>
                      <a:cubicBezTo>
                        <a:pt x="10" y="7"/>
                        <a:pt x="10" y="0"/>
                        <a:pt x="10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1" name="Freeform 397"/>
                <p:cNvSpPr>
                  <a:spLocks/>
                </p:cNvSpPr>
                <p:nvPr/>
              </p:nvSpPr>
              <p:spPr bwMode="auto">
                <a:xfrm>
                  <a:off x="220663" y="2108200"/>
                  <a:ext cx="676275" cy="922338"/>
                </a:xfrm>
                <a:custGeom>
                  <a:avLst/>
                  <a:gdLst>
                    <a:gd name="T0" fmla="*/ 2147483647 w 516"/>
                    <a:gd name="T1" fmla="*/ 2147483647 h 709"/>
                    <a:gd name="T2" fmla="*/ 2147483647 w 516"/>
                    <a:gd name="T3" fmla="*/ 2147483647 h 709"/>
                    <a:gd name="T4" fmla="*/ 2147483647 w 516"/>
                    <a:gd name="T5" fmla="*/ 2147483647 h 709"/>
                    <a:gd name="T6" fmla="*/ 2147483647 w 516"/>
                    <a:gd name="T7" fmla="*/ 2147483647 h 709"/>
                    <a:gd name="T8" fmla="*/ 2147483647 w 516"/>
                    <a:gd name="T9" fmla="*/ 2147483647 h 709"/>
                    <a:gd name="T10" fmla="*/ 2147483647 w 516"/>
                    <a:gd name="T11" fmla="*/ 2147483647 h 709"/>
                    <a:gd name="T12" fmla="*/ 2147483647 w 516"/>
                    <a:gd name="T13" fmla="*/ 2147483647 h 709"/>
                    <a:gd name="T14" fmla="*/ 2147483647 w 516"/>
                    <a:gd name="T15" fmla="*/ 0 h 709"/>
                    <a:gd name="T16" fmla="*/ 2147483647 w 516"/>
                    <a:gd name="T17" fmla="*/ 2147483647 h 709"/>
                    <a:gd name="T18" fmla="*/ 2147483647 w 516"/>
                    <a:gd name="T19" fmla="*/ 2147483647 h 709"/>
                    <a:gd name="T20" fmla="*/ 2147483647 w 516"/>
                    <a:gd name="T21" fmla="*/ 2147483647 h 709"/>
                    <a:gd name="T22" fmla="*/ 2147483647 w 516"/>
                    <a:gd name="T23" fmla="*/ 2147483647 h 709"/>
                    <a:gd name="T24" fmla="*/ 2147483647 w 516"/>
                    <a:gd name="T25" fmla="*/ 2147483647 h 709"/>
                    <a:gd name="T26" fmla="*/ 2147483647 w 516"/>
                    <a:gd name="T27" fmla="*/ 2147483647 h 709"/>
                    <a:gd name="T28" fmla="*/ 2147483647 w 516"/>
                    <a:gd name="T29" fmla="*/ 2147483647 h 709"/>
                    <a:gd name="T30" fmla="*/ 2147483647 w 516"/>
                    <a:gd name="T31" fmla="*/ 2147483647 h 709"/>
                    <a:gd name="T32" fmla="*/ 2147483647 w 516"/>
                    <a:gd name="T33" fmla="*/ 2147483647 h 709"/>
                    <a:gd name="T34" fmla="*/ 2147483647 w 516"/>
                    <a:gd name="T35" fmla="*/ 2147483647 h 709"/>
                    <a:gd name="T36" fmla="*/ 2147483647 w 516"/>
                    <a:gd name="T37" fmla="*/ 2147483647 h 709"/>
                    <a:gd name="T38" fmla="*/ 0 w 516"/>
                    <a:gd name="T39" fmla="*/ 2147483647 h 709"/>
                    <a:gd name="T40" fmla="*/ 2147483647 w 516"/>
                    <a:gd name="T41" fmla="*/ 2147483647 h 709"/>
                    <a:gd name="T42" fmla="*/ 2147483647 w 516"/>
                    <a:gd name="T43" fmla="*/ 2147483647 h 709"/>
                    <a:gd name="T44" fmla="*/ 2147483647 w 516"/>
                    <a:gd name="T45" fmla="*/ 2147483647 h 709"/>
                    <a:gd name="T46" fmla="*/ 2147483647 w 516"/>
                    <a:gd name="T47" fmla="*/ 2147483647 h 709"/>
                    <a:gd name="T48" fmla="*/ 2147483647 w 516"/>
                    <a:gd name="T49" fmla="*/ 2147483647 h 709"/>
                    <a:gd name="T50" fmla="*/ 2147483647 w 516"/>
                    <a:gd name="T51" fmla="*/ 2147483647 h 709"/>
                    <a:gd name="T52" fmla="*/ 2147483647 w 516"/>
                    <a:gd name="T53" fmla="*/ 2147483647 h 709"/>
                    <a:gd name="T54" fmla="*/ 2147483647 w 516"/>
                    <a:gd name="T55" fmla="*/ 2147483647 h 709"/>
                    <a:gd name="T56" fmla="*/ 2147483647 w 516"/>
                    <a:gd name="T57" fmla="*/ 2147483647 h 709"/>
                    <a:gd name="T58" fmla="*/ 2147483647 w 516"/>
                    <a:gd name="T59" fmla="*/ 2147483647 h 709"/>
                    <a:gd name="T60" fmla="*/ 2147483647 w 516"/>
                    <a:gd name="T61" fmla="*/ 2147483647 h 709"/>
                    <a:gd name="T62" fmla="*/ 2147483647 w 516"/>
                    <a:gd name="T63" fmla="*/ 2147483647 h 709"/>
                    <a:gd name="T64" fmla="*/ 2147483647 w 516"/>
                    <a:gd name="T65" fmla="*/ 2147483647 h 709"/>
                    <a:gd name="T66" fmla="*/ 2147483647 w 516"/>
                    <a:gd name="T67" fmla="*/ 2147483647 h 709"/>
                    <a:gd name="T68" fmla="*/ 2147483647 w 516"/>
                    <a:gd name="T69" fmla="*/ 2147483647 h 709"/>
                    <a:gd name="T70" fmla="*/ 2147483647 w 516"/>
                    <a:gd name="T71" fmla="*/ 2147483647 h 709"/>
                    <a:gd name="T72" fmla="*/ 2147483647 w 516"/>
                    <a:gd name="T73" fmla="*/ 2147483647 h 709"/>
                    <a:gd name="T74" fmla="*/ 2147483647 w 516"/>
                    <a:gd name="T75" fmla="*/ 2147483647 h 709"/>
                    <a:gd name="T76" fmla="*/ 2147483647 w 516"/>
                    <a:gd name="T77" fmla="*/ 2147483647 h 709"/>
                    <a:gd name="T78" fmla="*/ 2147483647 w 516"/>
                    <a:gd name="T79" fmla="*/ 2147483647 h 709"/>
                    <a:gd name="T80" fmla="*/ 2147483647 w 516"/>
                    <a:gd name="T81" fmla="*/ 2147483647 h 709"/>
                    <a:gd name="T82" fmla="*/ 2147483647 w 516"/>
                    <a:gd name="T83" fmla="*/ 2147483647 h 709"/>
                    <a:gd name="T84" fmla="*/ 2147483647 w 516"/>
                    <a:gd name="T85" fmla="*/ 2147483647 h 709"/>
                    <a:gd name="T86" fmla="*/ 2147483647 w 516"/>
                    <a:gd name="T87" fmla="*/ 2147483647 h 709"/>
                    <a:gd name="T88" fmla="*/ 2147483647 w 516"/>
                    <a:gd name="T89" fmla="*/ 2147483647 h 709"/>
                    <a:gd name="T90" fmla="*/ 2147483647 w 516"/>
                    <a:gd name="T91" fmla="*/ 2147483647 h 709"/>
                    <a:gd name="T92" fmla="*/ 2147483647 w 516"/>
                    <a:gd name="T93" fmla="*/ 2147483647 h 709"/>
                    <a:gd name="T94" fmla="*/ 2147483647 w 516"/>
                    <a:gd name="T95" fmla="*/ 2147483647 h 70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16" h="709">
                      <a:moveTo>
                        <a:pt x="504" y="96"/>
                      </a:moveTo>
                      <a:lnTo>
                        <a:pt x="486" y="78"/>
                      </a:lnTo>
                      <a:lnTo>
                        <a:pt x="432" y="84"/>
                      </a:lnTo>
                      <a:lnTo>
                        <a:pt x="354" y="48"/>
                      </a:lnTo>
                      <a:lnTo>
                        <a:pt x="318" y="54"/>
                      </a:lnTo>
                      <a:lnTo>
                        <a:pt x="288" y="36"/>
                      </a:lnTo>
                      <a:lnTo>
                        <a:pt x="282" y="18"/>
                      </a:lnTo>
                      <a:lnTo>
                        <a:pt x="228" y="0"/>
                      </a:lnTo>
                      <a:lnTo>
                        <a:pt x="198" y="24"/>
                      </a:lnTo>
                      <a:lnTo>
                        <a:pt x="150" y="42"/>
                      </a:lnTo>
                      <a:lnTo>
                        <a:pt x="114" y="66"/>
                      </a:lnTo>
                      <a:lnTo>
                        <a:pt x="90" y="126"/>
                      </a:lnTo>
                      <a:lnTo>
                        <a:pt x="42" y="138"/>
                      </a:lnTo>
                      <a:lnTo>
                        <a:pt x="42" y="174"/>
                      </a:lnTo>
                      <a:lnTo>
                        <a:pt x="78" y="222"/>
                      </a:lnTo>
                      <a:lnTo>
                        <a:pt x="114" y="240"/>
                      </a:lnTo>
                      <a:lnTo>
                        <a:pt x="114" y="264"/>
                      </a:lnTo>
                      <a:lnTo>
                        <a:pt x="90" y="276"/>
                      </a:lnTo>
                      <a:lnTo>
                        <a:pt x="60" y="264"/>
                      </a:lnTo>
                      <a:lnTo>
                        <a:pt x="0" y="306"/>
                      </a:lnTo>
                      <a:lnTo>
                        <a:pt x="18" y="324"/>
                      </a:lnTo>
                      <a:lnTo>
                        <a:pt x="42" y="348"/>
                      </a:lnTo>
                      <a:lnTo>
                        <a:pt x="96" y="348"/>
                      </a:lnTo>
                      <a:lnTo>
                        <a:pt x="138" y="354"/>
                      </a:lnTo>
                      <a:lnTo>
                        <a:pt x="120" y="396"/>
                      </a:lnTo>
                      <a:lnTo>
                        <a:pt x="72" y="414"/>
                      </a:lnTo>
                      <a:lnTo>
                        <a:pt x="36" y="438"/>
                      </a:lnTo>
                      <a:lnTo>
                        <a:pt x="30" y="468"/>
                      </a:lnTo>
                      <a:lnTo>
                        <a:pt x="72" y="498"/>
                      </a:lnTo>
                      <a:lnTo>
                        <a:pt x="78" y="529"/>
                      </a:lnTo>
                      <a:lnTo>
                        <a:pt x="108" y="541"/>
                      </a:lnTo>
                      <a:lnTo>
                        <a:pt x="114" y="583"/>
                      </a:lnTo>
                      <a:lnTo>
                        <a:pt x="156" y="577"/>
                      </a:lnTo>
                      <a:lnTo>
                        <a:pt x="210" y="577"/>
                      </a:lnTo>
                      <a:lnTo>
                        <a:pt x="180" y="631"/>
                      </a:lnTo>
                      <a:lnTo>
                        <a:pt x="90" y="709"/>
                      </a:lnTo>
                      <a:lnTo>
                        <a:pt x="192" y="655"/>
                      </a:lnTo>
                      <a:lnTo>
                        <a:pt x="270" y="571"/>
                      </a:lnTo>
                      <a:lnTo>
                        <a:pt x="264" y="553"/>
                      </a:lnTo>
                      <a:lnTo>
                        <a:pt x="312" y="492"/>
                      </a:lnTo>
                      <a:lnTo>
                        <a:pt x="324" y="517"/>
                      </a:lnTo>
                      <a:lnTo>
                        <a:pt x="330" y="547"/>
                      </a:lnTo>
                      <a:lnTo>
                        <a:pt x="366" y="517"/>
                      </a:lnTo>
                      <a:lnTo>
                        <a:pt x="408" y="492"/>
                      </a:lnTo>
                      <a:lnTo>
                        <a:pt x="426" y="505"/>
                      </a:lnTo>
                      <a:lnTo>
                        <a:pt x="516" y="523"/>
                      </a:lnTo>
                      <a:lnTo>
                        <a:pt x="516" y="96"/>
                      </a:lnTo>
                      <a:lnTo>
                        <a:pt x="504" y="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2" name="Freeform 398"/>
                <p:cNvSpPr>
                  <a:spLocks/>
                </p:cNvSpPr>
                <p:nvPr/>
              </p:nvSpPr>
              <p:spPr bwMode="auto">
                <a:xfrm>
                  <a:off x="896938" y="2070100"/>
                  <a:ext cx="2119312" cy="1452563"/>
                </a:xfrm>
                <a:custGeom>
                  <a:avLst/>
                  <a:gdLst>
                    <a:gd name="T0" fmla="*/ 2147483647 w 1622"/>
                    <a:gd name="T1" fmla="*/ 2147483647 h 1117"/>
                    <a:gd name="T2" fmla="*/ 2147483647 w 1622"/>
                    <a:gd name="T3" fmla="*/ 2147483647 h 1117"/>
                    <a:gd name="T4" fmla="*/ 2147483647 w 1622"/>
                    <a:gd name="T5" fmla="*/ 2147483647 h 1117"/>
                    <a:gd name="T6" fmla="*/ 2147483647 w 1622"/>
                    <a:gd name="T7" fmla="*/ 2147483647 h 1117"/>
                    <a:gd name="T8" fmla="*/ 2147483647 w 1622"/>
                    <a:gd name="T9" fmla="*/ 2147483647 h 1117"/>
                    <a:gd name="T10" fmla="*/ 2147483647 w 1622"/>
                    <a:gd name="T11" fmla="*/ 2147483647 h 1117"/>
                    <a:gd name="T12" fmla="*/ 2147483647 w 1622"/>
                    <a:gd name="T13" fmla="*/ 2147483647 h 1117"/>
                    <a:gd name="T14" fmla="*/ 2147483647 w 1622"/>
                    <a:gd name="T15" fmla="*/ 2147483647 h 1117"/>
                    <a:gd name="T16" fmla="*/ 2147483647 w 1622"/>
                    <a:gd name="T17" fmla="*/ 2147483647 h 1117"/>
                    <a:gd name="T18" fmla="*/ 2147483647 w 1622"/>
                    <a:gd name="T19" fmla="*/ 2147483647 h 1117"/>
                    <a:gd name="T20" fmla="*/ 2147483647 w 1622"/>
                    <a:gd name="T21" fmla="*/ 2147483647 h 1117"/>
                    <a:gd name="T22" fmla="*/ 2147483647 w 1622"/>
                    <a:gd name="T23" fmla="*/ 2147483647 h 1117"/>
                    <a:gd name="T24" fmla="*/ 2147483647 w 1622"/>
                    <a:gd name="T25" fmla="*/ 2147483647 h 1117"/>
                    <a:gd name="T26" fmla="*/ 2147483647 w 1622"/>
                    <a:gd name="T27" fmla="*/ 2147483647 h 1117"/>
                    <a:gd name="T28" fmla="*/ 2147483647 w 1622"/>
                    <a:gd name="T29" fmla="*/ 2147483647 h 1117"/>
                    <a:gd name="T30" fmla="*/ 2147483647 w 1622"/>
                    <a:gd name="T31" fmla="*/ 2147483647 h 1117"/>
                    <a:gd name="T32" fmla="*/ 2147483647 w 1622"/>
                    <a:gd name="T33" fmla="*/ 2147483647 h 1117"/>
                    <a:gd name="T34" fmla="*/ 2147483647 w 1622"/>
                    <a:gd name="T35" fmla="*/ 2147483647 h 1117"/>
                    <a:gd name="T36" fmla="*/ 2147483647 w 1622"/>
                    <a:gd name="T37" fmla="*/ 2147483647 h 1117"/>
                    <a:gd name="T38" fmla="*/ 2147483647 w 1622"/>
                    <a:gd name="T39" fmla="*/ 2147483647 h 1117"/>
                    <a:gd name="T40" fmla="*/ 2147483647 w 1622"/>
                    <a:gd name="T41" fmla="*/ 2147483647 h 1117"/>
                    <a:gd name="T42" fmla="*/ 2147483647 w 1622"/>
                    <a:gd name="T43" fmla="*/ 2147483647 h 1117"/>
                    <a:gd name="T44" fmla="*/ 2147483647 w 1622"/>
                    <a:gd name="T45" fmla="*/ 2147483647 h 1117"/>
                    <a:gd name="T46" fmla="*/ 2147483647 w 1622"/>
                    <a:gd name="T47" fmla="*/ 2147483647 h 1117"/>
                    <a:gd name="T48" fmla="*/ 2147483647 w 1622"/>
                    <a:gd name="T49" fmla="*/ 2147483647 h 1117"/>
                    <a:gd name="T50" fmla="*/ 2147483647 w 1622"/>
                    <a:gd name="T51" fmla="*/ 2147483647 h 1117"/>
                    <a:gd name="T52" fmla="*/ 2147483647 w 1622"/>
                    <a:gd name="T53" fmla="*/ 2147483647 h 1117"/>
                    <a:gd name="T54" fmla="*/ 2147483647 w 1622"/>
                    <a:gd name="T55" fmla="*/ 2147483647 h 1117"/>
                    <a:gd name="T56" fmla="*/ 2147483647 w 1622"/>
                    <a:gd name="T57" fmla="*/ 2147483647 h 1117"/>
                    <a:gd name="T58" fmla="*/ 2147483647 w 1622"/>
                    <a:gd name="T59" fmla="*/ 2147483647 h 1117"/>
                    <a:gd name="T60" fmla="*/ 2147483647 w 1622"/>
                    <a:gd name="T61" fmla="*/ 2147483647 h 1117"/>
                    <a:gd name="T62" fmla="*/ 2147483647 w 1622"/>
                    <a:gd name="T63" fmla="*/ 2147483647 h 1117"/>
                    <a:gd name="T64" fmla="*/ 2147483647 w 1622"/>
                    <a:gd name="T65" fmla="*/ 2147483647 h 1117"/>
                    <a:gd name="T66" fmla="*/ 2147483647 w 1622"/>
                    <a:gd name="T67" fmla="*/ 2147483647 h 1117"/>
                    <a:gd name="T68" fmla="*/ 2147483647 w 1622"/>
                    <a:gd name="T69" fmla="*/ 2147483647 h 1117"/>
                    <a:gd name="T70" fmla="*/ 2147483647 w 1622"/>
                    <a:gd name="T71" fmla="*/ 2147483647 h 1117"/>
                    <a:gd name="T72" fmla="*/ 2147483647 w 1622"/>
                    <a:gd name="T73" fmla="*/ 2147483647 h 1117"/>
                    <a:gd name="T74" fmla="*/ 2147483647 w 1622"/>
                    <a:gd name="T75" fmla="*/ 2147483647 h 1117"/>
                    <a:gd name="T76" fmla="*/ 2147483647 w 1622"/>
                    <a:gd name="T77" fmla="*/ 2147483647 h 1117"/>
                    <a:gd name="T78" fmla="*/ 2147483647 w 1622"/>
                    <a:gd name="T79" fmla="*/ 2147483647 h 1117"/>
                    <a:gd name="T80" fmla="*/ 2147483647 w 1622"/>
                    <a:gd name="T81" fmla="*/ 0 h 1117"/>
                    <a:gd name="T82" fmla="*/ 2147483647 w 1622"/>
                    <a:gd name="T83" fmla="*/ 2147483647 h 1117"/>
                    <a:gd name="T84" fmla="*/ 2147483647 w 1622"/>
                    <a:gd name="T85" fmla="*/ 2147483647 h 1117"/>
                    <a:gd name="T86" fmla="*/ 2147483647 w 1622"/>
                    <a:gd name="T87" fmla="*/ 2147483647 h 1117"/>
                    <a:gd name="T88" fmla="*/ 2147483647 w 1622"/>
                    <a:gd name="T89" fmla="*/ 2147483647 h 1117"/>
                    <a:gd name="T90" fmla="*/ 2147483647 w 1622"/>
                    <a:gd name="T91" fmla="*/ 2147483647 h 1117"/>
                    <a:gd name="T92" fmla="*/ 2147483647 w 1622"/>
                    <a:gd name="T93" fmla="*/ 2147483647 h 1117"/>
                    <a:gd name="T94" fmla="*/ 2147483647 w 1622"/>
                    <a:gd name="T95" fmla="*/ 2147483647 h 1117"/>
                    <a:gd name="T96" fmla="*/ 2147483647 w 1622"/>
                    <a:gd name="T97" fmla="*/ 2147483647 h 1117"/>
                    <a:gd name="T98" fmla="*/ 2147483647 w 1622"/>
                    <a:gd name="T99" fmla="*/ 2147483647 h 1117"/>
                    <a:gd name="T100" fmla="*/ 2147483647 w 1622"/>
                    <a:gd name="T101" fmla="*/ 2147483647 h 1117"/>
                    <a:gd name="T102" fmla="*/ 2147483647 w 1622"/>
                    <a:gd name="T103" fmla="*/ 2147483647 h 1117"/>
                    <a:gd name="T104" fmla="*/ 2147483647 w 1622"/>
                    <a:gd name="T105" fmla="*/ 2147483647 h 1117"/>
                    <a:gd name="T106" fmla="*/ 2147483647 w 1622"/>
                    <a:gd name="T107" fmla="*/ 2147483647 h 1117"/>
                    <a:gd name="T108" fmla="*/ 2147483647 w 1622"/>
                    <a:gd name="T109" fmla="*/ 2147483647 h 1117"/>
                    <a:gd name="T110" fmla="*/ 0 w 1622"/>
                    <a:gd name="T111" fmla="*/ 2147483647 h 1117"/>
                    <a:gd name="T112" fmla="*/ 2147483647 w 1622"/>
                    <a:gd name="T113" fmla="*/ 2147483647 h 1117"/>
                    <a:gd name="T114" fmla="*/ 2147483647 w 1622"/>
                    <a:gd name="T115" fmla="*/ 2147483647 h 1117"/>
                    <a:gd name="T116" fmla="*/ 2147483647 w 1622"/>
                    <a:gd name="T117" fmla="*/ 2147483647 h 1117"/>
                    <a:gd name="T118" fmla="*/ 2147483647 w 1622"/>
                    <a:gd name="T119" fmla="*/ 2147483647 h 1117"/>
                    <a:gd name="T120" fmla="*/ 2147483647 w 1622"/>
                    <a:gd name="T121" fmla="*/ 2147483647 h 1117"/>
                    <a:gd name="T122" fmla="*/ 2147483647 w 1622"/>
                    <a:gd name="T123" fmla="*/ 2147483647 h 11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22" h="1117">
                      <a:moveTo>
                        <a:pt x="931" y="943"/>
                      </a:moveTo>
                      <a:lnTo>
                        <a:pt x="973" y="955"/>
                      </a:lnTo>
                      <a:lnTo>
                        <a:pt x="1075" y="1003"/>
                      </a:lnTo>
                      <a:lnTo>
                        <a:pt x="1111" y="1081"/>
                      </a:lnTo>
                      <a:lnTo>
                        <a:pt x="1111" y="1117"/>
                      </a:lnTo>
                      <a:lnTo>
                        <a:pt x="1190" y="1093"/>
                      </a:lnTo>
                      <a:lnTo>
                        <a:pt x="1232" y="1057"/>
                      </a:lnTo>
                      <a:lnTo>
                        <a:pt x="1262" y="1051"/>
                      </a:lnTo>
                      <a:lnTo>
                        <a:pt x="1322" y="1039"/>
                      </a:lnTo>
                      <a:lnTo>
                        <a:pt x="1370" y="979"/>
                      </a:lnTo>
                      <a:lnTo>
                        <a:pt x="1394" y="985"/>
                      </a:lnTo>
                      <a:lnTo>
                        <a:pt x="1406" y="1045"/>
                      </a:lnTo>
                      <a:lnTo>
                        <a:pt x="1430" y="1027"/>
                      </a:lnTo>
                      <a:lnTo>
                        <a:pt x="1448" y="1033"/>
                      </a:lnTo>
                      <a:lnTo>
                        <a:pt x="1436" y="1051"/>
                      </a:lnTo>
                      <a:lnTo>
                        <a:pt x="1448" y="1075"/>
                      </a:lnTo>
                      <a:lnTo>
                        <a:pt x="1502" y="1033"/>
                      </a:lnTo>
                      <a:lnTo>
                        <a:pt x="1520" y="1009"/>
                      </a:lnTo>
                      <a:lnTo>
                        <a:pt x="1466" y="1003"/>
                      </a:lnTo>
                      <a:lnTo>
                        <a:pt x="1442" y="967"/>
                      </a:lnTo>
                      <a:lnTo>
                        <a:pt x="1460" y="949"/>
                      </a:lnTo>
                      <a:lnTo>
                        <a:pt x="1466" y="925"/>
                      </a:lnTo>
                      <a:lnTo>
                        <a:pt x="1382" y="943"/>
                      </a:lnTo>
                      <a:lnTo>
                        <a:pt x="1340" y="979"/>
                      </a:lnTo>
                      <a:lnTo>
                        <a:pt x="1358" y="937"/>
                      </a:lnTo>
                      <a:lnTo>
                        <a:pt x="1400" y="913"/>
                      </a:lnTo>
                      <a:lnTo>
                        <a:pt x="1424" y="889"/>
                      </a:lnTo>
                      <a:lnTo>
                        <a:pt x="1496" y="895"/>
                      </a:lnTo>
                      <a:lnTo>
                        <a:pt x="1550" y="889"/>
                      </a:lnTo>
                      <a:lnTo>
                        <a:pt x="1592" y="859"/>
                      </a:lnTo>
                      <a:lnTo>
                        <a:pt x="1622" y="835"/>
                      </a:lnTo>
                      <a:lnTo>
                        <a:pt x="1598" y="775"/>
                      </a:lnTo>
                      <a:lnTo>
                        <a:pt x="1592" y="745"/>
                      </a:lnTo>
                      <a:lnTo>
                        <a:pt x="1514" y="703"/>
                      </a:lnTo>
                      <a:lnTo>
                        <a:pt x="1514" y="679"/>
                      </a:lnTo>
                      <a:lnTo>
                        <a:pt x="1448" y="553"/>
                      </a:lnTo>
                      <a:lnTo>
                        <a:pt x="1430" y="607"/>
                      </a:lnTo>
                      <a:lnTo>
                        <a:pt x="1388" y="619"/>
                      </a:lnTo>
                      <a:lnTo>
                        <a:pt x="1376" y="607"/>
                      </a:lnTo>
                      <a:lnTo>
                        <a:pt x="1358" y="607"/>
                      </a:lnTo>
                      <a:lnTo>
                        <a:pt x="1358" y="522"/>
                      </a:lnTo>
                      <a:lnTo>
                        <a:pt x="1322" y="516"/>
                      </a:lnTo>
                      <a:lnTo>
                        <a:pt x="1292" y="474"/>
                      </a:lnTo>
                      <a:lnTo>
                        <a:pt x="1262" y="480"/>
                      </a:lnTo>
                      <a:lnTo>
                        <a:pt x="1226" y="468"/>
                      </a:lnTo>
                      <a:lnTo>
                        <a:pt x="1202" y="474"/>
                      </a:lnTo>
                      <a:lnTo>
                        <a:pt x="1202" y="504"/>
                      </a:lnTo>
                      <a:lnTo>
                        <a:pt x="1202" y="535"/>
                      </a:lnTo>
                      <a:lnTo>
                        <a:pt x="1196" y="601"/>
                      </a:lnTo>
                      <a:lnTo>
                        <a:pt x="1190" y="625"/>
                      </a:lnTo>
                      <a:lnTo>
                        <a:pt x="1226" y="697"/>
                      </a:lnTo>
                      <a:lnTo>
                        <a:pt x="1166" y="751"/>
                      </a:lnTo>
                      <a:lnTo>
                        <a:pt x="1178" y="841"/>
                      </a:lnTo>
                      <a:lnTo>
                        <a:pt x="1154" y="859"/>
                      </a:lnTo>
                      <a:lnTo>
                        <a:pt x="1130" y="847"/>
                      </a:lnTo>
                      <a:lnTo>
                        <a:pt x="1117" y="739"/>
                      </a:lnTo>
                      <a:lnTo>
                        <a:pt x="1057" y="733"/>
                      </a:lnTo>
                      <a:lnTo>
                        <a:pt x="943" y="667"/>
                      </a:lnTo>
                      <a:lnTo>
                        <a:pt x="919" y="667"/>
                      </a:lnTo>
                      <a:lnTo>
                        <a:pt x="901" y="613"/>
                      </a:lnTo>
                      <a:lnTo>
                        <a:pt x="883" y="595"/>
                      </a:lnTo>
                      <a:lnTo>
                        <a:pt x="931" y="450"/>
                      </a:lnTo>
                      <a:lnTo>
                        <a:pt x="961" y="420"/>
                      </a:lnTo>
                      <a:lnTo>
                        <a:pt x="991" y="402"/>
                      </a:lnTo>
                      <a:lnTo>
                        <a:pt x="1009" y="402"/>
                      </a:lnTo>
                      <a:lnTo>
                        <a:pt x="1027" y="342"/>
                      </a:lnTo>
                      <a:lnTo>
                        <a:pt x="1039" y="294"/>
                      </a:lnTo>
                      <a:lnTo>
                        <a:pt x="1099" y="282"/>
                      </a:lnTo>
                      <a:lnTo>
                        <a:pt x="1130" y="258"/>
                      </a:lnTo>
                      <a:lnTo>
                        <a:pt x="1111" y="204"/>
                      </a:lnTo>
                      <a:lnTo>
                        <a:pt x="1124" y="168"/>
                      </a:lnTo>
                      <a:lnTo>
                        <a:pt x="1099" y="138"/>
                      </a:lnTo>
                      <a:lnTo>
                        <a:pt x="1063" y="132"/>
                      </a:lnTo>
                      <a:lnTo>
                        <a:pt x="1051" y="192"/>
                      </a:lnTo>
                      <a:lnTo>
                        <a:pt x="1015" y="246"/>
                      </a:lnTo>
                      <a:lnTo>
                        <a:pt x="1003" y="180"/>
                      </a:lnTo>
                      <a:lnTo>
                        <a:pt x="985" y="156"/>
                      </a:lnTo>
                      <a:lnTo>
                        <a:pt x="961" y="186"/>
                      </a:lnTo>
                      <a:lnTo>
                        <a:pt x="949" y="156"/>
                      </a:lnTo>
                      <a:lnTo>
                        <a:pt x="925" y="114"/>
                      </a:lnTo>
                      <a:lnTo>
                        <a:pt x="913" y="60"/>
                      </a:lnTo>
                      <a:lnTo>
                        <a:pt x="877" y="0"/>
                      </a:lnTo>
                      <a:lnTo>
                        <a:pt x="847" y="84"/>
                      </a:lnTo>
                      <a:lnTo>
                        <a:pt x="847" y="114"/>
                      </a:lnTo>
                      <a:lnTo>
                        <a:pt x="889" y="150"/>
                      </a:lnTo>
                      <a:lnTo>
                        <a:pt x="895" y="186"/>
                      </a:lnTo>
                      <a:lnTo>
                        <a:pt x="865" y="216"/>
                      </a:lnTo>
                      <a:lnTo>
                        <a:pt x="847" y="204"/>
                      </a:lnTo>
                      <a:lnTo>
                        <a:pt x="823" y="204"/>
                      </a:lnTo>
                      <a:lnTo>
                        <a:pt x="811" y="234"/>
                      </a:lnTo>
                      <a:lnTo>
                        <a:pt x="769" y="222"/>
                      </a:lnTo>
                      <a:lnTo>
                        <a:pt x="709" y="222"/>
                      </a:lnTo>
                      <a:lnTo>
                        <a:pt x="673" y="198"/>
                      </a:lnTo>
                      <a:lnTo>
                        <a:pt x="619" y="210"/>
                      </a:lnTo>
                      <a:lnTo>
                        <a:pt x="625" y="228"/>
                      </a:lnTo>
                      <a:lnTo>
                        <a:pt x="631" y="264"/>
                      </a:lnTo>
                      <a:lnTo>
                        <a:pt x="613" y="258"/>
                      </a:lnTo>
                      <a:lnTo>
                        <a:pt x="583" y="222"/>
                      </a:lnTo>
                      <a:lnTo>
                        <a:pt x="517" y="234"/>
                      </a:lnTo>
                      <a:lnTo>
                        <a:pt x="487" y="210"/>
                      </a:lnTo>
                      <a:lnTo>
                        <a:pt x="499" y="186"/>
                      </a:lnTo>
                      <a:lnTo>
                        <a:pt x="457" y="174"/>
                      </a:lnTo>
                      <a:lnTo>
                        <a:pt x="409" y="150"/>
                      </a:lnTo>
                      <a:lnTo>
                        <a:pt x="343" y="132"/>
                      </a:lnTo>
                      <a:lnTo>
                        <a:pt x="301" y="144"/>
                      </a:lnTo>
                      <a:lnTo>
                        <a:pt x="259" y="96"/>
                      </a:lnTo>
                      <a:lnTo>
                        <a:pt x="145" y="150"/>
                      </a:lnTo>
                      <a:lnTo>
                        <a:pt x="115" y="180"/>
                      </a:lnTo>
                      <a:lnTo>
                        <a:pt x="67" y="168"/>
                      </a:lnTo>
                      <a:lnTo>
                        <a:pt x="37" y="138"/>
                      </a:lnTo>
                      <a:lnTo>
                        <a:pt x="0" y="126"/>
                      </a:lnTo>
                      <a:lnTo>
                        <a:pt x="0" y="553"/>
                      </a:lnTo>
                      <a:lnTo>
                        <a:pt x="61" y="583"/>
                      </a:lnTo>
                      <a:lnTo>
                        <a:pt x="109" y="559"/>
                      </a:lnTo>
                      <a:lnTo>
                        <a:pt x="175" y="679"/>
                      </a:lnTo>
                      <a:lnTo>
                        <a:pt x="217" y="709"/>
                      </a:lnTo>
                      <a:lnTo>
                        <a:pt x="211" y="757"/>
                      </a:lnTo>
                      <a:lnTo>
                        <a:pt x="229" y="793"/>
                      </a:lnTo>
                      <a:lnTo>
                        <a:pt x="277" y="859"/>
                      </a:lnTo>
                      <a:lnTo>
                        <a:pt x="343" y="901"/>
                      </a:lnTo>
                      <a:lnTo>
                        <a:pt x="349" y="931"/>
                      </a:lnTo>
                      <a:lnTo>
                        <a:pt x="871" y="931"/>
                      </a:lnTo>
                      <a:lnTo>
                        <a:pt x="931" y="9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3" name="Freeform 399"/>
                <p:cNvSpPr>
                  <a:spLocks/>
                </p:cNvSpPr>
                <p:nvPr/>
              </p:nvSpPr>
              <p:spPr bwMode="auto">
                <a:xfrm>
                  <a:off x="1296988" y="3279775"/>
                  <a:ext cx="1435100" cy="741363"/>
                </a:xfrm>
                <a:custGeom>
                  <a:avLst/>
                  <a:gdLst>
                    <a:gd name="T0" fmla="*/ 2147483647 w 1099"/>
                    <a:gd name="T1" fmla="*/ 2147483647 h 571"/>
                    <a:gd name="T2" fmla="*/ 2147483647 w 1099"/>
                    <a:gd name="T3" fmla="*/ 2147483647 h 571"/>
                    <a:gd name="T4" fmla="*/ 2147483647 w 1099"/>
                    <a:gd name="T5" fmla="*/ 2147483647 h 571"/>
                    <a:gd name="T6" fmla="*/ 2147483647 w 1099"/>
                    <a:gd name="T7" fmla="*/ 2147483647 h 571"/>
                    <a:gd name="T8" fmla="*/ 2147483647 w 1099"/>
                    <a:gd name="T9" fmla="*/ 2147483647 h 571"/>
                    <a:gd name="T10" fmla="*/ 2147483647 w 1099"/>
                    <a:gd name="T11" fmla="*/ 2147483647 h 571"/>
                    <a:gd name="T12" fmla="*/ 2147483647 w 1099"/>
                    <a:gd name="T13" fmla="*/ 2147483647 h 571"/>
                    <a:gd name="T14" fmla="*/ 2147483647 w 1099"/>
                    <a:gd name="T15" fmla="*/ 2147483647 h 571"/>
                    <a:gd name="T16" fmla="*/ 2147483647 w 1099"/>
                    <a:gd name="T17" fmla="*/ 2147483647 h 571"/>
                    <a:gd name="T18" fmla="*/ 2147483647 w 1099"/>
                    <a:gd name="T19" fmla="*/ 2147483647 h 571"/>
                    <a:gd name="T20" fmla="*/ 2147483647 w 1099"/>
                    <a:gd name="T21" fmla="*/ 2147483647 h 571"/>
                    <a:gd name="T22" fmla="*/ 2147483647 w 1099"/>
                    <a:gd name="T23" fmla="*/ 2147483647 h 571"/>
                    <a:gd name="T24" fmla="*/ 2147483647 w 1099"/>
                    <a:gd name="T25" fmla="*/ 2147483647 h 571"/>
                    <a:gd name="T26" fmla="*/ 2147483647 w 1099"/>
                    <a:gd name="T27" fmla="*/ 2147483647 h 571"/>
                    <a:gd name="T28" fmla="*/ 2147483647 w 1099"/>
                    <a:gd name="T29" fmla="*/ 2147483647 h 571"/>
                    <a:gd name="T30" fmla="*/ 2147483647 w 1099"/>
                    <a:gd name="T31" fmla="*/ 2147483647 h 571"/>
                    <a:gd name="T32" fmla="*/ 2147483647 w 1099"/>
                    <a:gd name="T33" fmla="*/ 2147483647 h 571"/>
                    <a:gd name="T34" fmla="*/ 2147483647 w 1099"/>
                    <a:gd name="T35" fmla="*/ 2147483647 h 571"/>
                    <a:gd name="T36" fmla="*/ 2147483647 w 1099"/>
                    <a:gd name="T37" fmla="*/ 2147483647 h 571"/>
                    <a:gd name="T38" fmla="*/ 2147483647 w 1099"/>
                    <a:gd name="T39" fmla="*/ 2147483647 h 571"/>
                    <a:gd name="T40" fmla="*/ 2147483647 w 1099"/>
                    <a:gd name="T41" fmla="*/ 2147483647 h 571"/>
                    <a:gd name="T42" fmla="*/ 2147483647 w 1099"/>
                    <a:gd name="T43" fmla="*/ 2147483647 h 571"/>
                    <a:gd name="T44" fmla="*/ 2147483647 w 1099"/>
                    <a:gd name="T45" fmla="*/ 2147483647 h 571"/>
                    <a:gd name="T46" fmla="*/ 2147483647 w 1099"/>
                    <a:gd name="T47" fmla="*/ 2147483647 h 571"/>
                    <a:gd name="T48" fmla="*/ 2147483647 w 1099"/>
                    <a:gd name="T49" fmla="*/ 2147483647 h 571"/>
                    <a:gd name="T50" fmla="*/ 2147483647 w 1099"/>
                    <a:gd name="T51" fmla="*/ 0 h 571"/>
                    <a:gd name="T52" fmla="*/ 2147483647 w 1099"/>
                    <a:gd name="T53" fmla="*/ 2147483647 h 571"/>
                    <a:gd name="T54" fmla="*/ 2147483647 w 1099"/>
                    <a:gd name="T55" fmla="*/ 2147483647 h 571"/>
                    <a:gd name="T56" fmla="*/ 2147483647 w 1099"/>
                    <a:gd name="T57" fmla="*/ 2147483647 h 571"/>
                    <a:gd name="T58" fmla="*/ 0 w 1099"/>
                    <a:gd name="T59" fmla="*/ 2147483647 h 571"/>
                    <a:gd name="T60" fmla="*/ 2147483647 w 1099"/>
                    <a:gd name="T61" fmla="*/ 2147483647 h 571"/>
                    <a:gd name="T62" fmla="*/ 2147483647 w 1099"/>
                    <a:gd name="T63" fmla="*/ 2147483647 h 571"/>
                    <a:gd name="T64" fmla="*/ 2147483647 w 1099"/>
                    <a:gd name="T65" fmla="*/ 2147483647 h 571"/>
                    <a:gd name="T66" fmla="*/ 2147483647 w 1099"/>
                    <a:gd name="T67" fmla="*/ 2147483647 h 5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99" h="571">
                      <a:moveTo>
                        <a:pt x="252" y="439"/>
                      </a:moveTo>
                      <a:lnTo>
                        <a:pt x="300" y="439"/>
                      </a:lnTo>
                      <a:lnTo>
                        <a:pt x="318" y="427"/>
                      </a:lnTo>
                      <a:lnTo>
                        <a:pt x="348" y="433"/>
                      </a:lnTo>
                      <a:lnTo>
                        <a:pt x="396" y="487"/>
                      </a:lnTo>
                      <a:lnTo>
                        <a:pt x="432" y="475"/>
                      </a:lnTo>
                      <a:lnTo>
                        <a:pt x="456" y="493"/>
                      </a:lnTo>
                      <a:lnTo>
                        <a:pt x="474" y="523"/>
                      </a:lnTo>
                      <a:lnTo>
                        <a:pt x="498" y="547"/>
                      </a:lnTo>
                      <a:lnTo>
                        <a:pt x="528" y="553"/>
                      </a:lnTo>
                      <a:lnTo>
                        <a:pt x="528" y="511"/>
                      </a:lnTo>
                      <a:lnTo>
                        <a:pt x="552" y="487"/>
                      </a:lnTo>
                      <a:lnTo>
                        <a:pt x="570" y="469"/>
                      </a:lnTo>
                      <a:lnTo>
                        <a:pt x="630" y="475"/>
                      </a:lnTo>
                      <a:lnTo>
                        <a:pt x="666" y="475"/>
                      </a:lnTo>
                      <a:lnTo>
                        <a:pt x="714" y="463"/>
                      </a:lnTo>
                      <a:lnTo>
                        <a:pt x="744" y="463"/>
                      </a:lnTo>
                      <a:lnTo>
                        <a:pt x="774" y="457"/>
                      </a:lnTo>
                      <a:lnTo>
                        <a:pt x="780" y="487"/>
                      </a:lnTo>
                      <a:lnTo>
                        <a:pt x="792" y="529"/>
                      </a:lnTo>
                      <a:lnTo>
                        <a:pt x="829" y="565"/>
                      </a:lnTo>
                      <a:lnTo>
                        <a:pt x="847" y="571"/>
                      </a:lnTo>
                      <a:lnTo>
                        <a:pt x="841" y="511"/>
                      </a:lnTo>
                      <a:lnTo>
                        <a:pt x="817" y="445"/>
                      </a:lnTo>
                      <a:lnTo>
                        <a:pt x="847" y="409"/>
                      </a:lnTo>
                      <a:lnTo>
                        <a:pt x="877" y="397"/>
                      </a:lnTo>
                      <a:lnTo>
                        <a:pt x="931" y="343"/>
                      </a:lnTo>
                      <a:lnTo>
                        <a:pt x="925" y="307"/>
                      </a:lnTo>
                      <a:lnTo>
                        <a:pt x="919" y="271"/>
                      </a:lnTo>
                      <a:lnTo>
                        <a:pt x="937" y="283"/>
                      </a:lnTo>
                      <a:lnTo>
                        <a:pt x="943" y="277"/>
                      </a:lnTo>
                      <a:lnTo>
                        <a:pt x="937" y="253"/>
                      </a:lnTo>
                      <a:lnTo>
                        <a:pt x="949" y="253"/>
                      </a:lnTo>
                      <a:lnTo>
                        <a:pt x="967" y="247"/>
                      </a:lnTo>
                      <a:lnTo>
                        <a:pt x="979" y="217"/>
                      </a:lnTo>
                      <a:lnTo>
                        <a:pt x="1003" y="211"/>
                      </a:lnTo>
                      <a:lnTo>
                        <a:pt x="1039" y="193"/>
                      </a:lnTo>
                      <a:lnTo>
                        <a:pt x="1039" y="144"/>
                      </a:lnTo>
                      <a:lnTo>
                        <a:pt x="1099" y="114"/>
                      </a:lnTo>
                      <a:lnTo>
                        <a:pt x="1087" y="54"/>
                      </a:lnTo>
                      <a:lnTo>
                        <a:pt x="1063" y="48"/>
                      </a:lnTo>
                      <a:lnTo>
                        <a:pt x="1015" y="108"/>
                      </a:lnTo>
                      <a:lnTo>
                        <a:pt x="955" y="120"/>
                      </a:lnTo>
                      <a:lnTo>
                        <a:pt x="925" y="126"/>
                      </a:lnTo>
                      <a:lnTo>
                        <a:pt x="883" y="162"/>
                      </a:lnTo>
                      <a:lnTo>
                        <a:pt x="804" y="186"/>
                      </a:lnTo>
                      <a:lnTo>
                        <a:pt x="804" y="150"/>
                      </a:lnTo>
                      <a:lnTo>
                        <a:pt x="768" y="72"/>
                      </a:lnTo>
                      <a:lnTo>
                        <a:pt x="666" y="24"/>
                      </a:lnTo>
                      <a:lnTo>
                        <a:pt x="624" y="12"/>
                      </a:lnTo>
                      <a:lnTo>
                        <a:pt x="564" y="0"/>
                      </a:lnTo>
                      <a:lnTo>
                        <a:pt x="42" y="0"/>
                      </a:lnTo>
                      <a:lnTo>
                        <a:pt x="48" y="36"/>
                      </a:lnTo>
                      <a:lnTo>
                        <a:pt x="30" y="48"/>
                      </a:lnTo>
                      <a:lnTo>
                        <a:pt x="36" y="24"/>
                      </a:lnTo>
                      <a:lnTo>
                        <a:pt x="0" y="12"/>
                      </a:lnTo>
                      <a:lnTo>
                        <a:pt x="18" y="78"/>
                      </a:lnTo>
                      <a:lnTo>
                        <a:pt x="12" y="126"/>
                      </a:lnTo>
                      <a:lnTo>
                        <a:pt x="0" y="174"/>
                      </a:lnTo>
                      <a:lnTo>
                        <a:pt x="12" y="211"/>
                      </a:lnTo>
                      <a:lnTo>
                        <a:pt x="12" y="235"/>
                      </a:lnTo>
                      <a:lnTo>
                        <a:pt x="42" y="295"/>
                      </a:lnTo>
                      <a:lnTo>
                        <a:pt x="66" y="337"/>
                      </a:lnTo>
                      <a:lnTo>
                        <a:pt x="84" y="367"/>
                      </a:lnTo>
                      <a:lnTo>
                        <a:pt x="138" y="403"/>
                      </a:lnTo>
                      <a:lnTo>
                        <a:pt x="144" y="415"/>
                      </a:lnTo>
                      <a:lnTo>
                        <a:pt x="192" y="409"/>
                      </a:lnTo>
                      <a:lnTo>
                        <a:pt x="252" y="43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4" name="Freeform 400"/>
                <p:cNvSpPr>
                  <a:spLocks/>
                </p:cNvSpPr>
                <p:nvPr/>
              </p:nvSpPr>
              <p:spPr bwMode="auto">
                <a:xfrm>
                  <a:off x="2212975" y="4286250"/>
                  <a:ext cx="111125" cy="112713"/>
                </a:xfrm>
                <a:custGeom>
                  <a:avLst/>
                  <a:gdLst>
                    <a:gd name="T0" fmla="*/ 2147483647 w 14"/>
                    <a:gd name="T1" fmla="*/ 2147483647 h 14"/>
                    <a:gd name="T2" fmla="*/ 2147483647 w 14"/>
                    <a:gd name="T3" fmla="*/ 2147483647 h 14"/>
                    <a:gd name="T4" fmla="*/ 2147483647 w 14"/>
                    <a:gd name="T5" fmla="*/ 0 h 14"/>
                    <a:gd name="T6" fmla="*/ 2147483647 w 14"/>
                    <a:gd name="T7" fmla="*/ 2147483647 h 14"/>
                    <a:gd name="T8" fmla="*/ 0 w 14"/>
                    <a:gd name="T9" fmla="*/ 2147483647 h 14"/>
                    <a:gd name="T10" fmla="*/ 2147483647 w 14"/>
                    <a:gd name="T11" fmla="*/ 2147483647 h 14"/>
                    <a:gd name="T12" fmla="*/ 2147483647 w 14"/>
                    <a:gd name="T13" fmla="*/ 2147483647 h 14"/>
                    <a:gd name="T14" fmla="*/ 2147483647 w 14"/>
                    <a:gd name="T15" fmla="*/ 2147483647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cubicBezTo>
                        <a:pt x="14" y="12"/>
                        <a:pt x="13" y="11"/>
                        <a:pt x="13" y="11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14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5" name="Freeform 401"/>
                <p:cNvSpPr>
                  <a:spLocks/>
                </p:cNvSpPr>
                <p:nvPr/>
              </p:nvSpPr>
              <p:spPr bwMode="auto">
                <a:xfrm>
                  <a:off x="2252663" y="4389438"/>
                  <a:ext cx="95250" cy="69850"/>
                </a:xfrm>
                <a:custGeom>
                  <a:avLst/>
                  <a:gdLst>
                    <a:gd name="T0" fmla="*/ 2147483647 w 12"/>
                    <a:gd name="T1" fmla="*/ 2147483647 h 9"/>
                    <a:gd name="T2" fmla="*/ 2147483647 w 12"/>
                    <a:gd name="T3" fmla="*/ 0 h 9"/>
                    <a:gd name="T4" fmla="*/ 0 w 12"/>
                    <a:gd name="T5" fmla="*/ 2147483647 h 9"/>
                    <a:gd name="T6" fmla="*/ 2147483647 w 12"/>
                    <a:gd name="T7" fmla="*/ 2147483647 h 9"/>
                    <a:gd name="T8" fmla="*/ 2147483647 w 12"/>
                    <a:gd name="T9" fmla="*/ 2147483647 h 9"/>
                    <a:gd name="T10" fmla="*/ 2147483647 w 12"/>
                    <a:gd name="T11" fmla="*/ 2147483647 h 9"/>
                    <a:gd name="T12" fmla="*/ 2147483647 w 12"/>
                    <a:gd name="T13" fmla="*/ 2147483647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9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4"/>
                        <a:pt x="10" y="2"/>
                        <a:pt x="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6" name="Freeform 402"/>
                <p:cNvSpPr>
                  <a:spLocks/>
                </p:cNvSpPr>
                <p:nvPr/>
              </p:nvSpPr>
              <p:spPr bwMode="auto">
                <a:xfrm>
                  <a:off x="2339975" y="4429125"/>
                  <a:ext cx="141288" cy="60325"/>
                </a:xfrm>
                <a:custGeom>
                  <a:avLst/>
                  <a:gdLst>
                    <a:gd name="T0" fmla="*/ 2147483647 w 18"/>
                    <a:gd name="T1" fmla="*/ 2147483647 h 8"/>
                    <a:gd name="T2" fmla="*/ 2147483647 w 18"/>
                    <a:gd name="T3" fmla="*/ 2147483647 h 8"/>
                    <a:gd name="T4" fmla="*/ 2147483647 w 18"/>
                    <a:gd name="T5" fmla="*/ 2147483647 h 8"/>
                    <a:gd name="T6" fmla="*/ 2147483647 w 18"/>
                    <a:gd name="T7" fmla="*/ 0 h 8"/>
                    <a:gd name="T8" fmla="*/ 0 w 18"/>
                    <a:gd name="T9" fmla="*/ 2147483647 h 8"/>
                    <a:gd name="T10" fmla="*/ 2147483647 w 18"/>
                    <a:gd name="T11" fmla="*/ 2147483647 h 8"/>
                    <a:gd name="T12" fmla="*/ 2147483647 w 18"/>
                    <a:gd name="T13" fmla="*/ 2147483647 h 8"/>
                    <a:gd name="T14" fmla="*/ 2147483647 w 18"/>
                    <a:gd name="T15" fmla="*/ 2147483647 h 8"/>
                    <a:gd name="T16" fmla="*/ 2147483647 w 18"/>
                    <a:gd name="T17" fmla="*/ 2147483647 h 8"/>
                    <a:gd name="T18" fmla="*/ 2147483647 w 18"/>
                    <a:gd name="T19" fmla="*/ 2147483647 h 8"/>
                    <a:gd name="T20" fmla="*/ 2147483647 w 18"/>
                    <a:gd name="T21" fmla="*/ 2147483647 h 8"/>
                    <a:gd name="T22" fmla="*/ 2147483647 w 18"/>
                    <a:gd name="T23" fmla="*/ 2147483647 h 8"/>
                    <a:gd name="T24" fmla="*/ 2147483647 w 18"/>
                    <a:gd name="T25" fmla="*/ 2147483647 h 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8">
                      <a:moveTo>
                        <a:pt x="14" y="1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3" y="2"/>
                        <a:pt x="2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3" y="7"/>
                        <a:pt x="4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8" y="4"/>
                        <a:pt x="18" y="4"/>
                        <a:pt x="18" y="4"/>
                      </a:cubicBezTo>
                      <a:lnTo>
                        <a:pt x="14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7" name="Freeform 403"/>
                <p:cNvSpPr>
                  <a:spLocks/>
                </p:cNvSpPr>
                <p:nvPr/>
              </p:nvSpPr>
              <p:spPr bwMode="auto">
                <a:xfrm>
                  <a:off x="2433638" y="4359275"/>
                  <a:ext cx="290512" cy="319088"/>
                </a:xfrm>
                <a:custGeom>
                  <a:avLst/>
                  <a:gdLst>
                    <a:gd name="T0" fmla="*/ 2147483647 w 37"/>
                    <a:gd name="T1" fmla="*/ 2147483647 h 41"/>
                    <a:gd name="T2" fmla="*/ 2147483647 w 37"/>
                    <a:gd name="T3" fmla="*/ 2147483647 h 41"/>
                    <a:gd name="T4" fmla="*/ 2147483647 w 37"/>
                    <a:gd name="T5" fmla="*/ 2147483647 h 41"/>
                    <a:gd name="T6" fmla="*/ 2147483647 w 37"/>
                    <a:gd name="T7" fmla="*/ 2147483647 h 41"/>
                    <a:gd name="T8" fmla="*/ 2147483647 w 37"/>
                    <a:gd name="T9" fmla="*/ 2147483647 h 41"/>
                    <a:gd name="T10" fmla="*/ 2147483647 w 37"/>
                    <a:gd name="T11" fmla="*/ 2147483647 h 41"/>
                    <a:gd name="T12" fmla="*/ 2147483647 w 37"/>
                    <a:gd name="T13" fmla="*/ 2147483647 h 41"/>
                    <a:gd name="T14" fmla="*/ 2147483647 w 37"/>
                    <a:gd name="T15" fmla="*/ 2147483647 h 41"/>
                    <a:gd name="T16" fmla="*/ 2147483647 w 37"/>
                    <a:gd name="T17" fmla="*/ 2147483647 h 41"/>
                    <a:gd name="T18" fmla="*/ 2147483647 w 37"/>
                    <a:gd name="T19" fmla="*/ 2147483647 h 41"/>
                    <a:gd name="T20" fmla="*/ 2147483647 w 37"/>
                    <a:gd name="T21" fmla="*/ 0 h 41"/>
                    <a:gd name="T22" fmla="*/ 2147483647 w 37"/>
                    <a:gd name="T23" fmla="*/ 2147483647 h 41"/>
                    <a:gd name="T24" fmla="*/ 2147483647 w 37"/>
                    <a:gd name="T25" fmla="*/ 2147483647 h 41"/>
                    <a:gd name="T26" fmla="*/ 2147483647 w 37"/>
                    <a:gd name="T27" fmla="*/ 2147483647 h 41"/>
                    <a:gd name="T28" fmla="*/ 2147483647 w 37"/>
                    <a:gd name="T29" fmla="*/ 2147483647 h 41"/>
                    <a:gd name="T30" fmla="*/ 2147483647 w 37"/>
                    <a:gd name="T31" fmla="*/ 2147483647 h 41"/>
                    <a:gd name="T32" fmla="*/ 2147483647 w 37"/>
                    <a:gd name="T33" fmla="*/ 2147483647 h 41"/>
                    <a:gd name="T34" fmla="*/ 2147483647 w 37"/>
                    <a:gd name="T35" fmla="*/ 2147483647 h 41"/>
                    <a:gd name="T36" fmla="*/ 2147483647 w 37"/>
                    <a:gd name="T37" fmla="*/ 2147483647 h 41"/>
                    <a:gd name="T38" fmla="*/ 2147483647 w 37"/>
                    <a:gd name="T39" fmla="*/ 2147483647 h 41"/>
                    <a:gd name="T40" fmla="*/ 2147483647 w 37"/>
                    <a:gd name="T41" fmla="*/ 2147483647 h 41"/>
                    <a:gd name="T42" fmla="*/ 2147483647 w 37"/>
                    <a:gd name="T43" fmla="*/ 2147483647 h 41"/>
                    <a:gd name="T44" fmla="*/ 0 w 37"/>
                    <a:gd name="T45" fmla="*/ 2147483647 h 41"/>
                    <a:gd name="T46" fmla="*/ 2147483647 w 37"/>
                    <a:gd name="T47" fmla="*/ 2147483647 h 41"/>
                    <a:gd name="T48" fmla="*/ 2147483647 w 37"/>
                    <a:gd name="T49" fmla="*/ 2147483647 h 4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7" h="41">
                      <a:moveTo>
                        <a:pt x="37" y="34"/>
                      </a:move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37" y="27"/>
                        <a:pt x="37" y="27"/>
                        <a:pt x="37" y="27"/>
                      </a:cubicBezTo>
                      <a:cubicBezTo>
                        <a:pt x="35" y="23"/>
                        <a:pt x="35" y="23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2" y="41"/>
                        <a:pt x="12" y="41"/>
                        <a:pt x="12" y="4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8" name="Freeform 422"/>
                <p:cNvSpPr>
                  <a:spLocks/>
                </p:cNvSpPr>
                <p:nvPr/>
              </p:nvSpPr>
              <p:spPr bwMode="auto">
                <a:xfrm>
                  <a:off x="2173288" y="4264025"/>
                  <a:ext cx="150812" cy="69850"/>
                </a:xfrm>
                <a:custGeom>
                  <a:avLst/>
                  <a:gdLst>
                    <a:gd name="T0" fmla="*/ 2147483647 w 19"/>
                    <a:gd name="T1" fmla="*/ 2147483647 h 9"/>
                    <a:gd name="T2" fmla="*/ 2147483647 w 19"/>
                    <a:gd name="T3" fmla="*/ 2147483647 h 9"/>
                    <a:gd name="T4" fmla="*/ 2147483647 w 19"/>
                    <a:gd name="T5" fmla="*/ 0 h 9"/>
                    <a:gd name="T6" fmla="*/ 2147483647 w 19"/>
                    <a:gd name="T7" fmla="*/ 2147483647 h 9"/>
                    <a:gd name="T8" fmla="*/ 0 w 19"/>
                    <a:gd name="T9" fmla="*/ 2147483647 h 9"/>
                    <a:gd name="T10" fmla="*/ 0 w 19"/>
                    <a:gd name="T11" fmla="*/ 2147483647 h 9"/>
                    <a:gd name="T12" fmla="*/ 2147483647 w 19"/>
                    <a:gd name="T13" fmla="*/ 2147483647 h 9"/>
                    <a:gd name="T14" fmla="*/ 2147483647 w 19"/>
                    <a:gd name="T15" fmla="*/ 2147483647 h 9"/>
                    <a:gd name="T16" fmla="*/ 2147483647 w 19"/>
                    <a:gd name="T17" fmla="*/ 2147483647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" h="9">
                      <a:moveTo>
                        <a:pt x="19" y="3"/>
                      </a:moveTo>
                      <a:cubicBezTo>
                        <a:pt x="19" y="3"/>
                        <a:pt x="10" y="1"/>
                        <a:pt x="8" y="1"/>
                      </a:cubicBezTo>
                      <a:cubicBezTo>
                        <a:pt x="7" y="1"/>
                        <a:pt x="6" y="0"/>
                        <a:pt x="5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9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9" name="Freeform 423"/>
                <p:cNvSpPr>
                  <a:spLocks/>
                </p:cNvSpPr>
                <p:nvPr/>
              </p:nvSpPr>
              <p:spPr bwMode="auto">
                <a:xfrm>
                  <a:off x="2093913" y="4222750"/>
                  <a:ext cx="119062" cy="98425"/>
                </a:xfrm>
                <a:custGeom>
                  <a:avLst/>
                  <a:gdLst>
                    <a:gd name="T0" fmla="*/ 2147483647 w 15"/>
                    <a:gd name="T1" fmla="*/ 2147483647 h 12"/>
                    <a:gd name="T2" fmla="*/ 2147483647 w 15"/>
                    <a:gd name="T3" fmla="*/ 2147483647 h 12"/>
                    <a:gd name="T4" fmla="*/ 2147483647 w 15"/>
                    <a:gd name="T5" fmla="*/ 0 h 12"/>
                    <a:gd name="T6" fmla="*/ 2147483647 w 15"/>
                    <a:gd name="T7" fmla="*/ 0 h 12"/>
                    <a:gd name="T8" fmla="*/ 2147483647 w 15"/>
                    <a:gd name="T9" fmla="*/ 2147483647 h 12"/>
                    <a:gd name="T10" fmla="*/ 2147483647 w 15"/>
                    <a:gd name="T11" fmla="*/ 2147483647 h 12"/>
                    <a:gd name="T12" fmla="*/ 2147483647 w 15"/>
                    <a:gd name="T13" fmla="*/ 2147483647 h 12"/>
                    <a:gd name="T14" fmla="*/ 2147483647 w 15"/>
                    <a:gd name="T15" fmla="*/ 2147483647 h 12"/>
                    <a:gd name="T16" fmla="*/ 0 w 15"/>
                    <a:gd name="T17" fmla="*/ 2147483647 h 12"/>
                    <a:gd name="T18" fmla="*/ 2147483647 w 15"/>
                    <a:gd name="T19" fmla="*/ 2147483647 h 12"/>
                    <a:gd name="T20" fmla="*/ 2147483647 w 15"/>
                    <a:gd name="T21" fmla="*/ 2147483647 h 12"/>
                    <a:gd name="T22" fmla="*/ 2147483647 w 15"/>
                    <a:gd name="T23" fmla="*/ 2147483647 h 12"/>
                    <a:gd name="T24" fmla="*/ 2147483647 w 15"/>
                    <a:gd name="T25" fmla="*/ 2147483647 h 12"/>
                    <a:gd name="T26" fmla="*/ 2147483647 w 15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5" h="12">
                      <a:moveTo>
                        <a:pt x="15" y="5"/>
                      </a:moveTo>
                      <a:cubicBezTo>
                        <a:pt x="13" y="5"/>
                        <a:pt x="11" y="4"/>
                        <a:pt x="11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8"/>
                        <a:pt x="11" y="8"/>
                        <a:pt x="11" y="8"/>
                      </a:cubicBez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0" name="Freeform 424"/>
                <p:cNvSpPr>
                  <a:spLocks/>
                </p:cNvSpPr>
                <p:nvPr/>
              </p:nvSpPr>
              <p:spPr bwMode="auto">
                <a:xfrm>
                  <a:off x="1484313" y="3810000"/>
                  <a:ext cx="754062" cy="493713"/>
                </a:xfrm>
                <a:custGeom>
                  <a:avLst/>
                  <a:gdLst>
                    <a:gd name="T0" fmla="*/ 2147483647 w 576"/>
                    <a:gd name="T1" fmla="*/ 2147483647 h 379"/>
                    <a:gd name="T2" fmla="*/ 2147483647 w 576"/>
                    <a:gd name="T3" fmla="*/ 2147483647 h 379"/>
                    <a:gd name="T4" fmla="*/ 2147483647 w 576"/>
                    <a:gd name="T5" fmla="*/ 2147483647 h 379"/>
                    <a:gd name="T6" fmla="*/ 2147483647 w 576"/>
                    <a:gd name="T7" fmla="*/ 2147483647 h 379"/>
                    <a:gd name="T8" fmla="*/ 2147483647 w 576"/>
                    <a:gd name="T9" fmla="*/ 2147483647 h 379"/>
                    <a:gd name="T10" fmla="*/ 2147483647 w 576"/>
                    <a:gd name="T11" fmla="*/ 2147483647 h 379"/>
                    <a:gd name="T12" fmla="*/ 2147483647 w 576"/>
                    <a:gd name="T13" fmla="*/ 2147483647 h 379"/>
                    <a:gd name="T14" fmla="*/ 2147483647 w 576"/>
                    <a:gd name="T15" fmla="*/ 2147483647 h 379"/>
                    <a:gd name="T16" fmla="*/ 2147483647 w 576"/>
                    <a:gd name="T17" fmla="*/ 2147483647 h 379"/>
                    <a:gd name="T18" fmla="*/ 2147483647 w 576"/>
                    <a:gd name="T19" fmla="*/ 2147483647 h 379"/>
                    <a:gd name="T20" fmla="*/ 2147483647 w 576"/>
                    <a:gd name="T21" fmla="*/ 2147483647 h 379"/>
                    <a:gd name="T22" fmla="*/ 2147483647 w 576"/>
                    <a:gd name="T23" fmla="*/ 2147483647 h 379"/>
                    <a:gd name="T24" fmla="*/ 2147483647 w 576"/>
                    <a:gd name="T25" fmla="*/ 2147483647 h 379"/>
                    <a:gd name="T26" fmla="*/ 2147483647 w 576"/>
                    <a:gd name="T27" fmla="*/ 2147483647 h 379"/>
                    <a:gd name="T28" fmla="*/ 2147483647 w 576"/>
                    <a:gd name="T29" fmla="*/ 2147483647 h 379"/>
                    <a:gd name="T30" fmla="*/ 2147483647 w 576"/>
                    <a:gd name="T31" fmla="*/ 2147483647 h 379"/>
                    <a:gd name="T32" fmla="*/ 2147483647 w 576"/>
                    <a:gd name="T33" fmla="*/ 2147483647 h 379"/>
                    <a:gd name="T34" fmla="*/ 2147483647 w 576"/>
                    <a:gd name="T35" fmla="*/ 2147483647 h 379"/>
                    <a:gd name="T36" fmla="*/ 2147483647 w 576"/>
                    <a:gd name="T37" fmla="*/ 2147483647 h 379"/>
                    <a:gd name="T38" fmla="*/ 2147483647 w 576"/>
                    <a:gd name="T39" fmla="*/ 2147483647 h 379"/>
                    <a:gd name="T40" fmla="*/ 2147483647 w 576"/>
                    <a:gd name="T41" fmla="*/ 2147483647 h 379"/>
                    <a:gd name="T42" fmla="*/ 2147483647 w 576"/>
                    <a:gd name="T43" fmla="*/ 2147483647 h 379"/>
                    <a:gd name="T44" fmla="*/ 2147483647 w 576"/>
                    <a:gd name="T45" fmla="*/ 2147483647 h 379"/>
                    <a:gd name="T46" fmla="*/ 2147483647 w 576"/>
                    <a:gd name="T47" fmla="*/ 2147483647 h 379"/>
                    <a:gd name="T48" fmla="*/ 2147483647 w 576"/>
                    <a:gd name="T49" fmla="*/ 0 h 379"/>
                    <a:gd name="T50" fmla="*/ 0 w 576"/>
                    <a:gd name="T51" fmla="*/ 2147483647 h 379"/>
                    <a:gd name="T52" fmla="*/ 2147483647 w 576"/>
                    <a:gd name="T53" fmla="*/ 2147483647 h 379"/>
                    <a:gd name="T54" fmla="*/ 2147483647 w 576"/>
                    <a:gd name="T55" fmla="*/ 2147483647 h 379"/>
                    <a:gd name="T56" fmla="*/ 2147483647 w 576"/>
                    <a:gd name="T57" fmla="*/ 2147483647 h 379"/>
                    <a:gd name="T58" fmla="*/ 2147483647 w 576"/>
                    <a:gd name="T59" fmla="*/ 2147483647 h 379"/>
                    <a:gd name="T60" fmla="*/ 2147483647 w 576"/>
                    <a:gd name="T61" fmla="*/ 2147483647 h 379"/>
                    <a:gd name="T62" fmla="*/ 2147483647 w 576"/>
                    <a:gd name="T63" fmla="*/ 2147483647 h 379"/>
                    <a:gd name="T64" fmla="*/ 2147483647 w 576"/>
                    <a:gd name="T65" fmla="*/ 2147483647 h 379"/>
                    <a:gd name="T66" fmla="*/ 2147483647 w 576"/>
                    <a:gd name="T67" fmla="*/ 2147483647 h 379"/>
                    <a:gd name="T68" fmla="*/ 2147483647 w 576"/>
                    <a:gd name="T69" fmla="*/ 2147483647 h 379"/>
                    <a:gd name="T70" fmla="*/ 2147483647 w 576"/>
                    <a:gd name="T71" fmla="*/ 2147483647 h 379"/>
                    <a:gd name="T72" fmla="*/ 2147483647 w 576"/>
                    <a:gd name="T73" fmla="*/ 2147483647 h 379"/>
                    <a:gd name="T74" fmla="*/ 2147483647 w 576"/>
                    <a:gd name="T75" fmla="*/ 2147483647 h 379"/>
                    <a:gd name="T76" fmla="*/ 2147483647 w 576"/>
                    <a:gd name="T77" fmla="*/ 2147483647 h 379"/>
                    <a:gd name="T78" fmla="*/ 2147483647 w 576"/>
                    <a:gd name="T79" fmla="*/ 2147483647 h 379"/>
                    <a:gd name="T80" fmla="*/ 2147483647 w 576"/>
                    <a:gd name="T81" fmla="*/ 2147483647 h 379"/>
                    <a:gd name="T82" fmla="*/ 2147483647 w 576"/>
                    <a:gd name="T83" fmla="*/ 2147483647 h 379"/>
                    <a:gd name="T84" fmla="*/ 2147483647 w 576"/>
                    <a:gd name="T85" fmla="*/ 2147483647 h 379"/>
                    <a:gd name="T86" fmla="*/ 2147483647 w 576"/>
                    <a:gd name="T87" fmla="*/ 2147483647 h 379"/>
                    <a:gd name="T88" fmla="*/ 2147483647 w 576"/>
                    <a:gd name="T89" fmla="*/ 2147483647 h 379"/>
                    <a:gd name="T90" fmla="*/ 2147483647 w 576"/>
                    <a:gd name="T91" fmla="*/ 2147483647 h 379"/>
                    <a:gd name="T92" fmla="*/ 2147483647 w 576"/>
                    <a:gd name="T93" fmla="*/ 2147483647 h 379"/>
                    <a:gd name="T94" fmla="*/ 2147483647 w 576"/>
                    <a:gd name="T95" fmla="*/ 2147483647 h 379"/>
                    <a:gd name="T96" fmla="*/ 2147483647 w 576"/>
                    <a:gd name="T97" fmla="*/ 2147483647 h 379"/>
                    <a:gd name="T98" fmla="*/ 2147483647 w 576"/>
                    <a:gd name="T99" fmla="*/ 2147483647 h 379"/>
                    <a:gd name="T100" fmla="*/ 2147483647 w 576"/>
                    <a:gd name="T101" fmla="*/ 2147483647 h 379"/>
                    <a:gd name="T102" fmla="*/ 2147483647 w 576"/>
                    <a:gd name="T103" fmla="*/ 2147483647 h 379"/>
                    <a:gd name="T104" fmla="*/ 2147483647 w 576"/>
                    <a:gd name="T105" fmla="*/ 2147483647 h 379"/>
                    <a:gd name="T106" fmla="*/ 2147483647 w 576"/>
                    <a:gd name="T107" fmla="*/ 2147483647 h 379"/>
                    <a:gd name="T108" fmla="*/ 2147483647 w 576"/>
                    <a:gd name="T109" fmla="*/ 2147483647 h 379"/>
                    <a:gd name="T110" fmla="*/ 2147483647 w 576"/>
                    <a:gd name="T111" fmla="*/ 2147483647 h 37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76" h="379">
                      <a:moveTo>
                        <a:pt x="486" y="348"/>
                      </a:moveTo>
                      <a:lnTo>
                        <a:pt x="504" y="348"/>
                      </a:lnTo>
                      <a:lnTo>
                        <a:pt x="492" y="324"/>
                      </a:lnTo>
                      <a:lnTo>
                        <a:pt x="504" y="318"/>
                      </a:lnTo>
                      <a:lnTo>
                        <a:pt x="534" y="318"/>
                      </a:lnTo>
                      <a:lnTo>
                        <a:pt x="528" y="312"/>
                      </a:lnTo>
                      <a:lnTo>
                        <a:pt x="546" y="300"/>
                      </a:lnTo>
                      <a:lnTo>
                        <a:pt x="564" y="288"/>
                      </a:lnTo>
                      <a:lnTo>
                        <a:pt x="576" y="240"/>
                      </a:lnTo>
                      <a:lnTo>
                        <a:pt x="504" y="252"/>
                      </a:lnTo>
                      <a:lnTo>
                        <a:pt x="474" y="294"/>
                      </a:lnTo>
                      <a:lnTo>
                        <a:pt x="426" y="300"/>
                      </a:lnTo>
                      <a:lnTo>
                        <a:pt x="378" y="240"/>
                      </a:lnTo>
                      <a:lnTo>
                        <a:pt x="372" y="162"/>
                      </a:lnTo>
                      <a:lnTo>
                        <a:pt x="384" y="144"/>
                      </a:lnTo>
                      <a:lnTo>
                        <a:pt x="354" y="138"/>
                      </a:lnTo>
                      <a:lnTo>
                        <a:pt x="330" y="114"/>
                      </a:lnTo>
                      <a:lnTo>
                        <a:pt x="312" y="84"/>
                      </a:lnTo>
                      <a:lnTo>
                        <a:pt x="288" y="66"/>
                      </a:lnTo>
                      <a:lnTo>
                        <a:pt x="252" y="78"/>
                      </a:lnTo>
                      <a:lnTo>
                        <a:pt x="204" y="24"/>
                      </a:lnTo>
                      <a:lnTo>
                        <a:pt x="174" y="18"/>
                      </a:lnTo>
                      <a:lnTo>
                        <a:pt x="156" y="30"/>
                      </a:lnTo>
                      <a:lnTo>
                        <a:pt x="108" y="30"/>
                      </a:lnTo>
                      <a:lnTo>
                        <a:pt x="48" y="0"/>
                      </a:lnTo>
                      <a:lnTo>
                        <a:pt x="0" y="6"/>
                      </a:lnTo>
                      <a:lnTo>
                        <a:pt x="36" y="72"/>
                      </a:lnTo>
                      <a:lnTo>
                        <a:pt x="60" y="108"/>
                      </a:lnTo>
                      <a:lnTo>
                        <a:pt x="54" y="120"/>
                      </a:lnTo>
                      <a:lnTo>
                        <a:pt x="96" y="150"/>
                      </a:lnTo>
                      <a:lnTo>
                        <a:pt x="102" y="180"/>
                      </a:lnTo>
                      <a:lnTo>
                        <a:pt x="120" y="192"/>
                      </a:lnTo>
                      <a:lnTo>
                        <a:pt x="144" y="216"/>
                      </a:lnTo>
                      <a:lnTo>
                        <a:pt x="150" y="198"/>
                      </a:lnTo>
                      <a:lnTo>
                        <a:pt x="126" y="180"/>
                      </a:lnTo>
                      <a:lnTo>
                        <a:pt x="102" y="126"/>
                      </a:lnTo>
                      <a:lnTo>
                        <a:pt x="60" y="66"/>
                      </a:lnTo>
                      <a:lnTo>
                        <a:pt x="48" y="30"/>
                      </a:lnTo>
                      <a:lnTo>
                        <a:pt x="78" y="42"/>
                      </a:lnTo>
                      <a:lnTo>
                        <a:pt x="108" y="102"/>
                      </a:lnTo>
                      <a:lnTo>
                        <a:pt x="120" y="120"/>
                      </a:lnTo>
                      <a:lnTo>
                        <a:pt x="150" y="138"/>
                      </a:lnTo>
                      <a:lnTo>
                        <a:pt x="150" y="156"/>
                      </a:lnTo>
                      <a:lnTo>
                        <a:pt x="174" y="168"/>
                      </a:lnTo>
                      <a:lnTo>
                        <a:pt x="186" y="186"/>
                      </a:lnTo>
                      <a:lnTo>
                        <a:pt x="216" y="216"/>
                      </a:lnTo>
                      <a:lnTo>
                        <a:pt x="222" y="258"/>
                      </a:lnTo>
                      <a:lnTo>
                        <a:pt x="222" y="276"/>
                      </a:lnTo>
                      <a:lnTo>
                        <a:pt x="300" y="324"/>
                      </a:lnTo>
                      <a:lnTo>
                        <a:pt x="336" y="342"/>
                      </a:lnTo>
                      <a:lnTo>
                        <a:pt x="402" y="360"/>
                      </a:lnTo>
                      <a:lnTo>
                        <a:pt x="420" y="354"/>
                      </a:lnTo>
                      <a:lnTo>
                        <a:pt x="438" y="354"/>
                      </a:lnTo>
                      <a:lnTo>
                        <a:pt x="468" y="379"/>
                      </a:lnTo>
                      <a:lnTo>
                        <a:pt x="474" y="366"/>
                      </a:lnTo>
                      <a:lnTo>
                        <a:pt x="486" y="3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1" name="Freeform 425"/>
                <p:cNvSpPr>
                  <a:spLocks/>
                </p:cNvSpPr>
                <p:nvPr/>
              </p:nvSpPr>
              <p:spPr bwMode="auto">
                <a:xfrm rot="20747712">
                  <a:off x="2717800" y="1831975"/>
                  <a:ext cx="812800" cy="896938"/>
                </a:xfrm>
                <a:custGeom>
                  <a:avLst/>
                  <a:gdLst>
                    <a:gd name="T0" fmla="*/ 2147483647 w 1125"/>
                    <a:gd name="T1" fmla="*/ 2147483647 h 2047"/>
                    <a:gd name="T2" fmla="*/ 2147483647 w 1125"/>
                    <a:gd name="T3" fmla="*/ 2147483647 h 2047"/>
                    <a:gd name="T4" fmla="*/ 2147483647 w 1125"/>
                    <a:gd name="T5" fmla="*/ 2147483647 h 2047"/>
                    <a:gd name="T6" fmla="*/ 2147483647 w 1125"/>
                    <a:gd name="T7" fmla="*/ 2147483647 h 2047"/>
                    <a:gd name="T8" fmla="*/ 2147483647 w 1125"/>
                    <a:gd name="T9" fmla="*/ 2147483647 h 2047"/>
                    <a:gd name="T10" fmla="*/ 2147483647 w 1125"/>
                    <a:gd name="T11" fmla="*/ 2147483647 h 2047"/>
                    <a:gd name="T12" fmla="*/ 2147483647 w 1125"/>
                    <a:gd name="T13" fmla="*/ 2147483647 h 2047"/>
                    <a:gd name="T14" fmla="*/ 2147483647 w 1125"/>
                    <a:gd name="T15" fmla="*/ 2147483647 h 2047"/>
                    <a:gd name="T16" fmla="*/ 2147483647 w 1125"/>
                    <a:gd name="T17" fmla="*/ 2147483647 h 2047"/>
                    <a:gd name="T18" fmla="*/ 2147483647 w 1125"/>
                    <a:gd name="T19" fmla="*/ 2147483647 h 2047"/>
                    <a:gd name="T20" fmla="*/ 2147483647 w 1125"/>
                    <a:gd name="T21" fmla="*/ 2147483647 h 2047"/>
                    <a:gd name="T22" fmla="*/ 2147483647 w 1125"/>
                    <a:gd name="T23" fmla="*/ 2147483647 h 2047"/>
                    <a:gd name="T24" fmla="*/ 2147483647 w 1125"/>
                    <a:gd name="T25" fmla="*/ 2147483647 h 2047"/>
                    <a:gd name="T26" fmla="*/ 2147483647 w 1125"/>
                    <a:gd name="T27" fmla="*/ 2147483647 h 2047"/>
                    <a:gd name="T28" fmla="*/ 2147483647 w 1125"/>
                    <a:gd name="T29" fmla="*/ 2147483647 h 2047"/>
                    <a:gd name="T30" fmla="*/ 2147483647 w 1125"/>
                    <a:gd name="T31" fmla="*/ 2147483647 h 2047"/>
                    <a:gd name="T32" fmla="*/ 2147483647 w 1125"/>
                    <a:gd name="T33" fmla="*/ 2147483647 h 2047"/>
                    <a:gd name="T34" fmla="*/ 2147483647 w 1125"/>
                    <a:gd name="T35" fmla="*/ 2147483647 h 2047"/>
                    <a:gd name="T36" fmla="*/ 2147483647 w 1125"/>
                    <a:gd name="T37" fmla="*/ 2147483647 h 2047"/>
                    <a:gd name="T38" fmla="*/ 2147483647 w 1125"/>
                    <a:gd name="T39" fmla="*/ 2147483647 h 2047"/>
                    <a:gd name="T40" fmla="*/ 2147483647 w 1125"/>
                    <a:gd name="T41" fmla="*/ 2147483647 h 2047"/>
                    <a:gd name="T42" fmla="*/ 2147483647 w 1125"/>
                    <a:gd name="T43" fmla="*/ 2147483647 h 2047"/>
                    <a:gd name="T44" fmla="*/ 2147483647 w 1125"/>
                    <a:gd name="T45" fmla="*/ 2147483647 h 2047"/>
                    <a:gd name="T46" fmla="*/ 2147483647 w 1125"/>
                    <a:gd name="T47" fmla="*/ 2147483647 h 2047"/>
                    <a:gd name="T48" fmla="*/ 2147483647 w 1125"/>
                    <a:gd name="T49" fmla="*/ 2147483647 h 2047"/>
                    <a:gd name="T50" fmla="*/ 2147483647 w 1125"/>
                    <a:gd name="T51" fmla="*/ 2147483647 h 2047"/>
                    <a:gd name="T52" fmla="*/ 2147483647 w 1125"/>
                    <a:gd name="T53" fmla="*/ 2147483647 h 2047"/>
                    <a:gd name="T54" fmla="*/ 2147483647 w 1125"/>
                    <a:gd name="T55" fmla="*/ 2147483647 h 2047"/>
                    <a:gd name="T56" fmla="*/ 2147483647 w 1125"/>
                    <a:gd name="T57" fmla="*/ 2147483647 h 2047"/>
                    <a:gd name="T58" fmla="*/ 2147483647 w 1125"/>
                    <a:gd name="T59" fmla="*/ 2147483647 h 2047"/>
                    <a:gd name="T60" fmla="*/ 2147483647 w 1125"/>
                    <a:gd name="T61" fmla="*/ 2147483647 h 2047"/>
                    <a:gd name="T62" fmla="*/ 2147483647 w 1125"/>
                    <a:gd name="T63" fmla="*/ 2147483647 h 2047"/>
                    <a:gd name="T64" fmla="*/ 2147483647 w 1125"/>
                    <a:gd name="T65" fmla="*/ 2147483647 h 2047"/>
                    <a:gd name="T66" fmla="*/ 2147483647 w 1125"/>
                    <a:gd name="T67" fmla="*/ 2147483647 h 2047"/>
                    <a:gd name="T68" fmla="*/ 2147483647 w 1125"/>
                    <a:gd name="T69" fmla="*/ 2147483647 h 2047"/>
                    <a:gd name="T70" fmla="*/ 2147483647 w 1125"/>
                    <a:gd name="T71" fmla="*/ 2147483647 h 2047"/>
                    <a:gd name="T72" fmla="*/ 2147483647 w 1125"/>
                    <a:gd name="T73" fmla="*/ 2147483647 h 2047"/>
                    <a:gd name="T74" fmla="*/ 2147483647 w 1125"/>
                    <a:gd name="T75" fmla="*/ 2147483647 h 2047"/>
                    <a:gd name="T76" fmla="*/ 2147483647 w 1125"/>
                    <a:gd name="T77" fmla="*/ 2147483647 h 2047"/>
                    <a:gd name="T78" fmla="*/ 2147483647 w 1125"/>
                    <a:gd name="T79" fmla="*/ 2147483647 h 2047"/>
                    <a:gd name="T80" fmla="*/ 2147483647 w 1125"/>
                    <a:gd name="T81" fmla="*/ 2147483647 h 2047"/>
                    <a:gd name="T82" fmla="*/ 2147483647 w 1125"/>
                    <a:gd name="T83" fmla="*/ 2147483647 h 2047"/>
                    <a:gd name="T84" fmla="*/ 2147483647 w 1125"/>
                    <a:gd name="T85" fmla="*/ 2147483647 h 2047"/>
                    <a:gd name="T86" fmla="*/ 2147483647 w 1125"/>
                    <a:gd name="T87" fmla="*/ 2147483647 h 2047"/>
                    <a:gd name="T88" fmla="*/ 2147483647 w 1125"/>
                    <a:gd name="T89" fmla="*/ 2147483647 h 2047"/>
                    <a:gd name="T90" fmla="*/ 2147483647 w 1125"/>
                    <a:gd name="T91" fmla="*/ 2147483647 h 2047"/>
                    <a:gd name="T92" fmla="*/ 2147483647 w 1125"/>
                    <a:gd name="T93" fmla="*/ 2147483647 h 2047"/>
                    <a:gd name="T94" fmla="*/ 2147483647 w 1125"/>
                    <a:gd name="T95" fmla="*/ 2147483647 h 2047"/>
                    <a:gd name="T96" fmla="*/ 2147483647 w 1125"/>
                    <a:gd name="T97" fmla="*/ 2147483647 h 2047"/>
                    <a:gd name="T98" fmla="*/ 2147483647 w 1125"/>
                    <a:gd name="T99" fmla="*/ 2147483647 h 2047"/>
                    <a:gd name="T100" fmla="*/ 2147483647 w 1125"/>
                    <a:gd name="T101" fmla="*/ 2147483647 h 2047"/>
                    <a:gd name="T102" fmla="*/ 2147483647 w 1125"/>
                    <a:gd name="T103" fmla="*/ 2147483647 h 2047"/>
                    <a:gd name="T104" fmla="*/ 2147483647 w 1125"/>
                    <a:gd name="T105" fmla="*/ 2147483647 h 2047"/>
                    <a:gd name="T106" fmla="*/ 2147483647 w 1125"/>
                    <a:gd name="T107" fmla="*/ 2147483647 h 2047"/>
                    <a:gd name="T108" fmla="*/ 2147483647 w 1125"/>
                    <a:gd name="T109" fmla="*/ 2147483647 h 2047"/>
                    <a:gd name="T110" fmla="*/ 2147483647 w 1125"/>
                    <a:gd name="T111" fmla="*/ 2147483647 h 2047"/>
                    <a:gd name="T112" fmla="*/ 2147483647 w 1125"/>
                    <a:gd name="T113" fmla="*/ 2147483647 h 2047"/>
                    <a:gd name="T114" fmla="*/ 2147483647 w 1125"/>
                    <a:gd name="T115" fmla="*/ 2147483647 h 2047"/>
                    <a:gd name="T116" fmla="*/ 2147483647 w 1125"/>
                    <a:gd name="T117" fmla="*/ 2147483647 h 2047"/>
                    <a:gd name="T118" fmla="*/ 2147483647 w 1125"/>
                    <a:gd name="T119" fmla="*/ 2147483647 h 2047"/>
                    <a:gd name="T120" fmla="*/ 2147483647 w 1125"/>
                    <a:gd name="T121" fmla="*/ 2147483647 h 2047"/>
                    <a:gd name="T122" fmla="*/ 2147483647 w 1125"/>
                    <a:gd name="T123" fmla="*/ 2147483647 h 2047"/>
                    <a:gd name="T124" fmla="*/ 2147483647 w 1125"/>
                    <a:gd name="T125" fmla="*/ 2147483647 h 204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125" h="2047">
                      <a:moveTo>
                        <a:pt x="718" y="105"/>
                      </a:moveTo>
                      <a:lnTo>
                        <a:pt x="722" y="102"/>
                      </a:lnTo>
                      <a:lnTo>
                        <a:pt x="730" y="95"/>
                      </a:lnTo>
                      <a:lnTo>
                        <a:pt x="740" y="83"/>
                      </a:lnTo>
                      <a:lnTo>
                        <a:pt x="751" y="70"/>
                      </a:lnTo>
                      <a:lnTo>
                        <a:pt x="760" y="58"/>
                      </a:lnTo>
                      <a:lnTo>
                        <a:pt x="764" y="46"/>
                      </a:lnTo>
                      <a:lnTo>
                        <a:pt x="761" y="37"/>
                      </a:lnTo>
                      <a:lnTo>
                        <a:pt x="748" y="32"/>
                      </a:lnTo>
                      <a:lnTo>
                        <a:pt x="735" y="30"/>
                      </a:lnTo>
                      <a:lnTo>
                        <a:pt x="725" y="27"/>
                      </a:lnTo>
                      <a:lnTo>
                        <a:pt x="716" y="22"/>
                      </a:lnTo>
                      <a:lnTo>
                        <a:pt x="708" y="17"/>
                      </a:lnTo>
                      <a:lnTo>
                        <a:pt x="700" y="13"/>
                      </a:lnTo>
                      <a:lnTo>
                        <a:pt x="693" y="8"/>
                      </a:lnTo>
                      <a:lnTo>
                        <a:pt x="686" y="4"/>
                      </a:lnTo>
                      <a:lnTo>
                        <a:pt x="678" y="1"/>
                      </a:lnTo>
                      <a:lnTo>
                        <a:pt x="672" y="0"/>
                      </a:lnTo>
                      <a:lnTo>
                        <a:pt x="665" y="0"/>
                      </a:lnTo>
                      <a:lnTo>
                        <a:pt x="658" y="0"/>
                      </a:lnTo>
                      <a:lnTo>
                        <a:pt x="651" y="2"/>
                      </a:lnTo>
                      <a:lnTo>
                        <a:pt x="633" y="7"/>
                      </a:lnTo>
                      <a:lnTo>
                        <a:pt x="610" y="13"/>
                      </a:lnTo>
                      <a:lnTo>
                        <a:pt x="583" y="19"/>
                      </a:lnTo>
                      <a:lnTo>
                        <a:pt x="558" y="25"/>
                      </a:lnTo>
                      <a:lnTo>
                        <a:pt x="534" y="34"/>
                      </a:lnTo>
                      <a:lnTo>
                        <a:pt x="512" y="42"/>
                      </a:lnTo>
                      <a:lnTo>
                        <a:pt x="496" y="52"/>
                      </a:lnTo>
                      <a:lnTo>
                        <a:pt x="487" y="62"/>
                      </a:lnTo>
                      <a:lnTo>
                        <a:pt x="483" y="74"/>
                      </a:lnTo>
                      <a:lnTo>
                        <a:pt x="478" y="84"/>
                      </a:lnTo>
                      <a:lnTo>
                        <a:pt x="474" y="93"/>
                      </a:lnTo>
                      <a:lnTo>
                        <a:pt x="468" y="102"/>
                      </a:lnTo>
                      <a:lnTo>
                        <a:pt x="461" y="107"/>
                      </a:lnTo>
                      <a:lnTo>
                        <a:pt x="452" y="110"/>
                      </a:lnTo>
                      <a:lnTo>
                        <a:pt x="440" y="110"/>
                      </a:lnTo>
                      <a:lnTo>
                        <a:pt x="426" y="105"/>
                      </a:lnTo>
                      <a:lnTo>
                        <a:pt x="409" y="100"/>
                      </a:lnTo>
                      <a:lnTo>
                        <a:pt x="391" y="98"/>
                      </a:lnTo>
                      <a:lnTo>
                        <a:pt x="371" y="100"/>
                      </a:lnTo>
                      <a:lnTo>
                        <a:pt x="351" y="105"/>
                      </a:lnTo>
                      <a:lnTo>
                        <a:pt x="334" y="112"/>
                      </a:lnTo>
                      <a:lnTo>
                        <a:pt x="319" y="120"/>
                      </a:lnTo>
                      <a:lnTo>
                        <a:pt x="306" y="130"/>
                      </a:lnTo>
                      <a:lnTo>
                        <a:pt x="300" y="141"/>
                      </a:lnTo>
                      <a:lnTo>
                        <a:pt x="291" y="151"/>
                      </a:lnTo>
                      <a:lnTo>
                        <a:pt x="278" y="161"/>
                      </a:lnTo>
                      <a:lnTo>
                        <a:pt x="260" y="172"/>
                      </a:lnTo>
                      <a:lnTo>
                        <a:pt x="241" y="182"/>
                      </a:lnTo>
                      <a:lnTo>
                        <a:pt x="221" y="194"/>
                      </a:lnTo>
                      <a:lnTo>
                        <a:pt x="204" y="208"/>
                      </a:lnTo>
                      <a:lnTo>
                        <a:pt x="191" y="224"/>
                      </a:lnTo>
                      <a:lnTo>
                        <a:pt x="184" y="242"/>
                      </a:lnTo>
                      <a:lnTo>
                        <a:pt x="180" y="261"/>
                      </a:lnTo>
                      <a:lnTo>
                        <a:pt x="172" y="277"/>
                      </a:lnTo>
                      <a:lnTo>
                        <a:pt x="160" y="289"/>
                      </a:lnTo>
                      <a:lnTo>
                        <a:pt x="146" y="299"/>
                      </a:lnTo>
                      <a:lnTo>
                        <a:pt x="130" y="305"/>
                      </a:lnTo>
                      <a:lnTo>
                        <a:pt x="113" y="311"/>
                      </a:lnTo>
                      <a:lnTo>
                        <a:pt x="94" y="314"/>
                      </a:lnTo>
                      <a:lnTo>
                        <a:pt x="76" y="315"/>
                      </a:lnTo>
                      <a:lnTo>
                        <a:pt x="59" y="316"/>
                      </a:lnTo>
                      <a:lnTo>
                        <a:pt x="44" y="319"/>
                      </a:lnTo>
                      <a:lnTo>
                        <a:pt x="31" y="325"/>
                      </a:lnTo>
                      <a:lnTo>
                        <a:pt x="22" y="332"/>
                      </a:lnTo>
                      <a:lnTo>
                        <a:pt x="16" y="342"/>
                      </a:lnTo>
                      <a:lnTo>
                        <a:pt x="13" y="355"/>
                      </a:lnTo>
                      <a:lnTo>
                        <a:pt x="11" y="369"/>
                      </a:lnTo>
                      <a:lnTo>
                        <a:pt x="15" y="386"/>
                      </a:lnTo>
                      <a:lnTo>
                        <a:pt x="17" y="402"/>
                      </a:lnTo>
                      <a:lnTo>
                        <a:pt x="16" y="415"/>
                      </a:lnTo>
                      <a:lnTo>
                        <a:pt x="13" y="425"/>
                      </a:lnTo>
                      <a:lnTo>
                        <a:pt x="9" y="434"/>
                      </a:lnTo>
                      <a:lnTo>
                        <a:pt x="4" y="444"/>
                      </a:lnTo>
                      <a:lnTo>
                        <a:pt x="1" y="454"/>
                      </a:lnTo>
                      <a:lnTo>
                        <a:pt x="0" y="466"/>
                      </a:lnTo>
                      <a:lnTo>
                        <a:pt x="2" y="482"/>
                      </a:lnTo>
                      <a:lnTo>
                        <a:pt x="7" y="499"/>
                      </a:lnTo>
                      <a:lnTo>
                        <a:pt x="13" y="515"/>
                      </a:lnTo>
                      <a:lnTo>
                        <a:pt x="18" y="530"/>
                      </a:lnTo>
                      <a:lnTo>
                        <a:pt x="25" y="543"/>
                      </a:lnTo>
                      <a:lnTo>
                        <a:pt x="34" y="553"/>
                      </a:lnTo>
                      <a:lnTo>
                        <a:pt x="45" y="562"/>
                      </a:lnTo>
                      <a:lnTo>
                        <a:pt x="59" y="568"/>
                      </a:lnTo>
                      <a:lnTo>
                        <a:pt x="76" y="572"/>
                      </a:lnTo>
                      <a:lnTo>
                        <a:pt x="94" y="575"/>
                      </a:lnTo>
                      <a:lnTo>
                        <a:pt x="113" y="579"/>
                      </a:lnTo>
                      <a:lnTo>
                        <a:pt x="130" y="584"/>
                      </a:lnTo>
                      <a:lnTo>
                        <a:pt x="145" y="593"/>
                      </a:lnTo>
                      <a:lnTo>
                        <a:pt x="159" y="605"/>
                      </a:lnTo>
                      <a:lnTo>
                        <a:pt x="169" y="621"/>
                      </a:lnTo>
                      <a:lnTo>
                        <a:pt x="176" y="642"/>
                      </a:lnTo>
                      <a:lnTo>
                        <a:pt x="179" y="668"/>
                      </a:lnTo>
                      <a:lnTo>
                        <a:pt x="181" y="695"/>
                      </a:lnTo>
                      <a:lnTo>
                        <a:pt x="185" y="718"/>
                      </a:lnTo>
                      <a:lnTo>
                        <a:pt x="191" y="740"/>
                      </a:lnTo>
                      <a:lnTo>
                        <a:pt x="198" y="762"/>
                      </a:lnTo>
                      <a:lnTo>
                        <a:pt x="203" y="785"/>
                      </a:lnTo>
                      <a:lnTo>
                        <a:pt x="206" y="810"/>
                      </a:lnTo>
                      <a:lnTo>
                        <a:pt x="207" y="841"/>
                      </a:lnTo>
                      <a:lnTo>
                        <a:pt x="203" y="878"/>
                      </a:lnTo>
                      <a:lnTo>
                        <a:pt x="196" y="915"/>
                      </a:lnTo>
                      <a:lnTo>
                        <a:pt x="190" y="945"/>
                      </a:lnTo>
                      <a:lnTo>
                        <a:pt x="184" y="968"/>
                      </a:lnTo>
                      <a:lnTo>
                        <a:pt x="181" y="986"/>
                      </a:lnTo>
                      <a:lnTo>
                        <a:pt x="180" y="999"/>
                      </a:lnTo>
                      <a:lnTo>
                        <a:pt x="180" y="1009"/>
                      </a:lnTo>
                      <a:lnTo>
                        <a:pt x="184" y="1016"/>
                      </a:lnTo>
                      <a:lnTo>
                        <a:pt x="191" y="1022"/>
                      </a:lnTo>
                      <a:lnTo>
                        <a:pt x="200" y="1028"/>
                      </a:lnTo>
                      <a:lnTo>
                        <a:pt x="210" y="1034"/>
                      </a:lnTo>
                      <a:lnTo>
                        <a:pt x="218" y="1042"/>
                      </a:lnTo>
                      <a:lnTo>
                        <a:pt x="225" y="1050"/>
                      </a:lnTo>
                      <a:lnTo>
                        <a:pt x="227" y="1057"/>
                      </a:lnTo>
                      <a:lnTo>
                        <a:pt x="225" y="1062"/>
                      </a:lnTo>
                      <a:lnTo>
                        <a:pt x="217" y="1067"/>
                      </a:lnTo>
                      <a:lnTo>
                        <a:pt x="203" y="1068"/>
                      </a:lnTo>
                      <a:lnTo>
                        <a:pt x="189" y="1070"/>
                      </a:lnTo>
                      <a:lnTo>
                        <a:pt x="183" y="1075"/>
                      </a:lnTo>
                      <a:lnTo>
                        <a:pt x="183" y="1082"/>
                      </a:lnTo>
                      <a:lnTo>
                        <a:pt x="188" y="1089"/>
                      </a:lnTo>
                      <a:lnTo>
                        <a:pt x="194" y="1097"/>
                      </a:lnTo>
                      <a:lnTo>
                        <a:pt x="200" y="1104"/>
                      </a:lnTo>
                      <a:lnTo>
                        <a:pt x="206" y="1108"/>
                      </a:lnTo>
                      <a:lnTo>
                        <a:pt x="208" y="1111"/>
                      </a:lnTo>
                      <a:lnTo>
                        <a:pt x="206" y="1111"/>
                      </a:lnTo>
                      <a:lnTo>
                        <a:pt x="200" y="1110"/>
                      </a:lnTo>
                      <a:lnTo>
                        <a:pt x="191" y="1108"/>
                      </a:lnTo>
                      <a:lnTo>
                        <a:pt x="182" y="1108"/>
                      </a:lnTo>
                      <a:lnTo>
                        <a:pt x="172" y="1111"/>
                      </a:lnTo>
                      <a:lnTo>
                        <a:pt x="162" y="1115"/>
                      </a:lnTo>
                      <a:lnTo>
                        <a:pt x="157" y="1123"/>
                      </a:lnTo>
                      <a:lnTo>
                        <a:pt x="154" y="1135"/>
                      </a:lnTo>
                      <a:lnTo>
                        <a:pt x="157" y="1149"/>
                      </a:lnTo>
                      <a:lnTo>
                        <a:pt x="164" y="1163"/>
                      </a:lnTo>
                      <a:lnTo>
                        <a:pt x="173" y="1176"/>
                      </a:lnTo>
                      <a:lnTo>
                        <a:pt x="184" y="1187"/>
                      </a:lnTo>
                      <a:lnTo>
                        <a:pt x="196" y="1196"/>
                      </a:lnTo>
                      <a:lnTo>
                        <a:pt x="207" y="1201"/>
                      </a:lnTo>
                      <a:lnTo>
                        <a:pt x="219" y="1201"/>
                      </a:lnTo>
                      <a:lnTo>
                        <a:pt x="227" y="1195"/>
                      </a:lnTo>
                      <a:lnTo>
                        <a:pt x="234" y="1186"/>
                      </a:lnTo>
                      <a:lnTo>
                        <a:pt x="238" y="1178"/>
                      </a:lnTo>
                      <a:lnTo>
                        <a:pt x="244" y="1171"/>
                      </a:lnTo>
                      <a:lnTo>
                        <a:pt x="249" y="1165"/>
                      </a:lnTo>
                      <a:lnTo>
                        <a:pt x="252" y="1161"/>
                      </a:lnTo>
                      <a:lnTo>
                        <a:pt x="258" y="1158"/>
                      </a:lnTo>
                      <a:lnTo>
                        <a:pt x="263" y="1158"/>
                      </a:lnTo>
                      <a:lnTo>
                        <a:pt x="270" y="1159"/>
                      </a:lnTo>
                      <a:lnTo>
                        <a:pt x="278" y="1174"/>
                      </a:lnTo>
                      <a:lnTo>
                        <a:pt x="275" y="1202"/>
                      </a:lnTo>
                      <a:lnTo>
                        <a:pt x="267" y="1233"/>
                      </a:lnTo>
                      <a:lnTo>
                        <a:pt x="258" y="1255"/>
                      </a:lnTo>
                      <a:lnTo>
                        <a:pt x="252" y="1261"/>
                      </a:lnTo>
                      <a:lnTo>
                        <a:pt x="244" y="1265"/>
                      </a:lnTo>
                      <a:lnTo>
                        <a:pt x="234" y="1270"/>
                      </a:lnTo>
                      <a:lnTo>
                        <a:pt x="223" y="1273"/>
                      </a:lnTo>
                      <a:lnTo>
                        <a:pt x="212" y="1279"/>
                      </a:lnTo>
                      <a:lnTo>
                        <a:pt x="202" y="1285"/>
                      </a:lnTo>
                      <a:lnTo>
                        <a:pt x="192" y="1292"/>
                      </a:lnTo>
                      <a:lnTo>
                        <a:pt x="184" y="1302"/>
                      </a:lnTo>
                      <a:lnTo>
                        <a:pt x="177" y="1318"/>
                      </a:lnTo>
                      <a:lnTo>
                        <a:pt x="169" y="1340"/>
                      </a:lnTo>
                      <a:lnTo>
                        <a:pt x="161" y="1369"/>
                      </a:lnTo>
                      <a:lnTo>
                        <a:pt x="154" y="1399"/>
                      </a:lnTo>
                      <a:lnTo>
                        <a:pt x="149" y="1430"/>
                      </a:lnTo>
                      <a:lnTo>
                        <a:pt x="144" y="1459"/>
                      </a:lnTo>
                      <a:lnTo>
                        <a:pt x="142" y="1483"/>
                      </a:lnTo>
                      <a:lnTo>
                        <a:pt x="143" y="1500"/>
                      </a:lnTo>
                      <a:lnTo>
                        <a:pt x="146" y="1514"/>
                      </a:lnTo>
                      <a:lnTo>
                        <a:pt x="153" y="1530"/>
                      </a:lnTo>
                      <a:lnTo>
                        <a:pt x="160" y="1547"/>
                      </a:lnTo>
                      <a:lnTo>
                        <a:pt x="168" y="1566"/>
                      </a:lnTo>
                      <a:lnTo>
                        <a:pt x="174" y="1585"/>
                      </a:lnTo>
                      <a:lnTo>
                        <a:pt x="180" y="1606"/>
                      </a:lnTo>
                      <a:lnTo>
                        <a:pt x="181" y="1628"/>
                      </a:lnTo>
                      <a:lnTo>
                        <a:pt x="179" y="1650"/>
                      </a:lnTo>
                      <a:lnTo>
                        <a:pt x="176" y="1672"/>
                      </a:lnTo>
                      <a:lnTo>
                        <a:pt x="179" y="1694"/>
                      </a:lnTo>
                      <a:lnTo>
                        <a:pt x="184" y="1714"/>
                      </a:lnTo>
                      <a:lnTo>
                        <a:pt x="191" y="1735"/>
                      </a:lnTo>
                      <a:lnTo>
                        <a:pt x="200" y="1754"/>
                      </a:lnTo>
                      <a:lnTo>
                        <a:pt x="210" y="1772"/>
                      </a:lnTo>
                      <a:lnTo>
                        <a:pt x="219" y="1791"/>
                      </a:lnTo>
                      <a:lnTo>
                        <a:pt x="227" y="1807"/>
                      </a:lnTo>
                      <a:lnTo>
                        <a:pt x="235" y="1825"/>
                      </a:lnTo>
                      <a:lnTo>
                        <a:pt x="245" y="1847"/>
                      </a:lnTo>
                      <a:lnTo>
                        <a:pt x="257" y="1872"/>
                      </a:lnTo>
                      <a:lnTo>
                        <a:pt x="270" y="1897"/>
                      </a:lnTo>
                      <a:lnTo>
                        <a:pt x="283" y="1918"/>
                      </a:lnTo>
                      <a:lnTo>
                        <a:pt x="300" y="1937"/>
                      </a:lnTo>
                      <a:lnTo>
                        <a:pt x="315" y="1948"/>
                      </a:lnTo>
                      <a:lnTo>
                        <a:pt x="331" y="1951"/>
                      </a:lnTo>
                      <a:lnTo>
                        <a:pt x="346" y="1950"/>
                      </a:lnTo>
                      <a:lnTo>
                        <a:pt x="358" y="1953"/>
                      </a:lnTo>
                      <a:lnTo>
                        <a:pt x="370" y="1959"/>
                      </a:lnTo>
                      <a:lnTo>
                        <a:pt x="379" y="1967"/>
                      </a:lnTo>
                      <a:lnTo>
                        <a:pt x="386" y="1977"/>
                      </a:lnTo>
                      <a:lnTo>
                        <a:pt x="392" y="1988"/>
                      </a:lnTo>
                      <a:lnTo>
                        <a:pt x="395" y="1999"/>
                      </a:lnTo>
                      <a:lnTo>
                        <a:pt x="396" y="2011"/>
                      </a:lnTo>
                      <a:lnTo>
                        <a:pt x="398" y="2016"/>
                      </a:lnTo>
                      <a:lnTo>
                        <a:pt x="401" y="2022"/>
                      </a:lnTo>
                      <a:lnTo>
                        <a:pt x="406" y="2028"/>
                      </a:lnTo>
                      <a:lnTo>
                        <a:pt x="413" y="2032"/>
                      </a:lnTo>
                      <a:lnTo>
                        <a:pt x="421" y="2037"/>
                      </a:lnTo>
                      <a:lnTo>
                        <a:pt x="430" y="2042"/>
                      </a:lnTo>
                      <a:lnTo>
                        <a:pt x="439" y="2044"/>
                      </a:lnTo>
                      <a:lnTo>
                        <a:pt x="449" y="2046"/>
                      </a:lnTo>
                      <a:lnTo>
                        <a:pt x="460" y="2047"/>
                      </a:lnTo>
                      <a:lnTo>
                        <a:pt x="470" y="2046"/>
                      </a:lnTo>
                      <a:lnTo>
                        <a:pt x="479" y="2044"/>
                      </a:lnTo>
                      <a:lnTo>
                        <a:pt x="489" y="2039"/>
                      </a:lnTo>
                      <a:lnTo>
                        <a:pt x="497" y="2034"/>
                      </a:lnTo>
                      <a:lnTo>
                        <a:pt x="504" y="2024"/>
                      </a:lnTo>
                      <a:lnTo>
                        <a:pt x="508" y="2013"/>
                      </a:lnTo>
                      <a:lnTo>
                        <a:pt x="512" y="1998"/>
                      </a:lnTo>
                      <a:lnTo>
                        <a:pt x="515" y="1969"/>
                      </a:lnTo>
                      <a:lnTo>
                        <a:pt x="519" y="1947"/>
                      </a:lnTo>
                      <a:lnTo>
                        <a:pt x="522" y="1930"/>
                      </a:lnTo>
                      <a:lnTo>
                        <a:pt x="524" y="1916"/>
                      </a:lnTo>
                      <a:lnTo>
                        <a:pt x="529" y="1906"/>
                      </a:lnTo>
                      <a:lnTo>
                        <a:pt x="534" y="1898"/>
                      </a:lnTo>
                      <a:lnTo>
                        <a:pt x="539" y="1891"/>
                      </a:lnTo>
                      <a:lnTo>
                        <a:pt x="547" y="1884"/>
                      </a:lnTo>
                      <a:lnTo>
                        <a:pt x="557" y="1865"/>
                      </a:lnTo>
                      <a:lnTo>
                        <a:pt x="555" y="1840"/>
                      </a:lnTo>
                      <a:lnTo>
                        <a:pt x="551" y="1816"/>
                      </a:lnTo>
                      <a:lnTo>
                        <a:pt x="554" y="1800"/>
                      </a:lnTo>
                      <a:lnTo>
                        <a:pt x="561" y="1792"/>
                      </a:lnTo>
                      <a:lnTo>
                        <a:pt x="570" y="1779"/>
                      </a:lnTo>
                      <a:lnTo>
                        <a:pt x="582" y="1762"/>
                      </a:lnTo>
                      <a:lnTo>
                        <a:pt x="595" y="1741"/>
                      </a:lnTo>
                      <a:lnTo>
                        <a:pt x="605" y="1718"/>
                      </a:lnTo>
                      <a:lnTo>
                        <a:pt x="614" y="1695"/>
                      </a:lnTo>
                      <a:lnTo>
                        <a:pt x="620" y="1672"/>
                      </a:lnTo>
                      <a:lnTo>
                        <a:pt x="621" y="1650"/>
                      </a:lnTo>
                      <a:lnTo>
                        <a:pt x="622" y="1629"/>
                      </a:lnTo>
                      <a:lnTo>
                        <a:pt x="630" y="1607"/>
                      </a:lnTo>
                      <a:lnTo>
                        <a:pt x="642" y="1587"/>
                      </a:lnTo>
                      <a:lnTo>
                        <a:pt x="658" y="1567"/>
                      </a:lnTo>
                      <a:lnTo>
                        <a:pt x="675" y="1550"/>
                      </a:lnTo>
                      <a:lnTo>
                        <a:pt x="692" y="1536"/>
                      </a:lnTo>
                      <a:lnTo>
                        <a:pt x="707" y="1528"/>
                      </a:lnTo>
                      <a:lnTo>
                        <a:pt x="718" y="1524"/>
                      </a:lnTo>
                      <a:lnTo>
                        <a:pt x="728" y="1523"/>
                      </a:lnTo>
                      <a:lnTo>
                        <a:pt x="743" y="1519"/>
                      </a:lnTo>
                      <a:lnTo>
                        <a:pt x="760" y="1511"/>
                      </a:lnTo>
                      <a:lnTo>
                        <a:pt x="777" y="1498"/>
                      </a:lnTo>
                      <a:lnTo>
                        <a:pt x="795" y="1482"/>
                      </a:lnTo>
                      <a:lnTo>
                        <a:pt x="814" y="1461"/>
                      </a:lnTo>
                      <a:lnTo>
                        <a:pt x="831" y="1436"/>
                      </a:lnTo>
                      <a:lnTo>
                        <a:pt x="846" y="1405"/>
                      </a:lnTo>
                      <a:lnTo>
                        <a:pt x="858" y="1375"/>
                      </a:lnTo>
                      <a:lnTo>
                        <a:pt x="867" y="1354"/>
                      </a:lnTo>
                      <a:lnTo>
                        <a:pt x="875" y="1338"/>
                      </a:lnTo>
                      <a:lnTo>
                        <a:pt x="881" y="1327"/>
                      </a:lnTo>
                      <a:lnTo>
                        <a:pt x="888" y="1320"/>
                      </a:lnTo>
                      <a:lnTo>
                        <a:pt x="893" y="1316"/>
                      </a:lnTo>
                      <a:lnTo>
                        <a:pt x="901" y="1312"/>
                      </a:lnTo>
                      <a:lnTo>
                        <a:pt x="912" y="1309"/>
                      </a:lnTo>
                      <a:lnTo>
                        <a:pt x="919" y="1305"/>
                      </a:lnTo>
                      <a:lnTo>
                        <a:pt x="929" y="1299"/>
                      </a:lnTo>
                      <a:lnTo>
                        <a:pt x="943" y="1289"/>
                      </a:lnTo>
                      <a:lnTo>
                        <a:pt x="958" y="1279"/>
                      </a:lnTo>
                      <a:lnTo>
                        <a:pt x="974" y="1265"/>
                      </a:lnTo>
                      <a:lnTo>
                        <a:pt x="991" y="1251"/>
                      </a:lnTo>
                      <a:lnTo>
                        <a:pt x="1009" y="1236"/>
                      </a:lnTo>
                      <a:lnTo>
                        <a:pt x="1027" y="1220"/>
                      </a:lnTo>
                      <a:lnTo>
                        <a:pt x="1045" y="1204"/>
                      </a:lnTo>
                      <a:lnTo>
                        <a:pt x="1062" y="1188"/>
                      </a:lnTo>
                      <a:lnTo>
                        <a:pt x="1078" y="1173"/>
                      </a:lnTo>
                      <a:lnTo>
                        <a:pt x="1092" y="1158"/>
                      </a:lnTo>
                      <a:lnTo>
                        <a:pt x="1103" y="1143"/>
                      </a:lnTo>
                      <a:lnTo>
                        <a:pt x="1111" y="1130"/>
                      </a:lnTo>
                      <a:lnTo>
                        <a:pt x="1117" y="1120"/>
                      </a:lnTo>
                      <a:lnTo>
                        <a:pt x="1119" y="1111"/>
                      </a:lnTo>
                      <a:lnTo>
                        <a:pt x="1116" y="1097"/>
                      </a:lnTo>
                      <a:lnTo>
                        <a:pt x="1104" y="1087"/>
                      </a:lnTo>
                      <a:lnTo>
                        <a:pt x="1088" y="1080"/>
                      </a:lnTo>
                      <a:lnTo>
                        <a:pt x="1070" y="1077"/>
                      </a:lnTo>
                      <a:lnTo>
                        <a:pt x="1048" y="1077"/>
                      </a:lnTo>
                      <a:lnTo>
                        <a:pt x="1027" y="1082"/>
                      </a:lnTo>
                      <a:lnTo>
                        <a:pt x="1007" y="1088"/>
                      </a:lnTo>
                      <a:lnTo>
                        <a:pt x="991" y="1098"/>
                      </a:lnTo>
                      <a:lnTo>
                        <a:pt x="983" y="1105"/>
                      </a:lnTo>
                      <a:lnTo>
                        <a:pt x="983" y="1102"/>
                      </a:lnTo>
                      <a:lnTo>
                        <a:pt x="988" y="1093"/>
                      </a:lnTo>
                      <a:lnTo>
                        <a:pt x="995" y="1081"/>
                      </a:lnTo>
                      <a:lnTo>
                        <a:pt x="999" y="1066"/>
                      </a:lnTo>
                      <a:lnTo>
                        <a:pt x="998" y="1053"/>
                      </a:lnTo>
                      <a:lnTo>
                        <a:pt x="989" y="1043"/>
                      </a:lnTo>
                      <a:lnTo>
                        <a:pt x="967" y="1039"/>
                      </a:lnTo>
                      <a:lnTo>
                        <a:pt x="958" y="1038"/>
                      </a:lnTo>
                      <a:lnTo>
                        <a:pt x="961" y="1034"/>
                      </a:lnTo>
                      <a:lnTo>
                        <a:pt x="975" y="1028"/>
                      </a:lnTo>
                      <a:lnTo>
                        <a:pt x="994" y="1022"/>
                      </a:lnTo>
                      <a:lnTo>
                        <a:pt x="1015" y="1019"/>
                      </a:lnTo>
                      <a:lnTo>
                        <a:pt x="1035" y="1017"/>
                      </a:lnTo>
                      <a:lnTo>
                        <a:pt x="1051" y="1020"/>
                      </a:lnTo>
                      <a:lnTo>
                        <a:pt x="1058" y="1028"/>
                      </a:lnTo>
                      <a:lnTo>
                        <a:pt x="1063" y="1037"/>
                      </a:lnTo>
                      <a:lnTo>
                        <a:pt x="1071" y="1043"/>
                      </a:lnTo>
                      <a:lnTo>
                        <a:pt x="1082" y="1045"/>
                      </a:lnTo>
                      <a:lnTo>
                        <a:pt x="1094" y="1043"/>
                      </a:lnTo>
                      <a:lnTo>
                        <a:pt x="1105" y="1038"/>
                      </a:lnTo>
                      <a:lnTo>
                        <a:pt x="1116" y="1030"/>
                      </a:lnTo>
                      <a:lnTo>
                        <a:pt x="1123" y="1019"/>
                      </a:lnTo>
                      <a:lnTo>
                        <a:pt x="1125" y="1004"/>
                      </a:lnTo>
                      <a:lnTo>
                        <a:pt x="1124" y="989"/>
                      </a:lnTo>
                      <a:lnTo>
                        <a:pt x="1120" y="976"/>
                      </a:lnTo>
                      <a:lnTo>
                        <a:pt x="1115" y="966"/>
                      </a:lnTo>
                      <a:lnTo>
                        <a:pt x="1107" y="955"/>
                      </a:lnTo>
                      <a:lnTo>
                        <a:pt x="1096" y="946"/>
                      </a:lnTo>
                      <a:lnTo>
                        <a:pt x="1085" y="937"/>
                      </a:lnTo>
                      <a:lnTo>
                        <a:pt x="1070" y="929"/>
                      </a:lnTo>
                      <a:lnTo>
                        <a:pt x="1052" y="920"/>
                      </a:lnTo>
                      <a:lnTo>
                        <a:pt x="1036" y="913"/>
                      </a:lnTo>
                      <a:lnTo>
                        <a:pt x="1022" y="909"/>
                      </a:lnTo>
                      <a:lnTo>
                        <a:pt x="1013" y="908"/>
                      </a:lnTo>
                      <a:lnTo>
                        <a:pt x="1007" y="908"/>
                      </a:lnTo>
                      <a:lnTo>
                        <a:pt x="1003" y="908"/>
                      </a:lnTo>
                      <a:lnTo>
                        <a:pt x="1002" y="907"/>
                      </a:lnTo>
                      <a:lnTo>
                        <a:pt x="1002" y="903"/>
                      </a:lnTo>
                      <a:lnTo>
                        <a:pt x="1003" y="896"/>
                      </a:lnTo>
                      <a:lnTo>
                        <a:pt x="1009" y="891"/>
                      </a:lnTo>
                      <a:lnTo>
                        <a:pt x="1018" y="891"/>
                      </a:lnTo>
                      <a:lnTo>
                        <a:pt x="1029" y="893"/>
                      </a:lnTo>
                      <a:lnTo>
                        <a:pt x="1042" y="896"/>
                      </a:lnTo>
                      <a:lnTo>
                        <a:pt x="1051" y="899"/>
                      </a:lnTo>
                      <a:lnTo>
                        <a:pt x="1058" y="898"/>
                      </a:lnTo>
                      <a:lnTo>
                        <a:pt x="1059" y="892"/>
                      </a:lnTo>
                      <a:lnTo>
                        <a:pt x="1052" y="878"/>
                      </a:lnTo>
                      <a:lnTo>
                        <a:pt x="1041" y="862"/>
                      </a:lnTo>
                      <a:lnTo>
                        <a:pt x="1030" y="848"/>
                      </a:lnTo>
                      <a:lnTo>
                        <a:pt x="1021" y="838"/>
                      </a:lnTo>
                      <a:lnTo>
                        <a:pt x="1014" y="830"/>
                      </a:lnTo>
                      <a:lnTo>
                        <a:pt x="1010" y="823"/>
                      </a:lnTo>
                      <a:lnTo>
                        <a:pt x="1009" y="818"/>
                      </a:lnTo>
                      <a:lnTo>
                        <a:pt x="1013" y="815"/>
                      </a:lnTo>
                      <a:lnTo>
                        <a:pt x="1021" y="812"/>
                      </a:lnTo>
                      <a:lnTo>
                        <a:pt x="1033" y="808"/>
                      </a:lnTo>
                      <a:lnTo>
                        <a:pt x="1043" y="801"/>
                      </a:lnTo>
                      <a:lnTo>
                        <a:pt x="1051" y="790"/>
                      </a:lnTo>
                      <a:lnTo>
                        <a:pt x="1059" y="780"/>
                      </a:lnTo>
                      <a:lnTo>
                        <a:pt x="1064" y="767"/>
                      </a:lnTo>
                      <a:lnTo>
                        <a:pt x="1067" y="756"/>
                      </a:lnTo>
                      <a:lnTo>
                        <a:pt x="1067" y="744"/>
                      </a:lnTo>
                      <a:lnTo>
                        <a:pt x="1064" y="734"/>
                      </a:lnTo>
                      <a:lnTo>
                        <a:pt x="1062" y="725"/>
                      </a:lnTo>
                      <a:lnTo>
                        <a:pt x="1063" y="716"/>
                      </a:lnTo>
                      <a:lnTo>
                        <a:pt x="1066" y="706"/>
                      </a:lnTo>
                      <a:lnTo>
                        <a:pt x="1071" y="698"/>
                      </a:lnTo>
                      <a:lnTo>
                        <a:pt x="1074" y="689"/>
                      </a:lnTo>
                      <a:lnTo>
                        <a:pt x="1075" y="680"/>
                      </a:lnTo>
                      <a:lnTo>
                        <a:pt x="1072" y="672"/>
                      </a:lnTo>
                      <a:lnTo>
                        <a:pt x="1064" y="663"/>
                      </a:lnTo>
                      <a:lnTo>
                        <a:pt x="1056" y="655"/>
                      </a:lnTo>
                      <a:lnTo>
                        <a:pt x="1051" y="646"/>
                      </a:lnTo>
                      <a:lnTo>
                        <a:pt x="1051" y="640"/>
                      </a:lnTo>
                      <a:lnTo>
                        <a:pt x="1052" y="632"/>
                      </a:lnTo>
                      <a:lnTo>
                        <a:pt x="1054" y="625"/>
                      </a:lnTo>
                      <a:lnTo>
                        <a:pt x="1055" y="618"/>
                      </a:lnTo>
                      <a:lnTo>
                        <a:pt x="1052" y="610"/>
                      </a:lnTo>
                      <a:lnTo>
                        <a:pt x="1045" y="602"/>
                      </a:lnTo>
                      <a:lnTo>
                        <a:pt x="1034" y="592"/>
                      </a:lnTo>
                      <a:lnTo>
                        <a:pt x="1020" y="582"/>
                      </a:lnTo>
                      <a:lnTo>
                        <a:pt x="1005" y="570"/>
                      </a:lnTo>
                      <a:lnTo>
                        <a:pt x="990" y="559"/>
                      </a:lnTo>
                      <a:lnTo>
                        <a:pt x="980" y="547"/>
                      </a:lnTo>
                      <a:lnTo>
                        <a:pt x="974" y="535"/>
                      </a:lnTo>
                      <a:lnTo>
                        <a:pt x="975" y="523"/>
                      </a:lnTo>
                      <a:lnTo>
                        <a:pt x="986" y="512"/>
                      </a:lnTo>
                      <a:lnTo>
                        <a:pt x="998" y="501"/>
                      </a:lnTo>
                      <a:lnTo>
                        <a:pt x="1006" y="491"/>
                      </a:lnTo>
                      <a:lnTo>
                        <a:pt x="1010" y="482"/>
                      </a:lnTo>
                      <a:lnTo>
                        <a:pt x="1010" y="474"/>
                      </a:lnTo>
                      <a:lnTo>
                        <a:pt x="1006" y="468"/>
                      </a:lnTo>
                      <a:lnTo>
                        <a:pt x="999" y="463"/>
                      </a:lnTo>
                      <a:lnTo>
                        <a:pt x="990" y="460"/>
                      </a:lnTo>
                      <a:lnTo>
                        <a:pt x="979" y="459"/>
                      </a:lnTo>
                      <a:lnTo>
                        <a:pt x="969" y="456"/>
                      </a:lnTo>
                      <a:lnTo>
                        <a:pt x="964" y="452"/>
                      </a:lnTo>
                      <a:lnTo>
                        <a:pt x="960" y="444"/>
                      </a:lnTo>
                      <a:lnTo>
                        <a:pt x="958" y="436"/>
                      </a:lnTo>
                      <a:lnTo>
                        <a:pt x="956" y="428"/>
                      </a:lnTo>
                      <a:lnTo>
                        <a:pt x="952" y="421"/>
                      </a:lnTo>
                      <a:lnTo>
                        <a:pt x="946" y="416"/>
                      </a:lnTo>
                      <a:lnTo>
                        <a:pt x="937" y="416"/>
                      </a:lnTo>
                      <a:lnTo>
                        <a:pt x="920" y="405"/>
                      </a:lnTo>
                      <a:lnTo>
                        <a:pt x="913" y="371"/>
                      </a:lnTo>
                      <a:lnTo>
                        <a:pt x="912" y="328"/>
                      </a:lnTo>
                      <a:lnTo>
                        <a:pt x="912" y="290"/>
                      </a:lnTo>
                      <a:lnTo>
                        <a:pt x="914" y="263"/>
                      </a:lnTo>
                      <a:lnTo>
                        <a:pt x="920" y="240"/>
                      </a:lnTo>
                      <a:lnTo>
                        <a:pt x="922" y="219"/>
                      </a:lnTo>
                      <a:lnTo>
                        <a:pt x="919" y="195"/>
                      </a:lnTo>
                      <a:lnTo>
                        <a:pt x="917" y="173"/>
                      </a:lnTo>
                      <a:lnTo>
                        <a:pt x="924" y="146"/>
                      </a:lnTo>
                      <a:lnTo>
                        <a:pt x="934" y="120"/>
                      </a:lnTo>
                      <a:lnTo>
                        <a:pt x="939" y="95"/>
                      </a:lnTo>
                      <a:lnTo>
                        <a:pt x="939" y="84"/>
                      </a:lnTo>
                      <a:lnTo>
                        <a:pt x="937" y="75"/>
                      </a:lnTo>
                      <a:lnTo>
                        <a:pt x="932" y="68"/>
                      </a:lnTo>
                      <a:lnTo>
                        <a:pt x="924" y="62"/>
                      </a:lnTo>
                      <a:lnTo>
                        <a:pt x="917" y="60"/>
                      </a:lnTo>
                      <a:lnTo>
                        <a:pt x="911" y="59"/>
                      </a:lnTo>
                      <a:lnTo>
                        <a:pt x="904" y="59"/>
                      </a:lnTo>
                      <a:lnTo>
                        <a:pt x="898" y="59"/>
                      </a:lnTo>
                      <a:lnTo>
                        <a:pt x="889" y="62"/>
                      </a:lnTo>
                      <a:lnTo>
                        <a:pt x="879" y="68"/>
                      </a:lnTo>
                      <a:lnTo>
                        <a:pt x="871" y="76"/>
                      </a:lnTo>
                      <a:lnTo>
                        <a:pt x="863" y="84"/>
                      </a:lnTo>
                      <a:lnTo>
                        <a:pt x="856" y="93"/>
                      </a:lnTo>
                      <a:lnTo>
                        <a:pt x="851" y="104"/>
                      </a:lnTo>
                      <a:lnTo>
                        <a:pt x="845" y="113"/>
                      </a:lnTo>
                      <a:lnTo>
                        <a:pt x="839" y="122"/>
                      </a:lnTo>
                      <a:lnTo>
                        <a:pt x="832" y="133"/>
                      </a:lnTo>
                      <a:lnTo>
                        <a:pt x="826" y="140"/>
                      </a:lnTo>
                      <a:lnTo>
                        <a:pt x="821" y="143"/>
                      </a:lnTo>
                      <a:lnTo>
                        <a:pt x="816" y="144"/>
                      </a:lnTo>
                      <a:lnTo>
                        <a:pt x="813" y="143"/>
                      </a:lnTo>
                      <a:lnTo>
                        <a:pt x="809" y="140"/>
                      </a:lnTo>
                      <a:lnTo>
                        <a:pt x="806" y="133"/>
                      </a:lnTo>
                      <a:lnTo>
                        <a:pt x="803" y="122"/>
                      </a:lnTo>
                      <a:lnTo>
                        <a:pt x="800" y="114"/>
                      </a:lnTo>
                      <a:lnTo>
                        <a:pt x="795" y="110"/>
                      </a:lnTo>
                      <a:lnTo>
                        <a:pt x="790" y="111"/>
                      </a:lnTo>
                      <a:lnTo>
                        <a:pt x="783" y="114"/>
                      </a:lnTo>
                      <a:lnTo>
                        <a:pt x="776" y="120"/>
                      </a:lnTo>
                      <a:lnTo>
                        <a:pt x="769" y="128"/>
                      </a:lnTo>
                      <a:lnTo>
                        <a:pt x="761" y="137"/>
                      </a:lnTo>
                      <a:lnTo>
                        <a:pt x="754" y="146"/>
                      </a:lnTo>
                      <a:lnTo>
                        <a:pt x="750" y="151"/>
                      </a:lnTo>
                      <a:lnTo>
                        <a:pt x="750" y="149"/>
                      </a:lnTo>
                      <a:lnTo>
                        <a:pt x="753" y="142"/>
                      </a:lnTo>
                      <a:lnTo>
                        <a:pt x="755" y="133"/>
                      </a:lnTo>
                      <a:lnTo>
                        <a:pt x="754" y="121"/>
                      </a:lnTo>
                      <a:lnTo>
                        <a:pt x="749" y="112"/>
                      </a:lnTo>
                      <a:lnTo>
                        <a:pt x="738" y="106"/>
                      </a:lnTo>
                      <a:lnTo>
                        <a:pt x="718" y="10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2" name="Freeform 426"/>
                <p:cNvSpPr>
                  <a:spLocks/>
                </p:cNvSpPr>
                <p:nvPr/>
              </p:nvSpPr>
              <p:spPr bwMode="auto">
                <a:xfrm>
                  <a:off x="1751013" y="2073275"/>
                  <a:ext cx="41275" cy="36513"/>
                </a:xfrm>
                <a:custGeom>
                  <a:avLst/>
                  <a:gdLst>
                    <a:gd name="T0" fmla="*/ 2147483647 w 40"/>
                    <a:gd name="T1" fmla="*/ 2147483647 h 36"/>
                    <a:gd name="T2" fmla="*/ 2147483647 w 40"/>
                    <a:gd name="T3" fmla="*/ 2147483647 h 36"/>
                    <a:gd name="T4" fmla="*/ 2147483647 w 40"/>
                    <a:gd name="T5" fmla="*/ 2147483647 h 36"/>
                    <a:gd name="T6" fmla="*/ 2147483647 w 40"/>
                    <a:gd name="T7" fmla="*/ 2147483647 h 36"/>
                    <a:gd name="T8" fmla="*/ 2147483647 w 40"/>
                    <a:gd name="T9" fmla="*/ 2147483647 h 36"/>
                    <a:gd name="T10" fmla="*/ 2147483647 w 40"/>
                    <a:gd name="T11" fmla="*/ 2147483647 h 36"/>
                    <a:gd name="T12" fmla="*/ 2147483647 w 40"/>
                    <a:gd name="T13" fmla="*/ 2147483647 h 36"/>
                    <a:gd name="T14" fmla="*/ 2147483647 w 40"/>
                    <a:gd name="T15" fmla="*/ 2147483647 h 36"/>
                    <a:gd name="T16" fmla="*/ 2147483647 w 40"/>
                    <a:gd name="T17" fmla="*/ 2147483647 h 36"/>
                    <a:gd name="T18" fmla="*/ 2147483647 w 40"/>
                    <a:gd name="T19" fmla="*/ 2147483647 h 36"/>
                    <a:gd name="T20" fmla="*/ 2147483647 w 40"/>
                    <a:gd name="T21" fmla="*/ 2147483647 h 36"/>
                    <a:gd name="T22" fmla="*/ 2147483647 w 40"/>
                    <a:gd name="T23" fmla="*/ 2147483647 h 36"/>
                    <a:gd name="T24" fmla="*/ 2147483647 w 40"/>
                    <a:gd name="T25" fmla="*/ 2147483647 h 36"/>
                    <a:gd name="T26" fmla="*/ 2147483647 w 40"/>
                    <a:gd name="T27" fmla="*/ 2147483647 h 36"/>
                    <a:gd name="T28" fmla="*/ 0 w 40"/>
                    <a:gd name="T29" fmla="*/ 2147483647 h 36"/>
                    <a:gd name="T30" fmla="*/ 2147483647 w 40"/>
                    <a:gd name="T31" fmla="*/ 2147483647 h 36"/>
                    <a:gd name="T32" fmla="*/ 2147483647 w 40"/>
                    <a:gd name="T33" fmla="*/ 2147483647 h 36"/>
                    <a:gd name="T34" fmla="*/ 2147483647 w 40"/>
                    <a:gd name="T35" fmla="*/ 2147483647 h 36"/>
                    <a:gd name="T36" fmla="*/ 2147483647 w 40"/>
                    <a:gd name="T37" fmla="*/ 2147483647 h 36"/>
                    <a:gd name="T38" fmla="*/ 2147483647 w 40"/>
                    <a:gd name="T39" fmla="*/ 0 h 36"/>
                    <a:gd name="T40" fmla="*/ 2147483647 w 40"/>
                    <a:gd name="T41" fmla="*/ 2147483647 h 36"/>
                    <a:gd name="T42" fmla="*/ 2147483647 w 40"/>
                    <a:gd name="T43" fmla="*/ 2147483647 h 36"/>
                    <a:gd name="T44" fmla="*/ 2147483647 w 40"/>
                    <a:gd name="T45" fmla="*/ 2147483647 h 36"/>
                    <a:gd name="T46" fmla="*/ 2147483647 w 40"/>
                    <a:gd name="T47" fmla="*/ 2147483647 h 36"/>
                    <a:gd name="T48" fmla="*/ 2147483647 w 40"/>
                    <a:gd name="T49" fmla="*/ 2147483647 h 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6">
                      <a:moveTo>
                        <a:pt x="39" y="19"/>
                      </a:moveTo>
                      <a:lnTo>
                        <a:pt x="38" y="21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7" y="33"/>
                      </a:lnTo>
                      <a:lnTo>
                        <a:pt x="23" y="35"/>
                      </a:lnTo>
                      <a:lnTo>
                        <a:pt x="18" y="36"/>
                      </a:lnTo>
                      <a:lnTo>
                        <a:pt x="13" y="36"/>
                      </a:lnTo>
                      <a:lnTo>
                        <a:pt x="12" y="36"/>
                      </a:lnTo>
                      <a:lnTo>
                        <a:pt x="11" y="35"/>
                      </a:lnTo>
                      <a:lnTo>
                        <a:pt x="10" y="33"/>
                      </a:lnTo>
                      <a:lnTo>
                        <a:pt x="8" y="31"/>
                      </a:lnTo>
                      <a:lnTo>
                        <a:pt x="4" y="27"/>
                      </a:lnTo>
                      <a:lnTo>
                        <a:pt x="1" y="24"/>
                      </a:lnTo>
                      <a:lnTo>
                        <a:pt x="0" y="19"/>
                      </a:lnTo>
                      <a:lnTo>
                        <a:pt x="1" y="16"/>
                      </a:lnTo>
                      <a:lnTo>
                        <a:pt x="7" y="11"/>
                      </a:lnTo>
                      <a:lnTo>
                        <a:pt x="12" y="6"/>
                      </a:lnTo>
                      <a:lnTo>
                        <a:pt x="16" y="2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1" y="3"/>
                      </a:lnTo>
                      <a:lnTo>
                        <a:pt x="37" y="6"/>
                      </a:lnTo>
                      <a:lnTo>
                        <a:pt x="40" y="11"/>
                      </a:lnTo>
                      <a:lnTo>
                        <a:pt x="39" y="1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3" name="Freeform 427"/>
                <p:cNvSpPr>
                  <a:spLocks/>
                </p:cNvSpPr>
                <p:nvPr/>
              </p:nvSpPr>
              <p:spPr bwMode="auto">
                <a:xfrm>
                  <a:off x="2103438" y="2368550"/>
                  <a:ext cx="0" cy="4763"/>
                </a:xfrm>
                <a:custGeom>
                  <a:avLst/>
                  <a:gdLst>
                    <a:gd name="T0" fmla="*/ 1 w 1"/>
                    <a:gd name="T1" fmla="*/ 2147483647 h 4"/>
                    <a:gd name="T2" fmla="*/ 1 w 1"/>
                    <a:gd name="T3" fmla="*/ 2147483647 h 4"/>
                    <a:gd name="T4" fmla="*/ 1 w 1"/>
                    <a:gd name="T5" fmla="*/ 2147483647 h 4"/>
                    <a:gd name="T6" fmla="*/ 0 w 1"/>
                    <a:gd name="T7" fmla="*/ 0 h 4"/>
                    <a:gd name="T8" fmla="*/ 0 w 1"/>
                    <a:gd name="T9" fmla="*/ 0 h 4"/>
                    <a:gd name="T10" fmla="*/ 1 w 1"/>
                    <a:gd name="T11" fmla="*/ 2147483647 h 4"/>
                    <a:gd name="T12" fmla="*/ 1 w 1"/>
                    <a:gd name="T13" fmla="*/ 2147483647 h 4"/>
                    <a:gd name="T14" fmla="*/ 1 w 1"/>
                    <a:gd name="T15" fmla="*/ 2147483647 h 4"/>
                    <a:gd name="T16" fmla="*/ 1 w 1"/>
                    <a:gd name="T17" fmla="*/ 2147483647 h 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" h="4">
                      <a:moveTo>
                        <a:pt x="1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4" name="Freeform 428"/>
                <p:cNvSpPr>
                  <a:spLocks/>
                </p:cNvSpPr>
                <p:nvPr/>
              </p:nvSpPr>
              <p:spPr bwMode="auto">
                <a:xfrm>
                  <a:off x="2460625" y="2401888"/>
                  <a:ext cx="3175" cy="6350"/>
                </a:xfrm>
                <a:custGeom>
                  <a:avLst/>
                  <a:gdLst>
                    <a:gd name="T0" fmla="*/ 2147483647 w 5"/>
                    <a:gd name="T1" fmla="*/ 2147483647 h 8"/>
                    <a:gd name="T2" fmla="*/ 2147483647 w 5"/>
                    <a:gd name="T3" fmla="*/ 2147483647 h 8"/>
                    <a:gd name="T4" fmla="*/ 2147483647 w 5"/>
                    <a:gd name="T5" fmla="*/ 2147483647 h 8"/>
                    <a:gd name="T6" fmla="*/ 2147483647 w 5"/>
                    <a:gd name="T7" fmla="*/ 2147483647 h 8"/>
                    <a:gd name="T8" fmla="*/ 2147483647 w 5"/>
                    <a:gd name="T9" fmla="*/ 0 h 8"/>
                    <a:gd name="T10" fmla="*/ 0 w 5"/>
                    <a:gd name="T11" fmla="*/ 0 h 8"/>
                    <a:gd name="T12" fmla="*/ 0 w 5"/>
                    <a:gd name="T13" fmla="*/ 2147483647 h 8"/>
                    <a:gd name="T14" fmla="*/ 2147483647 w 5"/>
                    <a:gd name="T15" fmla="*/ 2147483647 h 8"/>
                    <a:gd name="T16" fmla="*/ 2147483647 w 5"/>
                    <a:gd name="T17" fmla="*/ 2147483647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" h="8"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5"/>
                      </a:lnTo>
                      <a:lnTo>
                        <a:pt x="5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5" name="Freeform 429"/>
                <p:cNvSpPr>
                  <a:spLocks/>
                </p:cNvSpPr>
                <p:nvPr/>
              </p:nvSpPr>
              <p:spPr bwMode="auto">
                <a:xfrm>
                  <a:off x="2109788" y="1984375"/>
                  <a:ext cx="14287" cy="14288"/>
                </a:xfrm>
                <a:custGeom>
                  <a:avLst/>
                  <a:gdLst>
                    <a:gd name="T0" fmla="*/ 2147483647 w 14"/>
                    <a:gd name="T1" fmla="*/ 2147483647 h 15"/>
                    <a:gd name="T2" fmla="*/ 2147483647 w 14"/>
                    <a:gd name="T3" fmla="*/ 2147483647 h 15"/>
                    <a:gd name="T4" fmla="*/ 2147483647 w 14"/>
                    <a:gd name="T5" fmla="*/ 2147483647 h 15"/>
                    <a:gd name="T6" fmla="*/ 2147483647 w 14"/>
                    <a:gd name="T7" fmla="*/ 2147483647 h 15"/>
                    <a:gd name="T8" fmla="*/ 2147483647 w 14"/>
                    <a:gd name="T9" fmla="*/ 2147483647 h 15"/>
                    <a:gd name="T10" fmla="*/ 2147483647 w 14"/>
                    <a:gd name="T11" fmla="*/ 2147483647 h 15"/>
                    <a:gd name="T12" fmla="*/ 2147483647 w 14"/>
                    <a:gd name="T13" fmla="*/ 2147483647 h 15"/>
                    <a:gd name="T14" fmla="*/ 2147483647 w 14"/>
                    <a:gd name="T15" fmla="*/ 2147483647 h 15"/>
                    <a:gd name="T16" fmla="*/ 2147483647 w 14"/>
                    <a:gd name="T17" fmla="*/ 0 h 15"/>
                    <a:gd name="T18" fmla="*/ 2147483647 w 14"/>
                    <a:gd name="T19" fmla="*/ 2147483647 h 15"/>
                    <a:gd name="T20" fmla="*/ 2147483647 w 14"/>
                    <a:gd name="T21" fmla="*/ 2147483647 h 15"/>
                    <a:gd name="T22" fmla="*/ 2147483647 w 14"/>
                    <a:gd name="T23" fmla="*/ 2147483647 h 15"/>
                    <a:gd name="T24" fmla="*/ 0 w 14"/>
                    <a:gd name="T25" fmla="*/ 2147483647 h 15"/>
                    <a:gd name="T26" fmla="*/ 2147483647 w 14"/>
                    <a:gd name="T27" fmla="*/ 2147483647 h 15"/>
                    <a:gd name="T28" fmla="*/ 2147483647 w 14"/>
                    <a:gd name="T29" fmla="*/ 2147483647 h 15"/>
                    <a:gd name="T30" fmla="*/ 2147483647 w 14"/>
                    <a:gd name="T31" fmla="*/ 2147483647 h 15"/>
                    <a:gd name="T32" fmla="*/ 2147483647 w 14"/>
                    <a:gd name="T33" fmla="*/ 2147483647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4" h="15">
                      <a:moveTo>
                        <a:pt x="2" y="7"/>
                      </a:moveTo>
                      <a:lnTo>
                        <a:pt x="9" y="13"/>
                      </a:lnTo>
                      <a:lnTo>
                        <a:pt x="14" y="15"/>
                      </a:lnTo>
                      <a:lnTo>
                        <a:pt x="14" y="14"/>
                      </a:lnTo>
                      <a:lnTo>
                        <a:pt x="10" y="7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6" name="Freeform 430"/>
                <p:cNvSpPr>
                  <a:spLocks/>
                </p:cNvSpPr>
                <p:nvPr/>
              </p:nvSpPr>
              <p:spPr bwMode="auto">
                <a:xfrm>
                  <a:off x="2297113" y="2452688"/>
                  <a:ext cx="144462" cy="120650"/>
                </a:xfrm>
                <a:custGeom>
                  <a:avLst/>
                  <a:gdLst>
                    <a:gd name="T0" fmla="*/ 2147483647 w 135"/>
                    <a:gd name="T1" fmla="*/ 2147483647 h 119"/>
                    <a:gd name="T2" fmla="*/ 2147483647 w 135"/>
                    <a:gd name="T3" fmla="*/ 2147483647 h 119"/>
                    <a:gd name="T4" fmla="*/ 2147483647 w 135"/>
                    <a:gd name="T5" fmla="*/ 2147483647 h 119"/>
                    <a:gd name="T6" fmla="*/ 2147483647 w 135"/>
                    <a:gd name="T7" fmla="*/ 2147483647 h 119"/>
                    <a:gd name="T8" fmla="*/ 2147483647 w 135"/>
                    <a:gd name="T9" fmla="*/ 2147483647 h 119"/>
                    <a:gd name="T10" fmla="*/ 2147483647 w 135"/>
                    <a:gd name="T11" fmla="*/ 2147483647 h 119"/>
                    <a:gd name="T12" fmla="*/ 2147483647 w 135"/>
                    <a:gd name="T13" fmla="*/ 2147483647 h 119"/>
                    <a:gd name="T14" fmla="*/ 2147483647 w 135"/>
                    <a:gd name="T15" fmla="*/ 2147483647 h 119"/>
                    <a:gd name="T16" fmla="*/ 2147483647 w 135"/>
                    <a:gd name="T17" fmla="*/ 2147483647 h 119"/>
                    <a:gd name="T18" fmla="*/ 2147483647 w 135"/>
                    <a:gd name="T19" fmla="*/ 2147483647 h 119"/>
                    <a:gd name="T20" fmla="*/ 2147483647 w 135"/>
                    <a:gd name="T21" fmla="*/ 2147483647 h 119"/>
                    <a:gd name="T22" fmla="*/ 2147483647 w 135"/>
                    <a:gd name="T23" fmla="*/ 2147483647 h 119"/>
                    <a:gd name="T24" fmla="*/ 2147483647 w 135"/>
                    <a:gd name="T25" fmla="*/ 2147483647 h 119"/>
                    <a:gd name="T26" fmla="*/ 2147483647 w 135"/>
                    <a:gd name="T27" fmla="*/ 2147483647 h 119"/>
                    <a:gd name="T28" fmla="*/ 2147483647 w 135"/>
                    <a:gd name="T29" fmla="*/ 2147483647 h 119"/>
                    <a:gd name="T30" fmla="*/ 2147483647 w 135"/>
                    <a:gd name="T31" fmla="*/ 2147483647 h 119"/>
                    <a:gd name="T32" fmla="*/ 2147483647 w 135"/>
                    <a:gd name="T33" fmla="*/ 2147483647 h 119"/>
                    <a:gd name="T34" fmla="*/ 2147483647 w 135"/>
                    <a:gd name="T35" fmla="*/ 2147483647 h 119"/>
                    <a:gd name="T36" fmla="*/ 2147483647 w 135"/>
                    <a:gd name="T37" fmla="*/ 2147483647 h 119"/>
                    <a:gd name="T38" fmla="*/ 2147483647 w 135"/>
                    <a:gd name="T39" fmla="*/ 2147483647 h 119"/>
                    <a:gd name="T40" fmla="*/ 2147483647 w 135"/>
                    <a:gd name="T41" fmla="*/ 2147483647 h 119"/>
                    <a:gd name="T42" fmla="*/ 2147483647 w 135"/>
                    <a:gd name="T43" fmla="*/ 2147483647 h 119"/>
                    <a:gd name="T44" fmla="*/ 2147483647 w 135"/>
                    <a:gd name="T45" fmla="*/ 2147483647 h 119"/>
                    <a:gd name="T46" fmla="*/ 2147483647 w 135"/>
                    <a:gd name="T47" fmla="*/ 2147483647 h 119"/>
                    <a:gd name="T48" fmla="*/ 2147483647 w 135"/>
                    <a:gd name="T49" fmla="*/ 2147483647 h 119"/>
                    <a:gd name="T50" fmla="*/ 2147483647 w 135"/>
                    <a:gd name="T51" fmla="*/ 2147483647 h 119"/>
                    <a:gd name="T52" fmla="*/ 2147483647 w 135"/>
                    <a:gd name="T53" fmla="*/ 2147483647 h 119"/>
                    <a:gd name="T54" fmla="*/ 2147483647 w 135"/>
                    <a:gd name="T55" fmla="*/ 2147483647 h 119"/>
                    <a:gd name="T56" fmla="*/ 2147483647 w 135"/>
                    <a:gd name="T57" fmla="*/ 2147483647 h 119"/>
                    <a:gd name="T58" fmla="*/ 2147483647 w 135"/>
                    <a:gd name="T59" fmla="*/ 2147483647 h 119"/>
                    <a:gd name="T60" fmla="*/ 2147483647 w 135"/>
                    <a:gd name="T61" fmla="*/ 2147483647 h 119"/>
                    <a:gd name="T62" fmla="*/ 2147483647 w 135"/>
                    <a:gd name="T63" fmla="*/ 2147483647 h 119"/>
                    <a:gd name="T64" fmla="*/ 2147483647 w 135"/>
                    <a:gd name="T65" fmla="*/ 2147483647 h 119"/>
                    <a:gd name="T66" fmla="*/ 2147483647 w 135"/>
                    <a:gd name="T67" fmla="*/ 2147483647 h 119"/>
                    <a:gd name="T68" fmla="*/ 2147483647 w 135"/>
                    <a:gd name="T69" fmla="*/ 2147483647 h 119"/>
                    <a:gd name="T70" fmla="*/ 2147483647 w 135"/>
                    <a:gd name="T71" fmla="*/ 2147483647 h 119"/>
                    <a:gd name="T72" fmla="*/ 2147483647 w 135"/>
                    <a:gd name="T73" fmla="*/ 2147483647 h 119"/>
                    <a:gd name="T74" fmla="*/ 2147483647 w 135"/>
                    <a:gd name="T75" fmla="*/ 2147483647 h 119"/>
                    <a:gd name="T76" fmla="*/ 2147483647 w 135"/>
                    <a:gd name="T77" fmla="*/ 2147483647 h 119"/>
                    <a:gd name="T78" fmla="*/ 2147483647 w 135"/>
                    <a:gd name="T79" fmla="*/ 2147483647 h 119"/>
                    <a:gd name="T80" fmla="*/ 2147483647 w 135"/>
                    <a:gd name="T81" fmla="*/ 2147483647 h 11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35" h="119">
                      <a:moveTo>
                        <a:pt x="122" y="59"/>
                      </a:moveTo>
                      <a:lnTo>
                        <a:pt x="124" y="60"/>
                      </a:lnTo>
                      <a:lnTo>
                        <a:pt x="130" y="62"/>
                      </a:lnTo>
                      <a:lnTo>
                        <a:pt x="135" y="67"/>
                      </a:lnTo>
                      <a:lnTo>
                        <a:pt x="133" y="71"/>
                      </a:lnTo>
                      <a:lnTo>
                        <a:pt x="129" y="76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21" y="83"/>
                      </a:lnTo>
                      <a:lnTo>
                        <a:pt x="118" y="83"/>
                      </a:lnTo>
                      <a:lnTo>
                        <a:pt x="116" y="83"/>
                      </a:lnTo>
                      <a:lnTo>
                        <a:pt x="114" y="82"/>
                      </a:lnTo>
                      <a:lnTo>
                        <a:pt x="108" y="79"/>
                      </a:lnTo>
                      <a:lnTo>
                        <a:pt x="101" y="77"/>
                      </a:lnTo>
                      <a:lnTo>
                        <a:pt x="95" y="75"/>
                      </a:lnTo>
                      <a:lnTo>
                        <a:pt x="91" y="74"/>
                      </a:lnTo>
                      <a:lnTo>
                        <a:pt x="86" y="71"/>
                      </a:lnTo>
                      <a:lnTo>
                        <a:pt x="82" y="68"/>
                      </a:lnTo>
                      <a:lnTo>
                        <a:pt x="77" y="66"/>
                      </a:lnTo>
                      <a:lnTo>
                        <a:pt x="72" y="66"/>
                      </a:lnTo>
                      <a:lnTo>
                        <a:pt x="70" y="70"/>
                      </a:lnTo>
                      <a:lnTo>
                        <a:pt x="71" y="78"/>
                      </a:lnTo>
                      <a:lnTo>
                        <a:pt x="72" y="85"/>
                      </a:lnTo>
                      <a:lnTo>
                        <a:pt x="72" y="92"/>
                      </a:lnTo>
                      <a:lnTo>
                        <a:pt x="68" y="96"/>
                      </a:lnTo>
                      <a:lnTo>
                        <a:pt x="61" y="99"/>
                      </a:lnTo>
                      <a:lnTo>
                        <a:pt x="58" y="102"/>
                      </a:lnTo>
                      <a:lnTo>
                        <a:pt x="57" y="107"/>
                      </a:lnTo>
                      <a:lnTo>
                        <a:pt x="56" y="111"/>
                      </a:lnTo>
                      <a:lnTo>
                        <a:pt x="53" y="114"/>
                      </a:lnTo>
                      <a:lnTo>
                        <a:pt x="48" y="117"/>
                      </a:lnTo>
                      <a:lnTo>
                        <a:pt x="44" y="119"/>
                      </a:lnTo>
                      <a:lnTo>
                        <a:pt x="40" y="116"/>
                      </a:lnTo>
                      <a:lnTo>
                        <a:pt x="39" y="111"/>
                      </a:lnTo>
                      <a:lnTo>
                        <a:pt x="38" y="105"/>
                      </a:lnTo>
                      <a:lnTo>
                        <a:pt x="34" y="100"/>
                      </a:lnTo>
                      <a:lnTo>
                        <a:pt x="29" y="99"/>
                      </a:lnTo>
                      <a:lnTo>
                        <a:pt x="23" y="99"/>
                      </a:lnTo>
                      <a:lnTo>
                        <a:pt x="20" y="100"/>
                      </a:lnTo>
                      <a:lnTo>
                        <a:pt x="17" y="101"/>
                      </a:lnTo>
                      <a:lnTo>
                        <a:pt x="10" y="104"/>
                      </a:lnTo>
                      <a:lnTo>
                        <a:pt x="3" y="105"/>
                      </a:lnTo>
                      <a:lnTo>
                        <a:pt x="0" y="101"/>
                      </a:lnTo>
                      <a:lnTo>
                        <a:pt x="1" y="97"/>
                      </a:lnTo>
                      <a:lnTo>
                        <a:pt x="4" y="90"/>
                      </a:lnTo>
                      <a:lnTo>
                        <a:pt x="9" y="84"/>
                      </a:lnTo>
                      <a:lnTo>
                        <a:pt x="12" y="82"/>
                      </a:lnTo>
                      <a:lnTo>
                        <a:pt x="16" y="79"/>
                      </a:lnTo>
                      <a:lnTo>
                        <a:pt x="16" y="75"/>
                      </a:lnTo>
                      <a:lnTo>
                        <a:pt x="14" y="68"/>
                      </a:lnTo>
                      <a:lnTo>
                        <a:pt x="12" y="61"/>
                      </a:lnTo>
                      <a:lnTo>
                        <a:pt x="11" y="55"/>
                      </a:lnTo>
                      <a:lnTo>
                        <a:pt x="12" y="48"/>
                      </a:lnTo>
                      <a:lnTo>
                        <a:pt x="12" y="44"/>
                      </a:lnTo>
                      <a:lnTo>
                        <a:pt x="10" y="39"/>
                      </a:lnTo>
                      <a:lnTo>
                        <a:pt x="8" y="35"/>
                      </a:lnTo>
                      <a:lnTo>
                        <a:pt x="8" y="2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9" y="2"/>
                      </a:lnTo>
                      <a:lnTo>
                        <a:pt x="12" y="0"/>
                      </a:lnTo>
                      <a:lnTo>
                        <a:pt x="18" y="1"/>
                      </a:lnTo>
                      <a:lnTo>
                        <a:pt x="24" y="3"/>
                      </a:lnTo>
                      <a:lnTo>
                        <a:pt x="27" y="9"/>
                      </a:lnTo>
                      <a:lnTo>
                        <a:pt x="30" y="18"/>
                      </a:lnTo>
                      <a:lnTo>
                        <a:pt x="32" y="26"/>
                      </a:lnTo>
                      <a:lnTo>
                        <a:pt x="33" y="30"/>
                      </a:lnTo>
                      <a:lnTo>
                        <a:pt x="37" y="30"/>
                      </a:lnTo>
                      <a:lnTo>
                        <a:pt x="40" y="28"/>
                      </a:lnTo>
                      <a:lnTo>
                        <a:pt x="44" y="25"/>
                      </a:lnTo>
                      <a:lnTo>
                        <a:pt x="48" y="23"/>
                      </a:lnTo>
                      <a:lnTo>
                        <a:pt x="54" y="23"/>
                      </a:lnTo>
                      <a:lnTo>
                        <a:pt x="61" y="24"/>
                      </a:lnTo>
                      <a:lnTo>
                        <a:pt x="70" y="26"/>
                      </a:lnTo>
                      <a:lnTo>
                        <a:pt x="78" y="30"/>
                      </a:lnTo>
                      <a:lnTo>
                        <a:pt x="85" y="33"/>
                      </a:lnTo>
                      <a:lnTo>
                        <a:pt x="90" y="40"/>
                      </a:lnTo>
                      <a:lnTo>
                        <a:pt x="93" y="48"/>
                      </a:lnTo>
                      <a:lnTo>
                        <a:pt x="98" y="54"/>
                      </a:lnTo>
                      <a:lnTo>
                        <a:pt x="100" y="58"/>
                      </a:lnTo>
                      <a:lnTo>
                        <a:pt x="101" y="59"/>
                      </a:lnTo>
                      <a:lnTo>
                        <a:pt x="122" y="5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7" name="Freeform 431"/>
                <p:cNvSpPr>
                  <a:spLocks/>
                </p:cNvSpPr>
                <p:nvPr/>
              </p:nvSpPr>
              <p:spPr bwMode="auto">
                <a:xfrm>
                  <a:off x="2181225" y="2090738"/>
                  <a:ext cx="598488" cy="400050"/>
                </a:xfrm>
                <a:custGeom>
                  <a:avLst/>
                  <a:gdLst>
                    <a:gd name="T0" fmla="*/ 2147483647 w 556"/>
                    <a:gd name="T1" fmla="*/ 2147483647 h 395"/>
                    <a:gd name="T2" fmla="*/ 2147483647 w 556"/>
                    <a:gd name="T3" fmla="*/ 2147483647 h 395"/>
                    <a:gd name="T4" fmla="*/ 2147483647 w 556"/>
                    <a:gd name="T5" fmla="*/ 2147483647 h 395"/>
                    <a:gd name="T6" fmla="*/ 2147483647 w 556"/>
                    <a:gd name="T7" fmla="*/ 2147483647 h 395"/>
                    <a:gd name="T8" fmla="*/ 2147483647 w 556"/>
                    <a:gd name="T9" fmla="*/ 2147483647 h 395"/>
                    <a:gd name="T10" fmla="*/ 2147483647 w 556"/>
                    <a:gd name="T11" fmla="*/ 2147483647 h 395"/>
                    <a:gd name="T12" fmla="*/ 2147483647 w 556"/>
                    <a:gd name="T13" fmla="*/ 2147483647 h 395"/>
                    <a:gd name="T14" fmla="*/ 2147483647 w 556"/>
                    <a:gd name="T15" fmla="*/ 2147483647 h 395"/>
                    <a:gd name="T16" fmla="*/ 2147483647 w 556"/>
                    <a:gd name="T17" fmla="*/ 2147483647 h 395"/>
                    <a:gd name="T18" fmla="*/ 2147483647 w 556"/>
                    <a:gd name="T19" fmla="*/ 2147483647 h 395"/>
                    <a:gd name="T20" fmla="*/ 2147483647 w 556"/>
                    <a:gd name="T21" fmla="*/ 2147483647 h 395"/>
                    <a:gd name="T22" fmla="*/ 2147483647 w 556"/>
                    <a:gd name="T23" fmla="*/ 2147483647 h 395"/>
                    <a:gd name="T24" fmla="*/ 2147483647 w 556"/>
                    <a:gd name="T25" fmla="*/ 2147483647 h 395"/>
                    <a:gd name="T26" fmla="*/ 2147483647 w 556"/>
                    <a:gd name="T27" fmla="*/ 2147483647 h 395"/>
                    <a:gd name="T28" fmla="*/ 2147483647 w 556"/>
                    <a:gd name="T29" fmla="*/ 2147483647 h 395"/>
                    <a:gd name="T30" fmla="*/ 2147483647 w 556"/>
                    <a:gd name="T31" fmla="*/ 2147483647 h 395"/>
                    <a:gd name="T32" fmla="*/ 2147483647 w 556"/>
                    <a:gd name="T33" fmla="*/ 2147483647 h 395"/>
                    <a:gd name="T34" fmla="*/ 2147483647 w 556"/>
                    <a:gd name="T35" fmla="*/ 2147483647 h 395"/>
                    <a:gd name="T36" fmla="*/ 2147483647 w 556"/>
                    <a:gd name="T37" fmla="*/ 2147483647 h 395"/>
                    <a:gd name="T38" fmla="*/ 2147483647 w 556"/>
                    <a:gd name="T39" fmla="*/ 2147483647 h 395"/>
                    <a:gd name="T40" fmla="*/ 2147483647 w 556"/>
                    <a:gd name="T41" fmla="*/ 2147483647 h 395"/>
                    <a:gd name="T42" fmla="*/ 2147483647 w 556"/>
                    <a:gd name="T43" fmla="*/ 2147483647 h 395"/>
                    <a:gd name="T44" fmla="*/ 2147483647 w 556"/>
                    <a:gd name="T45" fmla="*/ 2147483647 h 395"/>
                    <a:gd name="T46" fmla="*/ 2147483647 w 556"/>
                    <a:gd name="T47" fmla="*/ 2147483647 h 395"/>
                    <a:gd name="T48" fmla="*/ 2147483647 w 556"/>
                    <a:gd name="T49" fmla="*/ 2147483647 h 395"/>
                    <a:gd name="T50" fmla="*/ 0 w 556"/>
                    <a:gd name="T51" fmla="*/ 2147483647 h 395"/>
                    <a:gd name="T52" fmla="*/ 2147483647 w 556"/>
                    <a:gd name="T53" fmla="*/ 2147483647 h 395"/>
                    <a:gd name="T54" fmla="*/ 2147483647 w 556"/>
                    <a:gd name="T55" fmla="*/ 2147483647 h 395"/>
                    <a:gd name="T56" fmla="*/ 2147483647 w 556"/>
                    <a:gd name="T57" fmla="*/ 2147483647 h 395"/>
                    <a:gd name="T58" fmla="*/ 2147483647 w 556"/>
                    <a:gd name="T59" fmla="*/ 2147483647 h 395"/>
                    <a:gd name="T60" fmla="*/ 2147483647 w 556"/>
                    <a:gd name="T61" fmla="*/ 2147483647 h 395"/>
                    <a:gd name="T62" fmla="*/ 2147483647 w 556"/>
                    <a:gd name="T63" fmla="*/ 2147483647 h 395"/>
                    <a:gd name="T64" fmla="*/ 2147483647 w 556"/>
                    <a:gd name="T65" fmla="*/ 2147483647 h 395"/>
                    <a:gd name="T66" fmla="*/ 2147483647 w 556"/>
                    <a:gd name="T67" fmla="*/ 2147483647 h 395"/>
                    <a:gd name="T68" fmla="*/ 2147483647 w 556"/>
                    <a:gd name="T69" fmla="*/ 2147483647 h 395"/>
                    <a:gd name="T70" fmla="*/ 2147483647 w 556"/>
                    <a:gd name="T71" fmla="*/ 2147483647 h 395"/>
                    <a:gd name="T72" fmla="*/ 2147483647 w 556"/>
                    <a:gd name="T73" fmla="*/ 2147483647 h 395"/>
                    <a:gd name="T74" fmla="*/ 2147483647 w 556"/>
                    <a:gd name="T75" fmla="*/ 2147483647 h 395"/>
                    <a:gd name="T76" fmla="*/ 2147483647 w 556"/>
                    <a:gd name="T77" fmla="*/ 2147483647 h 395"/>
                    <a:gd name="T78" fmla="*/ 2147483647 w 556"/>
                    <a:gd name="T79" fmla="*/ 2147483647 h 395"/>
                    <a:gd name="T80" fmla="*/ 2147483647 w 556"/>
                    <a:gd name="T81" fmla="*/ 2147483647 h 395"/>
                    <a:gd name="T82" fmla="*/ 2147483647 w 556"/>
                    <a:gd name="T83" fmla="*/ 2147483647 h 395"/>
                    <a:gd name="T84" fmla="*/ 2147483647 w 556"/>
                    <a:gd name="T85" fmla="*/ 2147483647 h 395"/>
                    <a:gd name="T86" fmla="*/ 2147483647 w 556"/>
                    <a:gd name="T87" fmla="*/ 2147483647 h 395"/>
                    <a:gd name="T88" fmla="*/ 2147483647 w 556"/>
                    <a:gd name="T89" fmla="*/ 2147483647 h 395"/>
                    <a:gd name="T90" fmla="*/ 2147483647 w 556"/>
                    <a:gd name="T91" fmla="*/ 2147483647 h 395"/>
                    <a:gd name="T92" fmla="*/ 2147483647 w 556"/>
                    <a:gd name="T93" fmla="*/ 2147483647 h 395"/>
                    <a:gd name="T94" fmla="*/ 2147483647 w 556"/>
                    <a:gd name="T95" fmla="*/ 2147483647 h 395"/>
                    <a:gd name="T96" fmla="*/ 2147483647 w 556"/>
                    <a:gd name="T97" fmla="*/ 2147483647 h 395"/>
                    <a:gd name="T98" fmla="*/ 2147483647 w 556"/>
                    <a:gd name="T99" fmla="*/ 2147483647 h 395"/>
                    <a:gd name="T100" fmla="*/ 2147483647 w 556"/>
                    <a:gd name="T101" fmla="*/ 2147483647 h 395"/>
                    <a:gd name="T102" fmla="*/ 2147483647 w 556"/>
                    <a:gd name="T103" fmla="*/ 2147483647 h 395"/>
                    <a:gd name="T104" fmla="*/ 2147483647 w 556"/>
                    <a:gd name="T105" fmla="*/ 2147483647 h 395"/>
                    <a:gd name="T106" fmla="*/ 2147483647 w 556"/>
                    <a:gd name="T107" fmla="*/ 2147483647 h 395"/>
                    <a:gd name="T108" fmla="*/ 2147483647 w 556"/>
                    <a:gd name="T109" fmla="*/ 2147483647 h 395"/>
                    <a:gd name="T110" fmla="*/ 2147483647 w 556"/>
                    <a:gd name="T111" fmla="*/ 2147483647 h 395"/>
                    <a:gd name="T112" fmla="*/ 2147483647 w 556"/>
                    <a:gd name="T113" fmla="*/ 2147483647 h 395"/>
                    <a:gd name="T114" fmla="*/ 2147483647 w 556"/>
                    <a:gd name="T115" fmla="*/ 2147483647 h 395"/>
                    <a:gd name="T116" fmla="*/ 2147483647 w 556"/>
                    <a:gd name="T117" fmla="*/ 2147483647 h 395"/>
                    <a:gd name="T118" fmla="*/ 2147483647 w 556"/>
                    <a:gd name="T119" fmla="*/ 2147483647 h 395"/>
                    <a:gd name="T120" fmla="*/ 2147483647 w 556"/>
                    <a:gd name="T121" fmla="*/ 2147483647 h 395"/>
                    <a:gd name="T122" fmla="*/ 2147483647 w 556"/>
                    <a:gd name="T123" fmla="*/ 2147483647 h 395"/>
                    <a:gd name="T124" fmla="*/ 2147483647 w 556"/>
                    <a:gd name="T125" fmla="*/ 2147483647 h 3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556" h="395">
                      <a:moveTo>
                        <a:pt x="539" y="379"/>
                      </a:moveTo>
                      <a:lnTo>
                        <a:pt x="540" y="380"/>
                      </a:lnTo>
                      <a:lnTo>
                        <a:pt x="542" y="383"/>
                      </a:lnTo>
                      <a:lnTo>
                        <a:pt x="541" y="387"/>
                      </a:lnTo>
                      <a:lnTo>
                        <a:pt x="533" y="388"/>
                      </a:lnTo>
                      <a:lnTo>
                        <a:pt x="527" y="388"/>
                      </a:lnTo>
                      <a:lnTo>
                        <a:pt x="523" y="387"/>
                      </a:lnTo>
                      <a:lnTo>
                        <a:pt x="518" y="387"/>
                      </a:lnTo>
                      <a:lnTo>
                        <a:pt x="514" y="388"/>
                      </a:lnTo>
                      <a:lnTo>
                        <a:pt x="510" y="388"/>
                      </a:lnTo>
                      <a:lnTo>
                        <a:pt x="506" y="389"/>
                      </a:lnTo>
                      <a:lnTo>
                        <a:pt x="501" y="390"/>
                      </a:lnTo>
                      <a:lnTo>
                        <a:pt x="495" y="392"/>
                      </a:lnTo>
                      <a:lnTo>
                        <a:pt x="488" y="393"/>
                      </a:lnTo>
                      <a:lnTo>
                        <a:pt x="482" y="394"/>
                      </a:lnTo>
                      <a:lnTo>
                        <a:pt x="478" y="395"/>
                      </a:lnTo>
                      <a:lnTo>
                        <a:pt x="473" y="395"/>
                      </a:lnTo>
                      <a:lnTo>
                        <a:pt x="468" y="395"/>
                      </a:lnTo>
                      <a:lnTo>
                        <a:pt x="464" y="394"/>
                      </a:lnTo>
                      <a:lnTo>
                        <a:pt x="459" y="394"/>
                      </a:lnTo>
                      <a:lnTo>
                        <a:pt x="453" y="393"/>
                      </a:lnTo>
                      <a:lnTo>
                        <a:pt x="449" y="393"/>
                      </a:lnTo>
                      <a:lnTo>
                        <a:pt x="444" y="393"/>
                      </a:lnTo>
                      <a:lnTo>
                        <a:pt x="440" y="394"/>
                      </a:lnTo>
                      <a:lnTo>
                        <a:pt x="435" y="395"/>
                      </a:lnTo>
                      <a:lnTo>
                        <a:pt x="430" y="395"/>
                      </a:lnTo>
                      <a:lnTo>
                        <a:pt x="427" y="395"/>
                      </a:lnTo>
                      <a:lnTo>
                        <a:pt x="422" y="394"/>
                      </a:lnTo>
                      <a:lnTo>
                        <a:pt x="419" y="392"/>
                      </a:lnTo>
                      <a:lnTo>
                        <a:pt x="414" y="386"/>
                      </a:lnTo>
                      <a:lnTo>
                        <a:pt x="413" y="380"/>
                      </a:lnTo>
                      <a:lnTo>
                        <a:pt x="409" y="375"/>
                      </a:lnTo>
                      <a:lnTo>
                        <a:pt x="397" y="372"/>
                      </a:lnTo>
                      <a:lnTo>
                        <a:pt x="389" y="371"/>
                      </a:lnTo>
                      <a:lnTo>
                        <a:pt x="382" y="368"/>
                      </a:lnTo>
                      <a:lnTo>
                        <a:pt x="376" y="366"/>
                      </a:lnTo>
                      <a:lnTo>
                        <a:pt x="372" y="364"/>
                      </a:lnTo>
                      <a:lnTo>
                        <a:pt x="368" y="362"/>
                      </a:lnTo>
                      <a:lnTo>
                        <a:pt x="365" y="359"/>
                      </a:lnTo>
                      <a:lnTo>
                        <a:pt x="362" y="358"/>
                      </a:lnTo>
                      <a:lnTo>
                        <a:pt x="359" y="356"/>
                      </a:lnTo>
                      <a:lnTo>
                        <a:pt x="354" y="352"/>
                      </a:lnTo>
                      <a:lnTo>
                        <a:pt x="350" y="351"/>
                      </a:lnTo>
                      <a:lnTo>
                        <a:pt x="344" y="352"/>
                      </a:lnTo>
                      <a:lnTo>
                        <a:pt x="335" y="357"/>
                      </a:lnTo>
                      <a:lnTo>
                        <a:pt x="324" y="362"/>
                      </a:lnTo>
                      <a:lnTo>
                        <a:pt x="316" y="363"/>
                      </a:lnTo>
                      <a:lnTo>
                        <a:pt x="309" y="365"/>
                      </a:lnTo>
                      <a:lnTo>
                        <a:pt x="304" y="370"/>
                      </a:lnTo>
                      <a:lnTo>
                        <a:pt x="297" y="377"/>
                      </a:lnTo>
                      <a:lnTo>
                        <a:pt x="290" y="381"/>
                      </a:lnTo>
                      <a:lnTo>
                        <a:pt x="283" y="381"/>
                      </a:lnTo>
                      <a:lnTo>
                        <a:pt x="276" y="377"/>
                      </a:lnTo>
                      <a:lnTo>
                        <a:pt x="271" y="373"/>
                      </a:lnTo>
                      <a:lnTo>
                        <a:pt x="267" y="370"/>
                      </a:lnTo>
                      <a:lnTo>
                        <a:pt x="262" y="366"/>
                      </a:lnTo>
                      <a:lnTo>
                        <a:pt x="259" y="363"/>
                      </a:lnTo>
                      <a:lnTo>
                        <a:pt x="256" y="358"/>
                      </a:lnTo>
                      <a:lnTo>
                        <a:pt x="256" y="355"/>
                      </a:lnTo>
                      <a:lnTo>
                        <a:pt x="260" y="350"/>
                      </a:lnTo>
                      <a:lnTo>
                        <a:pt x="268" y="344"/>
                      </a:lnTo>
                      <a:lnTo>
                        <a:pt x="277" y="340"/>
                      </a:lnTo>
                      <a:lnTo>
                        <a:pt x="283" y="337"/>
                      </a:lnTo>
                      <a:lnTo>
                        <a:pt x="288" y="337"/>
                      </a:lnTo>
                      <a:lnTo>
                        <a:pt x="291" y="337"/>
                      </a:lnTo>
                      <a:lnTo>
                        <a:pt x="293" y="337"/>
                      </a:lnTo>
                      <a:lnTo>
                        <a:pt x="296" y="336"/>
                      </a:lnTo>
                      <a:lnTo>
                        <a:pt x="300" y="334"/>
                      </a:lnTo>
                      <a:lnTo>
                        <a:pt x="305" y="329"/>
                      </a:lnTo>
                      <a:lnTo>
                        <a:pt x="316" y="320"/>
                      </a:lnTo>
                      <a:lnTo>
                        <a:pt x="326" y="313"/>
                      </a:lnTo>
                      <a:lnTo>
                        <a:pt x="330" y="307"/>
                      </a:lnTo>
                      <a:lnTo>
                        <a:pt x="327" y="301"/>
                      </a:lnTo>
                      <a:lnTo>
                        <a:pt x="318" y="295"/>
                      </a:lnTo>
                      <a:lnTo>
                        <a:pt x="308" y="292"/>
                      </a:lnTo>
                      <a:lnTo>
                        <a:pt x="305" y="287"/>
                      </a:lnTo>
                      <a:lnTo>
                        <a:pt x="309" y="273"/>
                      </a:lnTo>
                      <a:lnTo>
                        <a:pt x="320" y="258"/>
                      </a:lnTo>
                      <a:lnTo>
                        <a:pt x="328" y="246"/>
                      </a:lnTo>
                      <a:lnTo>
                        <a:pt x="327" y="235"/>
                      </a:lnTo>
                      <a:lnTo>
                        <a:pt x="315" y="218"/>
                      </a:lnTo>
                      <a:lnTo>
                        <a:pt x="306" y="208"/>
                      </a:lnTo>
                      <a:lnTo>
                        <a:pt x="297" y="200"/>
                      </a:lnTo>
                      <a:lnTo>
                        <a:pt x="289" y="193"/>
                      </a:lnTo>
                      <a:lnTo>
                        <a:pt x="282" y="188"/>
                      </a:lnTo>
                      <a:lnTo>
                        <a:pt x="274" y="183"/>
                      </a:lnTo>
                      <a:lnTo>
                        <a:pt x="267" y="180"/>
                      </a:lnTo>
                      <a:lnTo>
                        <a:pt x="260" y="176"/>
                      </a:lnTo>
                      <a:lnTo>
                        <a:pt x="252" y="173"/>
                      </a:lnTo>
                      <a:lnTo>
                        <a:pt x="244" y="169"/>
                      </a:lnTo>
                      <a:lnTo>
                        <a:pt x="236" y="166"/>
                      </a:lnTo>
                      <a:lnTo>
                        <a:pt x="228" y="161"/>
                      </a:lnTo>
                      <a:lnTo>
                        <a:pt x="221" y="156"/>
                      </a:lnTo>
                      <a:lnTo>
                        <a:pt x="214" y="152"/>
                      </a:lnTo>
                      <a:lnTo>
                        <a:pt x="208" y="148"/>
                      </a:lnTo>
                      <a:lnTo>
                        <a:pt x="202" y="145"/>
                      </a:lnTo>
                      <a:lnTo>
                        <a:pt x="199" y="142"/>
                      </a:lnTo>
                      <a:lnTo>
                        <a:pt x="191" y="137"/>
                      </a:lnTo>
                      <a:lnTo>
                        <a:pt x="183" y="132"/>
                      </a:lnTo>
                      <a:lnTo>
                        <a:pt x="178" y="131"/>
                      </a:lnTo>
                      <a:lnTo>
                        <a:pt x="179" y="137"/>
                      </a:lnTo>
                      <a:lnTo>
                        <a:pt x="185" y="146"/>
                      </a:lnTo>
                      <a:lnTo>
                        <a:pt x="186" y="152"/>
                      </a:lnTo>
                      <a:lnTo>
                        <a:pt x="183" y="155"/>
                      </a:lnTo>
                      <a:lnTo>
                        <a:pt x="171" y="155"/>
                      </a:lnTo>
                      <a:lnTo>
                        <a:pt x="163" y="155"/>
                      </a:lnTo>
                      <a:lnTo>
                        <a:pt x="159" y="155"/>
                      </a:lnTo>
                      <a:lnTo>
                        <a:pt x="154" y="156"/>
                      </a:lnTo>
                      <a:lnTo>
                        <a:pt x="151" y="159"/>
                      </a:lnTo>
                      <a:lnTo>
                        <a:pt x="147" y="161"/>
                      </a:lnTo>
                      <a:lnTo>
                        <a:pt x="142" y="162"/>
                      </a:lnTo>
                      <a:lnTo>
                        <a:pt x="138" y="163"/>
                      </a:lnTo>
                      <a:lnTo>
                        <a:pt x="131" y="165"/>
                      </a:lnTo>
                      <a:lnTo>
                        <a:pt x="124" y="166"/>
                      </a:lnTo>
                      <a:lnTo>
                        <a:pt x="118" y="167"/>
                      </a:lnTo>
                      <a:lnTo>
                        <a:pt x="114" y="168"/>
                      </a:lnTo>
                      <a:lnTo>
                        <a:pt x="110" y="169"/>
                      </a:lnTo>
                      <a:lnTo>
                        <a:pt x="106" y="170"/>
                      </a:lnTo>
                      <a:lnTo>
                        <a:pt x="101" y="170"/>
                      </a:lnTo>
                      <a:lnTo>
                        <a:pt x="95" y="170"/>
                      </a:lnTo>
                      <a:lnTo>
                        <a:pt x="87" y="169"/>
                      </a:lnTo>
                      <a:lnTo>
                        <a:pt x="74" y="166"/>
                      </a:lnTo>
                      <a:lnTo>
                        <a:pt x="70" y="162"/>
                      </a:lnTo>
                      <a:lnTo>
                        <a:pt x="66" y="160"/>
                      </a:lnTo>
                      <a:lnTo>
                        <a:pt x="60" y="161"/>
                      </a:lnTo>
                      <a:lnTo>
                        <a:pt x="51" y="166"/>
                      </a:lnTo>
                      <a:lnTo>
                        <a:pt x="47" y="168"/>
                      </a:lnTo>
                      <a:lnTo>
                        <a:pt x="43" y="168"/>
                      </a:lnTo>
                      <a:lnTo>
                        <a:pt x="35" y="163"/>
                      </a:lnTo>
                      <a:lnTo>
                        <a:pt x="30" y="160"/>
                      </a:lnTo>
                      <a:lnTo>
                        <a:pt x="24" y="156"/>
                      </a:lnTo>
                      <a:lnTo>
                        <a:pt x="18" y="153"/>
                      </a:lnTo>
                      <a:lnTo>
                        <a:pt x="13" y="151"/>
                      </a:lnTo>
                      <a:lnTo>
                        <a:pt x="10" y="148"/>
                      </a:lnTo>
                      <a:lnTo>
                        <a:pt x="9" y="145"/>
                      </a:lnTo>
                      <a:lnTo>
                        <a:pt x="11" y="143"/>
                      </a:lnTo>
                      <a:lnTo>
                        <a:pt x="16" y="140"/>
                      </a:lnTo>
                      <a:lnTo>
                        <a:pt x="23" y="138"/>
                      </a:lnTo>
                      <a:lnTo>
                        <a:pt x="30" y="137"/>
                      </a:lnTo>
                      <a:lnTo>
                        <a:pt x="36" y="136"/>
                      </a:lnTo>
                      <a:lnTo>
                        <a:pt x="41" y="135"/>
                      </a:lnTo>
                      <a:lnTo>
                        <a:pt x="45" y="133"/>
                      </a:lnTo>
                      <a:lnTo>
                        <a:pt x="45" y="132"/>
                      </a:lnTo>
                      <a:lnTo>
                        <a:pt x="42" y="130"/>
                      </a:lnTo>
                      <a:lnTo>
                        <a:pt x="35" y="128"/>
                      </a:lnTo>
                      <a:lnTo>
                        <a:pt x="27" y="125"/>
                      </a:lnTo>
                      <a:lnTo>
                        <a:pt x="19" y="123"/>
                      </a:lnTo>
                      <a:lnTo>
                        <a:pt x="13" y="122"/>
                      </a:lnTo>
                      <a:lnTo>
                        <a:pt x="9" y="121"/>
                      </a:lnTo>
                      <a:lnTo>
                        <a:pt x="4" y="118"/>
                      </a:lnTo>
                      <a:lnTo>
                        <a:pt x="2" y="116"/>
                      </a:lnTo>
                      <a:lnTo>
                        <a:pt x="0" y="112"/>
                      </a:lnTo>
                      <a:lnTo>
                        <a:pt x="0" y="105"/>
                      </a:lnTo>
                      <a:lnTo>
                        <a:pt x="0" y="93"/>
                      </a:lnTo>
                      <a:lnTo>
                        <a:pt x="0" y="85"/>
                      </a:lnTo>
                      <a:lnTo>
                        <a:pt x="0" y="76"/>
                      </a:lnTo>
                      <a:lnTo>
                        <a:pt x="1" y="60"/>
                      </a:lnTo>
                      <a:lnTo>
                        <a:pt x="5" y="39"/>
                      </a:lnTo>
                      <a:lnTo>
                        <a:pt x="12" y="21"/>
                      </a:lnTo>
                      <a:lnTo>
                        <a:pt x="22" y="9"/>
                      </a:lnTo>
                      <a:lnTo>
                        <a:pt x="31" y="3"/>
                      </a:lnTo>
                      <a:lnTo>
                        <a:pt x="39" y="3"/>
                      </a:lnTo>
                      <a:lnTo>
                        <a:pt x="46" y="6"/>
                      </a:lnTo>
                      <a:lnTo>
                        <a:pt x="50" y="10"/>
                      </a:lnTo>
                      <a:lnTo>
                        <a:pt x="49" y="19"/>
                      </a:lnTo>
                      <a:lnTo>
                        <a:pt x="43" y="40"/>
                      </a:lnTo>
                      <a:lnTo>
                        <a:pt x="42" y="56"/>
                      </a:lnTo>
                      <a:lnTo>
                        <a:pt x="45" y="70"/>
                      </a:lnTo>
                      <a:lnTo>
                        <a:pt x="50" y="80"/>
                      </a:lnTo>
                      <a:lnTo>
                        <a:pt x="56" y="90"/>
                      </a:lnTo>
                      <a:lnTo>
                        <a:pt x="62" y="97"/>
                      </a:lnTo>
                      <a:lnTo>
                        <a:pt x="68" y="102"/>
                      </a:lnTo>
                      <a:lnTo>
                        <a:pt x="71" y="108"/>
                      </a:lnTo>
                      <a:lnTo>
                        <a:pt x="70" y="107"/>
                      </a:lnTo>
                      <a:lnTo>
                        <a:pt x="63" y="87"/>
                      </a:lnTo>
                      <a:lnTo>
                        <a:pt x="56" y="62"/>
                      </a:lnTo>
                      <a:lnTo>
                        <a:pt x="55" y="41"/>
                      </a:lnTo>
                      <a:lnTo>
                        <a:pt x="58" y="26"/>
                      </a:lnTo>
                      <a:lnTo>
                        <a:pt x="62" y="12"/>
                      </a:lnTo>
                      <a:lnTo>
                        <a:pt x="69" y="3"/>
                      </a:lnTo>
                      <a:lnTo>
                        <a:pt x="79" y="0"/>
                      </a:lnTo>
                      <a:lnTo>
                        <a:pt x="91" y="2"/>
                      </a:lnTo>
                      <a:lnTo>
                        <a:pt x="100" y="7"/>
                      </a:lnTo>
                      <a:lnTo>
                        <a:pt x="106" y="14"/>
                      </a:lnTo>
                      <a:lnTo>
                        <a:pt x="109" y="21"/>
                      </a:lnTo>
                      <a:lnTo>
                        <a:pt x="111" y="26"/>
                      </a:lnTo>
                      <a:lnTo>
                        <a:pt x="114" y="32"/>
                      </a:lnTo>
                      <a:lnTo>
                        <a:pt x="115" y="39"/>
                      </a:lnTo>
                      <a:lnTo>
                        <a:pt x="116" y="47"/>
                      </a:lnTo>
                      <a:lnTo>
                        <a:pt x="118" y="53"/>
                      </a:lnTo>
                      <a:lnTo>
                        <a:pt x="124" y="54"/>
                      </a:lnTo>
                      <a:lnTo>
                        <a:pt x="132" y="52"/>
                      </a:lnTo>
                      <a:lnTo>
                        <a:pt x="140" y="47"/>
                      </a:lnTo>
                      <a:lnTo>
                        <a:pt x="146" y="41"/>
                      </a:lnTo>
                      <a:lnTo>
                        <a:pt x="147" y="36"/>
                      </a:lnTo>
                      <a:lnTo>
                        <a:pt x="149" y="31"/>
                      </a:lnTo>
                      <a:lnTo>
                        <a:pt x="156" y="27"/>
                      </a:lnTo>
                      <a:lnTo>
                        <a:pt x="164" y="23"/>
                      </a:lnTo>
                      <a:lnTo>
                        <a:pt x="169" y="19"/>
                      </a:lnTo>
                      <a:lnTo>
                        <a:pt x="175" y="19"/>
                      </a:lnTo>
                      <a:lnTo>
                        <a:pt x="185" y="24"/>
                      </a:lnTo>
                      <a:lnTo>
                        <a:pt x="197" y="32"/>
                      </a:lnTo>
                      <a:lnTo>
                        <a:pt x="202" y="38"/>
                      </a:lnTo>
                      <a:lnTo>
                        <a:pt x="206" y="44"/>
                      </a:lnTo>
                      <a:lnTo>
                        <a:pt x="209" y="49"/>
                      </a:lnTo>
                      <a:lnTo>
                        <a:pt x="214" y="55"/>
                      </a:lnTo>
                      <a:lnTo>
                        <a:pt x="221" y="60"/>
                      </a:lnTo>
                      <a:lnTo>
                        <a:pt x="227" y="61"/>
                      </a:lnTo>
                      <a:lnTo>
                        <a:pt x="231" y="56"/>
                      </a:lnTo>
                      <a:lnTo>
                        <a:pt x="237" y="49"/>
                      </a:lnTo>
                      <a:lnTo>
                        <a:pt x="246" y="46"/>
                      </a:lnTo>
                      <a:lnTo>
                        <a:pt x="256" y="46"/>
                      </a:lnTo>
                      <a:lnTo>
                        <a:pt x="263" y="49"/>
                      </a:lnTo>
                      <a:lnTo>
                        <a:pt x="266" y="54"/>
                      </a:lnTo>
                      <a:lnTo>
                        <a:pt x="268" y="56"/>
                      </a:lnTo>
                      <a:lnTo>
                        <a:pt x="271" y="59"/>
                      </a:lnTo>
                      <a:lnTo>
                        <a:pt x="281" y="61"/>
                      </a:lnTo>
                      <a:lnTo>
                        <a:pt x="288" y="62"/>
                      </a:lnTo>
                      <a:lnTo>
                        <a:pt x="296" y="62"/>
                      </a:lnTo>
                      <a:lnTo>
                        <a:pt x="304" y="63"/>
                      </a:lnTo>
                      <a:lnTo>
                        <a:pt x="311" y="63"/>
                      </a:lnTo>
                      <a:lnTo>
                        <a:pt x="318" y="63"/>
                      </a:lnTo>
                      <a:lnTo>
                        <a:pt x="321" y="64"/>
                      </a:lnTo>
                      <a:lnTo>
                        <a:pt x="323" y="67"/>
                      </a:lnTo>
                      <a:lnTo>
                        <a:pt x="321" y="69"/>
                      </a:lnTo>
                      <a:lnTo>
                        <a:pt x="319" y="72"/>
                      </a:lnTo>
                      <a:lnTo>
                        <a:pt x="322" y="72"/>
                      </a:lnTo>
                      <a:lnTo>
                        <a:pt x="329" y="72"/>
                      </a:lnTo>
                      <a:lnTo>
                        <a:pt x="335" y="74"/>
                      </a:lnTo>
                      <a:lnTo>
                        <a:pt x="339" y="78"/>
                      </a:lnTo>
                      <a:lnTo>
                        <a:pt x="345" y="83"/>
                      </a:lnTo>
                      <a:lnTo>
                        <a:pt x="349" y="86"/>
                      </a:lnTo>
                      <a:lnTo>
                        <a:pt x="351" y="87"/>
                      </a:lnTo>
                      <a:lnTo>
                        <a:pt x="350" y="87"/>
                      </a:lnTo>
                      <a:lnTo>
                        <a:pt x="345" y="89"/>
                      </a:lnTo>
                      <a:lnTo>
                        <a:pt x="342" y="91"/>
                      </a:lnTo>
                      <a:lnTo>
                        <a:pt x="339" y="93"/>
                      </a:lnTo>
                      <a:lnTo>
                        <a:pt x="343" y="97"/>
                      </a:lnTo>
                      <a:lnTo>
                        <a:pt x="352" y="100"/>
                      </a:lnTo>
                      <a:lnTo>
                        <a:pt x="361" y="102"/>
                      </a:lnTo>
                      <a:lnTo>
                        <a:pt x="361" y="105"/>
                      </a:lnTo>
                      <a:lnTo>
                        <a:pt x="357" y="107"/>
                      </a:lnTo>
                      <a:lnTo>
                        <a:pt x="353" y="108"/>
                      </a:lnTo>
                      <a:lnTo>
                        <a:pt x="351" y="110"/>
                      </a:lnTo>
                      <a:lnTo>
                        <a:pt x="351" y="115"/>
                      </a:lnTo>
                      <a:lnTo>
                        <a:pt x="350" y="118"/>
                      </a:lnTo>
                      <a:lnTo>
                        <a:pt x="349" y="123"/>
                      </a:lnTo>
                      <a:lnTo>
                        <a:pt x="349" y="127"/>
                      </a:lnTo>
                      <a:lnTo>
                        <a:pt x="353" y="132"/>
                      </a:lnTo>
                      <a:lnTo>
                        <a:pt x="361" y="135"/>
                      </a:lnTo>
                      <a:lnTo>
                        <a:pt x="371" y="133"/>
                      </a:lnTo>
                      <a:lnTo>
                        <a:pt x="377" y="133"/>
                      </a:lnTo>
                      <a:lnTo>
                        <a:pt x="384" y="136"/>
                      </a:lnTo>
                      <a:lnTo>
                        <a:pt x="392" y="143"/>
                      </a:lnTo>
                      <a:lnTo>
                        <a:pt x="400" y="150"/>
                      </a:lnTo>
                      <a:lnTo>
                        <a:pt x="407" y="152"/>
                      </a:lnTo>
                      <a:lnTo>
                        <a:pt x="409" y="150"/>
                      </a:lnTo>
                      <a:lnTo>
                        <a:pt x="406" y="144"/>
                      </a:lnTo>
                      <a:lnTo>
                        <a:pt x="403" y="139"/>
                      </a:lnTo>
                      <a:lnTo>
                        <a:pt x="403" y="137"/>
                      </a:lnTo>
                      <a:lnTo>
                        <a:pt x="409" y="139"/>
                      </a:lnTo>
                      <a:lnTo>
                        <a:pt x="414" y="140"/>
                      </a:lnTo>
                      <a:lnTo>
                        <a:pt x="421" y="142"/>
                      </a:lnTo>
                      <a:lnTo>
                        <a:pt x="429" y="143"/>
                      </a:lnTo>
                      <a:lnTo>
                        <a:pt x="436" y="143"/>
                      </a:lnTo>
                      <a:lnTo>
                        <a:pt x="442" y="144"/>
                      </a:lnTo>
                      <a:lnTo>
                        <a:pt x="447" y="145"/>
                      </a:lnTo>
                      <a:lnTo>
                        <a:pt x="450" y="146"/>
                      </a:lnTo>
                      <a:lnTo>
                        <a:pt x="451" y="148"/>
                      </a:lnTo>
                      <a:lnTo>
                        <a:pt x="450" y="152"/>
                      </a:lnTo>
                      <a:lnTo>
                        <a:pt x="451" y="154"/>
                      </a:lnTo>
                      <a:lnTo>
                        <a:pt x="453" y="155"/>
                      </a:lnTo>
                      <a:lnTo>
                        <a:pt x="457" y="155"/>
                      </a:lnTo>
                      <a:lnTo>
                        <a:pt x="461" y="155"/>
                      </a:lnTo>
                      <a:lnTo>
                        <a:pt x="466" y="153"/>
                      </a:lnTo>
                      <a:lnTo>
                        <a:pt x="472" y="152"/>
                      </a:lnTo>
                      <a:lnTo>
                        <a:pt x="480" y="152"/>
                      </a:lnTo>
                      <a:lnTo>
                        <a:pt x="490" y="153"/>
                      </a:lnTo>
                      <a:lnTo>
                        <a:pt x="501" y="154"/>
                      </a:lnTo>
                      <a:lnTo>
                        <a:pt x="509" y="158"/>
                      </a:lnTo>
                      <a:lnTo>
                        <a:pt x="511" y="163"/>
                      </a:lnTo>
                      <a:lnTo>
                        <a:pt x="508" y="169"/>
                      </a:lnTo>
                      <a:lnTo>
                        <a:pt x="501" y="173"/>
                      </a:lnTo>
                      <a:lnTo>
                        <a:pt x="496" y="176"/>
                      </a:lnTo>
                      <a:lnTo>
                        <a:pt x="496" y="180"/>
                      </a:lnTo>
                      <a:lnTo>
                        <a:pt x="501" y="183"/>
                      </a:lnTo>
                      <a:lnTo>
                        <a:pt x="505" y="186"/>
                      </a:lnTo>
                      <a:lnTo>
                        <a:pt x="510" y="191"/>
                      </a:lnTo>
                      <a:lnTo>
                        <a:pt x="511" y="196"/>
                      </a:lnTo>
                      <a:lnTo>
                        <a:pt x="511" y="200"/>
                      </a:lnTo>
                      <a:lnTo>
                        <a:pt x="509" y="204"/>
                      </a:lnTo>
                      <a:lnTo>
                        <a:pt x="505" y="207"/>
                      </a:lnTo>
                      <a:lnTo>
                        <a:pt x="501" y="209"/>
                      </a:lnTo>
                      <a:lnTo>
                        <a:pt x="497" y="212"/>
                      </a:lnTo>
                      <a:lnTo>
                        <a:pt x="497" y="214"/>
                      </a:lnTo>
                      <a:lnTo>
                        <a:pt x="499" y="219"/>
                      </a:lnTo>
                      <a:lnTo>
                        <a:pt x="505" y="223"/>
                      </a:lnTo>
                      <a:lnTo>
                        <a:pt x="511" y="228"/>
                      </a:lnTo>
                      <a:lnTo>
                        <a:pt x="514" y="234"/>
                      </a:lnTo>
                      <a:lnTo>
                        <a:pt x="514" y="239"/>
                      </a:lnTo>
                      <a:lnTo>
                        <a:pt x="511" y="244"/>
                      </a:lnTo>
                      <a:lnTo>
                        <a:pt x="506" y="248"/>
                      </a:lnTo>
                      <a:lnTo>
                        <a:pt x="503" y="249"/>
                      </a:lnTo>
                      <a:lnTo>
                        <a:pt x="501" y="249"/>
                      </a:lnTo>
                      <a:lnTo>
                        <a:pt x="495" y="245"/>
                      </a:lnTo>
                      <a:lnTo>
                        <a:pt x="487" y="242"/>
                      </a:lnTo>
                      <a:lnTo>
                        <a:pt x="480" y="238"/>
                      </a:lnTo>
                      <a:lnTo>
                        <a:pt x="474" y="235"/>
                      </a:lnTo>
                      <a:lnTo>
                        <a:pt x="468" y="231"/>
                      </a:lnTo>
                      <a:lnTo>
                        <a:pt x="465" y="229"/>
                      </a:lnTo>
                      <a:lnTo>
                        <a:pt x="460" y="228"/>
                      </a:lnTo>
                      <a:lnTo>
                        <a:pt x="456" y="226"/>
                      </a:lnTo>
                      <a:lnTo>
                        <a:pt x="449" y="223"/>
                      </a:lnTo>
                      <a:lnTo>
                        <a:pt x="440" y="220"/>
                      </a:lnTo>
                      <a:lnTo>
                        <a:pt x="432" y="219"/>
                      </a:lnTo>
                      <a:lnTo>
                        <a:pt x="425" y="220"/>
                      </a:lnTo>
                      <a:lnTo>
                        <a:pt x="421" y="224"/>
                      </a:lnTo>
                      <a:lnTo>
                        <a:pt x="421" y="230"/>
                      </a:lnTo>
                      <a:lnTo>
                        <a:pt x="423" y="236"/>
                      </a:lnTo>
                      <a:lnTo>
                        <a:pt x="428" y="243"/>
                      </a:lnTo>
                      <a:lnTo>
                        <a:pt x="435" y="251"/>
                      </a:lnTo>
                      <a:lnTo>
                        <a:pt x="440" y="254"/>
                      </a:lnTo>
                      <a:lnTo>
                        <a:pt x="443" y="259"/>
                      </a:lnTo>
                      <a:lnTo>
                        <a:pt x="449" y="262"/>
                      </a:lnTo>
                      <a:lnTo>
                        <a:pt x="453" y="265"/>
                      </a:lnTo>
                      <a:lnTo>
                        <a:pt x="459" y="268"/>
                      </a:lnTo>
                      <a:lnTo>
                        <a:pt x="465" y="271"/>
                      </a:lnTo>
                      <a:lnTo>
                        <a:pt x="471" y="272"/>
                      </a:lnTo>
                      <a:lnTo>
                        <a:pt x="476" y="273"/>
                      </a:lnTo>
                      <a:lnTo>
                        <a:pt x="487" y="275"/>
                      </a:lnTo>
                      <a:lnTo>
                        <a:pt x="495" y="277"/>
                      </a:lnTo>
                      <a:lnTo>
                        <a:pt x="501" y="281"/>
                      </a:lnTo>
                      <a:lnTo>
                        <a:pt x="505" y="286"/>
                      </a:lnTo>
                      <a:lnTo>
                        <a:pt x="512" y="289"/>
                      </a:lnTo>
                      <a:lnTo>
                        <a:pt x="520" y="291"/>
                      </a:lnTo>
                      <a:lnTo>
                        <a:pt x="528" y="294"/>
                      </a:lnTo>
                      <a:lnTo>
                        <a:pt x="533" y="301"/>
                      </a:lnTo>
                      <a:lnTo>
                        <a:pt x="534" y="307"/>
                      </a:lnTo>
                      <a:lnTo>
                        <a:pt x="533" y="311"/>
                      </a:lnTo>
                      <a:lnTo>
                        <a:pt x="533" y="315"/>
                      </a:lnTo>
                      <a:lnTo>
                        <a:pt x="536" y="324"/>
                      </a:lnTo>
                      <a:lnTo>
                        <a:pt x="541" y="332"/>
                      </a:lnTo>
                      <a:lnTo>
                        <a:pt x="543" y="337"/>
                      </a:lnTo>
                      <a:lnTo>
                        <a:pt x="544" y="342"/>
                      </a:lnTo>
                      <a:lnTo>
                        <a:pt x="548" y="345"/>
                      </a:lnTo>
                      <a:lnTo>
                        <a:pt x="552" y="350"/>
                      </a:lnTo>
                      <a:lnTo>
                        <a:pt x="556" y="354"/>
                      </a:lnTo>
                      <a:lnTo>
                        <a:pt x="555" y="357"/>
                      </a:lnTo>
                      <a:lnTo>
                        <a:pt x="549" y="356"/>
                      </a:lnTo>
                      <a:lnTo>
                        <a:pt x="544" y="352"/>
                      </a:lnTo>
                      <a:lnTo>
                        <a:pt x="541" y="349"/>
                      </a:lnTo>
                      <a:lnTo>
                        <a:pt x="535" y="345"/>
                      </a:lnTo>
                      <a:lnTo>
                        <a:pt x="525" y="345"/>
                      </a:lnTo>
                      <a:lnTo>
                        <a:pt x="513" y="348"/>
                      </a:lnTo>
                      <a:lnTo>
                        <a:pt x="505" y="349"/>
                      </a:lnTo>
                      <a:lnTo>
                        <a:pt x="499" y="349"/>
                      </a:lnTo>
                      <a:lnTo>
                        <a:pt x="493" y="345"/>
                      </a:lnTo>
                      <a:lnTo>
                        <a:pt x="488" y="343"/>
                      </a:lnTo>
                      <a:lnTo>
                        <a:pt x="483" y="342"/>
                      </a:lnTo>
                      <a:lnTo>
                        <a:pt x="478" y="340"/>
                      </a:lnTo>
                      <a:lnTo>
                        <a:pt x="472" y="339"/>
                      </a:lnTo>
                      <a:lnTo>
                        <a:pt x="466" y="337"/>
                      </a:lnTo>
                      <a:lnTo>
                        <a:pt x="461" y="337"/>
                      </a:lnTo>
                      <a:lnTo>
                        <a:pt x="457" y="337"/>
                      </a:lnTo>
                      <a:lnTo>
                        <a:pt x="453" y="337"/>
                      </a:lnTo>
                      <a:lnTo>
                        <a:pt x="451" y="340"/>
                      </a:lnTo>
                      <a:lnTo>
                        <a:pt x="455" y="343"/>
                      </a:lnTo>
                      <a:lnTo>
                        <a:pt x="463" y="347"/>
                      </a:lnTo>
                      <a:lnTo>
                        <a:pt x="476" y="352"/>
                      </a:lnTo>
                      <a:lnTo>
                        <a:pt x="485" y="355"/>
                      </a:lnTo>
                      <a:lnTo>
                        <a:pt x="490" y="357"/>
                      </a:lnTo>
                      <a:lnTo>
                        <a:pt x="496" y="358"/>
                      </a:lnTo>
                      <a:lnTo>
                        <a:pt x="499" y="358"/>
                      </a:lnTo>
                      <a:lnTo>
                        <a:pt x="503" y="359"/>
                      </a:lnTo>
                      <a:lnTo>
                        <a:pt x="506" y="360"/>
                      </a:lnTo>
                      <a:lnTo>
                        <a:pt x="509" y="362"/>
                      </a:lnTo>
                      <a:lnTo>
                        <a:pt x="511" y="364"/>
                      </a:lnTo>
                      <a:lnTo>
                        <a:pt x="517" y="367"/>
                      </a:lnTo>
                      <a:lnTo>
                        <a:pt x="525" y="371"/>
                      </a:lnTo>
                      <a:lnTo>
                        <a:pt x="533" y="374"/>
                      </a:lnTo>
                      <a:lnTo>
                        <a:pt x="539" y="3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8" name="Freeform 432"/>
                <p:cNvSpPr>
                  <a:spLocks/>
                </p:cNvSpPr>
                <p:nvPr/>
              </p:nvSpPr>
              <p:spPr bwMode="auto">
                <a:xfrm>
                  <a:off x="1663700" y="2024063"/>
                  <a:ext cx="158750" cy="146050"/>
                </a:xfrm>
                <a:custGeom>
                  <a:avLst/>
                  <a:gdLst>
                    <a:gd name="T0" fmla="*/ 2147483647 w 148"/>
                    <a:gd name="T1" fmla="*/ 2147483647 h 146"/>
                    <a:gd name="T2" fmla="*/ 2147483647 w 148"/>
                    <a:gd name="T3" fmla="*/ 2147483647 h 146"/>
                    <a:gd name="T4" fmla="*/ 2147483647 w 148"/>
                    <a:gd name="T5" fmla="*/ 2147483647 h 146"/>
                    <a:gd name="T6" fmla="*/ 2147483647 w 148"/>
                    <a:gd name="T7" fmla="*/ 2147483647 h 146"/>
                    <a:gd name="T8" fmla="*/ 2147483647 w 148"/>
                    <a:gd name="T9" fmla="*/ 2147483647 h 146"/>
                    <a:gd name="T10" fmla="*/ 2147483647 w 148"/>
                    <a:gd name="T11" fmla="*/ 2147483647 h 146"/>
                    <a:gd name="T12" fmla="*/ 2147483647 w 148"/>
                    <a:gd name="T13" fmla="*/ 2147483647 h 146"/>
                    <a:gd name="T14" fmla="*/ 2147483647 w 148"/>
                    <a:gd name="T15" fmla="*/ 2147483647 h 146"/>
                    <a:gd name="T16" fmla="*/ 2147483647 w 148"/>
                    <a:gd name="T17" fmla="*/ 2147483647 h 146"/>
                    <a:gd name="T18" fmla="*/ 2147483647 w 148"/>
                    <a:gd name="T19" fmla="*/ 0 h 146"/>
                    <a:gd name="T20" fmla="*/ 2147483647 w 148"/>
                    <a:gd name="T21" fmla="*/ 2147483647 h 146"/>
                    <a:gd name="T22" fmla="*/ 2147483647 w 148"/>
                    <a:gd name="T23" fmla="*/ 2147483647 h 146"/>
                    <a:gd name="T24" fmla="*/ 2147483647 w 148"/>
                    <a:gd name="T25" fmla="*/ 2147483647 h 146"/>
                    <a:gd name="T26" fmla="*/ 2147483647 w 148"/>
                    <a:gd name="T27" fmla="*/ 2147483647 h 146"/>
                    <a:gd name="T28" fmla="*/ 2147483647 w 148"/>
                    <a:gd name="T29" fmla="*/ 2147483647 h 146"/>
                    <a:gd name="T30" fmla="*/ 2147483647 w 148"/>
                    <a:gd name="T31" fmla="*/ 2147483647 h 146"/>
                    <a:gd name="T32" fmla="*/ 2147483647 w 148"/>
                    <a:gd name="T33" fmla="*/ 2147483647 h 146"/>
                    <a:gd name="T34" fmla="*/ 2147483647 w 148"/>
                    <a:gd name="T35" fmla="*/ 2147483647 h 146"/>
                    <a:gd name="T36" fmla="*/ 2147483647 w 148"/>
                    <a:gd name="T37" fmla="*/ 2147483647 h 146"/>
                    <a:gd name="T38" fmla="*/ 2147483647 w 148"/>
                    <a:gd name="T39" fmla="*/ 2147483647 h 146"/>
                    <a:gd name="T40" fmla="*/ 2147483647 w 148"/>
                    <a:gd name="T41" fmla="*/ 2147483647 h 146"/>
                    <a:gd name="T42" fmla="*/ 2147483647 w 148"/>
                    <a:gd name="T43" fmla="*/ 2147483647 h 146"/>
                    <a:gd name="T44" fmla="*/ 2147483647 w 148"/>
                    <a:gd name="T45" fmla="*/ 2147483647 h 146"/>
                    <a:gd name="T46" fmla="*/ 2147483647 w 148"/>
                    <a:gd name="T47" fmla="*/ 2147483647 h 146"/>
                    <a:gd name="T48" fmla="*/ 2147483647 w 148"/>
                    <a:gd name="T49" fmla="*/ 2147483647 h 146"/>
                    <a:gd name="T50" fmla="*/ 2147483647 w 148"/>
                    <a:gd name="T51" fmla="*/ 2147483647 h 146"/>
                    <a:gd name="T52" fmla="*/ 2147483647 w 148"/>
                    <a:gd name="T53" fmla="*/ 2147483647 h 146"/>
                    <a:gd name="T54" fmla="*/ 2147483647 w 148"/>
                    <a:gd name="T55" fmla="*/ 2147483647 h 146"/>
                    <a:gd name="T56" fmla="*/ 2147483647 w 148"/>
                    <a:gd name="T57" fmla="*/ 2147483647 h 146"/>
                    <a:gd name="T58" fmla="*/ 2147483647 w 148"/>
                    <a:gd name="T59" fmla="*/ 2147483647 h 146"/>
                    <a:gd name="T60" fmla="*/ 2147483647 w 148"/>
                    <a:gd name="T61" fmla="*/ 2147483647 h 146"/>
                    <a:gd name="T62" fmla="*/ 2147483647 w 148"/>
                    <a:gd name="T63" fmla="*/ 2147483647 h 14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48" h="146">
                      <a:moveTo>
                        <a:pt x="148" y="71"/>
                      </a:moveTo>
                      <a:lnTo>
                        <a:pt x="146" y="67"/>
                      </a:lnTo>
                      <a:lnTo>
                        <a:pt x="145" y="56"/>
                      </a:lnTo>
                      <a:lnTo>
                        <a:pt x="141" y="44"/>
                      </a:lnTo>
                      <a:lnTo>
                        <a:pt x="135" y="36"/>
                      </a:lnTo>
                      <a:lnTo>
                        <a:pt x="129" y="33"/>
                      </a:lnTo>
                      <a:lnTo>
                        <a:pt x="125" y="33"/>
                      </a:lnTo>
                      <a:lnTo>
                        <a:pt x="120" y="35"/>
                      </a:lnTo>
                      <a:lnTo>
                        <a:pt x="115" y="32"/>
                      </a:lnTo>
                      <a:lnTo>
                        <a:pt x="111" y="26"/>
                      </a:lnTo>
                      <a:lnTo>
                        <a:pt x="108" y="20"/>
                      </a:lnTo>
                      <a:lnTo>
                        <a:pt x="104" y="14"/>
                      </a:lnTo>
                      <a:lnTo>
                        <a:pt x="95" y="12"/>
                      </a:lnTo>
                      <a:lnTo>
                        <a:pt x="88" y="10"/>
                      </a:lnTo>
                      <a:lnTo>
                        <a:pt x="82" y="9"/>
                      </a:lnTo>
                      <a:lnTo>
                        <a:pt x="77" y="7"/>
                      </a:lnTo>
                      <a:lnTo>
                        <a:pt x="73" y="3"/>
                      </a:lnTo>
                      <a:lnTo>
                        <a:pt x="68" y="1"/>
                      </a:lnTo>
                      <a:lnTo>
                        <a:pt x="65" y="0"/>
                      </a:lnTo>
                      <a:lnTo>
                        <a:pt x="62" y="0"/>
                      </a:lnTo>
                      <a:lnTo>
                        <a:pt x="60" y="2"/>
                      </a:lnTo>
                      <a:lnTo>
                        <a:pt x="58" y="8"/>
                      </a:lnTo>
                      <a:lnTo>
                        <a:pt x="58" y="15"/>
                      </a:lnTo>
                      <a:lnTo>
                        <a:pt x="57" y="20"/>
                      </a:lnTo>
                      <a:lnTo>
                        <a:pt x="55" y="24"/>
                      </a:lnTo>
                      <a:lnTo>
                        <a:pt x="50" y="31"/>
                      </a:lnTo>
                      <a:lnTo>
                        <a:pt x="42" y="40"/>
                      </a:lnTo>
                      <a:lnTo>
                        <a:pt x="32" y="50"/>
                      </a:lnTo>
                      <a:lnTo>
                        <a:pt x="27" y="55"/>
                      </a:lnTo>
                      <a:lnTo>
                        <a:pt x="20" y="62"/>
                      </a:lnTo>
                      <a:lnTo>
                        <a:pt x="11" y="71"/>
                      </a:lnTo>
                      <a:lnTo>
                        <a:pt x="3" y="82"/>
                      </a:lnTo>
                      <a:lnTo>
                        <a:pt x="0" y="90"/>
                      </a:lnTo>
                      <a:lnTo>
                        <a:pt x="3" y="91"/>
                      </a:lnTo>
                      <a:lnTo>
                        <a:pt x="4" y="91"/>
                      </a:lnTo>
                      <a:lnTo>
                        <a:pt x="6" y="94"/>
                      </a:lnTo>
                      <a:lnTo>
                        <a:pt x="11" y="107"/>
                      </a:lnTo>
                      <a:lnTo>
                        <a:pt x="14" y="123"/>
                      </a:lnTo>
                      <a:lnTo>
                        <a:pt x="14" y="136"/>
                      </a:lnTo>
                      <a:lnTo>
                        <a:pt x="15" y="144"/>
                      </a:lnTo>
                      <a:lnTo>
                        <a:pt x="20" y="146"/>
                      </a:lnTo>
                      <a:lnTo>
                        <a:pt x="27" y="143"/>
                      </a:lnTo>
                      <a:lnTo>
                        <a:pt x="32" y="139"/>
                      </a:lnTo>
                      <a:lnTo>
                        <a:pt x="36" y="137"/>
                      </a:lnTo>
                      <a:lnTo>
                        <a:pt x="39" y="138"/>
                      </a:lnTo>
                      <a:lnTo>
                        <a:pt x="44" y="143"/>
                      </a:lnTo>
                      <a:lnTo>
                        <a:pt x="50" y="146"/>
                      </a:lnTo>
                      <a:lnTo>
                        <a:pt x="55" y="145"/>
                      </a:lnTo>
                      <a:lnTo>
                        <a:pt x="60" y="135"/>
                      </a:lnTo>
                      <a:lnTo>
                        <a:pt x="66" y="124"/>
                      </a:lnTo>
                      <a:lnTo>
                        <a:pt x="75" y="119"/>
                      </a:lnTo>
                      <a:lnTo>
                        <a:pt x="83" y="116"/>
                      </a:lnTo>
                      <a:lnTo>
                        <a:pt x="87" y="111"/>
                      </a:lnTo>
                      <a:lnTo>
                        <a:pt x="87" y="104"/>
                      </a:lnTo>
                      <a:lnTo>
                        <a:pt x="87" y="99"/>
                      </a:lnTo>
                      <a:lnTo>
                        <a:pt x="91" y="96"/>
                      </a:lnTo>
                      <a:lnTo>
                        <a:pt x="104" y="92"/>
                      </a:lnTo>
                      <a:lnTo>
                        <a:pt x="112" y="90"/>
                      </a:lnTo>
                      <a:lnTo>
                        <a:pt x="120" y="89"/>
                      </a:lnTo>
                      <a:lnTo>
                        <a:pt x="128" y="86"/>
                      </a:lnTo>
                      <a:lnTo>
                        <a:pt x="135" y="84"/>
                      </a:lnTo>
                      <a:lnTo>
                        <a:pt x="140" y="82"/>
                      </a:lnTo>
                      <a:lnTo>
                        <a:pt x="144" y="78"/>
                      </a:lnTo>
                      <a:lnTo>
                        <a:pt x="146" y="75"/>
                      </a:lnTo>
                      <a:lnTo>
                        <a:pt x="148" y="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9" name="Freeform 433"/>
                <p:cNvSpPr>
                  <a:spLocks/>
                </p:cNvSpPr>
                <p:nvPr/>
              </p:nvSpPr>
              <p:spPr bwMode="auto">
                <a:xfrm>
                  <a:off x="1831975" y="1970088"/>
                  <a:ext cx="144463" cy="93662"/>
                </a:xfrm>
                <a:custGeom>
                  <a:avLst/>
                  <a:gdLst>
                    <a:gd name="T0" fmla="*/ 2147483647 w 133"/>
                    <a:gd name="T1" fmla="*/ 2147483647 h 91"/>
                    <a:gd name="T2" fmla="*/ 2147483647 w 133"/>
                    <a:gd name="T3" fmla="*/ 2147483647 h 91"/>
                    <a:gd name="T4" fmla="*/ 2147483647 w 133"/>
                    <a:gd name="T5" fmla="*/ 2147483647 h 91"/>
                    <a:gd name="T6" fmla="*/ 2147483647 w 133"/>
                    <a:gd name="T7" fmla="*/ 2147483647 h 91"/>
                    <a:gd name="T8" fmla="*/ 2147483647 w 133"/>
                    <a:gd name="T9" fmla="*/ 2147483647 h 91"/>
                    <a:gd name="T10" fmla="*/ 2147483647 w 133"/>
                    <a:gd name="T11" fmla="*/ 2147483647 h 91"/>
                    <a:gd name="T12" fmla="*/ 2147483647 w 133"/>
                    <a:gd name="T13" fmla="*/ 2147483647 h 91"/>
                    <a:gd name="T14" fmla="*/ 2147483647 w 133"/>
                    <a:gd name="T15" fmla="*/ 2147483647 h 91"/>
                    <a:gd name="T16" fmla="*/ 2147483647 w 133"/>
                    <a:gd name="T17" fmla="*/ 2147483647 h 91"/>
                    <a:gd name="T18" fmla="*/ 2147483647 w 133"/>
                    <a:gd name="T19" fmla="*/ 2147483647 h 91"/>
                    <a:gd name="T20" fmla="*/ 2147483647 w 133"/>
                    <a:gd name="T21" fmla="*/ 2147483647 h 91"/>
                    <a:gd name="T22" fmla="*/ 2147483647 w 133"/>
                    <a:gd name="T23" fmla="*/ 2147483647 h 91"/>
                    <a:gd name="T24" fmla="*/ 2147483647 w 133"/>
                    <a:gd name="T25" fmla="*/ 2147483647 h 91"/>
                    <a:gd name="T26" fmla="*/ 2147483647 w 133"/>
                    <a:gd name="T27" fmla="*/ 2147483647 h 91"/>
                    <a:gd name="T28" fmla="*/ 2147483647 w 133"/>
                    <a:gd name="T29" fmla="*/ 2147483647 h 91"/>
                    <a:gd name="T30" fmla="*/ 2147483647 w 133"/>
                    <a:gd name="T31" fmla="*/ 2147483647 h 91"/>
                    <a:gd name="T32" fmla="*/ 2147483647 w 133"/>
                    <a:gd name="T33" fmla="*/ 2147483647 h 91"/>
                    <a:gd name="T34" fmla="*/ 2147483647 w 133"/>
                    <a:gd name="T35" fmla="*/ 2147483647 h 91"/>
                    <a:gd name="T36" fmla="*/ 2147483647 w 133"/>
                    <a:gd name="T37" fmla="*/ 2147483647 h 91"/>
                    <a:gd name="T38" fmla="*/ 2147483647 w 133"/>
                    <a:gd name="T39" fmla="*/ 2147483647 h 91"/>
                    <a:gd name="T40" fmla="*/ 2147483647 w 133"/>
                    <a:gd name="T41" fmla="*/ 2147483647 h 91"/>
                    <a:gd name="T42" fmla="*/ 2147483647 w 133"/>
                    <a:gd name="T43" fmla="*/ 2147483647 h 91"/>
                    <a:gd name="T44" fmla="*/ 2147483647 w 133"/>
                    <a:gd name="T45" fmla="*/ 2147483647 h 91"/>
                    <a:gd name="T46" fmla="*/ 2147483647 w 133"/>
                    <a:gd name="T47" fmla="*/ 2147483647 h 91"/>
                    <a:gd name="T48" fmla="*/ 2147483647 w 133"/>
                    <a:gd name="T49" fmla="*/ 2147483647 h 91"/>
                    <a:gd name="T50" fmla="*/ 2147483647 w 133"/>
                    <a:gd name="T51" fmla="*/ 2147483647 h 91"/>
                    <a:gd name="T52" fmla="*/ 2147483647 w 133"/>
                    <a:gd name="T53" fmla="*/ 2147483647 h 91"/>
                    <a:gd name="T54" fmla="*/ 2147483647 w 133"/>
                    <a:gd name="T55" fmla="*/ 2147483647 h 91"/>
                    <a:gd name="T56" fmla="*/ 0 w 133"/>
                    <a:gd name="T57" fmla="*/ 2147483647 h 91"/>
                    <a:gd name="T58" fmla="*/ 2147483647 w 133"/>
                    <a:gd name="T59" fmla="*/ 2147483647 h 91"/>
                    <a:gd name="T60" fmla="*/ 2147483647 w 133"/>
                    <a:gd name="T61" fmla="*/ 2147483647 h 91"/>
                    <a:gd name="T62" fmla="*/ 2147483647 w 133"/>
                    <a:gd name="T63" fmla="*/ 2147483647 h 91"/>
                    <a:gd name="T64" fmla="*/ 2147483647 w 133"/>
                    <a:gd name="T65" fmla="*/ 2147483647 h 91"/>
                    <a:gd name="T66" fmla="*/ 2147483647 w 133"/>
                    <a:gd name="T67" fmla="*/ 2147483647 h 91"/>
                    <a:gd name="T68" fmla="*/ 2147483647 w 133"/>
                    <a:gd name="T69" fmla="*/ 0 h 91"/>
                    <a:gd name="T70" fmla="*/ 2147483647 w 133"/>
                    <a:gd name="T71" fmla="*/ 2147483647 h 91"/>
                    <a:gd name="T72" fmla="*/ 2147483647 w 133"/>
                    <a:gd name="T73" fmla="*/ 2147483647 h 91"/>
                    <a:gd name="T74" fmla="*/ 2147483647 w 133"/>
                    <a:gd name="T75" fmla="*/ 2147483647 h 91"/>
                    <a:gd name="T76" fmla="*/ 2147483647 w 133"/>
                    <a:gd name="T77" fmla="*/ 2147483647 h 91"/>
                    <a:gd name="T78" fmla="*/ 2147483647 w 133"/>
                    <a:gd name="T79" fmla="*/ 2147483647 h 91"/>
                    <a:gd name="T80" fmla="*/ 2147483647 w 133"/>
                    <a:gd name="T81" fmla="*/ 2147483647 h 91"/>
                    <a:gd name="T82" fmla="*/ 2147483647 w 133"/>
                    <a:gd name="T83" fmla="*/ 2147483647 h 91"/>
                    <a:gd name="T84" fmla="*/ 2147483647 w 133"/>
                    <a:gd name="T85" fmla="*/ 2147483647 h 91"/>
                    <a:gd name="T86" fmla="*/ 2147483647 w 133"/>
                    <a:gd name="T87" fmla="*/ 2147483647 h 91"/>
                    <a:gd name="T88" fmla="*/ 2147483647 w 133"/>
                    <a:gd name="T89" fmla="*/ 2147483647 h 91"/>
                    <a:gd name="T90" fmla="*/ 2147483647 w 133"/>
                    <a:gd name="T91" fmla="*/ 2147483647 h 91"/>
                    <a:gd name="T92" fmla="*/ 2147483647 w 133"/>
                    <a:gd name="T93" fmla="*/ 2147483647 h 91"/>
                    <a:gd name="T94" fmla="*/ 2147483647 w 133"/>
                    <a:gd name="T95" fmla="*/ 2147483647 h 91"/>
                    <a:gd name="T96" fmla="*/ 2147483647 w 133"/>
                    <a:gd name="T97" fmla="*/ 2147483647 h 91"/>
                    <a:gd name="T98" fmla="*/ 2147483647 w 133"/>
                    <a:gd name="T99" fmla="*/ 2147483647 h 91"/>
                    <a:gd name="T100" fmla="*/ 2147483647 w 133"/>
                    <a:gd name="T101" fmla="*/ 2147483647 h 91"/>
                    <a:gd name="T102" fmla="*/ 2147483647 w 133"/>
                    <a:gd name="T103" fmla="*/ 2147483647 h 9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33" h="91">
                      <a:moveTo>
                        <a:pt x="104" y="0"/>
                      </a:moveTo>
                      <a:lnTo>
                        <a:pt x="104" y="4"/>
                      </a:lnTo>
                      <a:lnTo>
                        <a:pt x="103" y="13"/>
                      </a:lnTo>
                      <a:lnTo>
                        <a:pt x="103" y="23"/>
                      </a:lnTo>
                      <a:lnTo>
                        <a:pt x="102" y="30"/>
                      </a:lnTo>
                      <a:lnTo>
                        <a:pt x="101" y="35"/>
                      </a:lnTo>
                      <a:lnTo>
                        <a:pt x="101" y="39"/>
                      </a:lnTo>
                      <a:lnTo>
                        <a:pt x="102" y="44"/>
                      </a:lnTo>
                      <a:lnTo>
                        <a:pt x="107" y="46"/>
                      </a:lnTo>
                      <a:lnTo>
                        <a:pt x="111" y="43"/>
                      </a:lnTo>
                      <a:lnTo>
                        <a:pt x="113" y="37"/>
                      </a:lnTo>
                      <a:lnTo>
                        <a:pt x="115" y="34"/>
                      </a:lnTo>
                      <a:lnTo>
                        <a:pt x="121" y="36"/>
                      </a:lnTo>
                      <a:lnTo>
                        <a:pt x="128" y="42"/>
                      </a:lnTo>
                      <a:lnTo>
                        <a:pt x="132" y="45"/>
                      </a:lnTo>
                      <a:lnTo>
                        <a:pt x="133" y="49"/>
                      </a:lnTo>
                      <a:lnTo>
                        <a:pt x="132" y="54"/>
                      </a:lnTo>
                      <a:lnTo>
                        <a:pt x="132" y="60"/>
                      </a:lnTo>
                      <a:lnTo>
                        <a:pt x="132" y="62"/>
                      </a:lnTo>
                      <a:lnTo>
                        <a:pt x="131" y="66"/>
                      </a:lnTo>
                      <a:lnTo>
                        <a:pt x="128" y="72"/>
                      </a:lnTo>
                      <a:lnTo>
                        <a:pt x="123" y="78"/>
                      </a:lnTo>
                      <a:lnTo>
                        <a:pt x="121" y="82"/>
                      </a:lnTo>
                      <a:lnTo>
                        <a:pt x="116" y="84"/>
                      </a:lnTo>
                      <a:lnTo>
                        <a:pt x="107" y="83"/>
                      </a:lnTo>
                      <a:lnTo>
                        <a:pt x="96" y="81"/>
                      </a:lnTo>
                      <a:lnTo>
                        <a:pt x="88" y="78"/>
                      </a:lnTo>
                      <a:lnTo>
                        <a:pt x="83" y="77"/>
                      </a:lnTo>
                      <a:lnTo>
                        <a:pt x="79" y="80"/>
                      </a:lnTo>
                      <a:lnTo>
                        <a:pt x="76" y="83"/>
                      </a:lnTo>
                      <a:lnTo>
                        <a:pt x="72" y="85"/>
                      </a:lnTo>
                      <a:lnTo>
                        <a:pt x="68" y="88"/>
                      </a:lnTo>
                      <a:lnTo>
                        <a:pt x="61" y="90"/>
                      </a:lnTo>
                      <a:lnTo>
                        <a:pt x="54" y="91"/>
                      </a:lnTo>
                      <a:lnTo>
                        <a:pt x="49" y="91"/>
                      </a:lnTo>
                      <a:lnTo>
                        <a:pt x="45" y="91"/>
                      </a:lnTo>
                      <a:lnTo>
                        <a:pt x="39" y="91"/>
                      </a:lnTo>
                      <a:lnTo>
                        <a:pt x="32" y="89"/>
                      </a:lnTo>
                      <a:lnTo>
                        <a:pt x="24" y="85"/>
                      </a:lnTo>
                      <a:lnTo>
                        <a:pt x="18" y="82"/>
                      </a:lnTo>
                      <a:lnTo>
                        <a:pt x="19" y="78"/>
                      </a:lnTo>
                      <a:lnTo>
                        <a:pt x="25" y="77"/>
                      </a:lnTo>
                      <a:lnTo>
                        <a:pt x="32" y="77"/>
                      </a:lnTo>
                      <a:lnTo>
                        <a:pt x="38" y="77"/>
                      </a:lnTo>
                      <a:lnTo>
                        <a:pt x="43" y="75"/>
                      </a:lnTo>
                      <a:lnTo>
                        <a:pt x="48" y="70"/>
                      </a:lnTo>
                      <a:lnTo>
                        <a:pt x="49" y="64"/>
                      </a:lnTo>
                      <a:lnTo>
                        <a:pt x="48" y="60"/>
                      </a:lnTo>
                      <a:lnTo>
                        <a:pt x="42" y="60"/>
                      </a:lnTo>
                      <a:lnTo>
                        <a:pt x="35" y="65"/>
                      </a:lnTo>
                      <a:lnTo>
                        <a:pt x="32" y="67"/>
                      </a:lnTo>
                      <a:lnTo>
                        <a:pt x="27" y="67"/>
                      </a:lnTo>
                      <a:lnTo>
                        <a:pt x="20" y="62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51"/>
                      </a:lnTo>
                      <a:lnTo>
                        <a:pt x="2" y="46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2" y="35"/>
                      </a:lnTo>
                      <a:lnTo>
                        <a:pt x="8" y="30"/>
                      </a:lnTo>
                      <a:lnTo>
                        <a:pt x="12" y="25"/>
                      </a:lnTo>
                      <a:lnTo>
                        <a:pt x="14" y="22"/>
                      </a:lnTo>
                      <a:lnTo>
                        <a:pt x="15" y="20"/>
                      </a:lnTo>
                      <a:lnTo>
                        <a:pt x="18" y="14"/>
                      </a:lnTo>
                      <a:lnTo>
                        <a:pt x="23" y="7"/>
                      </a:lnTo>
                      <a:lnTo>
                        <a:pt x="25" y="4"/>
                      </a:lnTo>
                      <a:lnTo>
                        <a:pt x="28" y="1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45" y="2"/>
                      </a:lnTo>
                      <a:lnTo>
                        <a:pt x="46" y="5"/>
                      </a:lnTo>
                      <a:lnTo>
                        <a:pt x="45" y="8"/>
                      </a:lnTo>
                      <a:lnTo>
                        <a:pt x="46" y="13"/>
                      </a:lnTo>
                      <a:lnTo>
                        <a:pt x="50" y="15"/>
                      </a:lnTo>
                      <a:lnTo>
                        <a:pt x="55" y="19"/>
                      </a:lnTo>
                      <a:lnTo>
                        <a:pt x="56" y="23"/>
                      </a:lnTo>
                      <a:lnTo>
                        <a:pt x="56" y="28"/>
                      </a:lnTo>
                      <a:lnTo>
                        <a:pt x="61" y="31"/>
                      </a:lnTo>
                      <a:lnTo>
                        <a:pt x="65" y="35"/>
                      </a:lnTo>
                      <a:lnTo>
                        <a:pt x="68" y="39"/>
                      </a:lnTo>
                      <a:lnTo>
                        <a:pt x="68" y="44"/>
                      </a:lnTo>
                      <a:lnTo>
                        <a:pt x="68" y="47"/>
                      </a:lnTo>
                      <a:lnTo>
                        <a:pt x="70" y="50"/>
                      </a:lnTo>
                      <a:lnTo>
                        <a:pt x="75" y="52"/>
                      </a:lnTo>
                      <a:lnTo>
                        <a:pt x="80" y="55"/>
                      </a:lnTo>
                      <a:lnTo>
                        <a:pt x="86" y="59"/>
                      </a:lnTo>
                      <a:lnTo>
                        <a:pt x="90" y="59"/>
                      </a:lnTo>
                      <a:lnTo>
                        <a:pt x="91" y="54"/>
                      </a:lnTo>
                      <a:lnTo>
                        <a:pt x="91" y="47"/>
                      </a:lnTo>
                      <a:lnTo>
                        <a:pt x="91" y="42"/>
                      </a:lnTo>
                      <a:lnTo>
                        <a:pt x="91" y="37"/>
                      </a:lnTo>
                      <a:lnTo>
                        <a:pt x="91" y="32"/>
                      </a:lnTo>
                      <a:lnTo>
                        <a:pt x="88" y="30"/>
                      </a:lnTo>
                      <a:lnTo>
                        <a:pt x="86" y="30"/>
                      </a:lnTo>
                      <a:lnTo>
                        <a:pt x="85" y="29"/>
                      </a:lnTo>
                      <a:lnTo>
                        <a:pt x="84" y="24"/>
                      </a:lnTo>
                      <a:lnTo>
                        <a:pt x="84" y="19"/>
                      </a:lnTo>
                      <a:lnTo>
                        <a:pt x="84" y="14"/>
                      </a:lnTo>
                      <a:lnTo>
                        <a:pt x="85" y="11"/>
                      </a:lnTo>
                      <a:lnTo>
                        <a:pt x="88" y="8"/>
                      </a:lnTo>
                      <a:lnTo>
                        <a:pt x="94" y="6"/>
                      </a:lnTo>
                      <a:lnTo>
                        <a:pt x="99" y="4"/>
                      </a:lnTo>
                      <a:lnTo>
                        <a:pt x="103" y="1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0" name="Freeform 434"/>
                <p:cNvSpPr>
                  <a:spLocks/>
                </p:cNvSpPr>
                <p:nvPr/>
              </p:nvSpPr>
              <p:spPr bwMode="auto">
                <a:xfrm>
                  <a:off x="1771650" y="1920875"/>
                  <a:ext cx="109538" cy="61913"/>
                </a:xfrm>
                <a:custGeom>
                  <a:avLst/>
                  <a:gdLst>
                    <a:gd name="T0" fmla="*/ 2147483647 w 102"/>
                    <a:gd name="T1" fmla="*/ 2147483647 h 60"/>
                    <a:gd name="T2" fmla="*/ 2147483647 w 102"/>
                    <a:gd name="T3" fmla="*/ 2147483647 h 60"/>
                    <a:gd name="T4" fmla="*/ 2147483647 w 102"/>
                    <a:gd name="T5" fmla="*/ 2147483647 h 60"/>
                    <a:gd name="T6" fmla="*/ 2147483647 w 102"/>
                    <a:gd name="T7" fmla="*/ 2147483647 h 60"/>
                    <a:gd name="T8" fmla="*/ 2147483647 w 102"/>
                    <a:gd name="T9" fmla="*/ 2147483647 h 60"/>
                    <a:gd name="T10" fmla="*/ 2147483647 w 102"/>
                    <a:gd name="T11" fmla="*/ 2147483647 h 60"/>
                    <a:gd name="T12" fmla="*/ 2147483647 w 102"/>
                    <a:gd name="T13" fmla="*/ 2147483647 h 60"/>
                    <a:gd name="T14" fmla="*/ 2147483647 w 102"/>
                    <a:gd name="T15" fmla="*/ 2147483647 h 60"/>
                    <a:gd name="T16" fmla="*/ 2147483647 w 102"/>
                    <a:gd name="T17" fmla="*/ 2147483647 h 60"/>
                    <a:gd name="T18" fmla="*/ 2147483647 w 102"/>
                    <a:gd name="T19" fmla="*/ 2147483647 h 60"/>
                    <a:gd name="T20" fmla="*/ 2147483647 w 102"/>
                    <a:gd name="T21" fmla="*/ 2147483647 h 60"/>
                    <a:gd name="T22" fmla="*/ 2147483647 w 102"/>
                    <a:gd name="T23" fmla="*/ 2147483647 h 60"/>
                    <a:gd name="T24" fmla="*/ 2147483647 w 102"/>
                    <a:gd name="T25" fmla="*/ 2147483647 h 60"/>
                    <a:gd name="T26" fmla="*/ 2147483647 w 102"/>
                    <a:gd name="T27" fmla="*/ 2147483647 h 60"/>
                    <a:gd name="T28" fmla="*/ 2147483647 w 102"/>
                    <a:gd name="T29" fmla="*/ 2147483647 h 60"/>
                    <a:gd name="T30" fmla="*/ 2147483647 w 102"/>
                    <a:gd name="T31" fmla="*/ 2147483647 h 60"/>
                    <a:gd name="T32" fmla="*/ 2147483647 w 102"/>
                    <a:gd name="T33" fmla="*/ 2147483647 h 60"/>
                    <a:gd name="T34" fmla="*/ 2147483647 w 102"/>
                    <a:gd name="T35" fmla="*/ 2147483647 h 60"/>
                    <a:gd name="T36" fmla="*/ 2147483647 w 102"/>
                    <a:gd name="T37" fmla="*/ 2147483647 h 60"/>
                    <a:gd name="T38" fmla="*/ 2147483647 w 102"/>
                    <a:gd name="T39" fmla="*/ 2147483647 h 60"/>
                    <a:gd name="T40" fmla="*/ 2147483647 w 102"/>
                    <a:gd name="T41" fmla="*/ 2147483647 h 60"/>
                    <a:gd name="T42" fmla="*/ 2147483647 w 102"/>
                    <a:gd name="T43" fmla="*/ 2147483647 h 60"/>
                    <a:gd name="T44" fmla="*/ 2147483647 w 102"/>
                    <a:gd name="T45" fmla="*/ 2147483647 h 60"/>
                    <a:gd name="T46" fmla="*/ 0 w 102"/>
                    <a:gd name="T47" fmla="*/ 2147483647 h 60"/>
                    <a:gd name="T48" fmla="*/ 2147483647 w 102"/>
                    <a:gd name="T49" fmla="*/ 2147483647 h 60"/>
                    <a:gd name="T50" fmla="*/ 2147483647 w 102"/>
                    <a:gd name="T51" fmla="*/ 2147483647 h 60"/>
                    <a:gd name="T52" fmla="*/ 2147483647 w 102"/>
                    <a:gd name="T53" fmla="*/ 2147483647 h 60"/>
                    <a:gd name="T54" fmla="*/ 2147483647 w 102"/>
                    <a:gd name="T55" fmla="*/ 2147483647 h 60"/>
                    <a:gd name="T56" fmla="*/ 2147483647 w 102"/>
                    <a:gd name="T57" fmla="*/ 2147483647 h 60"/>
                    <a:gd name="T58" fmla="*/ 2147483647 w 102"/>
                    <a:gd name="T59" fmla="*/ 2147483647 h 60"/>
                    <a:gd name="T60" fmla="*/ 2147483647 w 102"/>
                    <a:gd name="T61" fmla="*/ 2147483647 h 60"/>
                    <a:gd name="T62" fmla="*/ 2147483647 w 102"/>
                    <a:gd name="T63" fmla="*/ 2147483647 h 60"/>
                    <a:gd name="T64" fmla="*/ 2147483647 w 102"/>
                    <a:gd name="T65" fmla="*/ 0 h 60"/>
                    <a:gd name="T66" fmla="*/ 2147483647 w 102"/>
                    <a:gd name="T67" fmla="*/ 0 h 60"/>
                    <a:gd name="T68" fmla="*/ 2147483647 w 102"/>
                    <a:gd name="T69" fmla="*/ 0 h 60"/>
                    <a:gd name="T70" fmla="*/ 2147483647 w 102"/>
                    <a:gd name="T71" fmla="*/ 0 h 60"/>
                    <a:gd name="T72" fmla="*/ 2147483647 w 102"/>
                    <a:gd name="T73" fmla="*/ 0 h 60"/>
                    <a:gd name="T74" fmla="*/ 2147483647 w 102"/>
                    <a:gd name="T75" fmla="*/ 0 h 60"/>
                    <a:gd name="T76" fmla="*/ 2147483647 w 102"/>
                    <a:gd name="T77" fmla="*/ 2147483647 h 60"/>
                    <a:gd name="T78" fmla="*/ 2147483647 w 102"/>
                    <a:gd name="T79" fmla="*/ 2147483647 h 60"/>
                    <a:gd name="T80" fmla="*/ 2147483647 w 102"/>
                    <a:gd name="T81" fmla="*/ 2147483647 h 60"/>
                    <a:gd name="T82" fmla="*/ 2147483647 w 102"/>
                    <a:gd name="T83" fmla="*/ 2147483647 h 60"/>
                    <a:gd name="T84" fmla="*/ 2147483647 w 102"/>
                    <a:gd name="T85" fmla="*/ 2147483647 h 60"/>
                    <a:gd name="T86" fmla="*/ 2147483647 w 102"/>
                    <a:gd name="T87" fmla="*/ 2147483647 h 60"/>
                    <a:gd name="T88" fmla="*/ 2147483647 w 102"/>
                    <a:gd name="T89" fmla="*/ 2147483647 h 60"/>
                    <a:gd name="T90" fmla="*/ 2147483647 w 102"/>
                    <a:gd name="T91" fmla="*/ 2147483647 h 60"/>
                    <a:gd name="T92" fmla="*/ 2147483647 w 102"/>
                    <a:gd name="T93" fmla="*/ 2147483647 h 60"/>
                    <a:gd name="T94" fmla="*/ 2147483647 w 102"/>
                    <a:gd name="T95" fmla="*/ 2147483647 h 60"/>
                    <a:gd name="T96" fmla="*/ 2147483647 w 102"/>
                    <a:gd name="T97" fmla="*/ 2147483647 h 6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02" h="60">
                      <a:moveTo>
                        <a:pt x="76" y="40"/>
                      </a:moveTo>
                      <a:lnTo>
                        <a:pt x="75" y="41"/>
                      </a:lnTo>
                      <a:lnTo>
                        <a:pt x="72" y="45"/>
                      </a:lnTo>
                      <a:lnTo>
                        <a:pt x="68" y="46"/>
                      </a:lnTo>
                      <a:lnTo>
                        <a:pt x="66" y="42"/>
                      </a:lnTo>
                      <a:lnTo>
                        <a:pt x="64" y="35"/>
                      </a:lnTo>
                      <a:lnTo>
                        <a:pt x="61" y="30"/>
                      </a:lnTo>
                      <a:lnTo>
                        <a:pt x="58" y="27"/>
                      </a:lnTo>
                      <a:lnTo>
                        <a:pt x="56" y="31"/>
                      </a:lnTo>
                      <a:lnTo>
                        <a:pt x="55" y="38"/>
                      </a:lnTo>
                      <a:lnTo>
                        <a:pt x="55" y="44"/>
                      </a:lnTo>
                      <a:lnTo>
                        <a:pt x="53" y="47"/>
                      </a:lnTo>
                      <a:lnTo>
                        <a:pt x="48" y="47"/>
                      </a:lnTo>
                      <a:lnTo>
                        <a:pt x="42" y="47"/>
                      </a:lnTo>
                      <a:lnTo>
                        <a:pt x="38" y="52"/>
                      </a:lnTo>
                      <a:lnTo>
                        <a:pt x="38" y="57"/>
                      </a:lnTo>
                      <a:lnTo>
                        <a:pt x="38" y="60"/>
                      </a:lnTo>
                      <a:lnTo>
                        <a:pt x="37" y="57"/>
                      </a:lnTo>
                      <a:lnTo>
                        <a:pt x="33" y="54"/>
                      </a:lnTo>
                      <a:lnTo>
                        <a:pt x="27" y="50"/>
                      </a:lnTo>
                      <a:lnTo>
                        <a:pt x="22" y="48"/>
                      </a:lnTo>
                      <a:lnTo>
                        <a:pt x="15" y="48"/>
                      </a:lnTo>
                      <a:lnTo>
                        <a:pt x="6" y="48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4"/>
                      </a:lnTo>
                      <a:lnTo>
                        <a:pt x="17" y="30"/>
                      </a:lnTo>
                      <a:lnTo>
                        <a:pt x="23" y="25"/>
                      </a:lnTo>
                      <a:lnTo>
                        <a:pt x="35" y="19"/>
                      </a:lnTo>
                      <a:lnTo>
                        <a:pt x="46" y="12"/>
                      </a:lnTo>
                      <a:lnTo>
                        <a:pt x="55" y="7"/>
                      </a:lnTo>
                      <a:lnTo>
                        <a:pt x="60" y="2"/>
                      </a:lnTo>
                      <a:lnTo>
                        <a:pt x="68" y="0"/>
                      </a:lnTo>
                      <a:lnTo>
                        <a:pt x="76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3" y="0"/>
                      </a:lnTo>
                      <a:lnTo>
                        <a:pt x="98" y="2"/>
                      </a:lnTo>
                      <a:lnTo>
                        <a:pt x="102" y="6"/>
                      </a:lnTo>
                      <a:lnTo>
                        <a:pt x="99" y="10"/>
                      </a:lnTo>
                      <a:lnTo>
                        <a:pt x="95" y="15"/>
                      </a:lnTo>
                      <a:lnTo>
                        <a:pt x="93" y="17"/>
                      </a:lnTo>
                      <a:lnTo>
                        <a:pt x="93" y="19"/>
                      </a:lnTo>
                      <a:lnTo>
                        <a:pt x="91" y="24"/>
                      </a:lnTo>
                      <a:lnTo>
                        <a:pt x="89" y="31"/>
                      </a:lnTo>
                      <a:lnTo>
                        <a:pt x="86" y="35"/>
                      </a:lnTo>
                      <a:lnTo>
                        <a:pt x="81" y="39"/>
                      </a:lnTo>
                      <a:lnTo>
                        <a:pt x="76" y="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1" name="Freeform 435"/>
                <p:cNvSpPr>
                  <a:spLocks/>
                </p:cNvSpPr>
                <p:nvPr/>
              </p:nvSpPr>
              <p:spPr bwMode="auto">
                <a:xfrm>
                  <a:off x="1987550" y="1982788"/>
                  <a:ext cx="92075" cy="80962"/>
                </a:xfrm>
                <a:custGeom>
                  <a:avLst/>
                  <a:gdLst>
                    <a:gd name="T0" fmla="*/ 2147483647 w 86"/>
                    <a:gd name="T1" fmla="*/ 2147483647 h 80"/>
                    <a:gd name="T2" fmla="*/ 2147483647 w 86"/>
                    <a:gd name="T3" fmla="*/ 0 h 80"/>
                    <a:gd name="T4" fmla="*/ 2147483647 w 86"/>
                    <a:gd name="T5" fmla="*/ 2147483647 h 80"/>
                    <a:gd name="T6" fmla="*/ 2147483647 w 86"/>
                    <a:gd name="T7" fmla="*/ 2147483647 h 80"/>
                    <a:gd name="T8" fmla="*/ 2147483647 w 86"/>
                    <a:gd name="T9" fmla="*/ 2147483647 h 80"/>
                    <a:gd name="T10" fmla="*/ 2147483647 w 86"/>
                    <a:gd name="T11" fmla="*/ 2147483647 h 80"/>
                    <a:gd name="T12" fmla="*/ 2147483647 w 86"/>
                    <a:gd name="T13" fmla="*/ 2147483647 h 80"/>
                    <a:gd name="T14" fmla="*/ 2147483647 w 86"/>
                    <a:gd name="T15" fmla="*/ 2147483647 h 80"/>
                    <a:gd name="T16" fmla="*/ 2147483647 w 86"/>
                    <a:gd name="T17" fmla="*/ 2147483647 h 80"/>
                    <a:gd name="T18" fmla="*/ 2147483647 w 86"/>
                    <a:gd name="T19" fmla="*/ 2147483647 h 80"/>
                    <a:gd name="T20" fmla="*/ 2147483647 w 86"/>
                    <a:gd name="T21" fmla="*/ 2147483647 h 80"/>
                    <a:gd name="T22" fmla="*/ 2147483647 w 86"/>
                    <a:gd name="T23" fmla="*/ 2147483647 h 80"/>
                    <a:gd name="T24" fmla="*/ 2147483647 w 86"/>
                    <a:gd name="T25" fmla="*/ 2147483647 h 80"/>
                    <a:gd name="T26" fmla="*/ 2147483647 w 86"/>
                    <a:gd name="T27" fmla="*/ 2147483647 h 80"/>
                    <a:gd name="T28" fmla="*/ 2147483647 w 86"/>
                    <a:gd name="T29" fmla="*/ 2147483647 h 80"/>
                    <a:gd name="T30" fmla="*/ 2147483647 w 86"/>
                    <a:gd name="T31" fmla="*/ 2147483647 h 80"/>
                    <a:gd name="T32" fmla="*/ 2147483647 w 86"/>
                    <a:gd name="T33" fmla="*/ 2147483647 h 80"/>
                    <a:gd name="T34" fmla="*/ 2147483647 w 86"/>
                    <a:gd name="T35" fmla="*/ 2147483647 h 80"/>
                    <a:gd name="T36" fmla="*/ 2147483647 w 86"/>
                    <a:gd name="T37" fmla="*/ 2147483647 h 80"/>
                    <a:gd name="T38" fmla="*/ 2147483647 w 86"/>
                    <a:gd name="T39" fmla="*/ 2147483647 h 80"/>
                    <a:gd name="T40" fmla="*/ 2147483647 w 86"/>
                    <a:gd name="T41" fmla="*/ 2147483647 h 80"/>
                    <a:gd name="T42" fmla="*/ 2147483647 w 86"/>
                    <a:gd name="T43" fmla="*/ 2147483647 h 80"/>
                    <a:gd name="T44" fmla="*/ 2147483647 w 86"/>
                    <a:gd name="T45" fmla="*/ 2147483647 h 80"/>
                    <a:gd name="T46" fmla="*/ 2147483647 w 86"/>
                    <a:gd name="T47" fmla="*/ 2147483647 h 80"/>
                    <a:gd name="T48" fmla="*/ 2147483647 w 86"/>
                    <a:gd name="T49" fmla="*/ 2147483647 h 80"/>
                    <a:gd name="T50" fmla="*/ 2147483647 w 86"/>
                    <a:gd name="T51" fmla="*/ 2147483647 h 80"/>
                    <a:gd name="T52" fmla="*/ 2147483647 w 86"/>
                    <a:gd name="T53" fmla="*/ 2147483647 h 80"/>
                    <a:gd name="T54" fmla="*/ 2147483647 w 86"/>
                    <a:gd name="T55" fmla="*/ 2147483647 h 80"/>
                    <a:gd name="T56" fmla="*/ 2147483647 w 86"/>
                    <a:gd name="T57" fmla="*/ 2147483647 h 80"/>
                    <a:gd name="T58" fmla="*/ 2147483647 w 86"/>
                    <a:gd name="T59" fmla="*/ 2147483647 h 80"/>
                    <a:gd name="T60" fmla="*/ 2147483647 w 86"/>
                    <a:gd name="T61" fmla="*/ 2147483647 h 80"/>
                    <a:gd name="T62" fmla="*/ 2147483647 w 86"/>
                    <a:gd name="T63" fmla="*/ 2147483647 h 80"/>
                    <a:gd name="T64" fmla="*/ 2147483647 w 86"/>
                    <a:gd name="T65" fmla="*/ 2147483647 h 80"/>
                    <a:gd name="T66" fmla="*/ 2147483647 w 86"/>
                    <a:gd name="T67" fmla="*/ 2147483647 h 8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6" h="80">
                      <a:moveTo>
                        <a:pt x="20" y="16"/>
                      </a:moveTo>
                      <a:lnTo>
                        <a:pt x="17" y="12"/>
                      </a:lnTo>
                      <a:lnTo>
                        <a:pt x="10" y="5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1" y="9"/>
                      </a:lnTo>
                      <a:lnTo>
                        <a:pt x="2" y="15"/>
                      </a:lnTo>
                      <a:lnTo>
                        <a:pt x="3" y="22"/>
                      </a:lnTo>
                      <a:lnTo>
                        <a:pt x="4" y="27"/>
                      </a:lnTo>
                      <a:lnTo>
                        <a:pt x="5" y="33"/>
                      </a:lnTo>
                      <a:lnTo>
                        <a:pt x="8" y="38"/>
                      </a:lnTo>
                      <a:lnTo>
                        <a:pt x="11" y="41"/>
                      </a:lnTo>
                      <a:lnTo>
                        <a:pt x="15" y="42"/>
                      </a:lnTo>
                      <a:lnTo>
                        <a:pt x="18" y="42"/>
                      </a:lnTo>
                      <a:lnTo>
                        <a:pt x="22" y="42"/>
                      </a:lnTo>
                      <a:lnTo>
                        <a:pt x="24" y="43"/>
                      </a:lnTo>
                      <a:lnTo>
                        <a:pt x="23" y="47"/>
                      </a:lnTo>
                      <a:lnTo>
                        <a:pt x="20" y="52"/>
                      </a:lnTo>
                      <a:lnTo>
                        <a:pt x="22" y="54"/>
                      </a:lnTo>
                      <a:lnTo>
                        <a:pt x="24" y="54"/>
                      </a:lnTo>
                      <a:lnTo>
                        <a:pt x="31" y="54"/>
                      </a:lnTo>
                      <a:lnTo>
                        <a:pt x="38" y="53"/>
                      </a:lnTo>
                      <a:lnTo>
                        <a:pt x="41" y="53"/>
                      </a:lnTo>
                      <a:lnTo>
                        <a:pt x="42" y="54"/>
                      </a:lnTo>
                      <a:lnTo>
                        <a:pt x="42" y="58"/>
                      </a:lnTo>
                      <a:lnTo>
                        <a:pt x="40" y="65"/>
                      </a:lnTo>
                      <a:lnTo>
                        <a:pt x="38" y="73"/>
                      </a:lnTo>
                      <a:lnTo>
                        <a:pt x="38" y="79"/>
                      </a:lnTo>
                      <a:lnTo>
                        <a:pt x="43" y="80"/>
                      </a:lnTo>
                      <a:lnTo>
                        <a:pt x="54" y="77"/>
                      </a:lnTo>
                      <a:lnTo>
                        <a:pt x="64" y="72"/>
                      </a:lnTo>
                      <a:lnTo>
                        <a:pt x="72" y="66"/>
                      </a:lnTo>
                      <a:lnTo>
                        <a:pt x="76" y="64"/>
                      </a:lnTo>
                      <a:lnTo>
                        <a:pt x="75" y="62"/>
                      </a:lnTo>
                      <a:lnTo>
                        <a:pt x="72" y="57"/>
                      </a:lnTo>
                      <a:lnTo>
                        <a:pt x="72" y="54"/>
                      </a:lnTo>
                      <a:lnTo>
                        <a:pt x="75" y="54"/>
                      </a:lnTo>
                      <a:lnTo>
                        <a:pt x="79" y="56"/>
                      </a:lnTo>
                      <a:lnTo>
                        <a:pt x="84" y="58"/>
                      </a:lnTo>
                      <a:lnTo>
                        <a:pt x="86" y="57"/>
                      </a:lnTo>
                      <a:lnTo>
                        <a:pt x="83" y="50"/>
                      </a:lnTo>
                      <a:lnTo>
                        <a:pt x="77" y="42"/>
                      </a:lnTo>
                      <a:lnTo>
                        <a:pt x="72" y="39"/>
                      </a:lnTo>
                      <a:lnTo>
                        <a:pt x="71" y="37"/>
                      </a:lnTo>
                      <a:lnTo>
                        <a:pt x="72" y="31"/>
                      </a:lnTo>
                      <a:lnTo>
                        <a:pt x="76" y="22"/>
                      </a:lnTo>
                      <a:lnTo>
                        <a:pt x="77" y="15"/>
                      </a:lnTo>
                      <a:lnTo>
                        <a:pt x="76" y="9"/>
                      </a:lnTo>
                      <a:lnTo>
                        <a:pt x="71" y="7"/>
                      </a:lnTo>
                      <a:lnTo>
                        <a:pt x="65" y="8"/>
                      </a:lnTo>
                      <a:lnTo>
                        <a:pt x="64" y="10"/>
                      </a:lnTo>
                      <a:lnTo>
                        <a:pt x="63" y="12"/>
                      </a:lnTo>
                      <a:lnTo>
                        <a:pt x="60" y="11"/>
                      </a:lnTo>
                      <a:lnTo>
                        <a:pt x="55" y="8"/>
                      </a:lnTo>
                      <a:lnTo>
                        <a:pt x="50" y="3"/>
                      </a:lnTo>
                      <a:lnTo>
                        <a:pt x="47" y="2"/>
                      </a:lnTo>
                      <a:lnTo>
                        <a:pt x="45" y="3"/>
                      </a:lnTo>
                      <a:lnTo>
                        <a:pt x="45" y="7"/>
                      </a:lnTo>
                      <a:lnTo>
                        <a:pt x="47" y="11"/>
                      </a:lnTo>
                      <a:lnTo>
                        <a:pt x="48" y="13"/>
                      </a:lnTo>
                      <a:lnTo>
                        <a:pt x="47" y="16"/>
                      </a:lnTo>
                      <a:lnTo>
                        <a:pt x="43" y="15"/>
                      </a:lnTo>
                      <a:lnTo>
                        <a:pt x="39" y="11"/>
                      </a:lnTo>
                      <a:lnTo>
                        <a:pt x="35" y="9"/>
                      </a:lnTo>
                      <a:lnTo>
                        <a:pt x="32" y="11"/>
                      </a:lnTo>
                      <a:lnTo>
                        <a:pt x="28" y="15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2" name="Freeform 436"/>
                <p:cNvSpPr>
                  <a:spLocks/>
                </p:cNvSpPr>
                <p:nvPr/>
              </p:nvSpPr>
              <p:spPr bwMode="auto">
                <a:xfrm>
                  <a:off x="2081213" y="2032000"/>
                  <a:ext cx="36512" cy="46038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2147483647 h 46"/>
                    <a:gd name="T8" fmla="*/ 2147483647 w 34"/>
                    <a:gd name="T9" fmla="*/ 2147483647 h 46"/>
                    <a:gd name="T10" fmla="*/ 2147483647 w 34"/>
                    <a:gd name="T11" fmla="*/ 2147483647 h 46"/>
                    <a:gd name="T12" fmla="*/ 2147483647 w 34"/>
                    <a:gd name="T13" fmla="*/ 2147483647 h 46"/>
                    <a:gd name="T14" fmla="*/ 0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0 h 46"/>
                    <a:gd name="T50" fmla="*/ 2147483647 w 34"/>
                    <a:gd name="T51" fmla="*/ 0 h 46"/>
                    <a:gd name="T52" fmla="*/ 2147483647 w 34"/>
                    <a:gd name="T53" fmla="*/ 0 h 46"/>
                    <a:gd name="T54" fmla="*/ 2147483647 w 34"/>
                    <a:gd name="T55" fmla="*/ 2147483647 h 46"/>
                    <a:gd name="T56" fmla="*/ 2147483647 w 34"/>
                    <a:gd name="T57" fmla="*/ 2147483647 h 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4" h="46">
                      <a:moveTo>
                        <a:pt x="14" y="4"/>
                      </a:moveTo>
                      <a:lnTo>
                        <a:pt x="14" y="5"/>
                      </a:lnTo>
                      <a:lnTo>
                        <a:pt x="13" y="7"/>
                      </a:lnTo>
                      <a:lnTo>
                        <a:pt x="11" y="12"/>
                      </a:lnTo>
                      <a:lnTo>
                        <a:pt x="7" y="15"/>
                      </a:lnTo>
                      <a:lnTo>
                        <a:pt x="4" y="18"/>
                      </a:lnTo>
                      <a:lnTo>
                        <a:pt x="1" y="23"/>
                      </a:lnTo>
                      <a:lnTo>
                        <a:pt x="0" y="28"/>
                      </a:lnTo>
                      <a:lnTo>
                        <a:pt x="3" y="31"/>
                      </a:lnTo>
                      <a:lnTo>
                        <a:pt x="7" y="35"/>
                      </a:lnTo>
                      <a:lnTo>
                        <a:pt x="12" y="37"/>
                      </a:lnTo>
                      <a:lnTo>
                        <a:pt x="16" y="40"/>
                      </a:lnTo>
                      <a:lnTo>
                        <a:pt x="19" y="44"/>
                      </a:lnTo>
                      <a:lnTo>
                        <a:pt x="22" y="46"/>
                      </a:lnTo>
                      <a:lnTo>
                        <a:pt x="27" y="44"/>
                      </a:lnTo>
                      <a:lnTo>
                        <a:pt x="31" y="40"/>
                      </a:lnTo>
                      <a:lnTo>
                        <a:pt x="34" y="35"/>
                      </a:lnTo>
                      <a:lnTo>
                        <a:pt x="34" y="29"/>
                      </a:lnTo>
                      <a:lnTo>
                        <a:pt x="33" y="24"/>
                      </a:lnTo>
                      <a:lnTo>
                        <a:pt x="30" y="20"/>
                      </a:lnTo>
                      <a:lnTo>
                        <a:pt x="30" y="15"/>
                      </a:lnTo>
                      <a:lnTo>
                        <a:pt x="29" y="9"/>
                      </a:lnTo>
                      <a:lnTo>
                        <a:pt x="27" y="5"/>
                      </a:lnTo>
                      <a:lnTo>
                        <a:pt x="23" y="1"/>
                      </a:lnTo>
                      <a:lnTo>
                        <a:pt x="22" y="0"/>
                      </a:lnTo>
                      <a:lnTo>
                        <a:pt x="21" y="0"/>
                      </a:lnTo>
                      <a:lnTo>
                        <a:pt x="19" y="0"/>
                      </a:lnTo>
                      <a:lnTo>
                        <a:pt x="16" y="1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3" name="Freeform 437"/>
                <p:cNvSpPr>
                  <a:spLocks/>
                </p:cNvSpPr>
                <p:nvPr/>
              </p:nvSpPr>
              <p:spPr bwMode="auto">
                <a:xfrm>
                  <a:off x="2071688" y="1968500"/>
                  <a:ext cx="215900" cy="103188"/>
                </a:xfrm>
                <a:custGeom>
                  <a:avLst/>
                  <a:gdLst>
                    <a:gd name="T0" fmla="*/ 2147483647 w 202"/>
                    <a:gd name="T1" fmla="*/ 2147483647 h 100"/>
                    <a:gd name="T2" fmla="*/ 2147483647 w 202"/>
                    <a:gd name="T3" fmla="*/ 2147483647 h 100"/>
                    <a:gd name="T4" fmla="*/ 2147483647 w 202"/>
                    <a:gd name="T5" fmla="*/ 2147483647 h 100"/>
                    <a:gd name="T6" fmla="*/ 2147483647 w 202"/>
                    <a:gd name="T7" fmla="*/ 2147483647 h 100"/>
                    <a:gd name="T8" fmla="*/ 2147483647 w 202"/>
                    <a:gd name="T9" fmla="*/ 2147483647 h 100"/>
                    <a:gd name="T10" fmla="*/ 2147483647 w 202"/>
                    <a:gd name="T11" fmla="*/ 2147483647 h 100"/>
                    <a:gd name="T12" fmla="*/ 2147483647 w 202"/>
                    <a:gd name="T13" fmla="*/ 2147483647 h 100"/>
                    <a:gd name="T14" fmla="*/ 2147483647 w 202"/>
                    <a:gd name="T15" fmla="*/ 2147483647 h 100"/>
                    <a:gd name="T16" fmla="*/ 2147483647 w 202"/>
                    <a:gd name="T17" fmla="*/ 2147483647 h 100"/>
                    <a:gd name="T18" fmla="*/ 2147483647 w 202"/>
                    <a:gd name="T19" fmla="*/ 2147483647 h 100"/>
                    <a:gd name="T20" fmla="*/ 2147483647 w 202"/>
                    <a:gd name="T21" fmla="*/ 2147483647 h 100"/>
                    <a:gd name="T22" fmla="*/ 2147483647 w 202"/>
                    <a:gd name="T23" fmla="*/ 2147483647 h 100"/>
                    <a:gd name="T24" fmla="*/ 2147483647 w 202"/>
                    <a:gd name="T25" fmla="*/ 2147483647 h 100"/>
                    <a:gd name="T26" fmla="*/ 2147483647 w 202"/>
                    <a:gd name="T27" fmla="*/ 2147483647 h 100"/>
                    <a:gd name="T28" fmla="*/ 2147483647 w 202"/>
                    <a:gd name="T29" fmla="*/ 2147483647 h 100"/>
                    <a:gd name="T30" fmla="*/ 2147483647 w 202"/>
                    <a:gd name="T31" fmla="*/ 2147483647 h 100"/>
                    <a:gd name="T32" fmla="*/ 2147483647 w 202"/>
                    <a:gd name="T33" fmla="*/ 2147483647 h 100"/>
                    <a:gd name="T34" fmla="*/ 2147483647 w 202"/>
                    <a:gd name="T35" fmla="*/ 2147483647 h 100"/>
                    <a:gd name="T36" fmla="*/ 2147483647 w 202"/>
                    <a:gd name="T37" fmla="*/ 2147483647 h 100"/>
                    <a:gd name="T38" fmla="*/ 2147483647 w 202"/>
                    <a:gd name="T39" fmla="*/ 2147483647 h 100"/>
                    <a:gd name="T40" fmla="*/ 2147483647 w 202"/>
                    <a:gd name="T41" fmla="*/ 2147483647 h 100"/>
                    <a:gd name="T42" fmla="*/ 2147483647 w 202"/>
                    <a:gd name="T43" fmla="*/ 2147483647 h 100"/>
                    <a:gd name="T44" fmla="*/ 2147483647 w 202"/>
                    <a:gd name="T45" fmla="*/ 2147483647 h 100"/>
                    <a:gd name="T46" fmla="*/ 2147483647 w 202"/>
                    <a:gd name="T47" fmla="*/ 2147483647 h 100"/>
                    <a:gd name="T48" fmla="*/ 2147483647 w 202"/>
                    <a:gd name="T49" fmla="*/ 2147483647 h 100"/>
                    <a:gd name="T50" fmla="*/ 2147483647 w 202"/>
                    <a:gd name="T51" fmla="*/ 2147483647 h 100"/>
                    <a:gd name="T52" fmla="*/ 2147483647 w 202"/>
                    <a:gd name="T53" fmla="*/ 2147483647 h 100"/>
                    <a:gd name="T54" fmla="*/ 0 w 202"/>
                    <a:gd name="T55" fmla="*/ 2147483647 h 100"/>
                    <a:gd name="T56" fmla="*/ 2147483647 w 202"/>
                    <a:gd name="T57" fmla="*/ 2147483647 h 100"/>
                    <a:gd name="T58" fmla="*/ 2147483647 w 202"/>
                    <a:gd name="T59" fmla="*/ 0 h 100"/>
                    <a:gd name="T60" fmla="*/ 2147483647 w 202"/>
                    <a:gd name="T61" fmla="*/ 2147483647 h 100"/>
                    <a:gd name="T62" fmla="*/ 2147483647 w 202"/>
                    <a:gd name="T63" fmla="*/ 2147483647 h 100"/>
                    <a:gd name="T64" fmla="*/ 2147483647 w 202"/>
                    <a:gd name="T65" fmla="*/ 2147483647 h 100"/>
                    <a:gd name="T66" fmla="*/ 2147483647 w 202"/>
                    <a:gd name="T67" fmla="*/ 2147483647 h 100"/>
                    <a:gd name="T68" fmla="*/ 2147483647 w 202"/>
                    <a:gd name="T69" fmla="*/ 2147483647 h 100"/>
                    <a:gd name="T70" fmla="*/ 2147483647 w 202"/>
                    <a:gd name="T71" fmla="*/ 2147483647 h 100"/>
                    <a:gd name="T72" fmla="*/ 2147483647 w 202"/>
                    <a:gd name="T73" fmla="*/ 2147483647 h 100"/>
                    <a:gd name="T74" fmla="*/ 2147483647 w 202"/>
                    <a:gd name="T75" fmla="*/ 2147483647 h 100"/>
                    <a:gd name="T76" fmla="*/ 2147483647 w 202"/>
                    <a:gd name="T77" fmla="*/ 2147483647 h 100"/>
                    <a:gd name="T78" fmla="*/ 2147483647 w 202"/>
                    <a:gd name="T79" fmla="*/ 2147483647 h 100"/>
                    <a:gd name="T80" fmla="*/ 2147483647 w 202"/>
                    <a:gd name="T81" fmla="*/ 2147483647 h 100"/>
                    <a:gd name="T82" fmla="*/ 2147483647 w 202"/>
                    <a:gd name="T83" fmla="*/ 2147483647 h 100"/>
                    <a:gd name="T84" fmla="*/ 2147483647 w 202"/>
                    <a:gd name="T85" fmla="*/ 2147483647 h 100"/>
                    <a:gd name="T86" fmla="*/ 2147483647 w 202"/>
                    <a:gd name="T87" fmla="*/ 2147483647 h 10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02" h="100">
                      <a:moveTo>
                        <a:pt x="166" y="28"/>
                      </a:moveTo>
                      <a:lnTo>
                        <a:pt x="169" y="29"/>
                      </a:lnTo>
                      <a:lnTo>
                        <a:pt x="176" y="30"/>
                      </a:lnTo>
                      <a:lnTo>
                        <a:pt x="184" y="33"/>
                      </a:lnTo>
                      <a:lnTo>
                        <a:pt x="191" y="37"/>
                      </a:lnTo>
                      <a:lnTo>
                        <a:pt x="196" y="41"/>
                      </a:lnTo>
                      <a:lnTo>
                        <a:pt x="198" y="46"/>
                      </a:lnTo>
                      <a:lnTo>
                        <a:pt x="201" y="52"/>
                      </a:lnTo>
                      <a:lnTo>
                        <a:pt x="201" y="60"/>
                      </a:lnTo>
                      <a:lnTo>
                        <a:pt x="201" y="67"/>
                      </a:lnTo>
                      <a:lnTo>
                        <a:pt x="202" y="69"/>
                      </a:lnTo>
                      <a:lnTo>
                        <a:pt x="201" y="73"/>
                      </a:lnTo>
                      <a:lnTo>
                        <a:pt x="196" y="76"/>
                      </a:lnTo>
                      <a:lnTo>
                        <a:pt x="190" y="81"/>
                      </a:lnTo>
                      <a:lnTo>
                        <a:pt x="186" y="84"/>
                      </a:lnTo>
                      <a:lnTo>
                        <a:pt x="180" y="85"/>
                      </a:lnTo>
                      <a:lnTo>
                        <a:pt x="172" y="85"/>
                      </a:lnTo>
                      <a:lnTo>
                        <a:pt x="166" y="84"/>
                      </a:lnTo>
                      <a:lnTo>
                        <a:pt x="163" y="83"/>
                      </a:lnTo>
                      <a:lnTo>
                        <a:pt x="160" y="84"/>
                      </a:lnTo>
                      <a:lnTo>
                        <a:pt x="156" y="88"/>
                      </a:lnTo>
                      <a:lnTo>
                        <a:pt x="152" y="90"/>
                      </a:lnTo>
                      <a:lnTo>
                        <a:pt x="148" y="91"/>
                      </a:lnTo>
                      <a:lnTo>
                        <a:pt x="142" y="92"/>
                      </a:lnTo>
                      <a:lnTo>
                        <a:pt x="136" y="92"/>
                      </a:lnTo>
                      <a:lnTo>
                        <a:pt x="130" y="93"/>
                      </a:lnTo>
                      <a:lnTo>
                        <a:pt x="125" y="93"/>
                      </a:lnTo>
                      <a:lnTo>
                        <a:pt x="120" y="94"/>
                      </a:lnTo>
                      <a:lnTo>
                        <a:pt x="116" y="96"/>
                      </a:lnTo>
                      <a:lnTo>
                        <a:pt x="111" y="98"/>
                      </a:lnTo>
                      <a:lnTo>
                        <a:pt x="106" y="99"/>
                      </a:lnTo>
                      <a:lnTo>
                        <a:pt x="100" y="100"/>
                      </a:lnTo>
                      <a:lnTo>
                        <a:pt x="92" y="100"/>
                      </a:lnTo>
                      <a:lnTo>
                        <a:pt x="84" y="99"/>
                      </a:lnTo>
                      <a:lnTo>
                        <a:pt x="77" y="99"/>
                      </a:lnTo>
                      <a:lnTo>
                        <a:pt x="73" y="97"/>
                      </a:lnTo>
                      <a:lnTo>
                        <a:pt x="68" y="93"/>
                      </a:lnTo>
                      <a:lnTo>
                        <a:pt x="63" y="90"/>
                      </a:lnTo>
                      <a:lnTo>
                        <a:pt x="58" y="85"/>
                      </a:lnTo>
                      <a:lnTo>
                        <a:pt x="53" y="79"/>
                      </a:lnTo>
                      <a:lnTo>
                        <a:pt x="52" y="71"/>
                      </a:lnTo>
                      <a:lnTo>
                        <a:pt x="53" y="61"/>
                      </a:lnTo>
                      <a:lnTo>
                        <a:pt x="53" y="54"/>
                      </a:lnTo>
                      <a:lnTo>
                        <a:pt x="53" y="48"/>
                      </a:lnTo>
                      <a:lnTo>
                        <a:pt x="51" y="44"/>
                      </a:lnTo>
                      <a:lnTo>
                        <a:pt x="49" y="39"/>
                      </a:lnTo>
                      <a:lnTo>
                        <a:pt x="46" y="35"/>
                      </a:lnTo>
                      <a:lnTo>
                        <a:pt x="42" y="32"/>
                      </a:lnTo>
                      <a:lnTo>
                        <a:pt x="36" y="32"/>
                      </a:lnTo>
                      <a:lnTo>
                        <a:pt x="30" y="33"/>
                      </a:lnTo>
                      <a:lnTo>
                        <a:pt x="28" y="35"/>
                      </a:lnTo>
                      <a:lnTo>
                        <a:pt x="24" y="35"/>
                      </a:lnTo>
                      <a:lnTo>
                        <a:pt x="20" y="31"/>
                      </a:lnTo>
                      <a:lnTo>
                        <a:pt x="12" y="25"/>
                      </a:lnTo>
                      <a:lnTo>
                        <a:pt x="5" y="22"/>
                      </a:lnTo>
                      <a:lnTo>
                        <a:pt x="0" y="16"/>
                      </a:lnTo>
                      <a:lnTo>
                        <a:pt x="1" y="9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0" y="6"/>
                      </a:lnTo>
                      <a:lnTo>
                        <a:pt x="34" y="12"/>
                      </a:lnTo>
                      <a:lnTo>
                        <a:pt x="37" y="17"/>
                      </a:lnTo>
                      <a:lnTo>
                        <a:pt x="43" y="21"/>
                      </a:lnTo>
                      <a:lnTo>
                        <a:pt x="49" y="20"/>
                      </a:lnTo>
                      <a:lnTo>
                        <a:pt x="52" y="16"/>
                      </a:lnTo>
                      <a:lnTo>
                        <a:pt x="54" y="13"/>
                      </a:lnTo>
                      <a:lnTo>
                        <a:pt x="59" y="12"/>
                      </a:lnTo>
                      <a:lnTo>
                        <a:pt x="63" y="13"/>
                      </a:lnTo>
                      <a:lnTo>
                        <a:pt x="67" y="13"/>
                      </a:lnTo>
                      <a:lnTo>
                        <a:pt x="69" y="16"/>
                      </a:lnTo>
                      <a:lnTo>
                        <a:pt x="70" y="21"/>
                      </a:lnTo>
                      <a:lnTo>
                        <a:pt x="73" y="29"/>
                      </a:lnTo>
                      <a:lnTo>
                        <a:pt x="80" y="36"/>
                      </a:lnTo>
                      <a:lnTo>
                        <a:pt x="85" y="43"/>
                      </a:lnTo>
                      <a:lnTo>
                        <a:pt x="88" y="50"/>
                      </a:lnTo>
                      <a:lnTo>
                        <a:pt x="91" y="53"/>
                      </a:lnTo>
                      <a:lnTo>
                        <a:pt x="100" y="52"/>
                      </a:lnTo>
                      <a:lnTo>
                        <a:pt x="111" y="51"/>
                      </a:lnTo>
                      <a:lnTo>
                        <a:pt x="119" y="52"/>
                      </a:lnTo>
                      <a:lnTo>
                        <a:pt x="123" y="53"/>
                      </a:lnTo>
                      <a:lnTo>
                        <a:pt x="128" y="51"/>
                      </a:lnTo>
                      <a:lnTo>
                        <a:pt x="133" y="46"/>
                      </a:lnTo>
                      <a:lnTo>
                        <a:pt x="138" y="41"/>
                      </a:lnTo>
                      <a:lnTo>
                        <a:pt x="143" y="37"/>
                      </a:lnTo>
                      <a:lnTo>
                        <a:pt x="149" y="32"/>
                      </a:lnTo>
                      <a:lnTo>
                        <a:pt x="154" y="29"/>
                      </a:lnTo>
                      <a:lnTo>
                        <a:pt x="166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4" name="Freeform 438"/>
                <p:cNvSpPr>
                  <a:spLocks/>
                </p:cNvSpPr>
                <p:nvPr/>
              </p:nvSpPr>
              <p:spPr bwMode="auto">
                <a:xfrm>
                  <a:off x="1901825" y="1903413"/>
                  <a:ext cx="44450" cy="38100"/>
                </a:xfrm>
                <a:custGeom>
                  <a:avLst/>
                  <a:gdLst>
                    <a:gd name="T0" fmla="*/ 2147483647 w 40"/>
                    <a:gd name="T1" fmla="*/ 2147483647 h 37"/>
                    <a:gd name="T2" fmla="*/ 2147483647 w 40"/>
                    <a:gd name="T3" fmla="*/ 2147483647 h 37"/>
                    <a:gd name="T4" fmla="*/ 2147483647 w 40"/>
                    <a:gd name="T5" fmla="*/ 2147483647 h 37"/>
                    <a:gd name="T6" fmla="*/ 2147483647 w 40"/>
                    <a:gd name="T7" fmla="*/ 2147483647 h 37"/>
                    <a:gd name="T8" fmla="*/ 2147483647 w 40"/>
                    <a:gd name="T9" fmla="*/ 2147483647 h 37"/>
                    <a:gd name="T10" fmla="*/ 2147483647 w 40"/>
                    <a:gd name="T11" fmla="*/ 2147483647 h 37"/>
                    <a:gd name="T12" fmla="*/ 2147483647 w 40"/>
                    <a:gd name="T13" fmla="*/ 2147483647 h 37"/>
                    <a:gd name="T14" fmla="*/ 2147483647 w 40"/>
                    <a:gd name="T15" fmla="*/ 2147483647 h 37"/>
                    <a:gd name="T16" fmla="*/ 2147483647 w 40"/>
                    <a:gd name="T17" fmla="*/ 2147483647 h 37"/>
                    <a:gd name="T18" fmla="*/ 2147483647 w 40"/>
                    <a:gd name="T19" fmla="*/ 2147483647 h 37"/>
                    <a:gd name="T20" fmla="*/ 2147483647 w 40"/>
                    <a:gd name="T21" fmla="*/ 2147483647 h 37"/>
                    <a:gd name="T22" fmla="*/ 2147483647 w 40"/>
                    <a:gd name="T23" fmla="*/ 2147483647 h 37"/>
                    <a:gd name="T24" fmla="*/ 2147483647 w 40"/>
                    <a:gd name="T25" fmla="*/ 2147483647 h 37"/>
                    <a:gd name="T26" fmla="*/ 2147483647 w 40"/>
                    <a:gd name="T27" fmla="*/ 2147483647 h 37"/>
                    <a:gd name="T28" fmla="*/ 0 w 40"/>
                    <a:gd name="T29" fmla="*/ 2147483647 h 37"/>
                    <a:gd name="T30" fmla="*/ 2147483647 w 40"/>
                    <a:gd name="T31" fmla="*/ 2147483647 h 37"/>
                    <a:gd name="T32" fmla="*/ 2147483647 w 40"/>
                    <a:gd name="T33" fmla="*/ 2147483647 h 37"/>
                    <a:gd name="T34" fmla="*/ 2147483647 w 40"/>
                    <a:gd name="T35" fmla="*/ 2147483647 h 37"/>
                    <a:gd name="T36" fmla="*/ 2147483647 w 40"/>
                    <a:gd name="T37" fmla="*/ 2147483647 h 37"/>
                    <a:gd name="T38" fmla="*/ 2147483647 w 40"/>
                    <a:gd name="T39" fmla="*/ 0 h 37"/>
                    <a:gd name="T40" fmla="*/ 2147483647 w 40"/>
                    <a:gd name="T41" fmla="*/ 2147483647 h 37"/>
                    <a:gd name="T42" fmla="*/ 2147483647 w 40"/>
                    <a:gd name="T43" fmla="*/ 2147483647 h 37"/>
                    <a:gd name="T44" fmla="*/ 2147483647 w 40"/>
                    <a:gd name="T45" fmla="*/ 2147483647 h 37"/>
                    <a:gd name="T46" fmla="*/ 2147483647 w 40"/>
                    <a:gd name="T47" fmla="*/ 2147483647 h 37"/>
                    <a:gd name="T48" fmla="*/ 2147483647 w 40"/>
                    <a:gd name="T49" fmla="*/ 2147483647 h 3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7">
                      <a:moveTo>
                        <a:pt x="38" y="20"/>
                      </a:moveTo>
                      <a:lnTo>
                        <a:pt x="37" y="21"/>
                      </a:lnTo>
                      <a:lnTo>
                        <a:pt x="35" y="26"/>
                      </a:lnTo>
                      <a:lnTo>
                        <a:pt x="32" y="30"/>
                      </a:lnTo>
                      <a:lnTo>
                        <a:pt x="28" y="34"/>
                      </a:lnTo>
                      <a:lnTo>
                        <a:pt x="24" y="36"/>
                      </a:lnTo>
                      <a:lnTo>
                        <a:pt x="19" y="37"/>
                      </a:lnTo>
                      <a:lnTo>
                        <a:pt x="14" y="37"/>
                      </a:lnTo>
                      <a:lnTo>
                        <a:pt x="13" y="37"/>
                      </a:lnTo>
                      <a:lnTo>
                        <a:pt x="12" y="36"/>
                      </a:lnTo>
                      <a:lnTo>
                        <a:pt x="11" y="34"/>
                      </a:lnTo>
                      <a:lnTo>
                        <a:pt x="9" y="32"/>
                      </a:lnTo>
                      <a:lnTo>
                        <a:pt x="5" y="28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6" y="12"/>
                      </a:lnTo>
                      <a:lnTo>
                        <a:pt x="12" y="7"/>
                      </a:lnTo>
                      <a:lnTo>
                        <a:pt x="17" y="3"/>
                      </a:lnTo>
                      <a:lnTo>
                        <a:pt x="20" y="0"/>
                      </a:lnTo>
                      <a:lnTo>
                        <a:pt x="25" y="2"/>
                      </a:lnTo>
                      <a:lnTo>
                        <a:pt x="32" y="4"/>
                      </a:lnTo>
                      <a:lnTo>
                        <a:pt x="37" y="7"/>
                      </a:lnTo>
                      <a:lnTo>
                        <a:pt x="40" y="12"/>
                      </a:lnTo>
                      <a:lnTo>
                        <a:pt x="38" y="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5" name="Freeform 439"/>
                <p:cNvSpPr>
                  <a:spLocks/>
                </p:cNvSpPr>
                <p:nvPr/>
              </p:nvSpPr>
              <p:spPr bwMode="auto">
                <a:xfrm flipV="1">
                  <a:off x="2071688" y="1662113"/>
                  <a:ext cx="215900" cy="323850"/>
                </a:xfrm>
                <a:custGeom>
                  <a:avLst/>
                  <a:gdLst>
                    <a:gd name="T0" fmla="*/ 2147483647 w 201"/>
                    <a:gd name="T1" fmla="*/ 2147483647 h 319"/>
                    <a:gd name="T2" fmla="*/ 2147483647 w 201"/>
                    <a:gd name="T3" fmla="*/ 2147483647 h 319"/>
                    <a:gd name="T4" fmla="*/ 2147483647 w 201"/>
                    <a:gd name="T5" fmla="*/ 2147483647 h 319"/>
                    <a:gd name="T6" fmla="*/ 2147483647 w 201"/>
                    <a:gd name="T7" fmla="*/ 2147483647 h 319"/>
                    <a:gd name="T8" fmla="*/ 2147483647 w 201"/>
                    <a:gd name="T9" fmla="*/ 2147483647 h 319"/>
                    <a:gd name="T10" fmla="*/ 2147483647 w 201"/>
                    <a:gd name="T11" fmla="*/ 2147483647 h 319"/>
                    <a:gd name="T12" fmla="*/ 2147483647 w 201"/>
                    <a:gd name="T13" fmla="*/ 2147483647 h 319"/>
                    <a:gd name="T14" fmla="*/ 2147483647 w 201"/>
                    <a:gd name="T15" fmla="*/ 2147483647 h 319"/>
                    <a:gd name="T16" fmla="*/ 2147483647 w 201"/>
                    <a:gd name="T17" fmla="*/ 2147483647 h 319"/>
                    <a:gd name="T18" fmla="*/ 2147483647 w 201"/>
                    <a:gd name="T19" fmla="*/ 2147483647 h 319"/>
                    <a:gd name="T20" fmla="*/ 2147483647 w 201"/>
                    <a:gd name="T21" fmla="*/ 2147483647 h 319"/>
                    <a:gd name="T22" fmla="*/ 2147483647 w 201"/>
                    <a:gd name="T23" fmla="*/ 2147483647 h 319"/>
                    <a:gd name="T24" fmla="*/ 2147483647 w 201"/>
                    <a:gd name="T25" fmla="*/ 2147483647 h 319"/>
                    <a:gd name="T26" fmla="*/ 2147483647 w 201"/>
                    <a:gd name="T27" fmla="*/ 2147483647 h 319"/>
                    <a:gd name="T28" fmla="*/ 2147483647 w 201"/>
                    <a:gd name="T29" fmla="*/ 2147483647 h 319"/>
                    <a:gd name="T30" fmla="*/ 2147483647 w 201"/>
                    <a:gd name="T31" fmla="*/ 2147483647 h 319"/>
                    <a:gd name="T32" fmla="*/ 2147483647 w 201"/>
                    <a:gd name="T33" fmla="*/ 2147483647 h 319"/>
                    <a:gd name="T34" fmla="*/ 2147483647 w 201"/>
                    <a:gd name="T35" fmla="*/ 2147483647 h 319"/>
                    <a:gd name="T36" fmla="*/ 2147483647 w 201"/>
                    <a:gd name="T37" fmla="*/ 2147483647 h 319"/>
                    <a:gd name="T38" fmla="*/ 2147483647 w 201"/>
                    <a:gd name="T39" fmla="*/ 2147483647 h 319"/>
                    <a:gd name="T40" fmla="*/ 2147483647 w 201"/>
                    <a:gd name="T41" fmla="*/ 2147483647 h 319"/>
                    <a:gd name="T42" fmla="*/ 2147483647 w 201"/>
                    <a:gd name="T43" fmla="*/ 2147483647 h 319"/>
                    <a:gd name="T44" fmla="*/ 2147483647 w 201"/>
                    <a:gd name="T45" fmla="*/ 2147483647 h 319"/>
                    <a:gd name="T46" fmla="*/ 2147483647 w 201"/>
                    <a:gd name="T47" fmla="*/ 2147483647 h 319"/>
                    <a:gd name="T48" fmla="*/ 2147483647 w 201"/>
                    <a:gd name="T49" fmla="*/ 2147483647 h 319"/>
                    <a:gd name="T50" fmla="*/ 2147483647 w 201"/>
                    <a:gd name="T51" fmla="*/ 0 h 319"/>
                    <a:gd name="T52" fmla="*/ 2147483647 w 201"/>
                    <a:gd name="T53" fmla="*/ 2147483647 h 319"/>
                    <a:gd name="T54" fmla="*/ 2147483647 w 201"/>
                    <a:gd name="T55" fmla="*/ 2147483647 h 319"/>
                    <a:gd name="T56" fmla="*/ 2147483647 w 201"/>
                    <a:gd name="T57" fmla="*/ 2147483647 h 319"/>
                    <a:gd name="T58" fmla="*/ 2147483647 w 201"/>
                    <a:gd name="T59" fmla="*/ 2147483647 h 319"/>
                    <a:gd name="T60" fmla="*/ 2147483647 w 201"/>
                    <a:gd name="T61" fmla="*/ 2147483647 h 319"/>
                    <a:gd name="T62" fmla="*/ 2147483647 w 201"/>
                    <a:gd name="T63" fmla="*/ 2147483647 h 319"/>
                    <a:gd name="T64" fmla="*/ 2147483647 w 201"/>
                    <a:gd name="T65" fmla="*/ 2147483647 h 319"/>
                    <a:gd name="T66" fmla="*/ 2147483647 w 201"/>
                    <a:gd name="T67" fmla="*/ 2147483647 h 319"/>
                    <a:gd name="T68" fmla="*/ 2147483647 w 201"/>
                    <a:gd name="T69" fmla="*/ 2147483647 h 319"/>
                    <a:gd name="T70" fmla="*/ 2147483647 w 201"/>
                    <a:gd name="T71" fmla="*/ 2147483647 h 319"/>
                    <a:gd name="T72" fmla="*/ 2147483647 w 201"/>
                    <a:gd name="T73" fmla="*/ 2147483647 h 319"/>
                    <a:gd name="T74" fmla="*/ 2147483647 w 201"/>
                    <a:gd name="T75" fmla="*/ 2147483647 h 319"/>
                    <a:gd name="T76" fmla="*/ 2147483647 w 201"/>
                    <a:gd name="T77" fmla="*/ 2147483647 h 319"/>
                    <a:gd name="T78" fmla="*/ 2147483647 w 201"/>
                    <a:gd name="T79" fmla="*/ 2147483647 h 319"/>
                    <a:gd name="T80" fmla="*/ 2147483647 w 201"/>
                    <a:gd name="T81" fmla="*/ 2147483647 h 319"/>
                    <a:gd name="T82" fmla="*/ 2147483647 w 201"/>
                    <a:gd name="T83" fmla="*/ 2147483647 h 319"/>
                    <a:gd name="T84" fmla="*/ 2147483647 w 201"/>
                    <a:gd name="T85" fmla="*/ 2147483647 h 319"/>
                    <a:gd name="T86" fmla="*/ 0 w 201"/>
                    <a:gd name="T87" fmla="*/ 2147483647 h 319"/>
                    <a:gd name="T88" fmla="*/ 2147483647 w 201"/>
                    <a:gd name="T89" fmla="*/ 2147483647 h 319"/>
                    <a:gd name="T90" fmla="*/ 2147483647 w 201"/>
                    <a:gd name="T91" fmla="*/ 2147483647 h 319"/>
                    <a:gd name="T92" fmla="*/ 2147483647 w 201"/>
                    <a:gd name="T93" fmla="*/ 2147483647 h 319"/>
                    <a:gd name="T94" fmla="*/ 2147483647 w 201"/>
                    <a:gd name="T95" fmla="*/ 2147483647 h 319"/>
                    <a:gd name="T96" fmla="*/ 2147483647 w 201"/>
                    <a:gd name="T97" fmla="*/ 2147483647 h 319"/>
                    <a:gd name="T98" fmla="*/ 2147483647 w 201"/>
                    <a:gd name="T99" fmla="*/ 2147483647 h 319"/>
                    <a:gd name="T100" fmla="*/ 2147483647 w 201"/>
                    <a:gd name="T101" fmla="*/ 2147483647 h 319"/>
                    <a:gd name="T102" fmla="*/ 2147483647 w 201"/>
                    <a:gd name="T103" fmla="*/ 2147483647 h 319"/>
                    <a:gd name="T104" fmla="*/ 2147483647 w 201"/>
                    <a:gd name="T105" fmla="*/ 2147483647 h 319"/>
                    <a:gd name="T106" fmla="*/ 2147483647 w 201"/>
                    <a:gd name="T107" fmla="*/ 2147483647 h 319"/>
                    <a:gd name="T108" fmla="*/ 2147483647 w 201"/>
                    <a:gd name="T109" fmla="*/ 2147483647 h 319"/>
                    <a:gd name="T110" fmla="*/ 2147483647 w 201"/>
                    <a:gd name="T111" fmla="*/ 2147483647 h 31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201" h="319">
                      <a:moveTo>
                        <a:pt x="84" y="267"/>
                      </a:moveTo>
                      <a:lnTo>
                        <a:pt x="88" y="270"/>
                      </a:lnTo>
                      <a:lnTo>
                        <a:pt x="93" y="277"/>
                      </a:lnTo>
                      <a:lnTo>
                        <a:pt x="97" y="283"/>
                      </a:lnTo>
                      <a:lnTo>
                        <a:pt x="95" y="290"/>
                      </a:lnTo>
                      <a:lnTo>
                        <a:pt x="88" y="294"/>
                      </a:lnTo>
                      <a:lnTo>
                        <a:pt x="82" y="296"/>
                      </a:lnTo>
                      <a:lnTo>
                        <a:pt x="78" y="301"/>
                      </a:lnTo>
                      <a:lnTo>
                        <a:pt x="80" y="308"/>
                      </a:lnTo>
                      <a:lnTo>
                        <a:pt x="82" y="315"/>
                      </a:lnTo>
                      <a:lnTo>
                        <a:pt x="85" y="318"/>
                      </a:lnTo>
                      <a:lnTo>
                        <a:pt x="92" y="319"/>
                      </a:lnTo>
                      <a:lnTo>
                        <a:pt x="104" y="319"/>
                      </a:lnTo>
                      <a:lnTo>
                        <a:pt x="116" y="319"/>
                      </a:lnTo>
                      <a:lnTo>
                        <a:pt x="123" y="318"/>
                      </a:lnTo>
                      <a:lnTo>
                        <a:pt x="129" y="316"/>
                      </a:lnTo>
                      <a:lnTo>
                        <a:pt x="136" y="312"/>
                      </a:lnTo>
                      <a:lnTo>
                        <a:pt x="144" y="309"/>
                      </a:lnTo>
                      <a:lnTo>
                        <a:pt x="151" y="305"/>
                      </a:lnTo>
                      <a:lnTo>
                        <a:pt x="158" y="304"/>
                      </a:lnTo>
                      <a:lnTo>
                        <a:pt x="164" y="304"/>
                      </a:lnTo>
                      <a:lnTo>
                        <a:pt x="171" y="306"/>
                      </a:lnTo>
                      <a:lnTo>
                        <a:pt x="176" y="306"/>
                      </a:lnTo>
                      <a:lnTo>
                        <a:pt x="182" y="305"/>
                      </a:lnTo>
                      <a:lnTo>
                        <a:pt x="187" y="300"/>
                      </a:lnTo>
                      <a:lnTo>
                        <a:pt x="191" y="294"/>
                      </a:lnTo>
                      <a:lnTo>
                        <a:pt x="197" y="289"/>
                      </a:lnTo>
                      <a:lnTo>
                        <a:pt x="198" y="285"/>
                      </a:lnTo>
                      <a:lnTo>
                        <a:pt x="191" y="279"/>
                      </a:lnTo>
                      <a:lnTo>
                        <a:pt x="180" y="273"/>
                      </a:lnTo>
                      <a:lnTo>
                        <a:pt x="173" y="270"/>
                      </a:lnTo>
                      <a:lnTo>
                        <a:pt x="169" y="266"/>
                      </a:lnTo>
                      <a:lnTo>
                        <a:pt x="172" y="263"/>
                      </a:lnTo>
                      <a:lnTo>
                        <a:pt x="177" y="259"/>
                      </a:lnTo>
                      <a:lnTo>
                        <a:pt x="181" y="256"/>
                      </a:lnTo>
                      <a:lnTo>
                        <a:pt x="182" y="251"/>
                      </a:lnTo>
                      <a:lnTo>
                        <a:pt x="182" y="244"/>
                      </a:lnTo>
                      <a:lnTo>
                        <a:pt x="180" y="238"/>
                      </a:lnTo>
                      <a:lnTo>
                        <a:pt x="179" y="235"/>
                      </a:lnTo>
                      <a:lnTo>
                        <a:pt x="179" y="232"/>
                      </a:lnTo>
                      <a:lnTo>
                        <a:pt x="182" y="227"/>
                      </a:lnTo>
                      <a:lnTo>
                        <a:pt x="188" y="219"/>
                      </a:lnTo>
                      <a:lnTo>
                        <a:pt x="195" y="209"/>
                      </a:lnTo>
                      <a:lnTo>
                        <a:pt x="197" y="197"/>
                      </a:lnTo>
                      <a:lnTo>
                        <a:pt x="190" y="187"/>
                      </a:lnTo>
                      <a:lnTo>
                        <a:pt x="177" y="179"/>
                      </a:lnTo>
                      <a:lnTo>
                        <a:pt x="168" y="173"/>
                      </a:lnTo>
                      <a:lnTo>
                        <a:pt x="165" y="168"/>
                      </a:lnTo>
                      <a:lnTo>
                        <a:pt x="168" y="162"/>
                      </a:lnTo>
                      <a:lnTo>
                        <a:pt x="177" y="156"/>
                      </a:lnTo>
                      <a:lnTo>
                        <a:pt x="188" y="149"/>
                      </a:lnTo>
                      <a:lnTo>
                        <a:pt x="195" y="139"/>
                      </a:lnTo>
                      <a:lnTo>
                        <a:pt x="195" y="130"/>
                      </a:lnTo>
                      <a:lnTo>
                        <a:pt x="192" y="120"/>
                      </a:lnTo>
                      <a:lnTo>
                        <a:pt x="194" y="109"/>
                      </a:lnTo>
                      <a:lnTo>
                        <a:pt x="195" y="100"/>
                      </a:lnTo>
                      <a:lnTo>
                        <a:pt x="196" y="90"/>
                      </a:lnTo>
                      <a:lnTo>
                        <a:pt x="197" y="77"/>
                      </a:lnTo>
                      <a:lnTo>
                        <a:pt x="199" y="65"/>
                      </a:lnTo>
                      <a:lnTo>
                        <a:pt x="201" y="55"/>
                      </a:lnTo>
                      <a:lnTo>
                        <a:pt x="196" y="52"/>
                      </a:lnTo>
                      <a:lnTo>
                        <a:pt x="189" y="54"/>
                      </a:lnTo>
                      <a:lnTo>
                        <a:pt x="183" y="54"/>
                      </a:lnTo>
                      <a:lnTo>
                        <a:pt x="183" y="51"/>
                      </a:lnTo>
                      <a:lnTo>
                        <a:pt x="190" y="40"/>
                      </a:lnTo>
                      <a:lnTo>
                        <a:pt x="197" y="29"/>
                      </a:lnTo>
                      <a:lnTo>
                        <a:pt x="199" y="18"/>
                      </a:lnTo>
                      <a:lnTo>
                        <a:pt x="198" y="10"/>
                      </a:lnTo>
                      <a:lnTo>
                        <a:pt x="194" y="6"/>
                      </a:lnTo>
                      <a:lnTo>
                        <a:pt x="192" y="5"/>
                      </a:lnTo>
                      <a:lnTo>
                        <a:pt x="190" y="5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79" y="6"/>
                      </a:lnTo>
                      <a:lnTo>
                        <a:pt x="173" y="3"/>
                      </a:lnTo>
                      <a:lnTo>
                        <a:pt x="168" y="1"/>
                      </a:lnTo>
                      <a:lnTo>
                        <a:pt x="164" y="0"/>
                      </a:lnTo>
                      <a:lnTo>
                        <a:pt x="163" y="0"/>
                      </a:lnTo>
                      <a:lnTo>
                        <a:pt x="161" y="0"/>
                      </a:lnTo>
                      <a:lnTo>
                        <a:pt x="160" y="1"/>
                      </a:lnTo>
                      <a:lnTo>
                        <a:pt x="159" y="2"/>
                      </a:lnTo>
                      <a:lnTo>
                        <a:pt x="156" y="5"/>
                      </a:lnTo>
                      <a:lnTo>
                        <a:pt x="151" y="6"/>
                      </a:lnTo>
                      <a:lnTo>
                        <a:pt x="145" y="6"/>
                      </a:lnTo>
                      <a:lnTo>
                        <a:pt x="139" y="7"/>
                      </a:lnTo>
                      <a:lnTo>
                        <a:pt x="135" y="8"/>
                      </a:lnTo>
                      <a:lnTo>
                        <a:pt x="129" y="9"/>
                      </a:lnTo>
                      <a:lnTo>
                        <a:pt x="126" y="10"/>
                      </a:lnTo>
                      <a:lnTo>
                        <a:pt x="123" y="14"/>
                      </a:lnTo>
                      <a:lnTo>
                        <a:pt x="121" y="17"/>
                      </a:lnTo>
                      <a:lnTo>
                        <a:pt x="119" y="18"/>
                      </a:lnTo>
                      <a:lnTo>
                        <a:pt x="115" y="18"/>
                      </a:lnTo>
                      <a:lnTo>
                        <a:pt x="108" y="20"/>
                      </a:lnTo>
                      <a:lnTo>
                        <a:pt x="100" y="23"/>
                      </a:lnTo>
                      <a:lnTo>
                        <a:pt x="93" y="26"/>
                      </a:lnTo>
                      <a:lnTo>
                        <a:pt x="87" y="31"/>
                      </a:lnTo>
                      <a:lnTo>
                        <a:pt x="82" y="39"/>
                      </a:lnTo>
                      <a:lnTo>
                        <a:pt x="80" y="47"/>
                      </a:lnTo>
                      <a:lnTo>
                        <a:pt x="81" y="54"/>
                      </a:lnTo>
                      <a:lnTo>
                        <a:pt x="81" y="59"/>
                      </a:lnTo>
                      <a:lnTo>
                        <a:pt x="80" y="60"/>
                      </a:lnTo>
                      <a:lnTo>
                        <a:pt x="74" y="61"/>
                      </a:lnTo>
                      <a:lnTo>
                        <a:pt x="67" y="62"/>
                      </a:lnTo>
                      <a:lnTo>
                        <a:pt x="60" y="66"/>
                      </a:lnTo>
                      <a:lnTo>
                        <a:pt x="59" y="70"/>
                      </a:lnTo>
                      <a:lnTo>
                        <a:pt x="57" y="74"/>
                      </a:lnTo>
                      <a:lnTo>
                        <a:pt x="52" y="77"/>
                      </a:lnTo>
                      <a:lnTo>
                        <a:pt x="46" y="81"/>
                      </a:lnTo>
                      <a:lnTo>
                        <a:pt x="43" y="84"/>
                      </a:lnTo>
                      <a:lnTo>
                        <a:pt x="40" y="89"/>
                      </a:lnTo>
                      <a:lnTo>
                        <a:pt x="37" y="93"/>
                      </a:lnTo>
                      <a:lnTo>
                        <a:pt x="35" y="99"/>
                      </a:lnTo>
                      <a:lnTo>
                        <a:pt x="38" y="107"/>
                      </a:lnTo>
                      <a:lnTo>
                        <a:pt x="44" y="115"/>
                      </a:lnTo>
                      <a:lnTo>
                        <a:pt x="47" y="122"/>
                      </a:lnTo>
                      <a:lnTo>
                        <a:pt x="49" y="128"/>
                      </a:lnTo>
                      <a:lnTo>
                        <a:pt x="47" y="132"/>
                      </a:lnTo>
                      <a:lnTo>
                        <a:pt x="45" y="138"/>
                      </a:lnTo>
                      <a:lnTo>
                        <a:pt x="44" y="143"/>
                      </a:lnTo>
                      <a:lnTo>
                        <a:pt x="43" y="143"/>
                      </a:lnTo>
                      <a:lnTo>
                        <a:pt x="38" y="136"/>
                      </a:lnTo>
                      <a:lnTo>
                        <a:pt x="34" y="126"/>
                      </a:lnTo>
                      <a:lnTo>
                        <a:pt x="31" y="118"/>
                      </a:lnTo>
                      <a:lnTo>
                        <a:pt x="28" y="113"/>
                      </a:lnTo>
                      <a:lnTo>
                        <a:pt x="24" y="114"/>
                      </a:lnTo>
                      <a:lnTo>
                        <a:pt x="21" y="118"/>
                      </a:lnTo>
                      <a:lnTo>
                        <a:pt x="16" y="123"/>
                      </a:lnTo>
                      <a:lnTo>
                        <a:pt x="12" y="128"/>
                      </a:lnTo>
                      <a:lnTo>
                        <a:pt x="9" y="132"/>
                      </a:lnTo>
                      <a:lnTo>
                        <a:pt x="7" y="141"/>
                      </a:lnTo>
                      <a:lnTo>
                        <a:pt x="4" y="153"/>
                      </a:lnTo>
                      <a:lnTo>
                        <a:pt x="0" y="166"/>
                      </a:lnTo>
                      <a:lnTo>
                        <a:pt x="0" y="176"/>
                      </a:lnTo>
                      <a:lnTo>
                        <a:pt x="1" y="184"/>
                      </a:lnTo>
                      <a:lnTo>
                        <a:pt x="2" y="190"/>
                      </a:lnTo>
                      <a:lnTo>
                        <a:pt x="6" y="195"/>
                      </a:lnTo>
                      <a:lnTo>
                        <a:pt x="12" y="198"/>
                      </a:lnTo>
                      <a:lnTo>
                        <a:pt x="19" y="199"/>
                      </a:lnTo>
                      <a:lnTo>
                        <a:pt x="23" y="200"/>
                      </a:lnTo>
                      <a:lnTo>
                        <a:pt x="27" y="200"/>
                      </a:lnTo>
                      <a:lnTo>
                        <a:pt x="30" y="199"/>
                      </a:lnTo>
                      <a:lnTo>
                        <a:pt x="31" y="200"/>
                      </a:lnTo>
                      <a:lnTo>
                        <a:pt x="30" y="205"/>
                      </a:lnTo>
                      <a:lnTo>
                        <a:pt x="28" y="211"/>
                      </a:lnTo>
                      <a:lnTo>
                        <a:pt x="24" y="215"/>
                      </a:lnTo>
                      <a:lnTo>
                        <a:pt x="23" y="219"/>
                      </a:lnTo>
                      <a:lnTo>
                        <a:pt x="24" y="224"/>
                      </a:lnTo>
                      <a:lnTo>
                        <a:pt x="28" y="229"/>
                      </a:lnTo>
                      <a:lnTo>
                        <a:pt x="31" y="234"/>
                      </a:lnTo>
                      <a:lnTo>
                        <a:pt x="36" y="238"/>
                      </a:lnTo>
                      <a:lnTo>
                        <a:pt x="44" y="245"/>
                      </a:lnTo>
                      <a:lnTo>
                        <a:pt x="54" y="248"/>
                      </a:lnTo>
                      <a:lnTo>
                        <a:pt x="63" y="244"/>
                      </a:lnTo>
                      <a:lnTo>
                        <a:pt x="70" y="237"/>
                      </a:lnTo>
                      <a:lnTo>
                        <a:pt x="75" y="232"/>
                      </a:lnTo>
                      <a:lnTo>
                        <a:pt x="77" y="229"/>
                      </a:lnTo>
                      <a:lnTo>
                        <a:pt x="82" y="230"/>
                      </a:lnTo>
                      <a:lnTo>
                        <a:pt x="88" y="234"/>
                      </a:lnTo>
                      <a:lnTo>
                        <a:pt x="96" y="240"/>
                      </a:lnTo>
                      <a:lnTo>
                        <a:pt x="104" y="247"/>
                      </a:lnTo>
                      <a:lnTo>
                        <a:pt x="111" y="256"/>
                      </a:lnTo>
                      <a:lnTo>
                        <a:pt x="113" y="263"/>
                      </a:lnTo>
                      <a:lnTo>
                        <a:pt x="113" y="264"/>
                      </a:lnTo>
                      <a:lnTo>
                        <a:pt x="110" y="262"/>
                      </a:lnTo>
                      <a:lnTo>
                        <a:pt x="103" y="256"/>
                      </a:lnTo>
                      <a:lnTo>
                        <a:pt x="93" y="252"/>
                      </a:lnTo>
                      <a:lnTo>
                        <a:pt x="85" y="252"/>
                      </a:lnTo>
                      <a:lnTo>
                        <a:pt x="82" y="258"/>
                      </a:lnTo>
                      <a:lnTo>
                        <a:pt x="84" y="26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6" name="Freeform 440"/>
                <p:cNvSpPr>
                  <a:spLocks/>
                </p:cNvSpPr>
                <p:nvPr/>
              </p:nvSpPr>
              <p:spPr bwMode="auto">
                <a:xfrm>
                  <a:off x="2076450" y="1930400"/>
                  <a:ext cx="36513" cy="17463"/>
                </a:xfrm>
                <a:custGeom>
                  <a:avLst/>
                  <a:gdLst>
                    <a:gd name="T0" fmla="*/ 2147483647 w 34"/>
                    <a:gd name="T1" fmla="*/ 0 h 18"/>
                    <a:gd name="T2" fmla="*/ 2147483647 w 34"/>
                    <a:gd name="T3" fmla="*/ 2147483647 h 18"/>
                    <a:gd name="T4" fmla="*/ 2147483647 w 34"/>
                    <a:gd name="T5" fmla="*/ 2147483647 h 18"/>
                    <a:gd name="T6" fmla="*/ 2147483647 w 34"/>
                    <a:gd name="T7" fmla="*/ 2147483647 h 18"/>
                    <a:gd name="T8" fmla="*/ 2147483647 w 34"/>
                    <a:gd name="T9" fmla="*/ 2147483647 h 18"/>
                    <a:gd name="T10" fmla="*/ 2147483647 w 34"/>
                    <a:gd name="T11" fmla="*/ 2147483647 h 18"/>
                    <a:gd name="T12" fmla="*/ 2147483647 w 34"/>
                    <a:gd name="T13" fmla="*/ 2147483647 h 18"/>
                    <a:gd name="T14" fmla="*/ 2147483647 w 34"/>
                    <a:gd name="T15" fmla="*/ 2147483647 h 18"/>
                    <a:gd name="T16" fmla="*/ 2147483647 w 34"/>
                    <a:gd name="T17" fmla="*/ 2147483647 h 18"/>
                    <a:gd name="T18" fmla="*/ 2147483647 w 34"/>
                    <a:gd name="T19" fmla="*/ 2147483647 h 18"/>
                    <a:gd name="T20" fmla="*/ 0 w 34"/>
                    <a:gd name="T21" fmla="*/ 2147483647 h 18"/>
                    <a:gd name="T22" fmla="*/ 0 w 34"/>
                    <a:gd name="T23" fmla="*/ 2147483647 h 18"/>
                    <a:gd name="T24" fmla="*/ 2147483647 w 34"/>
                    <a:gd name="T25" fmla="*/ 2147483647 h 18"/>
                    <a:gd name="T26" fmla="*/ 2147483647 w 34"/>
                    <a:gd name="T27" fmla="*/ 2147483647 h 18"/>
                    <a:gd name="T28" fmla="*/ 2147483647 w 34"/>
                    <a:gd name="T29" fmla="*/ 2147483647 h 18"/>
                    <a:gd name="T30" fmla="*/ 2147483647 w 34"/>
                    <a:gd name="T31" fmla="*/ 2147483647 h 18"/>
                    <a:gd name="T32" fmla="*/ 2147483647 w 34"/>
                    <a:gd name="T33" fmla="*/ 0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4" h="18">
                      <a:moveTo>
                        <a:pt x="31" y="0"/>
                      </a:moveTo>
                      <a:lnTo>
                        <a:pt x="32" y="1"/>
                      </a:lnTo>
                      <a:lnTo>
                        <a:pt x="34" y="3"/>
                      </a:lnTo>
                      <a:lnTo>
                        <a:pt x="34" y="6"/>
                      </a:lnTo>
                      <a:lnTo>
                        <a:pt x="30" y="10"/>
                      </a:lnTo>
                      <a:lnTo>
                        <a:pt x="24" y="14"/>
                      </a:lnTo>
                      <a:lnTo>
                        <a:pt x="22" y="16"/>
                      </a:lnTo>
                      <a:lnTo>
                        <a:pt x="19" y="18"/>
                      </a:lnTo>
                      <a:lnTo>
                        <a:pt x="12" y="18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4" y="7"/>
                      </a:lnTo>
                      <a:lnTo>
                        <a:pt x="14" y="4"/>
                      </a:lnTo>
                      <a:lnTo>
                        <a:pt x="22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7" name="Freeform 441"/>
                <p:cNvSpPr>
                  <a:spLocks/>
                </p:cNvSpPr>
                <p:nvPr/>
              </p:nvSpPr>
              <p:spPr bwMode="auto">
                <a:xfrm>
                  <a:off x="2057400" y="1884363"/>
                  <a:ext cx="33338" cy="47625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0 h 46"/>
                    <a:gd name="T8" fmla="*/ 2147483647 w 34"/>
                    <a:gd name="T9" fmla="*/ 0 h 46"/>
                    <a:gd name="T10" fmla="*/ 2147483647 w 34"/>
                    <a:gd name="T11" fmla="*/ 2147483647 h 46"/>
                    <a:gd name="T12" fmla="*/ 0 w 34"/>
                    <a:gd name="T13" fmla="*/ 2147483647 h 46"/>
                    <a:gd name="T14" fmla="*/ 2147483647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2147483647 h 4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4" h="46">
                      <a:moveTo>
                        <a:pt x="22" y="14"/>
                      </a:moveTo>
                      <a:lnTo>
                        <a:pt x="20" y="10"/>
                      </a:lnTo>
                      <a:lnTo>
                        <a:pt x="14" y="5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1" y="5"/>
                      </a:lnTo>
                      <a:lnTo>
                        <a:pt x="0" y="10"/>
                      </a:lnTo>
                      <a:lnTo>
                        <a:pt x="1" y="15"/>
                      </a:lnTo>
                      <a:lnTo>
                        <a:pt x="1" y="20"/>
                      </a:lnTo>
                      <a:lnTo>
                        <a:pt x="3" y="27"/>
                      </a:lnTo>
                      <a:lnTo>
                        <a:pt x="4" y="36"/>
                      </a:lnTo>
                      <a:lnTo>
                        <a:pt x="7" y="43"/>
                      </a:lnTo>
                      <a:lnTo>
                        <a:pt x="11" y="46"/>
                      </a:lnTo>
                      <a:lnTo>
                        <a:pt x="16" y="46"/>
                      </a:lnTo>
                      <a:lnTo>
                        <a:pt x="21" y="44"/>
                      </a:lnTo>
                      <a:lnTo>
                        <a:pt x="26" y="42"/>
                      </a:lnTo>
                      <a:lnTo>
                        <a:pt x="29" y="38"/>
                      </a:lnTo>
                      <a:lnTo>
                        <a:pt x="31" y="33"/>
                      </a:lnTo>
                      <a:lnTo>
                        <a:pt x="34" y="30"/>
                      </a:lnTo>
                      <a:lnTo>
                        <a:pt x="34" y="27"/>
                      </a:lnTo>
                      <a:lnTo>
                        <a:pt x="30" y="22"/>
                      </a:lnTo>
                      <a:lnTo>
                        <a:pt x="26" y="17"/>
                      </a:lnTo>
                      <a:lnTo>
                        <a:pt x="23" y="15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8" name="Freeform 442"/>
                <p:cNvSpPr>
                  <a:spLocks/>
                </p:cNvSpPr>
                <p:nvPr/>
              </p:nvSpPr>
              <p:spPr bwMode="auto">
                <a:xfrm>
                  <a:off x="1990725" y="1862138"/>
                  <a:ext cx="60325" cy="68262"/>
                </a:xfrm>
                <a:custGeom>
                  <a:avLst/>
                  <a:gdLst>
                    <a:gd name="T0" fmla="*/ 2147483647 w 58"/>
                    <a:gd name="T1" fmla="*/ 2147483647 h 67"/>
                    <a:gd name="T2" fmla="*/ 2147483647 w 58"/>
                    <a:gd name="T3" fmla="*/ 2147483647 h 67"/>
                    <a:gd name="T4" fmla="*/ 2147483647 w 58"/>
                    <a:gd name="T5" fmla="*/ 2147483647 h 67"/>
                    <a:gd name="T6" fmla="*/ 2147483647 w 58"/>
                    <a:gd name="T7" fmla="*/ 2147483647 h 67"/>
                    <a:gd name="T8" fmla="*/ 2147483647 w 58"/>
                    <a:gd name="T9" fmla="*/ 2147483647 h 67"/>
                    <a:gd name="T10" fmla="*/ 2147483647 w 58"/>
                    <a:gd name="T11" fmla="*/ 2147483647 h 67"/>
                    <a:gd name="T12" fmla="*/ 2147483647 w 58"/>
                    <a:gd name="T13" fmla="*/ 2147483647 h 67"/>
                    <a:gd name="T14" fmla="*/ 2147483647 w 58"/>
                    <a:gd name="T15" fmla="*/ 2147483647 h 67"/>
                    <a:gd name="T16" fmla="*/ 2147483647 w 58"/>
                    <a:gd name="T17" fmla="*/ 2147483647 h 67"/>
                    <a:gd name="T18" fmla="*/ 2147483647 w 58"/>
                    <a:gd name="T19" fmla="*/ 2147483647 h 67"/>
                    <a:gd name="T20" fmla="*/ 2147483647 w 58"/>
                    <a:gd name="T21" fmla="*/ 2147483647 h 67"/>
                    <a:gd name="T22" fmla="*/ 2147483647 w 58"/>
                    <a:gd name="T23" fmla="*/ 2147483647 h 67"/>
                    <a:gd name="T24" fmla="*/ 2147483647 w 58"/>
                    <a:gd name="T25" fmla="*/ 2147483647 h 67"/>
                    <a:gd name="T26" fmla="*/ 2147483647 w 58"/>
                    <a:gd name="T27" fmla="*/ 2147483647 h 67"/>
                    <a:gd name="T28" fmla="*/ 2147483647 w 58"/>
                    <a:gd name="T29" fmla="*/ 2147483647 h 67"/>
                    <a:gd name="T30" fmla="*/ 2147483647 w 58"/>
                    <a:gd name="T31" fmla="*/ 2147483647 h 67"/>
                    <a:gd name="T32" fmla="*/ 2147483647 w 58"/>
                    <a:gd name="T33" fmla="*/ 2147483647 h 67"/>
                    <a:gd name="T34" fmla="*/ 2147483647 w 58"/>
                    <a:gd name="T35" fmla="*/ 2147483647 h 67"/>
                    <a:gd name="T36" fmla="*/ 2147483647 w 58"/>
                    <a:gd name="T37" fmla="*/ 2147483647 h 67"/>
                    <a:gd name="T38" fmla="*/ 2147483647 w 58"/>
                    <a:gd name="T39" fmla="*/ 2147483647 h 67"/>
                    <a:gd name="T40" fmla="*/ 2147483647 w 58"/>
                    <a:gd name="T41" fmla="*/ 2147483647 h 67"/>
                    <a:gd name="T42" fmla="*/ 2147483647 w 58"/>
                    <a:gd name="T43" fmla="*/ 2147483647 h 67"/>
                    <a:gd name="T44" fmla="*/ 2147483647 w 58"/>
                    <a:gd name="T45" fmla="*/ 2147483647 h 67"/>
                    <a:gd name="T46" fmla="*/ 0 w 58"/>
                    <a:gd name="T47" fmla="*/ 2147483647 h 67"/>
                    <a:gd name="T48" fmla="*/ 2147483647 w 58"/>
                    <a:gd name="T49" fmla="*/ 0 h 67"/>
                    <a:gd name="T50" fmla="*/ 2147483647 w 58"/>
                    <a:gd name="T51" fmla="*/ 0 h 67"/>
                    <a:gd name="T52" fmla="*/ 2147483647 w 58"/>
                    <a:gd name="T53" fmla="*/ 0 h 67"/>
                    <a:gd name="T54" fmla="*/ 2147483647 w 58"/>
                    <a:gd name="T55" fmla="*/ 2147483647 h 67"/>
                    <a:gd name="T56" fmla="*/ 2147483647 w 58"/>
                    <a:gd name="T57" fmla="*/ 2147483647 h 67"/>
                    <a:gd name="T58" fmla="*/ 2147483647 w 58"/>
                    <a:gd name="T59" fmla="*/ 2147483647 h 67"/>
                    <a:gd name="T60" fmla="*/ 2147483647 w 58"/>
                    <a:gd name="T61" fmla="*/ 2147483647 h 67"/>
                    <a:gd name="T62" fmla="*/ 2147483647 w 58"/>
                    <a:gd name="T63" fmla="*/ 2147483647 h 67"/>
                    <a:gd name="T64" fmla="*/ 2147483647 w 58"/>
                    <a:gd name="T65" fmla="*/ 2147483647 h 67"/>
                    <a:gd name="T66" fmla="*/ 2147483647 w 58"/>
                    <a:gd name="T67" fmla="*/ 2147483647 h 67"/>
                    <a:gd name="T68" fmla="*/ 2147483647 w 58"/>
                    <a:gd name="T69" fmla="*/ 2147483647 h 67"/>
                    <a:gd name="T70" fmla="*/ 2147483647 w 58"/>
                    <a:gd name="T71" fmla="*/ 2147483647 h 67"/>
                    <a:gd name="T72" fmla="*/ 2147483647 w 58"/>
                    <a:gd name="T73" fmla="*/ 2147483647 h 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8" h="67">
                      <a:moveTo>
                        <a:pt x="53" y="34"/>
                      </a:moveTo>
                      <a:lnTo>
                        <a:pt x="54" y="37"/>
                      </a:lnTo>
                      <a:lnTo>
                        <a:pt x="57" y="44"/>
                      </a:lnTo>
                      <a:lnTo>
                        <a:pt x="58" y="53"/>
                      </a:lnTo>
                      <a:lnTo>
                        <a:pt x="57" y="60"/>
                      </a:lnTo>
                      <a:lnTo>
                        <a:pt x="54" y="64"/>
                      </a:lnTo>
                      <a:lnTo>
                        <a:pt x="52" y="66"/>
                      </a:lnTo>
                      <a:lnTo>
                        <a:pt x="48" y="67"/>
                      </a:lnTo>
                      <a:lnTo>
                        <a:pt x="44" y="65"/>
                      </a:lnTo>
                      <a:lnTo>
                        <a:pt x="39" y="62"/>
                      </a:lnTo>
                      <a:lnTo>
                        <a:pt x="35" y="60"/>
                      </a:lnTo>
                      <a:lnTo>
                        <a:pt x="32" y="58"/>
                      </a:lnTo>
                      <a:lnTo>
                        <a:pt x="29" y="53"/>
                      </a:lnTo>
                      <a:lnTo>
                        <a:pt x="24" y="50"/>
                      </a:lnTo>
                      <a:lnTo>
                        <a:pt x="17" y="49"/>
                      </a:lnTo>
                      <a:lnTo>
                        <a:pt x="12" y="47"/>
                      </a:lnTo>
                      <a:lnTo>
                        <a:pt x="8" y="42"/>
                      </a:lnTo>
                      <a:lnTo>
                        <a:pt x="9" y="37"/>
                      </a:lnTo>
                      <a:lnTo>
                        <a:pt x="13" y="37"/>
                      </a:lnTo>
                      <a:lnTo>
                        <a:pt x="15" y="36"/>
                      </a:lnTo>
                      <a:lnTo>
                        <a:pt x="13" y="30"/>
                      </a:lnTo>
                      <a:lnTo>
                        <a:pt x="7" y="20"/>
                      </a:lnTo>
                      <a:lnTo>
                        <a:pt x="2" y="11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3" y="8"/>
                      </a:lnTo>
                      <a:lnTo>
                        <a:pt x="28" y="13"/>
                      </a:lnTo>
                      <a:lnTo>
                        <a:pt x="34" y="15"/>
                      </a:lnTo>
                      <a:lnTo>
                        <a:pt x="38" y="16"/>
                      </a:lnTo>
                      <a:lnTo>
                        <a:pt x="40" y="19"/>
                      </a:lnTo>
                      <a:lnTo>
                        <a:pt x="43" y="24"/>
                      </a:lnTo>
                      <a:lnTo>
                        <a:pt x="47" y="29"/>
                      </a:lnTo>
                      <a:lnTo>
                        <a:pt x="51" y="32"/>
                      </a:lnTo>
                      <a:lnTo>
                        <a:pt x="53" y="3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9" name="Freeform 443"/>
                <p:cNvSpPr>
                  <a:spLocks/>
                </p:cNvSpPr>
                <p:nvPr/>
              </p:nvSpPr>
              <p:spPr bwMode="auto">
                <a:xfrm>
                  <a:off x="1747838" y="2109788"/>
                  <a:ext cx="269875" cy="234950"/>
                </a:xfrm>
                <a:custGeom>
                  <a:avLst/>
                  <a:gdLst>
                    <a:gd name="T0" fmla="*/ 2147483647 w 249"/>
                    <a:gd name="T1" fmla="*/ 2147483647 h 231"/>
                    <a:gd name="T2" fmla="*/ 2147483647 w 249"/>
                    <a:gd name="T3" fmla="*/ 2147483647 h 231"/>
                    <a:gd name="T4" fmla="*/ 2147483647 w 249"/>
                    <a:gd name="T5" fmla="*/ 2147483647 h 231"/>
                    <a:gd name="T6" fmla="*/ 2147483647 w 249"/>
                    <a:gd name="T7" fmla="*/ 2147483647 h 231"/>
                    <a:gd name="T8" fmla="*/ 2147483647 w 249"/>
                    <a:gd name="T9" fmla="*/ 2147483647 h 231"/>
                    <a:gd name="T10" fmla="*/ 2147483647 w 249"/>
                    <a:gd name="T11" fmla="*/ 2147483647 h 231"/>
                    <a:gd name="T12" fmla="*/ 2147483647 w 249"/>
                    <a:gd name="T13" fmla="*/ 2147483647 h 231"/>
                    <a:gd name="T14" fmla="*/ 2147483647 w 249"/>
                    <a:gd name="T15" fmla="*/ 2147483647 h 231"/>
                    <a:gd name="T16" fmla="*/ 2147483647 w 249"/>
                    <a:gd name="T17" fmla="*/ 2147483647 h 231"/>
                    <a:gd name="T18" fmla="*/ 2147483647 w 249"/>
                    <a:gd name="T19" fmla="*/ 2147483647 h 231"/>
                    <a:gd name="T20" fmla="*/ 2147483647 w 249"/>
                    <a:gd name="T21" fmla="*/ 2147483647 h 231"/>
                    <a:gd name="T22" fmla="*/ 2147483647 w 249"/>
                    <a:gd name="T23" fmla="*/ 2147483647 h 231"/>
                    <a:gd name="T24" fmla="*/ 2147483647 w 249"/>
                    <a:gd name="T25" fmla="*/ 2147483647 h 231"/>
                    <a:gd name="T26" fmla="*/ 2147483647 w 249"/>
                    <a:gd name="T27" fmla="*/ 2147483647 h 231"/>
                    <a:gd name="T28" fmla="*/ 2147483647 w 249"/>
                    <a:gd name="T29" fmla="*/ 2147483647 h 231"/>
                    <a:gd name="T30" fmla="*/ 2147483647 w 249"/>
                    <a:gd name="T31" fmla="*/ 2147483647 h 231"/>
                    <a:gd name="T32" fmla="*/ 2147483647 w 249"/>
                    <a:gd name="T33" fmla="*/ 2147483647 h 231"/>
                    <a:gd name="T34" fmla="*/ 2147483647 w 249"/>
                    <a:gd name="T35" fmla="*/ 2147483647 h 231"/>
                    <a:gd name="T36" fmla="*/ 2147483647 w 249"/>
                    <a:gd name="T37" fmla="*/ 2147483647 h 231"/>
                    <a:gd name="T38" fmla="*/ 2147483647 w 249"/>
                    <a:gd name="T39" fmla="*/ 2147483647 h 231"/>
                    <a:gd name="T40" fmla="*/ 2147483647 w 249"/>
                    <a:gd name="T41" fmla="*/ 2147483647 h 231"/>
                    <a:gd name="T42" fmla="*/ 2147483647 w 249"/>
                    <a:gd name="T43" fmla="*/ 2147483647 h 231"/>
                    <a:gd name="T44" fmla="*/ 2147483647 w 249"/>
                    <a:gd name="T45" fmla="*/ 2147483647 h 231"/>
                    <a:gd name="T46" fmla="*/ 2147483647 w 249"/>
                    <a:gd name="T47" fmla="*/ 2147483647 h 231"/>
                    <a:gd name="T48" fmla="*/ 2147483647 w 249"/>
                    <a:gd name="T49" fmla="*/ 2147483647 h 231"/>
                    <a:gd name="T50" fmla="*/ 2147483647 w 249"/>
                    <a:gd name="T51" fmla="*/ 2147483647 h 231"/>
                    <a:gd name="T52" fmla="*/ 2147483647 w 249"/>
                    <a:gd name="T53" fmla="*/ 2147483647 h 231"/>
                    <a:gd name="T54" fmla="*/ 2147483647 w 249"/>
                    <a:gd name="T55" fmla="*/ 2147483647 h 231"/>
                    <a:gd name="T56" fmla="*/ 2147483647 w 249"/>
                    <a:gd name="T57" fmla="*/ 2147483647 h 231"/>
                    <a:gd name="T58" fmla="*/ 2147483647 w 249"/>
                    <a:gd name="T59" fmla="*/ 2147483647 h 231"/>
                    <a:gd name="T60" fmla="*/ 2147483647 w 249"/>
                    <a:gd name="T61" fmla="*/ 2147483647 h 231"/>
                    <a:gd name="T62" fmla="*/ 2147483647 w 249"/>
                    <a:gd name="T63" fmla="*/ 2147483647 h 231"/>
                    <a:gd name="T64" fmla="*/ 2147483647 w 249"/>
                    <a:gd name="T65" fmla="*/ 2147483647 h 231"/>
                    <a:gd name="T66" fmla="*/ 2147483647 w 249"/>
                    <a:gd name="T67" fmla="*/ 2147483647 h 231"/>
                    <a:gd name="T68" fmla="*/ 2147483647 w 249"/>
                    <a:gd name="T69" fmla="*/ 2147483647 h 231"/>
                    <a:gd name="T70" fmla="*/ 2147483647 w 249"/>
                    <a:gd name="T71" fmla="*/ 2147483647 h 231"/>
                    <a:gd name="T72" fmla="*/ 2147483647 w 249"/>
                    <a:gd name="T73" fmla="*/ 2147483647 h 231"/>
                    <a:gd name="T74" fmla="*/ 2147483647 w 249"/>
                    <a:gd name="T75" fmla="*/ 2147483647 h 231"/>
                    <a:gd name="T76" fmla="*/ 2147483647 w 249"/>
                    <a:gd name="T77" fmla="*/ 2147483647 h 231"/>
                    <a:gd name="T78" fmla="*/ 2147483647 w 249"/>
                    <a:gd name="T79" fmla="*/ 2147483647 h 231"/>
                    <a:gd name="T80" fmla="*/ 2147483647 w 249"/>
                    <a:gd name="T81" fmla="*/ 2147483647 h 231"/>
                    <a:gd name="T82" fmla="*/ 2147483647 w 249"/>
                    <a:gd name="T83" fmla="*/ 2147483647 h 231"/>
                    <a:gd name="T84" fmla="*/ 2147483647 w 249"/>
                    <a:gd name="T85" fmla="*/ 2147483647 h 231"/>
                    <a:gd name="T86" fmla="*/ 2147483647 w 249"/>
                    <a:gd name="T87" fmla="*/ 2147483647 h 231"/>
                    <a:gd name="T88" fmla="*/ 2147483647 w 249"/>
                    <a:gd name="T89" fmla="*/ 2147483647 h 231"/>
                    <a:gd name="T90" fmla="*/ 2147483647 w 249"/>
                    <a:gd name="T91" fmla="*/ 2147483647 h 231"/>
                    <a:gd name="T92" fmla="*/ 2147483647 w 249"/>
                    <a:gd name="T93" fmla="*/ 2147483647 h 231"/>
                    <a:gd name="T94" fmla="*/ 2147483647 w 249"/>
                    <a:gd name="T95" fmla="*/ 2147483647 h 231"/>
                    <a:gd name="T96" fmla="*/ 2147483647 w 249"/>
                    <a:gd name="T97" fmla="*/ 2147483647 h 23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9" h="231">
                      <a:moveTo>
                        <a:pt x="239" y="162"/>
                      </a:moveTo>
                      <a:lnTo>
                        <a:pt x="241" y="164"/>
                      </a:lnTo>
                      <a:lnTo>
                        <a:pt x="246" y="168"/>
                      </a:lnTo>
                      <a:lnTo>
                        <a:pt x="249" y="175"/>
                      </a:lnTo>
                      <a:lnTo>
                        <a:pt x="248" y="182"/>
                      </a:lnTo>
                      <a:lnTo>
                        <a:pt x="244" y="187"/>
                      </a:lnTo>
                      <a:lnTo>
                        <a:pt x="239" y="188"/>
                      </a:lnTo>
                      <a:lnTo>
                        <a:pt x="236" y="187"/>
                      </a:lnTo>
                      <a:lnTo>
                        <a:pt x="232" y="187"/>
                      </a:lnTo>
                      <a:lnTo>
                        <a:pt x="229" y="187"/>
                      </a:lnTo>
                      <a:lnTo>
                        <a:pt x="226" y="187"/>
                      </a:lnTo>
                      <a:lnTo>
                        <a:pt x="226" y="189"/>
                      </a:lnTo>
                      <a:lnTo>
                        <a:pt x="228" y="195"/>
                      </a:lnTo>
                      <a:lnTo>
                        <a:pt x="230" y="204"/>
                      </a:lnTo>
                      <a:lnTo>
                        <a:pt x="232" y="213"/>
                      </a:lnTo>
                      <a:lnTo>
                        <a:pt x="231" y="220"/>
                      </a:lnTo>
                      <a:lnTo>
                        <a:pt x="224" y="225"/>
                      </a:lnTo>
                      <a:lnTo>
                        <a:pt x="216" y="227"/>
                      </a:lnTo>
                      <a:lnTo>
                        <a:pt x="211" y="230"/>
                      </a:lnTo>
                      <a:lnTo>
                        <a:pt x="205" y="231"/>
                      </a:lnTo>
                      <a:lnTo>
                        <a:pt x="195" y="225"/>
                      </a:lnTo>
                      <a:lnTo>
                        <a:pt x="190" y="220"/>
                      </a:lnTo>
                      <a:lnTo>
                        <a:pt x="184" y="215"/>
                      </a:lnTo>
                      <a:lnTo>
                        <a:pt x="178" y="210"/>
                      </a:lnTo>
                      <a:lnTo>
                        <a:pt x="173" y="205"/>
                      </a:lnTo>
                      <a:lnTo>
                        <a:pt x="170" y="202"/>
                      </a:lnTo>
                      <a:lnTo>
                        <a:pt x="165" y="198"/>
                      </a:lnTo>
                      <a:lnTo>
                        <a:pt x="163" y="196"/>
                      </a:lnTo>
                      <a:lnTo>
                        <a:pt x="161" y="195"/>
                      </a:lnTo>
                      <a:lnTo>
                        <a:pt x="158" y="194"/>
                      </a:lnTo>
                      <a:lnTo>
                        <a:pt x="157" y="194"/>
                      </a:lnTo>
                      <a:lnTo>
                        <a:pt x="154" y="196"/>
                      </a:lnTo>
                      <a:lnTo>
                        <a:pt x="146" y="202"/>
                      </a:lnTo>
                      <a:lnTo>
                        <a:pt x="140" y="206"/>
                      </a:lnTo>
                      <a:lnTo>
                        <a:pt x="132" y="210"/>
                      </a:lnTo>
                      <a:lnTo>
                        <a:pt x="123" y="213"/>
                      </a:lnTo>
                      <a:lnTo>
                        <a:pt x="114" y="216"/>
                      </a:lnTo>
                      <a:lnTo>
                        <a:pt x="104" y="219"/>
                      </a:lnTo>
                      <a:lnTo>
                        <a:pt x="95" y="220"/>
                      </a:lnTo>
                      <a:lnTo>
                        <a:pt x="89" y="221"/>
                      </a:lnTo>
                      <a:lnTo>
                        <a:pt x="85" y="223"/>
                      </a:lnTo>
                      <a:lnTo>
                        <a:pt x="81" y="223"/>
                      </a:lnTo>
                      <a:lnTo>
                        <a:pt x="78" y="223"/>
                      </a:lnTo>
                      <a:lnTo>
                        <a:pt x="73" y="221"/>
                      </a:lnTo>
                      <a:lnTo>
                        <a:pt x="67" y="219"/>
                      </a:lnTo>
                      <a:lnTo>
                        <a:pt x="62" y="218"/>
                      </a:lnTo>
                      <a:lnTo>
                        <a:pt x="57" y="216"/>
                      </a:lnTo>
                      <a:lnTo>
                        <a:pt x="52" y="215"/>
                      </a:lnTo>
                      <a:lnTo>
                        <a:pt x="49" y="215"/>
                      </a:lnTo>
                      <a:lnTo>
                        <a:pt x="46" y="213"/>
                      </a:lnTo>
                      <a:lnTo>
                        <a:pt x="44" y="210"/>
                      </a:lnTo>
                      <a:lnTo>
                        <a:pt x="44" y="204"/>
                      </a:lnTo>
                      <a:lnTo>
                        <a:pt x="43" y="197"/>
                      </a:lnTo>
                      <a:lnTo>
                        <a:pt x="40" y="188"/>
                      </a:lnTo>
                      <a:lnTo>
                        <a:pt x="33" y="180"/>
                      </a:lnTo>
                      <a:lnTo>
                        <a:pt x="25" y="173"/>
                      </a:lnTo>
                      <a:lnTo>
                        <a:pt x="16" y="167"/>
                      </a:lnTo>
                      <a:lnTo>
                        <a:pt x="9" y="164"/>
                      </a:lnTo>
                      <a:lnTo>
                        <a:pt x="3" y="162"/>
                      </a:lnTo>
                      <a:lnTo>
                        <a:pt x="1" y="157"/>
                      </a:lnTo>
                      <a:lnTo>
                        <a:pt x="0" y="151"/>
                      </a:lnTo>
                      <a:lnTo>
                        <a:pt x="0" y="143"/>
                      </a:lnTo>
                      <a:lnTo>
                        <a:pt x="0" y="136"/>
                      </a:lnTo>
                      <a:lnTo>
                        <a:pt x="1" y="130"/>
                      </a:lnTo>
                      <a:lnTo>
                        <a:pt x="5" y="129"/>
                      </a:lnTo>
                      <a:lnTo>
                        <a:pt x="12" y="129"/>
                      </a:lnTo>
                      <a:lnTo>
                        <a:pt x="20" y="128"/>
                      </a:lnTo>
                      <a:lnTo>
                        <a:pt x="27" y="129"/>
                      </a:lnTo>
                      <a:lnTo>
                        <a:pt x="36" y="132"/>
                      </a:lnTo>
                      <a:lnTo>
                        <a:pt x="42" y="135"/>
                      </a:lnTo>
                      <a:lnTo>
                        <a:pt x="49" y="138"/>
                      </a:lnTo>
                      <a:lnTo>
                        <a:pt x="57" y="142"/>
                      </a:lnTo>
                      <a:lnTo>
                        <a:pt x="65" y="147"/>
                      </a:lnTo>
                      <a:lnTo>
                        <a:pt x="72" y="149"/>
                      </a:lnTo>
                      <a:lnTo>
                        <a:pt x="79" y="151"/>
                      </a:lnTo>
                      <a:lnTo>
                        <a:pt x="82" y="151"/>
                      </a:lnTo>
                      <a:lnTo>
                        <a:pt x="85" y="149"/>
                      </a:lnTo>
                      <a:lnTo>
                        <a:pt x="86" y="141"/>
                      </a:lnTo>
                      <a:lnTo>
                        <a:pt x="86" y="133"/>
                      </a:lnTo>
                      <a:lnTo>
                        <a:pt x="81" y="126"/>
                      </a:lnTo>
                      <a:lnTo>
                        <a:pt x="69" y="121"/>
                      </a:lnTo>
                      <a:lnTo>
                        <a:pt x="56" y="118"/>
                      </a:lnTo>
                      <a:lnTo>
                        <a:pt x="50" y="117"/>
                      </a:lnTo>
                      <a:lnTo>
                        <a:pt x="44" y="117"/>
                      </a:lnTo>
                      <a:lnTo>
                        <a:pt x="35" y="115"/>
                      </a:lnTo>
                      <a:lnTo>
                        <a:pt x="24" y="115"/>
                      </a:lnTo>
                      <a:lnTo>
                        <a:pt x="17" y="115"/>
                      </a:lnTo>
                      <a:lnTo>
                        <a:pt x="12" y="114"/>
                      </a:lnTo>
                      <a:lnTo>
                        <a:pt x="8" y="111"/>
                      </a:lnTo>
                      <a:lnTo>
                        <a:pt x="3" y="104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4" y="86"/>
                      </a:lnTo>
                      <a:lnTo>
                        <a:pt x="11" y="84"/>
                      </a:lnTo>
                      <a:lnTo>
                        <a:pt x="20" y="86"/>
                      </a:lnTo>
                      <a:lnTo>
                        <a:pt x="28" y="84"/>
                      </a:lnTo>
                      <a:lnTo>
                        <a:pt x="29" y="79"/>
                      </a:lnTo>
                      <a:lnTo>
                        <a:pt x="26" y="73"/>
                      </a:lnTo>
                      <a:lnTo>
                        <a:pt x="23" y="71"/>
                      </a:lnTo>
                      <a:lnTo>
                        <a:pt x="19" y="68"/>
                      </a:lnTo>
                      <a:lnTo>
                        <a:pt x="13" y="62"/>
                      </a:lnTo>
                      <a:lnTo>
                        <a:pt x="8" y="54"/>
                      </a:lnTo>
                      <a:lnTo>
                        <a:pt x="3" y="49"/>
                      </a:lnTo>
                      <a:lnTo>
                        <a:pt x="3" y="44"/>
                      </a:lnTo>
                      <a:lnTo>
                        <a:pt x="8" y="39"/>
                      </a:lnTo>
                      <a:lnTo>
                        <a:pt x="14" y="37"/>
                      </a:lnTo>
                      <a:lnTo>
                        <a:pt x="19" y="35"/>
                      </a:lnTo>
                      <a:lnTo>
                        <a:pt x="21" y="33"/>
                      </a:lnTo>
                      <a:lnTo>
                        <a:pt x="24" y="27"/>
                      </a:lnTo>
                      <a:lnTo>
                        <a:pt x="25" y="21"/>
                      </a:lnTo>
                      <a:lnTo>
                        <a:pt x="25" y="18"/>
                      </a:lnTo>
                      <a:lnTo>
                        <a:pt x="28" y="15"/>
                      </a:lnTo>
                      <a:lnTo>
                        <a:pt x="33" y="14"/>
                      </a:lnTo>
                      <a:lnTo>
                        <a:pt x="40" y="13"/>
                      </a:lnTo>
                      <a:lnTo>
                        <a:pt x="46" y="9"/>
                      </a:lnTo>
                      <a:lnTo>
                        <a:pt x="51" y="7"/>
                      </a:lnTo>
                      <a:lnTo>
                        <a:pt x="61" y="5"/>
                      </a:lnTo>
                      <a:lnTo>
                        <a:pt x="72" y="3"/>
                      </a:lnTo>
                      <a:lnTo>
                        <a:pt x="81" y="0"/>
                      </a:lnTo>
                      <a:lnTo>
                        <a:pt x="88" y="3"/>
                      </a:lnTo>
                      <a:lnTo>
                        <a:pt x="88" y="9"/>
                      </a:lnTo>
                      <a:lnTo>
                        <a:pt x="85" y="18"/>
                      </a:lnTo>
                      <a:lnTo>
                        <a:pt x="81" y="23"/>
                      </a:lnTo>
                      <a:lnTo>
                        <a:pt x="82" y="27"/>
                      </a:lnTo>
                      <a:lnTo>
                        <a:pt x="88" y="26"/>
                      </a:lnTo>
                      <a:lnTo>
                        <a:pt x="95" y="23"/>
                      </a:lnTo>
                      <a:lnTo>
                        <a:pt x="100" y="24"/>
                      </a:lnTo>
                      <a:lnTo>
                        <a:pt x="102" y="27"/>
                      </a:lnTo>
                      <a:lnTo>
                        <a:pt x="104" y="34"/>
                      </a:lnTo>
                      <a:lnTo>
                        <a:pt x="110" y="41"/>
                      </a:lnTo>
                      <a:lnTo>
                        <a:pt x="117" y="46"/>
                      </a:lnTo>
                      <a:lnTo>
                        <a:pt x="124" y="47"/>
                      </a:lnTo>
                      <a:lnTo>
                        <a:pt x="127" y="45"/>
                      </a:lnTo>
                      <a:lnTo>
                        <a:pt x="127" y="38"/>
                      </a:lnTo>
                      <a:lnTo>
                        <a:pt x="126" y="31"/>
                      </a:lnTo>
                      <a:lnTo>
                        <a:pt x="125" y="27"/>
                      </a:lnTo>
                      <a:lnTo>
                        <a:pt x="129" y="27"/>
                      </a:lnTo>
                      <a:lnTo>
                        <a:pt x="134" y="33"/>
                      </a:lnTo>
                      <a:lnTo>
                        <a:pt x="140" y="39"/>
                      </a:lnTo>
                      <a:lnTo>
                        <a:pt x="145" y="47"/>
                      </a:lnTo>
                      <a:lnTo>
                        <a:pt x="146" y="58"/>
                      </a:lnTo>
                      <a:lnTo>
                        <a:pt x="147" y="69"/>
                      </a:lnTo>
                      <a:lnTo>
                        <a:pt x="148" y="80"/>
                      </a:lnTo>
                      <a:lnTo>
                        <a:pt x="152" y="83"/>
                      </a:lnTo>
                      <a:lnTo>
                        <a:pt x="155" y="75"/>
                      </a:lnTo>
                      <a:lnTo>
                        <a:pt x="158" y="64"/>
                      </a:lnTo>
                      <a:lnTo>
                        <a:pt x="161" y="57"/>
                      </a:lnTo>
                      <a:lnTo>
                        <a:pt x="162" y="51"/>
                      </a:lnTo>
                      <a:lnTo>
                        <a:pt x="160" y="46"/>
                      </a:lnTo>
                      <a:lnTo>
                        <a:pt x="157" y="39"/>
                      </a:lnTo>
                      <a:lnTo>
                        <a:pt x="156" y="33"/>
                      </a:lnTo>
                      <a:lnTo>
                        <a:pt x="157" y="27"/>
                      </a:lnTo>
                      <a:lnTo>
                        <a:pt x="160" y="22"/>
                      </a:lnTo>
                      <a:lnTo>
                        <a:pt x="164" y="20"/>
                      </a:lnTo>
                      <a:lnTo>
                        <a:pt x="169" y="21"/>
                      </a:lnTo>
                      <a:lnTo>
                        <a:pt x="173" y="23"/>
                      </a:lnTo>
                      <a:lnTo>
                        <a:pt x="179" y="26"/>
                      </a:lnTo>
                      <a:lnTo>
                        <a:pt x="181" y="24"/>
                      </a:lnTo>
                      <a:lnTo>
                        <a:pt x="183" y="22"/>
                      </a:lnTo>
                      <a:lnTo>
                        <a:pt x="181" y="19"/>
                      </a:lnTo>
                      <a:lnTo>
                        <a:pt x="181" y="18"/>
                      </a:lnTo>
                      <a:lnTo>
                        <a:pt x="179" y="15"/>
                      </a:lnTo>
                      <a:lnTo>
                        <a:pt x="175" y="11"/>
                      </a:lnTo>
                      <a:lnTo>
                        <a:pt x="172" y="7"/>
                      </a:lnTo>
                      <a:lnTo>
                        <a:pt x="179" y="5"/>
                      </a:lnTo>
                      <a:lnTo>
                        <a:pt x="185" y="5"/>
                      </a:lnTo>
                      <a:lnTo>
                        <a:pt x="192" y="5"/>
                      </a:lnTo>
                      <a:lnTo>
                        <a:pt x="198" y="5"/>
                      </a:lnTo>
                      <a:lnTo>
                        <a:pt x="203" y="6"/>
                      </a:lnTo>
                      <a:lnTo>
                        <a:pt x="208" y="8"/>
                      </a:lnTo>
                      <a:lnTo>
                        <a:pt x="211" y="11"/>
                      </a:lnTo>
                      <a:lnTo>
                        <a:pt x="213" y="15"/>
                      </a:lnTo>
                      <a:lnTo>
                        <a:pt x="211" y="21"/>
                      </a:lnTo>
                      <a:lnTo>
                        <a:pt x="207" y="31"/>
                      </a:lnTo>
                      <a:lnTo>
                        <a:pt x="203" y="37"/>
                      </a:lnTo>
                      <a:lnTo>
                        <a:pt x="199" y="39"/>
                      </a:lnTo>
                      <a:lnTo>
                        <a:pt x="195" y="42"/>
                      </a:lnTo>
                      <a:lnTo>
                        <a:pt x="192" y="45"/>
                      </a:lnTo>
                      <a:lnTo>
                        <a:pt x="193" y="52"/>
                      </a:lnTo>
                      <a:lnTo>
                        <a:pt x="195" y="60"/>
                      </a:lnTo>
                      <a:lnTo>
                        <a:pt x="196" y="69"/>
                      </a:lnTo>
                      <a:lnTo>
                        <a:pt x="198" y="79"/>
                      </a:lnTo>
                      <a:lnTo>
                        <a:pt x="199" y="89"/>
                      </a:lnTo>
                      <a:lnTo>
                        <a:pt x="201" y="98"/>
                      </a:lnTo>
                      <a:lnTo>
                        <a:pt x="201" y="105"/>
                      </a:lnTo>
                      <a:lnTo>
                        <a:pt x="200" y="110"/>
                      </a:lnTo>
                      <a:lnTo>
                        <a:pt x="199" y="112"/>
                      </a:lnTo>
                      <a:lnTo>
                        <a:pt x="198" y="115"/>
                      </a:lnTo>
                      <a:lnTo>
                        <a:pt x="198" y="122"/>
                      </a:lnTo>
                      <a:lnTo>
                        <a:pt x="201" y="130"/>
                      </a:lnTo>
                      <a:lnTo>
                        <a:pt x="205" y="136"/>
                      </a:lnTo>
                      <a:lnTo>
                        <a:pt x="209" y="141"/>
                      </a:lnTo>
                      <a:lnTo>
                        <a:pt x="216" y="147"/>
                      </a:lnTo>
                      <a:lnTo>
                        <a:pt x="224" y="153"/>
                      </a:lnTo>
                      <a:lnTo>
                        <a:pt x="231" y="158"/>
                      </a:lnTo>
                      <a:lnTo>
                        <a:pt x="237" y="160"/>
                      </a:lnTo>
                      <a:lnTo>
                        <a:pt x="239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0" name="Freeform 445"/>
                <p:cNvSpPr>
                  <a:spLocks/>
                </p:cNvSpPr>
                <p:nvPr/>
              </p:nvSpPr>
              <p:spPr bwMode="auto">
                <a:xfrm>
                  <a:off x="2776538" y="4244975"/>
                  <a:ext cx="36512" cy="19050"/>
                </a:xfrm>
                <a:custGeom>
                  <a:avLst/>
                  <a:gdLst>
                    <a:gd name="T0" fmla="*/ 2147483647 w 23"/>
                    <a:gd name="T1" fmla="*/ 0 h 18"/>
                    <a:gd name="T2" fmla="*/ 2147483647 w 23"/>
                    <a:gd name="T3" fmla="*/ 2147483647 h 18"/>
                    <a:gd name="T4" fmla="*/ 2147483647 w 23"/>
                    <a:gd name="T5" fmla="*/ 2147483647 h 18"/>
                    <a:gd name="T6" fmla="*/ 0 w 23"/>
                    <a:gd name="T7" fmla="*/ 2147483647 h 18"/>
                    <a:gd name="T8" fmla="*/ 2147483647 w 23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18">
                      <a:moveTo>
                        <a:pt x="2" y="0"/>
                      </a:moveTo>
                      <a:lnTo>
                        <a:pt x="23" y="1"/>
                      </a:lnTo>
                      <a:lnTo>
                        <a:pt x="21" y="18"/>
                      </a:lnTo>
                      <a:lnTo>
                        <a:pt x="0" y="1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1" name="Freeform 450"/>
                <p:cNvSpPr>
                  <a:spLocks/>
                </p:cNvSpPr>
                <p:nvPr/>
              </p:nvSpPr>
              <p:spPr bwMode="auto">
                <a:xfrm>
                  <a:off x="3819525" y="2471738"/>
                  <a:ext cx="131763" cy="50800"/>
                </a:xfrm>
                <a:custGeom>
                  <a:avLst/>
                  <a:gdLst>
                    <a:gd name="T0" fmla="*/ 2147483647 w 114"/>
                    <a:gd name="T1" fmla="*/ 0 h 54"/>
                    <a:gd name="T2" fmla="*/ 2147483647 w 114"/>
                    <a:gd name="T3" fmla="*/ 2147483647 h 54"/>
                    <a:gd name="T4" fmla="*/ 2147483647 w 114"/>
                    <a:gd name="T5" fmla="*/ 2147483647 h 54"/>
                    <a:gd name="T6" fmla="*/ 2147483647 w 114"/>
                    <a:gd name="T7" fmla="*/ 0 h 54"/>
                    <a:gd name="T8" fmla="*/ 2147483647 w 114"/>
                    <a:gd name="T9" fmla="*/ 2147483647 h 54"/>
                    <a:gd name="T10" fmla="*/ 2147483647 w 114"/>
                    <a:gd name="T11" fmla="*/ 2147483647 h 54"/>
                    <a:gd name="T12" fmla="*/ 2147483647 w 114"/>
                    <a:gd name="T13" fmla="*/ 2147483647 h 54"/>
                    <a:gd name="T14" fmla="*/ 2147483647 w 114"/>
                    <a:gd name="T15" fmla="*/ 2147483647 h 54"/>
                    <a:gd name="T16" fmla="*/ 2147483647 w 114"/>
                    <a:gd name="T17" fmla="*/ 2147483647 h 54"/>
                    <a:gd name="T18" fmla="*/ 2147483647 w 114"/>
                    <a:gd name="T19" fmla="*/ 2147483647 h 54"/>
                    <a:gd name="T20" fmla="*/ 2147483647 w 114"/>
                    <a:gd name="T21" fmla="*/ 2147483647 h 54"/>
                    <a:gd name="T22" fmla="*/ 0 w 114"/>
                    <a:gd name="T23" fmla="*/ 2147483647 h 54"/>
                    <a:gd name="T24" fmla="*/ 2147483647 w 114"/>
                    <a:gd name="T25" fmla="*/ 0 h 5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4" h="54">
                      <a:moveTo>
                        <a:pt x="14" y="0"/>
                      </a:moveTo>
                      <a:lnTo>
                        <a:pt x="26" y="14"/>
                      </a:lnTo>
                      <a:lnTo>
                        <a:pt x="54" y="4"/>
                      </a:lnTo>
                      <a:lnTo>
                        <a:pt x="88" y="0"/>
                      </a:lnTo>
                      <a:lnTo>
                        <a:pt x="114" y="18"/>
                      </a:lnTo>
                      <a:lnTo>
                        <a:pt x="96" y="38"/>
                      </a:lnTo>
                      <a:lnTo>
                        <a:pt x="68" y="54"/>
                      </a:lnTo>
                      <a:lnTo>
                        <a:pt x="30" y="42"/>
                      </a:lnTo>
                      <a:lnTo>
                        <a:pt x="10" y="44"/>
                      </a:lnTo>
                      <a:lnTo>
                        <a:pt x="26" y="36"/>
                      </a:lnTo>
                      <a:lnTo>
                        <a:pt x="16" y="22"/>
                      </a:lnTo>
                      <a:lnTo>
                        <a:pt x="0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endParaRPr lang="en-US" dirty="0"/>
                </a:p>
              </p:txBody>
            </p:sp>
            <p:sp>
              <p:nvSpPr>
                <p:cNvPr id="362" name="Freeform 451"/>
                <p:cNvSpPr>
                  <a:spLocks/>
                </p:cNvSpPr>
                <p:nvPr/>
              </p:nvSpPr>
              <p:spPr bwMode="auto">
                <a:xfrm>
                  <a:off x="7815263" y="4605338"/>
                  <a:ext cx="215900" cy="185737"/>
                </a:xfrm>
                <a:custGeom>
                  <a:avLst/>
                  <a:gdLst>
                    <a:gd name="T0" fmla="*/ 2147483647 w 575"/>
                    <a:gd name="T1" fmla="*/ 2147483647 h 488"/>
                    <a:gd name="T2" fmla="*/ 2147483647 w 575"/>
                    <a:gd name="T3" fmla="*/ 2147483647 h 488"/>
                    <a:gd name="T4" fmla="*/ 2147483647 w 575"/>
                    <a:gd name="T5" fmla="*/ 2147483647 h 488"/>
                    <a:gd name="T6" fmla="*/ 2147483647 w 575"/>
                    <a:gd name="T7" fmla="*/ 2147483647 h 488"/>
                    <a:gd name="T8" fmla="*/ 2147483647 w 575"/>
                    <a:gd name="T9" fmla="*/ 0 h 488"/>
                    <a:gd name="T10" fmla="*/ 2147483647 w 575"/>
                    <a:gd name="T11" fmla="*/ 2147483647 h 488"/>
                    <a:gd name="T12" fmla="*/ 0 w 575"/>
                    <a:gd name="T13" fmla="*/ 2147483647 h 488"/>
                    <a:gd name="T14" fmla="*/ 2147483647 w 575"/>
                    <a:gd name="T15" fmla="*/ 2147483647 h 488"/>
                    <a:gd name="T16" fmla="*/ 2147483647 w 575"/>
                    <a:gd name="T17" fmla="*/ 2147483647 h 488"/>
                    <a:gd name="T18" fmla="*/ 2147483647 w 575"/>
                    <a:gd name="T19" fmla="*/ 2147483647 h 488"/>
                    <a:gd name="T20" fmla="*/ 2147483647 w 575"/>
                    <a:gd name="T21" fmla="*/ 2147483647 h 488"/>
                    <a:gd name="T22" fmla="*/ 2147483647 w 575"/>
                    <a:gd name="T23" fmla="*/ 2147483647 h 488"/>
                    <a:gd name="T24" fmla="*/ 2147483647 w 575"/>
                    <a:gd name="T25" fmla="*/ 2147483647 h 488"/>
                    <a:gd name="T26" fmla="*/ 2147483647 w 575"/>
                    <a:gd name="T27" fmla="*/ 2147483647 h 488"/>
                    <a:gd name="T28" fmla="*/ 2147483647 w 575"/>
                    <a:gd name="T29" fmla="*/ 2147483647 h 488"/>
                    <a:gd name="T30" fmla="*/ 2147483647 w 575"/>
                    <a:gd name="T31" fmla="*/ 2147483647 h 488"/>
                    <a:gd name="T32" fmla="*/ 2147483647 w 575"/>
                    <a:gd name="T33" fmla="*/ 2147483647 h 488"/>
                    <a:gd name="T34" fmla="*/ 2147483647 w 575"/>
                    <a:gd name="T35" fmla="*/ 2147483647 h 488"/>
                    <a:gd name="T36" fmla="*/ 2147483647 w 575"/>
                    <a:gd name="T37" fmla="*/ 2147483647 h 488"/>
                    <a:gd name="T38" fmla="*/ 2147483647 w 575"/>
                    <a:gd name="T39" fmla="*/ 2147483647 h 488"/>
                    <a:gd name="T40" fmla="*/ 2147483647 w 575"/>
                    <a:gd name="T41" fmla="*/ 2147483647 h 4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75" h="488">
                      <a:moveTo>
                        <a:pt x="410" y="71"/>
                      </a:moveTo>
                      <a:lnTo>
                        <a:pt x="321" y="142"/>
                      </a:lnTo>
                      <a:lnTo>
                        <a:pt x="233" y="142"/>
                      </a:lnTo>
                      <a:lnTo>
                        <a:pt x="178" y="71"/>
                      </a:lnTo>
                      <a:lnTo>
                        <a:pt x="107" y="0"/>
                      </a:lnTo>
                      <a:lnTo>
                        <a:pt x="36" y="19"/>
                      </a:lnTo>
                      <a:lnTo>
                        <a:pt x="0" y="90"/>
                      </a:lnTo>
                      <a:lnTo>
                        <a:pt x="72" y="124"/>
                      </a:lnTo>
                      <a:lnTo>
                        <a:pt x="89" y="159"/>
                      </a:lnTo>
                      <a:lnTo>
                        <a:pt x="107" y="213"/>
                      </a:lnTo>
                      <a:lnTo>
                        <a:pt x="160" y="213"/>
                      </a:lnTo>
                      <a:lnTo>
                        <a:pt x="197" y="230"/>
                      </a:lnTo>
                      <a:lnTo>
                        <a:pt x="321" y="283"/>
                      </a:lnTo>
                      <a:lnTo>
                        <a:pt x="446" y="353"/>
                      </a:lnTo>
                      <a:lnTo>
                        <a:pt x="465" y="389"/>
                      </a:lnTo>
                      <a:lnTo>
                        <a:pt x="393" y="424"/>
                      </a:lnTo>
                      <a:lnTo>
                        <a:pt x="465" y="442"/>
                      </a:lnTo>
                      <a:lnTo>
                        <a:pt x="518" y="459"/>
                      </a:lnTo>
                      <a:lnTo>
                        <a:pt x="575" y="488"/>
                      </a:lnTo>
                      <a:lnTo>
                        <a:pt x="575" y="122"/>
                      </a:lnTo>
                      <a:lnTo>
                        <a:pt x="410" y="7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3" name="Freeform 452"/>
                <p:cNvSpPr>
                  <a:spLocks/>
                </p:cNvSpPr>
                <p:nvPr/>
              </p:nvSpPr>
              <p:spPr bwMode="auto">
                <a:xfrm>
                  <a:off x="8031163" y="4649788"/>
                  <a:ext cx="174625" cy="169862"/>
                </a:xfrm>
                <a:custGeom>
                  <a:avLst/>
                  <a:gdLst>
                    <a:gd name="T0" fmla="*/ 2147483647 w 460"/>
                    <a:gd name="T1" fmla="*/ 2147483647 h 443"/>
                    <a:gd name="T2" fmla="*/ 2147483647 w 460"/>
                    <a:gd name="T3" fmla="*/ 2147483647 h 443"/>
                    <a:gd name="T4" fmla="*/ 2147483647 w 460"/>
                    <a:gd name="T5" fmla="*/ 2147483647 h 443"/>
                    <a:gd name="T6" fmla="*/ 2147483647 w 460"/>
                    <a:gd name="T7" fmla="*/ 2147483647 h 443"/>
                    <a:gd name="T8" fmla="*/ 2147483647 w 460"/>
                    <a:gd name="T9" fmla="*/ 2147483647 h 443"/>
                    <a:gd name="T10" fmla="*/ 2147483647 w 460"/>
                    <a:gd name="T11" fmla="*/ 2147483647 h 443"/>
                    <a:gd name="T12" fmla="*/ 0 w 460"/>
                    <a:gd name="T13" fmla="*/ 0 h 443"/>
                    <a:gd name="T14" fmla="*/ 0 w 460"/>
                    <a:gd name="T15" fmla="*/ 2147483647 h 443"/>
                    <a:gd name="T16" fmla="*/ 2147483647 w 460"/>
                    <a:gd name="T17" fmla="*/ 2147483647 h 443"/>
                    <a:gd name="T18" fmla="*/ 2147483647 w 460"/>
                    <a:gd name="T19" fmla="*/ 2147483647 h 443"/>
                    <a:gd name="T20" fmla="*/ 2147483647 w 460"/>
                    <a:gd name="T21" fmla="*/ 2147483647 h 443"/>
                    <a:gd name="T22" fmla="*/ 2147483647 w 460"/>
                    <a:gd name="T23" fmla="*/ 2147483647 h 443"/>
                    <a:gd name="T24" fmla="*/ 2147483647 w 460"/>
                    <a:gd name="T25" fmla="*/ 2147483647 h 443"/>
                    <a:gd name="T26" fmla="*/ 2147483647 w 460"/>
                    <a:gd name="T27" fmla="*/ 2147483647 h 443"/>
                    <a:gd name="T28" fmla="*/ 2147483647 w 460"/>
                    <a:gd name="T29" fmla="*/ 2147483647 h 443"/>
                    <a:gd name="T30" fmla="*/ 2147483647 w 460"/>
                    <a:gd name="T31" fmla="*/ 2147483647 h 443"/>
                    <a:gd name="T32" fmla="*/ 2147483647 w 460"/>
                    <a:gd name="T33" fmla="*/ 2147483647 h 4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0" h="443">
                      <a:moveTo>
                        <a:pt x="353" y="302"/>
                      </a:moveTo>
                      <a:lnTo>
                        <a:pt x="336" y="249"/>
                      </a:lnTo>
                      <a:lnTo>
                        <a:pt x="372" y="214"/>
                      </a:lnTo>
                      <a:lnTo>
                        <a:pt x="283" y="161"/>
                      </a:lnTo>
                      <a:lnTo>
                        <a:pt x="247" y="108"/>
                      </a:lnTo>
                      <a:lnTo>
                        <a:pt x="122" y="37"/>
                      </a:lnTo>
                      <a:lnTo>
                        <a:pt x="0" y="0"/>
                      </a:lnTo>
                      <a:lnTo>
                        <a:pt x="0" y="366"/>
                      </a:lnTo>
                      <a:lnTo>
                        <a:pt x="14" y="373"/>
                      </a:lnTo>
                      <a:lnTo>
                        <a:pt x="67" y="373"/>
                      </a:lnTo>
                      <a:lnTo>
                        <a:pt x="122" y="320"/>
                      </a:lnTo>
                      <a:lnTo>
                        <a:pt x="211" y="284"/>
                      </a:lnTo>
                      <a:lnTo>
                        <a:pt x="264" y="320"/>
                      </a:lnTo>
                      <a:lnTo>
                        <a:pt x="389" y="408"/>
                      </a:lnTo>
                      <a:lnTo>
                        <a:pt x="460" y="443"/>
                      </a:lnTo>
                      <a:lnTo>
                        <a:pt x="460" y="337"/>
                      </a:lnTo>
                      <a:lnTo>
                        <a:pt x="353" y="30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364" name="Group 453"/>
                <p:cNvGrpSpPr>
                  <a:grpSpLocks/>
                </p:cNvGrpSpPr>
                <p:nvPr/>
              </p:nvGrpSpPr>
              <p:grpSpPr bwMode="auto">
                <a:xfrm>
                  <a:off x="4292600" y="2860675"/>
                  <a:ext cx="250825" cy="368300"/>
                  <a:chOff x="2201" y="1250"/>
                  <a:chExt cx="133" cy="193"/>
                </a:xfrm>
                <a:grpFill/>
              </p:grpSpPr>
              <p:sp>
                <p:nvSpPr>
                  <p:cNvPr id="604" name="Freeform 454"/>
                  <p:cNvSpPr>
                    <a:spLocks/>
                  </p:cNvSpPr>
                  <p:nvPr/>
                </p:nvSpPr>
                <p:spPr bwMode="auto">
                  <a:xfrm>
                    <a:off x="2234" y="1250"/>
                    <a:ext cx="100" cy="193"/>
                  </a:xfrm>
                  <a:custGeom>
                    <a:avLst/>
                    <a:gdLst>
                      <a:gd name="T0" fmla="*/ 543767 w 24"/>
                      <a:gd name="T1" fmla="*/ 2833725 h 47"/>
                      <a:gd name="T2" fmla="*/ 371667 w 24"/>
                      <a:gd name="T3" fmla="*/ 2675083 h 47"/>
                      <a:gd name="T4" fmla="*/ 915658 w 24"/>
                      <a:gd name="T5" fmla="*/ 2344646 h 47"/>
                      <a:gd name="T6" fmla="*/ 826458 w 24"/>
                      <a:gd name="T7" fmla="*/ 2028208 h 47"/>
                      <a:gd name="T8" fmla="*/ 722154 w 24"/>
                      <a:gd name="T9" fmla="*/ 1773736 h 47"/>
                      <a:gd name="T10" fmla="*/ 282692 w 24"/>
                      <a:gd name="T11" fmla="*/ 1773736 h 47"/>
                      <a:gd name="T12" fmla="*/ 371667 w 24"/>
                      <a:gd name="T13" fmla="*/ 1299416 h 47"/>
                      <a:gd name="T14" fmla="*/ 89200 w 24"/>
                      <a:gd name="T15" fmla="*/ 1457232 h 47"/>
                      <a:gd name="T16" fmla="*/ 0 w 24"/>
                      <a:gd name="T17" fmla="*/ 1044943 h 47"/>
                      <a:gd name="T18" fmla="*/ 0 w 24"/>
                      <a:gd name="T19" fmla="*/ 651445 h 47"/>
                      <a:gd name="T20" fmla="*/ 89200 w 24"/>
                      <a:gd name="T21" fmla="*/ 316438 h 47"/>
                      <a:gd name="T22" fmla="*/ 460867 w 24"/>
                      <a:gd name="T23" fmla="*/ 0 h 47"/>
                      <a:gd name="T24" fmla="*/ 722154 w 24"/>
                      <a:gd name="T25" fmla="*/ 77060 h 47"/>
                      <a:gd name="T26" fmla="*/ 632950 w 24"/>
                      <a:gd name="T27" fmla="*/ 493916 h 47"/>
                      <a:gd name="T28" fmla="*/ 1177883 w 24"/>
                      <a:gd name="T29" fmla="*/ 493916 h 47"/>
                      <a:gd name="T30" fmla="*/ 1004638 w 24"/>
                      <a:gd name="T31" fmla="*/ 887418 h 47"/>
                      <a:gd name="T32" fmla="*/ 826458 w 24"/>
                      <a:gd name="T33" fmla="*/ 1222355 h 47"/>
                      <a:gd name="T34" fmla="*/ 1177883 w 24"/>
                      <a:gd name="T35" fmla="*/ 1376492 h 47"/>
                      <a:gd name="T36" fmla="*/ 1548613 w 24"/>
                      <a:gd name="T37" fmla="*/ 1951148 h 47"/>
                      <a:gd name="T38" fmla="*/ 1721929 w 24"/>
                      <a:gd name="T39" fmla="*/ 2344646 h 47"/>
                      <a:gd name="T40" fmla="*/ 1721929 w 24"/>
                      <a:gd name="T41" fmla="*/ 2579252 h 47"/>
                      <a:gd name="T42" fmla="*/ 2093613 w 24"/>
                      <a:gd name="T43" fmla="*/ 2579252 h 47"/>
                      <a:gd name="T44" fmla="*/ 2004342 w 24"/>
                      <a:gd name="T45" fmla="*/ 3150228 h 47"/>
                      <a:gd name="T46" fmla="*/ 2182796 w 24"/>
                      <a:gd name="T47" fmla="*/ 3227223 h 47"/>
                      <a:gd name="T48" fmla="*/ 1548613 w 24"/>
                      <a:gd name="T49" fmla="*/ 3485436 h 47"/>
                      <a:gd name="T50" fmla="*/ 1004638 w 24"/>
                      <a:gd name="T51" fmla="*/ 3562497 h 47"/>
                      <a:gd name="T52" fmla="*/ 722154 w 24"/>
                      <a:gd name="T53" fmla="*/ 3644078 h 47"/>
                      <a:gd name="T54" fmla="*/ 371667 w 24"/>
                      <a:gd name="T55" fmla="*/ 3644078 h 47"/>
                      <a:gd name="T56" fmla="*/ 89200 w 24"/>
                      <a:gd name="T57" fmla="*/ 3721139 h 47"/>
                      <a:gd name="T58" fmla="*/ 460867 w 24"/>
                      <a:gd name="T59" fmla="*/ 3384752 h 47"/>
                      <a:gd name="T60" fmla="*/ 543767 w 24"/>
                      <a:gd name="T61" fmla="*/ 3073151 h 47"/>
                      <a:gd name="T62" fmla="*/ 282692 w 24"/>
                      <a:gd name="T63" fmla="*/ 2991521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47">
                        <a:moveTo>
                          <a:pt x="3" y="37"/>
                        </a:moveTo>
                        <a:cubicBezTo>
                          <a:pt x="6" y="35"/>
                          <a:pt x="6" y="35"/>
                          <a:pt x="6" y="35"/>
                        </a:cubicBezTo>
                        <a:cubicBezTo>
                          <a:pt x="6" y="33"/>
                          <a:pt x="6" y="33"/>
                          <a:pt x="6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ubicBezTo>
                          <a:pt x="10" y="29"/>
                          <a:pt x="10" y="29"/>
                          <a:pt x="10" y="29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5"/>
                          <a:pt x="9" y="25"/>
                          <a:pt x="9" y="25"/>
                        </a:cubicBezTo>
                        <a:cubicBezTo>
                          <a:pt x="8" y="23"/>
                          <a:pt x="8" y="23"/>
                          <a:pt x="8" y="23"/>
                        </a:cubicBezTo>
                        <a:cubicBezTo>
                          <a:pt x="8" y="22"/>
                          <a:pt x="8" y="22"/>
                          <a:pt x="8" y="22"/>
                        </a:cubicBezTo>
                        <a:cubicBezTo>
                          <a:pt x="5" y="22"/>
                          <a:pt x="5" y="22"/>
                          <a:pt x="5" y="22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8"/>
                          <a:pt x="0" y="17"/>
                          <a:pt x="0" y="16"/>
                        </a:cubicBezTo>
                        <a:cubicBezTo>
                          <a:pt x="0" y="15"/>
                          <a:pt x="0" y="13"/>
                          <a:pt x="0" y="13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3" y="6"/>
                          <a:pt x="13" y="6"/>
                          <a:pt x="13" y="6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7" y="24"/>
                          <a:pt x="17" y="24"/>
                          <a:pt x="17" y="24"/>
                        </a:cubicBezTo>
                        <a:cubicBezTo>
                          <a:pt x="20" y="28"/>
                          <a:pt x="20" y="28"/>
                          <a:pt x="20" y="28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19" y="30"/>
                          <a:pt x="19" y="30"/>
                          <a:pt x="19" y="30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21" y="32"/>
                          <a:pt x="21" y="32"/>
                          <a:pt x="21" y="32"/>
                        </a:cubicBezTo>
                        <a:cubicBezTo>
                          <a:pt x="23" y="32"/>
                          <a:pt x="23" y="32"/>
                          <a:pt x="23" y="32"/>
                        </a:cubicBezTo>
                        <a:cubicBezTo>
                          <a:pt x="24" y="36"/>
                          <a:pt x="24" y="36"/>
                          <a:pt x="24" y="36"/>
                        </a:cubicBez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4" y="40"/>
                          <a:pt x="24" y="40"/>
                          <a:pt x="24" y="40"/>
                        </a:cubicBezTo>
                        <a:cubicBezTo>
                          <a:pt x="22" y="41"/>
                          <a:pt x="22" y="41"/>
                          <a:pt x="22" y="41"/>
                        </a:cubicBezTo>
                        <a:cubicBezTo>
                          <a:pt x="17" y="43"/>
                          <a:pt x="17" y="43"/>
                          <a:pt x="17" y="43"/>
                        </a:cubicBezTo>
                        <a:cubicBezTo>
                          <a:pt x="14" y="43"/>
                          <a:pt x="14" y="43"/>
                          <a:pt x="14" y="43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1" y="44"/>
                          <a:pt x="10" y="43"/>
                          <a:pt x="9" y="43"/>
                        </a:cubicBezTo>
                        <a:cubicBezTo>
                          <a:pt x="9" y="43"/>
                          <a:pt x="8" y="45"/>
                          <a:pt x="8" y="45"/>
                        </a:cubicBezTo>
                        <a:cubicBezTo>
                          <a:pt x="6" y="45"/>
                          <a:pt x="6" y="45"/>
                          <a:pt x="6" y="45"/>
                        </a:cubicBezTo>
                        <a:cubicBezTo>
                          <a:pt x="4" y="45"/>
                          <a:pt x="4" y="45"/>
                          <a:pt x="4" y="45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6" y="38"/>
                          <a:pt x="6" y="38"/>
                          <a:pt x="6" y="38"/>
                        </a:cubicBezTo>
                        <a:cubicBezTo>
                          <a:pt x="4" y="38"/>
                          <a:pt x="4" y="38"/>
                          <a:pt x="4" y="38"/>
                        </a:cubicBezTo>
                        <a:lnTo>
                          <a:pt x="3" y="3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05" name="Freeform 455"/>
                  <p:cNvSpPr>
                    <a:spLocks/>
                  </p:cNvSpPr>
                  <p:nvPr/>
                </p:nvSpPr>
                <p:spPr bwMode="auto">
                  <a:xfrm>
                    <a:off x="2201" y="1331"/>
                    <a:ext cx="34" cy="22"/>
                  </a:xfrm>
                  <a:custGeom>
                    <a:avLst/>
                    <a:gdLst>
                      <a:gd name="T0" fmla="*/ 24 w 34"/>
                      <a:gd name="T1" fmla="*/ 22 h 22"/>
                      <a:gd name="T2" fmla="*/ 0 w 34"/>
                      <a:gd name="T3" fmla="*/ 18 h 22"/>
                      <a:gd name="T4" fmla="*/ 13 w 34"/>
                      <a:gd name="T5" fmla="*/ 0 h 22"/>
                      <a:gd name="T6" fmla="*/ 27 w 34"/>
                      <a:gd name="T7" fmla="*/ 3 h 22"/>
                      <a:gd name="T8" fmla="*/ 34 w 34"/>
                      <a:gd name="T9" fmla="*/ 15 h 22"/>
                      <a:gd name="T10" fmla="*/ 24 w 34"/>
                      <a:gd name="T11" fmla="*/ 22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4" h="22">
                        <a:moveTo>
                          <a:pt x="24" y="22"/>
                        </a:moveTo>
                        <a:lnTo>
                          <a:pt x="0" y="18"/>
                        </a:lnTo>
                        <a:lnTo>
                          <a:pt x="13" y="0"/>
                        </a:lnTo>
                        <a:lnTo>
                          <a:pt x="27" y="3"/>
                        </a:lnTo>
                        <a:lnTo>
                          <a:pt x="34" y="15"/>
                        </a:lnTo>
                        <a:lnTo>
                          <a:pt x="24" y="22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365" name="Freeform 458"/>
                <p:cNvSpPr>
                  <a:spLocks/>
                </p:cNvSpPr>
                <p:nvPr/>
              </p:nvSpPr>
              <p:spPr bwMode="auto">
                <a:xfrm>
                  <a:off x="5275263" y="3709988"/>
                  <a:ext cx="73025" cy="44450"/>
                </a:xfrm>
                <a:custGeom>
                  <a:avLst/>
                  <a:gdLst>
                    <a:gd name="T0" fmla="*/ 0 w 46"/>
                    <a:gd name="T1" fmla="*/ 2147483647 h 28"/>
                    <a:gd name="T2" fmla="*/ 2147483647 w 46"/>
                    <a:gd name="T3" fmla="*/ 2147483647 h 28"/>
                    <a:gd name="T4" fmla="*/ 2147483647 w 46"/>
                    <a:gd name="T5" fmla="*/ 2147483647 h 28"/>
                    <a:gd name="T6" fmla="*/ 2147483647 w 46"/>
                    <a:gd name="T7" fmla="*/ 2147483647 h 28"/>
                    <a:gd name="T8" fmla="*/ 2147483647 w 46"/>
                    <a:gd name="T9" fmla="*/ 2147483647 h 28"/>
                    <a:gd name="T10" fmla="*/ 2147483647 w 46"/>
                    <a:gd name="T11" fmla="*/ 0 h 28"/>
                    <a:gd name="T12" fmla="*/ 2147483647 w 46"/>
                    <a:gd name="T13" fmla="*/ 2147483647 h 28"/>
                    <a:gd name="T14" fmla="*/ 2147483647 w 46"/>
                    <a:gd name="T15" fmla="*/ 2147483647 h 28"/>
                    <a:gd name="T16" fmla="*/ 2147483647 w 46"/>
                    <a:gd name="T17" fmla="*/ 2147483647 h 28"/>
                    <a:gd name="T18" fmla="*/ 2147483647 w 46"/>
                    <a:gd name="T19" fmla="*/ 2147483647 h 28"/>
                    <a:gd name="T20" fmla="*/ 2147483647 w 46"/>
                    <a:gd name="T21" fmla="*/ 2147483647 h 28"/>
                    <a:gd name="T22" fmla="*/ 2147483647 w 46"/>
                    <a:gd name="T23" fmla="*/ 2147483647 h 28"/>
                    <a:gd name="T24" fmla="*/ 2147483647 w 46"/>
                    <a:gd name="T25" fmla="*/ 2147483647 h 28"/>
                    <a:gd name="T26" fmla="*/ 2147483647 w 46"/>
                    <a:gd name="T27" fmla="*/ 2147483647 h 28"/>
                    <a:gd name="T28" fmla="*/ 0 w 46"/>
                    <a:gd name="T29" fmla="*/ 2147483647 h 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6" h="28">
                      <a:moveTo>
                        <a:pt x="0" y="15"/>
                      </a:moveTo>
                      <a:lnTo>
                        <a:pt x="3" y="17"/>
                      </a:lnTo>
                      <a:lnTo>
                        <a:pt x="12" y="14"/>
                      </a:lnTo>
                      <a:lnTo>
                        <a:pt x="13" y="8"/>
                      </a:lnTo>
                      <a:lnTo>
                        <a:pt x="27" y="9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33" y="11"/>
                      </a:lnTo>
                      <a:lnTo>
                        <a:pt x="36" y="18"/>
                      </a:lnTo>
                      <a:lnTo>
                        <a:pt x="27" y="21"/>
                      </a:lnTo>
                      <a:lnTo>
                        <a:pt x="15" y="28"/>
                      </a:lnTo>
                      <a:lnTo>
                        <a:pt x="13" y="28"/>
                      </a:lnTo>
                      <a:lnTo>
                        <a:pt x="8" y="26"/>
                      </a:lnTo>
                      <a:lnTo>
                        <a:pt x="2" y="2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6" name="Freeform 507"/>
                <p:cNvSpPr>
                  <a:spLocks/>
                </p:cNvSpPr>
                <p:nvPr/>
              </p:nvSpPr>
              <p:spPr bwMode="auto">
                <a:xfrm>
                  <a:off x="6342063" y="3095625"/>
                  <a:ext cx="1508125" cy="1047750"/>
                </a:xfrm>
                <a:custGeom>
                  <a:avLst/>
                  <a:gdLst>
                    <a:gd name="T0" fmla="*/ 2147483647 w 950"/>
                    <a:gd name="T1" fmla="*/ 2147483647 h 660"/>
                    <a:gd name="T2" fmla="*/ 2147483647 w 950"/>
                    <a:gd name="T3" fmla="*/ 2147483647 h 660"/>
                    <a:gd name="T4" fmla="*/ 2147483647 w 950"/>
                    <a:gd name="T5" fmla="*/ 2147483647 h 660"/>
                    <a:gd name="T6" fmla="*/ 2147483647 w 950"/>
                    <a:gd name="T7" fmla="*/ 2147483647 h 660"/>
                    <a:gd name="T8" fmla="*/ 2147483647 w 950"/>
                    <a:gd name="T9" fmla="*/ 2147483647 h 660"/>
                    <a:gd name="T10" fmla="*/ 2147483647 w 950"/>
                    <a:gd name="T11" fmla="*/ 2147483647 h 660"/>
                    <a:gd name="T12" fmla="*/ 2147483647 w 950"/>
                    <a:gd name="T13" fmla="*/ 2147483647 h 660"/>
                    <a:gd name="T14" fmla="*/ 2147483647 w 950"/>
                    <a:gd name="T15" fmla="*/ 2147483647 h 660"/>
                    <a:gd name="T16" fmla="*/ 2147483647 w 950"/>
                    <a:gd name="T17" fmla="*/ 2147483647 h 660"/>
                    <a:gd name="T18" fmla="*/ 2147483647 w 950"/>
                    <a:gd name="T19" fmla="*/ 2147483647 h 660"/>
                    <a:gd name="T20" fmla="*/ 2147483647 w 950"/>
                    <a:gd name="T21" fmla="*/ 2147483647 h 660"/>
                    <a:gd name="T22" fmla="*/ 2147483647 w 950"/>
                    <a:gd name="T23" fmla="*/ 2147483647 h 660"/>
                    <a:gd name="T24" fmla="*/ 2147483647 w 950"/>
                    <a:gd name="T25" fmla="*/ 2147483647 h 660"/>
                    <a:gd name="T26" fmla="*/ 2147483647 w 950"/>
                    <a:gd name="T27" fmla="*/ 2147483647 h 660"/>
                    <a:gd name="T28" fmla="*/ 2147483647 w 950"/>
                    <a:gd name="T29" fmla="*/ 2147483647 h 660"/>
                    <a:gd name="T30" fmla="*/ 2147483647 w 950"/>
                    <a:gd name="T31" fmla="*/ 2147483647 h 660"/>
                    <a:gd name="T32" fmla="*/ 2147483647 w 950"/>
                    <a:gd name="T33" fmla="*/ 2147483647 h 660"/>
                    <a:gd name="T34" fmla="*/ 2147483647 w 950"/>
                    <a:gd name="T35" fmla="*/ 2147483647 h 660"/>
                    <a:gd name="T36" fmla="*/ 2147483647 w 950"/>
                    <a:gd name="T37" fmla="*/ 2147483647 h 660"/>
                    <a:gd name="T38" fmla="*/ 2147483647 w 950"/>
                    <a:gd name="T39" fmla="*/ 2147483647 h 660"/>
                    <a:gd name="T40" fmla="*/ 2147483647 w 950"/>
                    <a:gd name="T41" fmla="*/ 2147483647 h 660"/>
                    <a:gd name="T42" fmla="*/ 2147483647 w 950"/>
                    <a:gd name="T43" fmla="*/ 2147483647 h 660"/>
                    <a:gd name="T44" fmla="*/ 2147483647 w 950"/>
                    <a:gd name="T45" fmla="*/ 2147483647 h 660"/>
                    <a:gd name="T46" fmla="*/ 2147483647 w 950"/>
                    <a:gd name="T47" fmla="*/ 2147483647 h 660"/>
                    <a:gd name="T48" fmla="*/ 2147483647 w 950"/>
                    <a:gd name="T49" fmla="*/ 2147483647 h 660"/>
                    <a:gd name="T50" fmla="*/ 2147483647 w 950"/>
                    <a:gd name="T51" fmla="*/ 2147483647 h 660"/>
                    <a:gd name="T52" fmla="*/ 2147483647 w 950"/>
                    <a:gd name="T53" fmla="*/ 2147483647 h 660"/>
                    <a:gd name="T54" fmla="*/ 2147483647 w 950"/>
                    <a:gd name="T55" fmla="*/ 2147483647 h 660"/>
                    <a:gd name="T56" fmla="*/ 2147483647 w 950"/>
                    <a:gd name="T57" fmla="*/ 2147483647 h 660"/>
                    <a:gd name="T58" fmla="*/ 2147483647 w 950"/>
                    <a:gd name="T59" fmla="*/ 2147483647 h 660"/>
                    <a:gd name="T60" fmla="*/ 2147483647 w 950"/>
                    <a:gd name="T61" fmla="*/ 2147483647 h 660"/>
                    <a:gd name="T62" fmla="*/ 2147483647 w 950"/>
                    <a:gd name="T63" fmla="*/ 2147483647 h 660"/>
                    <a:gd name="T64" fmla="*/ 2147483647 w 950"/>
                    <a:gd name="T65" fmla="*/ 2147483647 h 660"/>
                    <a:gd name="T66" fmla="*/ 2147483647 w 950"/>
                    <a:gd name="T67" fmla="*/ 2147483647 h 660"/>
                    <a:gd name="T68" fmla="*/ 2147483647 w 950"/>
                    <a:gd name="T69" fmla="*/ 2147483647 h 660"/>
                    <a:gd name="T70" fmla="*/ 2147483647 w 950"/>
                    <a:gd name="T71" fmla="*/ 2147483647 h 660"/>
                    <a:gd name="T72" fmla="*/ 2147483647 w 950"/>
                    <a:gd name="T73" fmla="*/ 2147483647 h 660"/>
                    <a:gd name="T74" fmla="*/ 2147483647 w 950"/>
                    <a:gd name="T75" fmla="*/ 2147483647 h 660"/>
                    <a:gd name="T76" fmla="*/ 2147483647 w 950"/>
                    <a:gd name="T77" fmla="*/ 2147483647 h 660"/>
                    <a:gd name="T78" fmla="*/ 2147483647 w 950"/>
                    <a:gd name="T79" fmla="*/ 2147483647 h 660"/>
                    <a:gd name="T80" fmla="*/ 2147483647 w 950"/>
                    <a:gd name="T81" fmla="*/ 2147483647 h 660"/>
                    <a:gd name="T82" fmla="*/ 2147483647 w 950"/>
                    <a:gd name="T83" fmla="*/ 2147483647 h 660"/>
                    <a:gd name="T84" fmla="*/ 2147483647 w 950"/>
                    <a:gd name="T85" fmla="*/ 2147483647 h 660"/>
                    <a:gd name="T86" fmla="*/ 2147483647 w 950"/>
                    <a:gd name="T87" fmla="*/ 2147483647 h 660"/>
                    <a:gd name="T88" fmla="*/ 2147483647 w 950"/>
                    <a:gd name="T89" fmla="*/ 2147483647 h 660"/>
                    <a:gd name="T90" fmla="*/ 2147483647 w 950"/>
                    <a:gd name="T91" fmla="*/ 2147483647 h 660"/>
                    <a:gd name="T92" fmla="*/ 2147483647 w 950"/>
                    <a:gd name="T93" fmla="*/ 2147483647 h 660"/>
                    <a:gd name="T94" fmla="*/ 2147483647 w 950"/>
                    <a:gd name="T95" fmla="*/ 2147483647 h 660"/>
                    <a:gd name="T96" fmla="*/ 2147483647 w 950"/>
                    <a:gd name="T97" fmla="*/ 2147483647 h 660"/>
                    <a:gd name="T98" fmla="*/ 2147483647 w 950"/>
                    <a:gd name="T99" fmla="*/ 2147483647 h 660"/>
                    <a:gd name="T100" fmla="*/ 2147483647 w 950"/>
                    <a:gd name="T101" fmla="*/ 2147483647 h 660"/>
                    <a:gd name="T102" fmla="*/ 2147483647 w 950"/>
                    <a:gd name="T103" fmla="*/ 2147483647 h 660"/>
                    <a:gd name="T104" fmla="*/ 2147483647 w 950"/>
                    <a:gd name="T105" fmla="*/ 2147483647 h 660"/>
                    <a:gd name="T106" fmla="*/ 2147483647 w 950"/>
                    <a:gd name="T107" fmla="*/ 2147483647 h 660"/>
                    <a:gd name="T108" fmla="*/ 2147483647 w 950"/>
                    <a:gd name="T109" fmla="*/ 2147483647 h 660"/>
                    <a:gd name="T110" fmla="*/ 2147483647 w 950"/>
                    <a:gd name="T111" fmla="*/ 2147483647 h 660"/>
                    <a:gd name="T112" fmla="*/ 2147483647 w 950"/>
                    <a:gd name="T113" fmla="*/ 2147483647 h 660"/>
                    <a:gd name="T114" fmla="*/ 2147483647 w 950"/>
                    <a:gd name="T115" fmla="*/ 2147483647 h 660"/>
                    <a:gd name="T116" fmla="*/ 2147483647 w 950"/>
                    <a:gd name="T117" fmla="*/ 2147483647 h 660"/>
                    <a:gd name="T118" fmla="*/ 2147483647 w 950"/>
                    <a:gd name="T119" fmla="*/ 2147483647 h 660"/>
                    <a:gd name="T120" fmla="*/ 2147483647 w 950"/>
                    <a:gd name="T121" fmla="*/ 2147483647 h 66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50" h="660">
                      <a:moveTo>
                        <a:pt x="890" y="118"/>
                      </a:moveTo>
                      <a:lnTo>
                        <a:pt x="890" y="118"/>
                      </a:lnTo>
                      <a:lnTo>
                        <a:pt x="880" y="98"/>
                      </a:lnTo>
                      <a:lnTo>
                        <a:pt x="840" y="88"/>
                      </a:lnTo>
                      <a:lnTo>
                        <a:pt x="792" y="0"/>
                      </a:lnTo>
                      <a:lnTo>
                        <a:pt x="746" y="0"/>
                      </a:lnTo>
                      <a:lnTo>
                        <a:pt x="732" y="24"/>
                      </a:lnTo>
                      <a:lnTo>
                        <a:pt x="702" y="78"/>
                      </a:lnTo>
                      <a:lnTo>
                        <a:pt x="672" y="78"/>
                      </a:lnTo>
                      <a:lnTo>
                        <a:pt x="668" y="88"/>
                      </a:lnTo>
                      <a:lnTo>
                        <a:pt x="668" y="90"/>
                      </a:lnTo>
                      <a:lnTo>
                        <a:pt x="670" y="90"/>
                      </a:lnTo>
                      <a:lnTo>
                        <a:pt x="672" y="90"/>
                      </a:lnTo>
                      <a:lnTo>
                        <a:pt x="672" y="92"/>
                      </a:lnTo>
                      <a:lnTo>
                        <a:pt x="674" y="92"/>
                      </a:lnTo>
                      <a:lnTo>
                        <a:pt x="676" y="92"/>
                      </a:lnTo>
                      <a:lnTo>
                        <a:pt x="676" y="94"/>
                      </a:lnTo>
                      <a:lnTo>
                        <a:pt x="678" y="94"/>
                      </a:lnTo>
                      <a:lnTo>
                        <a:pt x="676" y="94"/>
                      </a:lnTo>
                      <a:lnTo>
                        <a:pt x="676" y="92"/>
                      </a:lnTo>
                      <a:lnTo>
                        <a:pt x="674" y="92"/>
                      </a:lnTo>
                      <a:lnTo>
                        <a:pt x="672" y="92"/>
                      </a:lnTo>
                      <a:lnTo>
                        <a:pt x="672" y="90"/>
                      </a:lnTo>
                      <a:lnTo>
                        <a:pt x="670" y="90"/>
                      </a:lnTo>
                      <a:lnTo>
                        <a:pt x="668" y="90"/>
                      </a:lnTo>
                      <a:lnTo>
                        <a:pt x="668" y="88"/>
                      </a:lnTo>
                      <a:lnTo>
                        <a:pt x="658" y="108"/>
                      </a:lnTo>
                      <a:lnTo>
                        <a:pt x="658" y="132"/>
                      </a:lnTo>
                      <a:lnTo>
                        <a:pt x="702" y="138"/>
                      </a:lnTo>
                      <a:lnTo>
                        <a:pt x="712" y="158"/>
                      </a:lnTo>
                      <a:lnTo>
                        <a:pt x="668" y="172"/>
                      </a:lnTo>
                      <a:lnTo>
                        <a:pt x="632" y="188"/>
                      </a:lnTo>
                      <a:lnTo>
                        <a:pt x="598" y="202"/>
                      </a:lnTo>
                      <a:lnTo>
                        <a:pt x="588" y="236"/>
                      </a:lnTo>
                      <a:lnTo>
                        <a:pt x="534" y="242"/>
                      </a:lnTo>
                      <a:lnTo>
                        <a:pt x="480" y="276"/>
                      </a:lnTo>
                      <a:lnTo>
                        <a:pt x="430" y="252"/>
                      </a:lnTo>
                      <a:lnTo>
                        <a:pt x="370" y="246"/>
                      </a:lnTo>
                      <a:lnTo>
                        <a:pt x="326" y="202"/>
                      </a:lnTo>
                      <a:lnTo>
                        <a:pt x="262" y="182"/>
                      </a:lnTo>
                      <a:lnTo>
                        <a:pt x="256" y="132"/>
                      </a:lnTo>
                      <a:lnTo>
                        <a:pt x="226" y="118"/>
                      </a:lnTo>
                      <a:lnTo>
                        <a:pt x="222" y="114"/>
                      </a:lnTo>
                      <a:lnTo>
                        <a:pt x="220" y="116"/>
                      </a:lnTo>
                      <a:lnTo>
                        <a:pt x="218" y="120"/>
                      </a:lnTo>
                      <a:lnTo>
                        <a:pt x="218" y="122"/>
                      </a:lnTo>
                      <a:lnTo>
                        <a:pt x="218" y="124"/>
                      </a:lnTo>
                      <a:lnTo>
                        <a:pt x="218" y="122"/>
                      </a:lnTo>
                      <a:lnTo>
                        <a:pt x="218" y="120"/>
                      </a:lnTo>
                      <a:lnTo>
                        <a:pt x="222" y="114"/>
                      </a:lnTo>
                      <a:lnTo>
                        <a:pt x="218" y="108"/>
                      </a:lnTo>
                      <a:lnTo>
                        <a:pt x="208" y="114"/>
                      </a:lnTo>
                      <a:lnTo>
                        <a:pt x="208" y="124"/>
                      </a:lnTo>
                      <a:lnTo>
                        <a:pt x="208" y="114"/>
                      </a:lnTo>
                      <a:lnTo>
                        <a:pt x="192" y="118"/>
                      </a:lnTo>
                      <a:lnTo>
                        <a:pt x="182" y="148"/>
                      </a:lnTo>
                      <a:lnTo>
                        <a:pt x="142" y="142"/>
                      </a:lnTo>
                      <a:lnTo>
                        <a:pt x="132" y="192"/>
                      </a:lnTo>
                      <a:lnTo>
                        <a:pt x="98" y="198"/>
                      </a:lnTo>
                      <a:lnTo>
                        <a:pt x="88" y="256"/>
                      </a:lnTo>
                      <a:lnTo>
                        <a:pt x="68" y="276"/>
                      </a:lnTo>
                      <a:lnTo>
                        <a:pt x="44" y="296"/>
                      </a:lnTo>
                      <a:lnTo>
                        <a:pt x="4" y="306"/>
                      </a:lnTo>
                      <a:lnTo>
                        <a:pt x="0" y="326"/>
                      </a:lnTo>
                      <a:lnTo>
                        <a:pt x="10" y="334"/>
                      </a:lnTo>
                      <a:lnTo>
                        <a:pt x="14" y="350"/>
                      </a:lnTo>
                      <a:lnTo>
                        <a:pt x="4" y="354"/>
                      </a:lnTo>
                      <a:lnTo>
                        <a:pt x="14" y="364"/>
                      </a:lnTo>
                      <a:lnTo>
                        <a:pt x="30" y="370"/>
                      </a:lnTo>
                      <a:lnTo>
                        <a:pt x="44" y="390"/>
                      </a:lnTo>
                      <a:lnTo>
                        <a:pt x="64" y="390"/>
                      </a:lnTo>
                      <a:lnTo>
                        <a:pt x="94" y="390"/>
                      </a:lnTo>
                      <a:lnTo>
                        <a:pt x="98" y="398"/>
                      </a:lnTo>
                      <a:lnTo>
                        <a:pt x="78" y="428"/>
                      </a:lnTo>
                      <a:lnTo>
                        <a:pt x="84" y="444"/>
                      </a:lnTo>
                      <a:lnTo>
                        <a:pt x="74" y="458"/>
                      </a:lnTo>
                      <a:lnTo>
                        <a:pt x="84" y="478"/>
                      </a:lnTo>
                      <a:lnTo>
                        <a:pt x="108" y="488"/>
                      </a:lnTo>
                      <a:lnTo>
                        <a:pt x="104" y="492"/>
                      </a:lnTo>
                      <a:lnTo>
                        <a:pt x="114" y="492"/>
                      </a:lnTo>
                      <a:lnTo>
                        <a:pt x="148" y="508"/>
                      </a:lnTo>
                      <a:lnTo>
                        <a:pt x="178" y="522"/>
                      </a:lnTo>
                      <a:lnTo>
                        <a:pt x="208" y="528"/>
                      </a:lnTo>
                      <a:lnTo>
                        <a:pt x="218" y="536"/>
                      </a:lnTo>
                      <a:lnTo>
                        <a:pt x="226" y="536"/>
                      </a:lnTo>
                      <a:lnTo>
                        <a:pt x="242" y="546"/>
                      </a:lnTo>
                      <a:lnTo>
                        <a:pt x="262" y="546"/>
                      </a:lnTo>
                      <a:lnTo>
                        <a:pt x="282" y="546"/>
                      </a:lnTo>
                      <a:lnTo>
                        <a:pt x="296" y="528"/>
                      </a:lnTo>
                      <a:lnTo>
                        <a:pt x="316" y="512"/>
                      </a:lnTo>
                      <a:lnTo>
                        <a:pt x="340" y="512"/>
                      </a:lnTo>
                      <a:lnTo>
                        <a:pt x="360" y="528"/>
                      </a:lnTo>
                      <a:lnTo>
                        <a:pt x="370" y="528"/>
                      </a:lnTo>
                      <a:lnTo>
                        <a:pt x="380" y="532"/>
                      </a:lnTo>
                      <a:lnTo>
                        <a:pt x="386" y="556"/>
                      </a:lnTo>
                      <a:lnTo>
                        <a:pt x="376" y="586"/>
                      </a:lnTo>
                      <a:lnTo>
                        <a:pt x="376" y="596"/>
                      </a:lnTo>
                      <a:lnTo>
                        <a:pt x="390" y="600"/>
                      </a:lnTo>
                      <a:lnTo>
                        <a:pt x="400" y="616"/>
                      </a:lnTo>
                      <a:lnTo>
                        <a:pt x="400" y="626"/>
                      </a:lnTo>
                      <a:lnTo>
                        <a:pt x="424" y="636"/>
                      </a:lnTo>
                      <a:lnTo>
                        <a:pt x="420" y="640"/>
                      </a:lnTo>
                      <a:lnTo>
                        <a:pt x="444" y="636"/>
                      </a:lnTo>
                      <a:lnTo>
                        <a:pt x="450" y="616"/>
                      </a:lnTo>
                      <a:lnTo>
                        <a:pt x="500" y="616"/>
                      </a:lnTo>
                      <a:lnTo>
                        <a:pt x="518" y="630"/>
                      </a:lnTo>
                      <a:lnTo>
                        <a:pt x="524" y="646"/>
                      </a:lnTo>
                      <a:lnTo>
                        <a:pt x="534" y="640"/>
                      </a:lnTo>
                      <a:lnTo>
                        <a:pt x="568" y="660"/>
                      </a:lnTo>
                      <a:lnTo>
                        <a:pt x="568" y="646"/>
                      </a:lnTo>
                      <a:lnTo>
                        <a:pt x="608" y="630"/>
                      </a:lnTo>
                      <a:lnTo>
                        <a:pt x="612" y="626"/>
                      </a:lnTo>
                      <a:lnTo>
                        <a:pt x="622" y="620"/>
                      </a:lnTo>
                      <a:lnTo>
                        <a:pt x="632" y="626"/>
                      </a:lnTo>
                      <a:lnTo>
                        <a:pt x="652" y="616"/>
                      </a:lnTo>
                      <a:lnTo>
                        <a:pt x="678" y="600"/>
                      </a:lnTo>
                      <a:lnTo>
                        <a:pt x="702" y="582"/>
                      </a:lnTo>
                      <a:lnTo>
                        <a:pt x="712" y="562"/>
                      </a:lnTo>
                      <a:lnTo>
                        <a:pt x="726" y="542"/>
                      </a:lnTo>
                      <a:lnTo>
                        <a:pt x="742" y="512"/>
                      </a:lnTo>
                      <a:lnTo>
                        <a:pt x="742" y="498"/>
                      </a:lnTo>
                      <a:lnTo>
                        <a:pt x="736" y="488"/>
                      </a:lnTo>
                      <a:lnTo>
                        <a:pt x="742" y="472"/>
                      </a:lnTo>
                      <a:lnTo>
                        <a:pt x="736" y="454"/>
                      </a:lnTo>
                      <a:lnTo>
                        <a:pt x="712" y="404"/>
                      </a:lnTo>
                      <a:lnTo>
                        <a:pt x="716" y="398"/>
                      </a:lnTo>
                      <a:lnTo>
                        <a:pt x="736" y="374"/>
                      </a:lnTo>
                      <a:lnTo>
                        <a:pt x="752" y="370"/>
                      </a:lnTo>
                      <a:lnTo>
                        <a:pt x="754" y="368"/>
                      </a:lnTo>
                      <a:lnTo>
                        <a:pt x="754" y="364"/>
                      </a:lnTo>
                      <a:lnTo>
                        <a:pt x="752" y="360"/>
                      </a:lnTo>
                      <a:lnTo>
                        <a:pt x="726" y="354"/>
                      </a:lnTo>
                      <a:lnTo>
                        <a:pt x="712" y="360"/>
                      </a:lnTo>
                      <a:lnTo>
                        <a:pt x="702" y="354"/>
                      </a:lnTo>
                      <a:lnTo>
                        <a:pt x="692" y="340"/>
                      </a:lnTo>
                      <a:lnTo>
                        <a:pt x="682" y="330"/>
                      </a:lnTo>
                      <a:lnTo>
                        <a:pt x="706" y="320"/>
                      </a:lnTo>
                      <a:lnTo>
                        <a:pt x="722" y="306"/>
                      </a:lnTo>
                      <a:lnTo>
                        <a:pt x="746" y="290"/>
                      </a:lnTo>
                      <a:lnTo>
                        <a:pt x="756" y="290"/>
                      </a:lnTo>
                      <a:lnTo>
                        <a:pt x="742" y="310"/>
                      </a:lnTo>
                      <a:lnTo>
                        <a:pt x="752" y="320"/>
                      </a:lnTo>
                      <a:lnTo>
                        <a:pt x="762" y="316"/>
                      </a:lnTo>
                      <a:lnTo>
                        <a:pt x="786" y="306"/>
                      </a:lnTo>
                      <a:lnTo>
                        <a:pt x="792" y="284"/>
                      </a:lnTo>
                      <a:lnTo>
                        <a:pt x="806" y="272"/>
                      </a:lnTo>
                      <a:lnTo>
                        <a:pt x="820" y="282"/>
                      </a:lnTo>
                      <a:lnTo>
                        <a:pt x="818" y="262"/>
                      </a:lnTo>
                      <a:lnTo>
                        <a:pt x="838" y="250"/>
                      </a:lnTo>
                      <a:lnTo>
                        <a:pt x="864" y="254"/>
                      </a:lnTo>
                      <a:lnTo>
                        <a:pt x="876" y="246"/>
                      </a:lnTo>
                      <a:lnTo>
                        <a:pt x="890" y="252"/>
                      </a:lnTo>
                      <a:lnTo>
                        <a:pt x="900" y="198"/>
                      </a:lnTo>
                      <a:lnTo>
                        <a:pt x="924" y="192"/>
                      </a:lnTo>
                      <a:lnTo>
                        <a:pt x="950" y="118"/>
                      </a:lnTo>
                      <a:lnTo>
                        <a:pt x="890" y="118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7" name="Freeform 260"/>
                <p:cNvSpPr>
                  <a:spLocks/>
                </p:cNvSpPr>
                <p:nvPr/>
              </p:nvSpPr>
              <p:spPr bwMode="auto">
                <a:xfrm>
                  <a:off x="6386513" y="4664075"/>
                  <a:ext cx="57150" cy="68263"/>
                </a:xfrm>
                <a:custGeom>
                  <a:avLst/>
                  <a:gdLst>
                    <a:gd name="T0" fmla="*/ 2147483647 w 42"/>
                    <a:gd name="T1" fmla="*/ 0 h 54"/>
                    <a:gd name="T2" fmla="*/ 0 w 42"/>
                    <a:gd name="T3" fmla="*/ 2147483647 h 54"/>
                    <a:gd name="T4" fmla="*/ 2147483647 w 42"/>
                    <a:gd name="T5" fmla="*/ 2147483647 h 54"/>
                    <a:gd name="T6" fmla="*/ 2147483647 w 42"/>
                    <a:gd name="T7" fmla="*/ 2147483647 h 54"/>
                    <a:gd name="T8" fmla="*/ 2147483647 w 42"/>
                    <a:gd name="T9" fmla="*/ 2147483647 h 54"/>
                    <a:gd name="T10" fmla="*/ 2147483647 w 42"/>
                    <a:gd name="T11" fmla="*/ 0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" h="54">
                      <a:moveTo>
                        <a:pt x="6" y="0"/>
                      </a:moveTo>
                      <a:lnTo>
                        <a:pt x="0" y="24"/>
                      </a:lnTo>
                      <a:lnTo>
                        <a:pt x="6" y="54"/>
                      </a:lnTo>
                      <a:lnTo>
                        <a:pt x="30" y="54"/>
                      </a:lnTo>
                      <a:lnTo>
                        <a:pt x="42" y="3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8" name="Freeform 261"/>
                <p:cNvSpPr>
                  <a:spLocks/>
                </p:cNvSpPr>
                <p:nvPr/>
              </p:nvSpPr>
              <p:spPr bwMode="auto">
                <a:xfrm>
                  <a:off x="7205663" y="4143375"/>
                  <a:ext cx="53975" cy="53975"/>
                </a:xfrm>
                <a:custGeom>
                  <a:avLst/>
                  <a:gdLst>
                    <a:gd name="T0" fmla="*/ 0 w 42"/>
                    <a:gd name="T1" fmla="*/ 2147483647 h 42"/>
                    <a:gd name="T2" fmla="*/ 2147483647 w 42"/>
                    <a:gd name="T3" fmla="*/ 2147483647 h 42"/>
                    <a:gd name="T4" fmla="*/ 2147483647 w 42"/>
                    <a:gd name="T5" fmla="*/ 0 h 42"/>
                    <a:gd name="T6" fmla="*/ 2147483647 w 42"/>
                    <a:gd name="T7" fmla="*/ 2147483647 h 42"/>
                    <a:gd name="T8" fmla="*/ 2147483647 w 42"/>
                    <a:gd name="T9" fmla="*/ 2147483647 h 42"/>
                    <a:gd name="T10" fmla="*/ 2147483647 w 42"/>
                    <a:gd name="T11" fmla="*/ 2147483647 h 42"/>
                    <a:gd name="T12" fmla="*/ 0 w 42"/>
                    <a:gd name="T13" fmla="*/ 2147483647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42">
                      <a:moveTo>
                        <a:pt x="0" y="30"/>
                      </a:moveTo>
                      <a:lnTo>
                        <a:pt x="12" y="12"/>
                      </a:lnTo>
                      <a:lnTo>
                        <a:pt x="30" y="0"/>
                      </a:lnTo>
                      <a:lnTo>
                        <a:pt x="42" y="12"/>
                      </a:lnTo>
                      <a:lnTo>
                        <a:pt x="30" y="30"/>
                      </a:lnTo>
                      <a:lnTo>
                        <a:pt x="12" y="42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9" name="Freeform 262"/>
                <p:cNvSpPr>
                  <a:spLocks/>
                </p:cNvSpPr>
                <p:nvPr/>
              </p:nvSpPr>
              <p:spPr bwMode="auto">
                <a:xfrm>
                  <a:off x="7496175" y="4010025"/>
                  <a:ext cx="31750" cy="93663"/>
                </a:xfrm>
                <a:custGeom>
                  <a:avLst/>
                  <a:gdLst>
                    <a:gd name="T0" fmla="*/ 0 w 24"/>
                    <a:gd name="T1" fmla="*/ 2147483647 h 72"/>
                    <a:gd name="T2" fmla="*/ 0 w 24"/>
                    <a:gd name="T3" fmla="*/ 2147483647 h 72"/>
                    <a:gd name="T4" fmla="*/ 2147483647 w 24"/>
                    <a:gd name="T5" fmla="*/ 0 h 72"/>
                    <a:gd name="T6" fmla="*/ 2147483647 w 24"/>
                    <a:gd name="T7" fmla="*/ 2147483647 h 72"/>
                    <a:gd name="T8" fmla="*/ 2147483647 w 24"/>
                    <a:gd name="T9" fmla="*/ 2147483647 h 72"/>
                    <a:gd name="T10" fmla="*/ 0 w 24"/>
                    <a:gd name="T11" fmla="*/ 2147483647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72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24" y="0"/>
                      </a:lnTo>
                      <a:lnTo>
                        <a:pt x="24" y="24"/>
                      </a:lnTo>
                      <a:lnTo>
                        <a:pt x="6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0" name="Freeform 263"/>
                <p:cNvSpPr>
                  <a:spLocks/>
                </p:cNvSpPr>
                <p:nvPr/>
              </p:nvSpPr>
              <p:spPr bwMode="auto">
                <a:xfrm>
                  <a:off x="7731125" y="3767138"/>
                  <a:ext cx="46038" cy="69850"/>
                </a:xfrm>
                <a:custGeom>
                  <a:avLst/>
                  <a:gdLst>
                    <a:gd name="T0" fmla="*/ 0 w 36"/>
                    <a:gd name="T1" fmla="*/ 2147483647 h 54"/>
                    <a:gd name="T2" fmla="*/ 2147483647 w 36"/>
                    <a:gd name="T3" fmla="*/ 2147483647 h 54"/>
                    <a:gd name="T4" fmla="*/ 2147483647 w 36"/>
                    <a:gd name="T5" fmla="*/ 2147483647 h 54"/>
                    <a:gd name="T6" fmla="*/ 2147483647 w 36"/>
                    <a:gd name="T7" fmla="*/ 2147483647 h 54"/>
                    <a:gd name="T8" fmla="*/ 2147483647 w 36"/>
                    <a:gd name="T9" fmla="*/ 2147483647 h 54"/>
                    <a:gd name="T10" fmla="*/ 2147483647 w 36"/>
                    <a:gd name="T11" fmla="*/ 0 h 54"/>
                    <a:gd name="T12" fmla="*/ 0 w 36"/>
                    <a:gd name="T13" fmla="*/ 2147483647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" h="54">
                      <a:moveTo>
                        <a:pt x="0" y="18"/>
                      </a:moveTo>
                      <a:lnTo>
                        <a:pt x="6" y="36"/>
                      </a:lnTo>
                      <a:lnTo>
                        <a:pt x="12" y="54"/>
                      </a:lnTo>
                      <a:lnTo>
                        <a:pt x="30" y="42"/>
                      </a:lnTo>
                      <a:lnTo>
                        <a:pt x="36" y="18"/>
                      </a:lnTo>
                      <a:lnTo>
                        <a:pt x="30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1" name="Freeform 264"/>
                <p:cNvSpPr>
                  <a:spLocks/>
                </p:cNvSpPr>
                <p:nvPr/>
              </p:nvSpPr>
              <p:spPr bwMode="auto">
                <a:xfrm>
                  <a:off x="7786688" y="3408363"/>
                  <a:ext cx="344487" cy="374650"/>
                </a:xfrm>
                <a:custGeom>
                  <a:avLst/>
                  <a:gdLst>
                    <a:gd name="T0" fmla="*/ 2147483647 w 264"/>
                    <a:gd name="T1" fmla="*/ 2147483647 h 289"/>
                    <a:gd name="T2" fmla="*/ 2147483647 w 264"/>
                    <a:gd name="T3" fmla="*/ 2147483647 h 289"/>
                    <a:gd name="T4" fmla="*/ 2147483647 w 264"/>
                    <a:gd name="T5" fmla="*/ 2147483647 h 289"/>
                    <a:gd name="T6" fmla="*/ 2147483647 w 264"/>
                    <a:gd name="T7" fmla="*/ 2147483647 h 289"/>
                    <a:gd name="T8" fmla="*/ 2147483647 w 264"/>
                    <a:gd name="T9" fmla="*/ 2147483647 h 289"/>
                    <a:gd name="T10" fmla="*/ 2147483647 w 264"/>
                    <a:gd name="T11" fmla="*/ 2147483647 h 289"/>
                    <a:gd name="T12" fmla="*/ 2147483647 w 264"/>
                    <a:gd name="T13" fmla="*/ 2147483647 h 289"/>
                    <a:gd name="T14" fmla="*/ 2147483647 w 264"/>
                    <a:gd name="T15" fmla="*/ 2147483647 h 289"/>
                    <a:gd name="T16" fmla="*/ 2147483647 w 264"/>
                    <a:gd name="T17" fmla="*/ 2147483647 h 289"/>
                    <a:gd name="T18" fmla="*/ 2147483647 w 264"/>
                    <a:gd name="T19" fmla="*/ 2147483647 h 289"/>
                    <a:gd name="T20" fmla="*/ 2147483647 w 264"/>
                    <a:gd name="T21" fmla="*/ 0 h 289"/>
                    <a:gd name="T22" fmla="*/ 2147483647 w 264"/>
                    <a:gd name="T23" fmla="*/ 2147483647 h 289"/>
                    <a:gd name="T24" fmla="*/ 2147483647 w 264"/>
                    <a:gd name="T25" fmla="*/ 2147483647 h 289"/>
                    <a:gd name="T26" fmla="*/ 2147483647 w 264"/>
                    <a:gd name="T27" fmla="*/ 2147483647 h 289"/>
                    <a:gd name="T28" fmla="*/ 2147483647 w 264"/>
                    <a:gd name="T29" fmla="*/ 2147483647 h 289"/>
                    <a:gd name="T30" fmla="*/ 2147483647 w 264"/>
                    <a:gd name="T31" fmla="*/ 2147483647 h 289"/>
                    <a:gd name="T32" fmla="*/ 2147483647 w 264"/>
                    <a:gd name="T33" fmla="*/ 2147483647 h 289"/>
                    <a:gd name="T34" fmla="*/ 2147483647 w 264"/>
                    <a:gd name="T35" fmla="*/ 2147483647 h 289"/>
                    <a:gd name="T36" fmla="*/ 2147483647 w 264"/>
                    <a:gd name="T37" fmla="*/ 2147483647 h 289"/>
                    <a:gd name="T38" fmla="*/ 2147483647 w 264"/>
                    <a:gd name="T39" fmla="*/ 2147483647 h 289"/>
                    <a:gd name="T40" fmla="*/ 2147483647 w 264"/>
                    <a:gd name="T41" fmla="*/ 2147483647 h 289"/>
                    <a:gd name="T42" fmla="*/ 2147483647 w 264"/>
                    <a:gd name="T43" fmla="*/ 2147483647 h 289"/>
                    <a:gd name="T44" fmla="*/ 2147483647 w 264"/>
                    <a:gd name="T45" fmla="*/ 2147483647 h 289"/>
                    <a:gd name="T46" fmla="*/ 2147483647 w 264"/>
                    <a:gd name="T47" fmla="*/ 2147483647 h 289"/>
                    <a:gd name="T48" fmla="*/ 2147483647 w 264"/>
                    <a:gd name="T49" fmla="*/ 2147483647 h 289"/>
                    <a:gd name="T50" fmla="*/ 2147483647 w 264"/>
                    <a:gd name="T51" fmla="*/ 2147483647 h 289"/>
                    <a:gd name="T52" fmla="*/ 2147483647 w 264"/>
                    <a:gd name="T53" fmla="*/ 2147483647 h 289"/>
                    <a:gd name="T54" fmla="*/ 2147483647 w 264"/>
                    <a:gd name="T55" fmla="*/ 2147483647 h 289"/>
                    <a:gd name="T56" fmla="*/ 2147483647 w 264"/>
                    <a:gd name="T57" fmla="*/ 2147483647 h 289"/>
                    <a:gd name="T58" fmla="*/ 2147483647 w 264"/>
                    <a:gd name="T59" fmla="*/ 2147483647 h 289"/>
                    <a:gd name="T60" fmla="*/ 2147483647 w 264"/>
                    <a:gd name="T61" fmla="*/ 2147483647 h 289"/>
                    <a:gd name="T62" fmla="*/ 2147483647 w 264"/>
                    <a:gd name="T63" fmla="*/ 2147483647 h 289"/>
                    <a:gd name="T64" fmla="*/ 2147483647 w 264"/>
                    <a:gd name="T65" fmla="*/ 2147483647 h 289"/>
                    <a:gd name="T66" fmla="*/ 0 w 264"/>
                    <a:gd name="T67" fmla="*/ 2147483647 h 289"/>
                    <a:gd name="T68" fmla="*/ 2147483647 w 264"/>
                    <a:gd name="T69" fmla="*/ 2147483647 h 2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64" h="289">
                      <a:moveTo>
                        <a:pt x="6" y="247"/>
                      </a:moveTo>
                      <a:lnTo>
                        <a:pt x="42" y="235"/>
                      </a:lnTo>
                      <a:lnTo>
                        <a:pt x="66" y="235"/>
                      </a:lnTo>
                      <a:lnTo>
                        <a:pt x="108" y="199"/>
                      </a:lnTo>
                      <a:lnTo>
                        <a:pt x="138" y="187"/>
                      </a:lnTo>
                      <a:lnTo>
                        <a:pt x="144" y="157"/>
                      </a:lnTo>
                      <a:lnTo>
                        <a:pt x="156" y="109"/>
                      </a:lnTo>
                      <a:lnTo>
                        <a:pt x="156" y="72"/>
                      </a:lnTo>
                      <a:lnTo>
                        <a:pt x="174" y="48"/>
                      </a:lnTo>
                      <a:lnTo>
                        <a:pt x="174" y="18"/>
                      </a:lnTo>
                      <a:lnTo>
                        <a:pt x="186" y="0"/>
                      </a:lnTo>
                      <a:lnTo>
                        <a:pt x="210" y="18"/>
                      </a:lnTo>
                      <a:lnTo>
                        <a:pt x="246" y="30"/>
                      </a:lnTo>
                      <a:lnTo>
                        <a:pt x="264" y="30"/>
                      </a:lnTo>
                      <a:lnTo>
                        <a:pt x="240" y="54"/>
                      </a:lnTo>
                      <a:lnTo>
                        <a:pt x="222" y="66"/>
                      </a:lnTo>
                      <a:lnTo>
                        <a:pt x="210" y="85"/>
                      </a:lnTo>
                      <a:lnTo>
                        <a:pt x="180" y="60"/>
                      </a:lnTo>
                      <a:lnTo>
                        <a:pt x="162" y="97"/>
                      </a:lnTo>
                      <a:lnTo>
                        <a:pt x="186" y="139"/>
                      </a:lnTo>
                      <a:lnTo>
                        <a:pt x="168" y="169"/>
                      </a:lnTo>
                      <a:lnTo>
                        <a:pt x="162" y="193"/>
                      </a:lnTo>
                      <a:lnTo>
                        <a:pt x="162" y="235"/>
                      </a:lnTo>
                      <a:lnTo>
                        <a:pt x="150" y="247"/>
                      </a:lnTo>
                      <a:lnTo>
                        <a:pt x="138" y="241"/>
                      </a:lnTo>
                      <a:lnTo>
                        <a:pt x="126" y="247"/>
                      </a:lnTo>
                      <a:lnTo>
                        <a:pt x="102" y="247"/>
                      </a:lnTo>
                      <a:lnTo>
                        <a:pt x="90" y="247"/>
                      </a:lnTo>
                      <a:lnTo>
                        <a:pt x="66" y="271"/>
                      </a:lnTo>
                      <a:lnTo>
                        <a:pt x="60" y="259"/>
                      </a:lnTo>
                      <a:lnTo>
                        <a:pt x="48" y="265"/>
                      </a:lnTo>
                      <a:lnTo>
                        <a:pt x="36" y="271"/>
                      </a:lnTo>
                      <a:lnTo>
                        <a:pt x="12" y="289"/>
                      </a:lnTo>
                      <a:lnTo>
                        <a:pt x="0" y="259"/>
                      </a:lnTo>
                      <a:lnTo>
                        <a:pt x="6" y="24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2" name="Freeform 265"/>
                <p:cNvSpPr>
                  <a:spLocks/>
                </p:cNvSpPr>
                <p:nvPr/>
              </p:nvSpPr>
              <p:spPr bwMode="auto">
                <a:xfrm>
                  <a:off x="8029575" y="3063875"/>
                  <a:ext cx="61913" cy="306388"/>
                </a:xfrm>
                <a:custGeom>
                  <a:avLst/>
                  <a:gdLst>
                    <a:gd name="T0" fmla="*/ 2147483647 w 48"/>
                    <a:gd name="T1" fmla="*/ 2147483647 h 234"/>
                    <a:gd name="T2" fmla="*/ 2147483647 w 48"/>
                    <a:gd name="T3" fmla="*/ 2147483647 h 234"/>
                    <a:gd name="T4" fmla="*/ 2147483647 w 48"/>
                    <a:gd name="T5" fmla="*/ 2147483647 h 234"/>
                    <a:gd name="T6" fmla="*/ 0 w 48"/>
                    <a:gd name="T7" fmla="*/ 2147483647 h 234"/>
                    <a:gd name="T8" fmla="*/ 2147483647 w 48"/>
                    <a:gd name="T9" fmla="*/ 2147483647 h 234"/>
                    <a:gd name="T10" fmla="*/ 2147483647 w 48"/>
                    <a:gd name="T11" fmla="*/ 0 h 234"/>
                    <a:gd name="T12" fmla="*/ 2147483647 w 48"/>
                    <a:gd name="T13" fmla="*/ 2147483647 h 234"/>
                    <a:gd name="T14" fmla="*/ 2147483647 w 48"/>
                    <a:gd name="T15" fmla="*/ 2147483647 h 234"/>
                    <a:gd name="T16" fmla="*/ 2147483647 w 48"/>
                    <a:gd name="T17" fmla="*/ 2147483647 h 234"/>
                    <a:gd name="T18" fmla="*/ 2147483647 w 48"/>
                    <a:gd name="T19" fmla="*/ 2147483647 h 234"/>
                    <a:gd name="T20" fmla="*/ 2147483647 w 48"/>
                    <a:gd name="T21" fmla="*/ 2147483647 h 234"/>
                    <a:gd name="T22" fmla="*/ 2147483647 w 48"/>
                    <a:gd name="T23" fmla="*/ 2147483647 h 234"/>
                    <a:gd name="T24" fmla="*/ 2147483647 w 48"/>
                    <a:gd name="T25" fmla="*/ 2147483647 h 234"/>
                    <a:gd name="T26" fmla="*/ 2147483647 w 48"/>
                    <a:gd name="T27" fmla="*/ 2147483647 h 2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" h="234">
                      <a:moveTo>
                        <a:pt x="12" y="222"/>
                      </a:moveTo>
                      <a:lnTo>
                        <a:pt x="12" y="180"/>
                      </a:lnTo>
                      <a:lnTo>
                        <a:pt x="6" y="90"/>
                      </a:lnTo>
                      <a:lnTo>
                        <a:pt x="0" y="66"/>
                      </a:lnTo>
                      <a:lnTo>
                        <a:pt x="6" y="30"/>
                      </a:lnTo>
                      <a:lnTo>
                        <a:pt x="12" y="0"/>
                      </a:lnTo>
                      <a:lnTo>
                        <a:pt x="24" y="36"/>
                      </a:lnTo>
                      <a:lnTo>
                        <a:pt x="24" y="60"/>
                      </a:lnTo>
                      <a:lnTo>
                        <a:pt x="48" y="156"/>
                      </a:lnTo>
                      <a:lnTo>
                        <a:pt x="30" y="144"/>
                      </a:lnTo>
                      <a:lnTo>
                        <a:pt x="24" y="168"/>
                      </a:lnTo>
                      <a:lnTo>
                        <a:pt x="24" y="198"/>
                      </a:lnTo>
                      <a:lnTo>
                        <a:pt x="42" y="234"/>
                      </a:lnTo>
                      <a:lnTo>
                        <a:pt x="12" y="2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3" name="Freeform 272"/>
                <p:cNvSpPr>
                  <a:spLocks/>
                </p:cNvSpPr>
                <p:nvPr/>
              </p:nvSpPr>
              <p:spPr bwMode="auto">
                <a:xfrm>
                  <a:off x="7478713" y="4189413"/>
                  <a:ext cx="141287" cy="195262"/>
                </a:xfrm>
                <a:custGeom>
                  <a:avLst/>
                  <a:gdLst>
                    <a:gd name="T0" fmla="*/ 2147483647 w 108"/>
                    <a:gd name="T1" fmla="*/ 2147483647 h 151"/>
                    <a:gd name="T2" fmla="*/ 0 w 108"/>
                    <a:gd name="T3" fmla="*/ 2147483647 h 151"/>
                    <a:gd name="T4" fmla="*/ 2147483647 w 108"/>
                    <a:gd name="T5" fmla="*/ 2147483647 h 151"/>
                    <a:gd name="T6" fmla="*/ 2147483647 w 108"/>
                    <a:gd name="T7" fmla="*/ 2147483647 h 151"/>
                    <a:gd name="T8" fmla="*/ 2147483647 w 108"/>
                    <a:gd name="T9" fmla="*/ 2147483647 h 151"/>
                    <a:gd name="T10" fmla="*/ 2147483647 w 108"/>
                    <a:gd name="T11" fmla="*/ 2147483647 h 151"/>
                    <a:gd name="T12" fmla="*/ 2147483647 w 108"/>
                    <a:gd name="T13" fmla="*/ 2147483647 h 151"/>
                    <a:gd name="T14" fmla="*/ 2147483647 w 108"/>
                    <a:gd name="T15" fmla="*/ 2147483647 h 151"/>
                    <a:gd name="T16" fmla="*/ 2147483647 w 108"/>
                    <a:gd name="T17" fmla="*/ 2147483647 h 151"/>
                    <a:gd name="T18" fmla="*/ 2147483647 w 108"/>
                    <a:gd name="T19" fmla="*/ 2147483647 h 151"/>
                    <a:gd name="T20" fmla="*/ 2147483647 w 108"/>
                    <a:gd name="T21" fmla="*/ 2147483647 h 151"/>
                    <a:gd name="T22" fmla="*/ 2147483647 w 108"/>
                    <a:gd name="T23" fmla="*/ 2147483647 h 151"/>
                    <a:gd name="T24" fmla="*/ 2147483647 w 108"/>
                    <a:gd name="T25" fmla="*/ 2147483647 h 151"/>
                    <a:gd name="T26" fmla="*/ 2147483647 w 108"/>
                    <a:gd name="T27" fmla="*/ 0 h 151"/>
                    <a:gd name="T28" fmla="*/ 2147483647 w 108"/>
                    <a:gd name="T29" fmla="*/ 2147483647 h 1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08" h="151">
                      <a:moveTo>
                        <a:pt x="12" y="18"/>
                      </a:moveTo>
                      <a:lnTo>
                        <a:pt x="0" y="42"/>
                      </a:lnTo>
                      <a:lnTo>
                        <a:pt x="6" y="72"/>
                      </a:lnTo>
                      <a:lnTo>
                        <a:pt x="18" y="85"/>
                      </a:lnTo>
                      <a:lnTo>
                        <a:pt x="36" y="91"/>
                      </a:lnTo>
                      <a:lnTo>
                        <a:pt x="72" y="109"/>
                      </a:lnTo>
                      <a:lnTo>
                        <a:pt x="78" y="139"/>
                      </a:lnTo>
                      <a:lnTo>
                        <a:pt x="108" y="151"/>
                      </a:lnTo>
                      <a:lnTo>
                        <a:pt x="102" y="127"/>
                      </a:lnTo>
                      <a:lnTo>
                        <a:pt x="78" y="91"/>
                      </a:lnTo>
                      <a:lnTo>
                        <a:pt x="42" y="66"/>
                      </a:lnTo>
                      <a:lnTo>
                        <a:pt x="48" y="48"/>
                      </a:lnTo>
                      <a:lnTo>
                        <a:pt x="54" y="12"/>
                      </a:lnTo>
                      <a:lnTo>
                        <a:pt x="3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4" name="Freeform 273"/>
                <p:cNvSpPr>
                  <a:spLocks/>
                </p:cNvSpPr>
                <p:nvPr/>
              </p:nvSpPr>
              <p:spPr bwMode="auto">
                <a:xfrm>
                  <a:off x="7535863" y="4416425"/>
                  <a:ext cx="115887" cy="92075"/>
                </a:xfrm>
                <a:custGeom>
                  <a:avLst/>
                  <a:gdLst>
                    <a:gd name="T0" fmla="*/ 0 w 90"/>
                    <a:gd name="T1" fmla="*/ 2147483647 h 72"/>
                    <a:gd name="T2" fmla="*/ 2147483647 w 90"/>
                    <a:gd name="T3" fmla="*/ 2147483647 h 72"/>
                    <a:gd name="T4" fmla="*/ 2147483647 w 90"/>
                    <a:gd name="T5" fmla="*/ 2147483647 h 72"/>
                    <a:gd name="T6" fmla="*/ 2147483647 w 90"/>
                    <a:gd name="T7" fmla="*/ 0 h 72"/>
                    <a:gd name="T8" fmla="*/ 2147483647 w 90"/>
                    <a:gd name="T9" fmla="*/ 2147483647 h 72"/>
                    <a:gd name="T10" fmla="*/ 2147483647 w 90"/>
                    <a:gd name="T11" fmla="*/ 2147483647 h 72"/>
                    <a:gd name="T12" fmla="*/ 2147483647 w 90"/>
                    <a:gd name="T13" fmla="*/ 2147483647 h 72"/>
                    <a:gd name="T14" fmla="*/ 2147483647 w 90"/>
                    <a:gd name="T15" fmla="*/ 2147483647 h 72"/>
                    <a:gd name="T16" fmla="*/ 2147483647 w 90"/>
                    <a:gd name="T17" fmla="*/ 2147483647 h 72"/>
                    <a:gd name="T18" fmla="*/ 0 w 90"/>
                    <a:gd name="T19" fmla="*/ 2147483647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72">
                      <a:moveTo>
                        <a:pt x="0" y="54"/>
                      </a:moveTo>
                      <a:lnTo>
                        <a:pt x="18" y="24"/>
                      </a:lnTo>
                      <a:lnTo>
                        <a:pt x="42" y="24"/>
                      </a:lnTo>
                      <a:lnTo>
                        <a:pt x="60" y="0"/>
                      </a:lnTo>
                      <a:lnTo>
                        <a:pt x="90" y="24"/>
                      </a:lnTo>
                      <a:lnTo>
                        <a:pt x="90" y="72"/>
                      </a:lnTo>
                      <a:lnTo>
                        <a:pt x="60" y="60"/>
                      </a:lnTo>
                      <a:lnTo>
                        <a:pt x="42" y="60"/>
                      </a:lnTo>
                      <a:lnTo>
                        <a:pt x="24" y="48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5" name="Freeform 333"/>
                <p:cNvSpPr>
                  <a:spLocks/>
                </p:cNvSpPr>
                <p:nvPr/>
              </p:nvSpPr>
              <p:spPr bwMode="auto">
                <a:xfrm>
                  <a:off x="6692900" y="3143250"/>
                  <a:ext cx="777875" cy="390525"/>
                </a:xfrm>
                <a:custGeom>
                  <a:avLst/>
                  <a:gdLst>
                    <a:gd name="T0" fmla="*/ 2147483647 w 595"/>
                    <a:gd name="T1" fmla="*/ 2147483647 h 301"/>
                    <a:gd name="T2" fmla="*/ 2147483647 w 595"/>
                    <a:gd name="T3" fmla="*/ 2147483647 h 301"/>
                    <a:gd name="T4" fmla="*/ 2147483647 w 595"/>
                    <a:gd name="T5" fmla="*/ 2147483647 h 301"/>
                    <a:gd name="T6" fmla="*/ 2147483647 w 595"/>
                    <a:gd name="T7" fmla="*/ 2147483647 h 301"/>
                    <a:gd name="T8" fmla="*/ 2147483647 w 595"/>
                    <a:gd name="T9" fmla="*/ 2147483647 h 301"/>
                    <a:gd name="T10" fmla="*/ 2147483647 w 595"/>
                    <a:gd name="T11" fmla="*/ 2147483647 h 301"/>
                    <a:gd name="T12" fmla="*/ 2147483647 w 595"/>
                    <a:gd name="T13" fmla="*/ 2147483647 h 301"/>
                    <a:gd name="T14" fmla="*/ 2147483647 w 595"/>
                    <a:gd name="T15" fmla="*/ 2147483647 h 301"/>
                    <a:gd name="T16" fmla="*/ 2147483647 w 595"/>
                    <a:gd name="T17" fmla="*/ 2147483647 h 301"/>
                    <a:gd name="T18" fmla="*/ 2147483647 w 595"/>
                    <a:gd name="T19" fmla="*/ 2147483647 h 301"/>
                    <a:gd name="T20" fmla="*/ 2147483647 w 595"/>
                    <a:gd name="T21" fmla="*/ 2147483647 h 301"/>
                    <a:gd name="T22" fmla="*/ 2147483647 w 595"/>
                    <a:gd name="T23" fmla="*/ 2147483647 h 301"/>
                    <a:gd name="T24" fmla="*/ 2147483647 w 595"/>
                    <a:gd name="T25" fmla="*/ 2147483647 h 301"/>
                    <a:gd name="T26" fmla="*/ 2147483647 w 595"/>
                    <a:gd name="T27" fmla="*/ 2147483647 h 301"/>
                    <a:gd name="T28" fmla="*/ 2147483647 w 595"/>
                    <a:gd name="T29" fmla="*/ 2147483647 h 301"/>
                    <a:gd name="T30" fmla="*/ 2147483647 w 595"/>
                    <a:gd name="T31" fmla="*/ 2147483647 h 301"/>
                    <a:gd name="T32" fmla="*/ 2147483647 w 595"/>
                    <a:gd name="T33" fmla="*/ 2147483647 h 301"/>
                    <a:gd name="T34" fmla="*/ 2147483647 w 595"/>
                    <a:gd name="T35" fmla="*/ 2147483647 h 301"/>
                    <a:gd name="T36" fmla="*/ 2147483647 w 595"/>
                    <a:gd name="T37" fmla="*/ 2147483647 h 301"/>
                    <a:gd name="T38" fmla="*/ 2147483647 w 595"/>
                    <a:gd name="T39" fmla="*/ 2147483647 h 301"/>
                    <a:gd name="T40" fmla="*/ 2147483647 w 595"/>
                    <a:gd name="T41" fmla="*/ 2147483647 h 301"/>
                    <a:gd name="T42" fmla="*/ 2147483647 w 595"/>
                    <a:gd name="T43" fmla="*/ 0 h 301"/>
                    <a:gd name="T44" fmla="*/ 2147483647 w 595"/>
                    <a:gd name="T45" fmla="*/ 2147483647 h 301"/>
                    <a:gd name="T46" fmla="*/ 2147483647 w 595"/>
                    <a:gd name="T47" fmla="*/ 2147483647 h 301"/>
                    <a:gd name="T48" fmla="*/ 2147483647 w 595"/>
                    <a:gd name="T49" fmla="*/ 2147483647 h 301"/>
                    <a:gd name="T50" fmla="*/ 2147483647 w 595"/>
                    <a:gd name="T51" fmla="*/ 2147483647 h 301"/>
                    <a:gd name="T52" fmla="*/ 2147483647 w 595"/>
                    <a:gd name="T53" fmla="*/ 2147483647 h 301"/>
                    <a:gd name="T54" fmla="*/ 0 w 595"/>
                    <a:gd name="T55" fmla="*/ 2147483647 h 301"/>
                    <a:gd name="T56" fmla="*/ 2147483647 w 595"/>
                    <a:gd name="T57" fmla="*/ 2147483647 h 301"/>
                    <a:gd name="T58" fmla="*/ 2147483647 w 595"/>
                    <a:gd name="T59" fmla="*/ 2147483647 h 30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95" h="301">
                      <a:moveTo>
                        <a:pt x="42" y="126"/>
                      </a:moveTo>
                      <a:lnTo>
                        <a:pt x="48" y="186"/>
                      </a:lnTo>
                      <a:lnTo>
                        <a:pt x="127" y="210"/>
                      </a:lnTo>
                      <a:lnTo>
                        <a:pt x="181" y="264"/>
                      </a:lnTo>
                      <a:lnTo>
                        <a:pt x="253" y="270"/>
                      </a:lnTo>
                      <a:lnTo>
                        <a:pt x="313" y="301"/>
                      </a:lnTo>
                      <a:lnTo>
                        <a:pt x="379" y="258"/>
                      </a:lnTo>
                      <a:lnTo>
                        <a:pt x="445" y="252"/>
                      </a:lnTo>
                      <a:lnTo>
                        <a:pt x="457" y="210"/>
                      </a:lnTo>
                      <a:lnTo>
                        <a:pt x="499" y="192"/>
                      </a:lnTo>
                      <a:lnTo>
                        <a:pt x="541" y="174"/>
                      </a:lnTo>
                      <a:lnTo>
                        <a:pt x="595" y="156"/>
                      </a:lnTo>
                      <a:lnTo>
                        <a:pt x="583" y="132"/>
                      </a:lnTo>
                      <a:lnTo>
                        <a:pt x="529" y="126"/>
                      </a:lnTo>
                      <a:lnTo>
                        <a:pt x="529" y="96"/>
                      </a:lnTo>
                      <a:lnTo>
                        <a:pt x="541" y="72"/>
                      </a:lnTo>
                      <a:lnTo>
                        <a:pt x="499" y="60"/>
                      </a:lnTo>
                      <a:lnTo>
                        <a:pt x="403" y="84"/>
                      </a:lnTo>
                      <a:lnTo>
                        <a:pt x="367" y="54"/>
                      </a:lnTo>
                      <a:lnTo>
                        <a:pt x="307" y="54"/>
                      </a:lnTo>
                      <a:lnTo>
                        <a:pt x="289" y="36"/>
                      </a:lnTo>
                      <a:lnTo>
                        <a:pt x="217" y="0"/>
                      </a:lnTo>
                      <a:lnTo>
                        <a:pt x="193" y="30"/>
                      </a:lnTo>
                      <a:lnTo>
                        <a:pt x="169" y="66"/>
                      </a:lnTo>
                      <a:lnTo>
                        <a:pt x="121" y="48"/>
                      </a:lnTo>
                      <a:lnTo>
                        <a:pt x="54" y="54"/>
                      </a:lnTo>
                      <a:lnTo>
                        <a:pt x="12" y="78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4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6" name="Line 449"/>
                <p:cNvSpPr>
                  <a:spLocks noChangeShapeType="1"/>
                </p:cNvSpPr>
                <p:nvPr/>
              </p:nvSpPr>
              <p:spPr bwMode="auto">
                <a:xfrm>
                  <a:off x="7440613" y="4206875"/>
                  <a:ext cx="0" cy="0"/>
                </a:xfrm>
                <a:prstGeom prst="line">
                  <a:avLst/>
                </a:prstGeom>
                <a:grpFill/>
                <a:ln w="0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7" name="Freeform 506"/>
                <p:cNvSpPr>
                  <a:spLocks/>
                </p:cNvSpPr>
                <p:nvPr/>
              </p:nvSpPr>
              <p:spPr bwMode="auto">
                <a:xfrm>
                  <a:off x="7589838" y="3492500"/>
                  <a:ext cx="123825" cy="155575"/>
                </a:xfrm>
                <a:custGeom>
                  <a:avLst/>
                  <a:gdLst>
                    <a:gd name="T0" fmla="*/ 2147483647 w 78"/>
                    <a:gd name="T1" fmla="*/ 2147483647 h 98"/>
                    <a:gd name="T2" fmla="*/ 2147483647 w 78"/>
                    <a:gd name="T3" fmla="*/ 2147483647 h 98"/>
                    <a:gd name="T4" fmla="*/ 2147483647 w 78"/>
                    <a:gd name="T5" fmla="*/ 2147483647 h 98"/>
                    <a:gd name="T6" fmla="*/ 2147483647 w 78"/>
                    <a:gd name="T7" fmla="*/ 2147483647 h 98"/>
                    <a:gd name="T8" fmla="*/ 0 w 78"/>
                    <a:gd name="T9" fmla="*/ 2147483647 h 98"/>
                    <a:gd name="T10" fmla="*/ 0 w 78"/>
                    <a:gd name="T11" fmla="*/ 2147483647 h 98"/>
                    <a:gd name="T12" fmla="*/ 2147483647 w 78"/>
                    <a:gd name="T13" fmla="*/ 2147483647 h 98"/>
                    <a:gd name="T14" fmla="*/ 2147483647 w 78"/>
                    <a:gd name="T15" fmla="*/ 2147483647 h 98"/>
                    <a:gd name="T16" fmla="*/ 2147483647 w 78"/>
                    <a:gd name="T17" fmla="*/ 2147483647 h 98"/>
                    <a:gd name="T18" fmla="*/ 2147483647 w 78"/>
                    <a:gd name="T19" fmla="*/ 2147483647 h 98"/>
                    <a:gd name="T20" fmla="*/ 2147483647 w 78"/>
                    <a:gd name="T21" fmla="*/ 2147483647 h 98"/>
                    <a:gd name="T22" fmla="*/ 2147483647 w 78"/>
                    <a:gd name="T23" fmla="*/ 2147483647 h 98"/>
                    <a:gd name="T24" fmla="*/ 2147483647 w 78"/>
                    <a:gd name="T25" fmla="*/ 2147483647 h 98"/>
                    <a:gd name="T26" fmla="*/ 2147483647 w 78"/>
                    <a:gd name="T27" fmla="*/ 2147483647 h 98"/>
                    <a:gd name="T28" fmla="*/ 2147483647 w 78"/>
                    <a:gd name="T29" fmla="*/ 2147483647 h 98"/>
                    <a:gd name="T30" fmla="*/ 2147483647 w 78"/>
                    <a:gd name="T31" fmla="*/ 2147483647 h 98"/>
                    <a:gd name="T32" fmla="*/ 2147483647 w 78"/>
                    <a:gd name="T33" fmla="*/ 2147483647 h 98"/>
                    <a:gd name="T34" fmla="*/ 2147483647 w 78"/>
                    <a:gd name="T35" fmla="*/ 2147483647 h 98"/>
                    <a:gd name="T36" fmla="*/ 2147483647 w 78"/>
                    <a:gd name="T37" fmla="*/ 2147483647 h 98"/>
                    <a:gd name="T38" fmla="*/ 2147483647 w 78"/>
                    <a:gd name="T39" fmla="*/ 2147483647 h 98"/>
                    <a:gd name="T40" fmla="*/ 2147483647 w 78"/>
                    <a:gd name="T41" fmla="*/ 2147483647 h 98"/>
                    <a:gd name="T42" fmla="*/ 2147483647 w 78"/>
                    <a:gd name="T43" fmla="*/ 2147483647 h 98"/>
                    <a:gd name="T44" fmla="*/ 2147483647 w 78"/>
                    <a:gd name="T45" fmla="*/ 2147483647 h 98"/>
                    <a:gd name="T46" fmla="*/ 2147483647 w 78"/>
                    <a:gd name="T47" fmla="*/ 2147483647 h 98"/>
                    <a:gd name="T48" fmla="*/ 2147483647 w 78"/>
                    <a:gd name="T49" fmla="*/ 2147483647 h 98"/>
                    <a:gd name="T50" fmla="*/ 2147483647 w 78"/>
                    <a:gd name="T51" fmla="*/ 2147483647 h 98"/>
                    <a:gd name="T52" fmla="*/ 2147483647 w 78"/>
                    <a:gd name="T53" fmla="*/ 2147483647 h 98"/>
                    <a:gd name="T54" fmla="*/ 2147483647 w 78"/>
                    <a:gd name="T55" fmla="*/ 2147483647 h 98"/>
                    <a:gd name="T56" fmla="*/ 2147483647 w 78"/>
                    <a:gd name="T57" fmla="*/ 2147483647 h 98"/>
                    <a:gd name="T58" fmla="*/ 2147483647 w 78"/>
                    <a:gd name="T59" fmla="*/ 2147483647 h 98"/>
                    <a:gd name="T60" fmla="*/ 2147483647 w 78"/>
                    <a:gd name="T61" fmla="*/ 2147483647 h 98"/>
                    <a:gd name="T62" fmla="*/ 2147483647 w 78"/>
                    <a:gd name="T63" fmla="*/ 0 h 98"/>
                    <a:gd name="T64" fmla="*/ 2147483647 w 78"/>
                    <a:gd name="T65" fmla="*/ 2147483647 h 9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78" h="98">
                      <a:moveTo>
                        <a:pt x="32" y="12"/>
                      </a:moveTo>
                      <a:lnTo>
                        <a:pt x="34" y="32"/>
                      </a:lnTo>
                      <a:lnTo>
                        <a:pt x="20" y="22"/>
                      </a:lnTo>
                      <a:lnTo>
                        <a:pt x="6" y="34"/>
                      </a:lnTo>
                      <a:lnTo>
                        <a:pt x="0" y="56"/>
                      </a:lnTo>
                      <a:lnTo>
                        <a:pt x="6" y="56"/>
                      </a:lnTo>
                      <a:lnTo>
                        <a:pt x="10" y="56"/>
                      </a:lnTo>
                      <a:lnTo>
                        <a:pt x="30" y="70"/>
                      </a:lnTo>
                      <a:lnTo>
                        <a:pt x="34" y="84"/>
                      </a:lnTo>
                      <a:lnTo>
                        <a:pt x="36" y="92"/>
                      </a:lnTo>
                      <a:lnTo>
                        <a:pt x="40" y="98"/>
                      </a:lnTo>
                      <a:lnTo>
                        <a:pt x="70" y="88"/>
                      </a:lnTo>
                      <a:lnTo>
                        <a:pt x="70" y="84"/>
                      </a:lnTo>
                      <a:lnTo>
                        <a:pt x="68" y="82"/>
                      </a:lnTo>
                      <a:lnTo>
                        <a:pt x="66" y="78"/>
                      </a:lnTo>
                      <a:lnTo>
                        <a:pt x="64" y="76"/>
                      </a:lnTo>
                      <a:lnTo>
                        <a:pt x="64" y="60"/>
                      </a:lnTo>
                      <a:lnTo>
                        <a:pt x="64" y="46"/>
                      </a:lnTo>
                      <a:lnTo>
                        <a:pt x="54" y="26"/>
                      </a:lnTo>
                      <a:lnTo>
                        <a:pt x="64" y="16"/>
                      </a:lnTo>
                      <a:lnTo>
                        <a:pt x="78" y="4"/>
                      </a:lnTo>
                      <a:lnTo>
                        <a:pt x="52" y="0"/>
                      </a:lnTo>
                      <a:lnTo>
                        <a:pt x="32" y="12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8" name="Freeform 517"/>
                <p:cNvSpPr>
                  <a:spLocks/>
                </p:cNvSpPr>
                <p:nvPr/>
              </p:nvSpPr>
              <p:spPr bwMode="auto">
                <a:xfrm>
                  <a:off x="7637463" y="3632200"/>
                  <a:ext cx="85725" cy="104775"/>
                </a:xfrm>
                <a:custGeom>
                  <a:avLst/>
                  <a:gdLst>
                    <a:gd name="T0" fmla="*/ 2147483647 w 54"/>
                    <a:gd name="T1" fmla="*/ 2147483647 h 66"/>
                    <a:gd name="T2" fmla="*/ 2147483647 w 54"/>
                    <a:gd name="T3" fmla="*/ 2147483647 h 66"/>
                    <a:gd name="T4" fmla="*/ 2147483647 w 54"/>
                    <a:gd name="T5" fmla="*/ 2147483647 h 66"/>
                    <a:gd name="T6" fmla="*/ 2147483647 w 54"/>
                    <a:gd name="T7" fmla="*/ 2147483647 h 66"/>
                    <a:gd name="T8" fmla="*/ 0 w 54"/>
                    <a:gd name="T9" fmla="*/ 2147483647 h 66"/>
                    <a:gd name="T10" fmla="*/ 0 w 54"/>
                    <a:gd name="T11" fmla="*/ 2147483647 h 66"/>
                    <a:gd name="T12" fmla="*/ 2147483647 w 54"/>
                    <a:gd name="T13" fmla="*/ 2147483647 h 66"/>
                    <a:gd name="T14" fmla="*/ 2147483647 w 54"/>
                    <a:gd name="T15" fmla="*/ 2147483647 h 66"/>
                    <a:gd name="T16" fmla="*/ 2147483647 w 54"/>
                    <a:gd name="T17" fmla="*/ 2147483647 h 66"/>
                    <a:gd name="T18" fmla="*/ 2147483647 w 54"/>
                    <a:gd name="T19" fmla="*/ 2147483647 h 66"/>
                    <a:gd name="T20" fmla="*/ 2147483647 w 54"/>
                    <a:gd name="T21" fmla="*/ 2147483647 h 66"/>
                    <a:gd name="T22" fmla="*/ 2147483647 w 54"/>
                    <a:gd name="T23" fmla="*/ 2147483647 h 66"/>
                    <a:gd name="T24" fmla="*/ 2147483647 w 54"/>
                    <a:gd name="T25" fmla="*/ 2147483647 h 66"/>
                    <a:gd name="T26" fmla="*/ 2147483647 w 54"/>
                    <a:gd name="T27" fmla="*/ 0 h 66"/>
                    <a:gd name="T28" fmla="*/ 2147483647 w 54"/>
                    <a:gd name="T29" fmla="*/ 2147483647 h 66"/>
                    <a:gd name="T30" fmla="*/ 2147483647 w 54"/>
                    <a:gd name="T31" fmla="*/ 2147483647 h 66"/>
                    <a:gd name="T32" fmla="*/ 2147483647 w 54"/>
                    <a:gd name="T33" fmla="*/ 2147483647 h 66"/>
                    <a:gd name="T34" fmla="*/ 2147483647 w 54"/>
                    <a:gd name="T35" fmla="*/ 2147483647 h 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4" h="66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0" y="36"/>
                      </a:lnTo>
                      <a:lnTo>
                        <a:pt x="0" y="66"/>
                      </a:lnTo>
                      <a:lnTo>
                        <a:pt x="20" y="66"/>
                      </a:lnTo>
                      <a:lnTo>
                        <a:pt x="40" y="60"/>
                      </a:lnTo>
                      <a:lnTo>
                        <a:pt x="50" y="52"/>
                      </a:lnTo>
                      <a:lnTo>
                        <a:pt x="54" y="36"/>
                      </a:lnTo>
                      <a:lnTo>
                        <a:pt x="40" y="0"/>
                      </a:lnTo>
                      <a:lnTo>
                        <a:pt x="10" y="10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9" name="Freeform 411"/>
                <p:cNvSpPr>
                  <a:spLocks/>
                </p:cNvSpPr>
                <p:nvPr/>
              </p:nvSpPr>
              <p:spPr bwMode="auto">
                <a:xfrm>
                  <a:off x="2919413" y="5365750"/>
                  <a:ext cx="127000" cy="166688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0 h 114"/>
                    <a:gd name="T6" fmla="*/ 2147483647 w 102"/>
                    <a:gd name="T7" fmla="*/ 2147483647 h 114"/>
                    <a:gd name="T8" fmla="*/ 0 w 102"/>
                    <a:gd name="T9" fmla="*/ 2147483647 h 114"/>
                    <a:gd name="T10" fmla="*/ 0 w 102"/>
                    <a:gd name="T11" fmla="*/ 2147483647 h 114"/>
                    <a:gd name="T12" fmla="*/ 2147483647 w 102"/>
                    <a:gd name="T13" fmla="*/ 2147483647 h 114"/>
                    <a:gd name="T14" fmla="*/ 2147483647 w 102"/>
                    <a:gd name="T15" fmla="*/ 2147483647 h 114"/>
                    <a:gd name="T16" fmla="*/ 2147483647 w 102"/>
                    <a:gd name="T17" fmla="*/ 2147483647 h 114"/>
                    <a:gd name="T18" fmla="*/ 2147483647 w 102"/>
                    <a:gd name="T19" fmla="*/ 2147483647 h 114"/>
                    <a:gd name="T20" fmla="*/ 2147483647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66" y="24"/>
                      </a:moveTo>
                      <a:lnTo>
                        <a:pt x="36" y="6"/>
                      </a:lnTo>
                      <a:lnTo>
                        <a:pt x="18" y="0"/>
                      </a:lnTo>
                      <a:lnTo>
                        <a:pt x="6" y="18"/>
                      </a:lnTo>
                      <a:lnTo>
                        <a:pt x="0" y="48"/>
                      </a:lnTo>
                      <a:lnTo>
                        <a:pt x="0" y="78"/>
                      </a:lnTo>
                      <a:lnTo>
                        <a:pt x="24" y="96"/>
                      </a:lnTo>
                      <a:lnTo>
                        <a:pt x="36" y="108"/>
                      </a:lnTo>
                      <a:lnTo>
                        <a:pt x="66" y="114"/>
                      </a:lnTo>
                      <a:lnTo>
                        <a:pt x="96" y="90"/>
                      </a:lnTo>
                      <a:lnTo>
                        <a:pt x="102" y="78"/>
                      </a:lnTo>
                      <a:lnTo>
                        <a:pt x="84" y="42"/>
                      </a:lnTo>
                      <a:lnTo>
                        <a:pt x="6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0" name="Freeform 420"/>
                <p:cNvSpPr>
                  <a:spLocks/>
                </p:cNvSpPr>
                <p:nvPr/>
              </p:nvSpPr>
              <p:spPr bwMode="auto">
                <a:xfrm>
                  <a:off x="2371725" y="4675188"/>
                  <a:ext cx="320675" cy="392112"/>
                </a:xfrm>
                <a:custGeom>
                  <a:avLst/>
                  <a:gdLst>
                    <a:gd name="T0" fmla="*/ 2147483647 w 240"/>
                    <a:gd name="T1" fmla="*/ 2147483647 h 337"/>
                    <a:gd name="T2" fmla="*/ 2147483647 w 240"/>
                    <a:gd name="T3" fmla="*/ 2147483647 h 337"/>
                    <a:gd name="T4" fmla="*/ 2147483647 w 240"/>
                    <a:gd name="T5" fmla="*/ 2147483647 h 337"/>
                    <a:gd name="T6" fmla="*/ 2147483647 w 240"/>
                    <a:gd name="T7" fmla="*/ 2147483647 h 337"/>
                    <a:gd name="T8" fmla="*/ 2147483647 w 240"/>
                    <a:gd name="T9" fmla="*/ 2147483647 h 337"/>
                    <a:gd name="T10" fmla="*/ 2147483647 w 240"/>
                    <a:gd name="T11" fmla="*/ 2147483647 h 337"/>
                    <a:gd name="T12" fmla="*/ 2147483647 w 240"/>
                    <a:gd name="T13" fmla="*/ 2147483647 h 337"/>
                    <a:gd name="T14" fmla="*/ 2147483647 w 240"/>
                    <a:gd name="T15" fmla="*/ 2147483647 h 337"/>
                    <a:gd name="T16" fmla="*/ 2147483647 w 240"/>
                    <a:gd name="T17" fmla="*/ 2147483647 h 337"/>
                    <a:gd name="T18" fmla="*/ 2147483647 w 240"/>
                    <a:gd name="T19" fmla="*/ 2147483647 h 337"/>
                    <a:gd name="T20" fmla="*/ 2147483647 w 240"/>
                    <a:gd name="T21" fmla="*/ 2147483647 h 337"/>
                    <a:gd name="T22" fmla="*/ 2147483647 w 240"/>
                    <a:gd name="T23" fmla="*/ 2147483647 h 337"/>
                    <a:gd name="T24" fmla="*/ 2147483647 w 240"/>
                    <a:gd name="T25" fmla="*/ 2147483647 h 337"/>
                    <a:gd name="T26" fmla="*/ 2147483647 w 240"/>
                    <a:gd name="T27" fmla="*/ 0 h 337"/>
                    <a:gd name="T28" fmla="*/ 2147483647 w 240"/>
                    <a:gd name="T29" fmla="*/ 0 h 337"/>
                    <a:gd name="T30" fmla="*/ 2147483647 w 240"/>
                    <a:gd name="T31" fmla="*/ 2147483647 h 337"/>
                    <a:gd name="T32" fmla="*/ 2147483647 w 240"/>
                    <a:gd name="T33" fmla="*/ 2147483647 h 337"/>
                    <a:gd name="T34" fmla="*/ 2147483647 w 240"/>
                    <a:gd name="T35" fmla="*/ 2147483647 h 337"/>
                    <a:gd name="T36" fmla="*/ 2147483647 w 240"/>
                    <a:gd name="T37" fmla="*/ 2147483647 h 337"/>
                    <a:gd name="T38" fmla="*/ 2147483647 w 240"/>
                    <a:gd name="T39" fmla="*/ 2147483647 h 337"/>
                    <a:gd name="T40" fmla="*/ 2147483647 w 240"/>
                    <a:gd name="T41" fmla="*/ 2147483647 h 337"/>
                    <a:gd name="T42" fmla="*/ 0 w 240"/>
                    <a:gd name="T43" fmla="*/ 2147483647 h 337"/>
                    <a:gd name="T44" fmla="*/ 2147483647 w 240"/>
                    <a:gd name="T45" fmla="*/ 2147483647 h 337"/>
                    <a:gd name="T46" fmla="*/ 2147483647 w 240"/>
                    <a:gd name="T47" fmla="*/ 2147483647 h 337"/>
                    <a:gd name="T48" fmla="*/ 2147483647 w 240"/>
                    <a:gd name="T49" fmla="*/ 2147483647 h 337"/>
                    <a:gd name="T50" fmla="*/ 2147483647 w 240"/>
                    <a:gd name="T51" fmla="*/ 2147483647 h 337"/>
                    <a:gd name="T52" fmla="*/ 2147483647 w 240"/>
                    <a:gd name="T53" fmla="*/ 2147483647 h 337"/>
                    <a:gd name="T54" fmla="*/ 2147483647 w 240"/>
                    <a:gd name="T55" fmla="*/ 2147483647 h 337"/>
                    <a:gd name="T56" fmla="*/ 2147483647 w 240"/>
                    <a:gd name="T57" fmla="*/ 2147483647 h 337"/>
                    <a:gd name="T58" fmla="*/ 2147483647 w 240"/>
                    <a:gd name="T59" fmla="*/ 2147483647 h 337"/>
                    <a:gd name="T60" fmla="*/ 2147483647 w 240"/>
                    <a:gd name="T61" fmla="*/ 2147483647 h 337"/>
                    <a:gd name="T62" fmla="*/ 2147483647 w 240"/>
                    <a:gd name="T63" fmla="*/ 2147483647 h 3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40" h="337">
                      <a:moveTo>
                        <a:pt x="228" y="204"/>
                      </a:moveTo>
                      <a:lnTo>
                        <a:pt x="228" y="198"/>
                      </a:lnTo>
                      <a:lnTo>
                        <a:pt x="216" y="198"/>
                      </a:lnTo>
                      <a:lnTo>
                        <a:pt x="210" y="162"/>
                      </a:lnTo>
                      <a:lnTo>
                        <a:pt x="180" y="174"/>
                      </a:lnTo>
                      <a:lnTo>
                        <a:pt x="156" y="156"/>
                      </a:lnTo>
                      <a:lnTo>
                        <a:pt x="156" y="120"/>
                      </a:lnTo>
                      <a:lnTo>
                        <a:pt x="180" y="84"/>
                      </a:lnTo>
                      <a:lnTo>
                        <a:pt x="198" y="72"/>
                      </a:lnTo>
                      <a:lnTo>
                        <a:pt x="204" y="54"/>
                      </a:lnTo>
                      <a:lnTo>
                        <a:pt x="192" y="36"/>
                      </a:lnTo>
                      <a:lnTo>
                        <a:pt x="168" y="36"/>
                      </a:lnTo>
                      <a:lnTo>
                        <a:pt x="150" y="18"/>
                      </a:lnTo>
                      <a:lnTo>
                        <a:pt x="120" y="0"/>
                      </a:lnTo>
                      <a:lnTo>
                        <a:pt x="108" y="24"/>
                      </a:lnTo>
                      <a:lnTo>
                        <a:pt x="84" y="48"/>
                      </a:lnTo>
                      <a:lnTo>
                        <a:pt x="66" y="54"/>
                      </a:lnTo>
                      <a:lnTo>
                        <a:pt x="42" y="78"/>
                      </a:lnTo>
                      <a:lnTo>
                        <a:pt x="24" y="72"/>
                      </a:lnTo>
                      <a:lnTo>
                        <a:pt x="18" y="60"/>
                      </a:lnTo>
                      <a:lnTo>
                        <a:pt x="0" y="72"/>
                      </a:lnTo>
                      <a:lnTo>
                        <a:pt x="18" y="114"/>
                      </a:lnTo>
                      <a:lnTo>
                        <a:pt x="54" y="174"/>
                      </a:lnTo>
                      <a:lnTo>
                        <a:pt x="90" y="252"/>
                      </a:lnTo>
                      <a:lnTo>
                        <a:pt x="90" y="264"/>
                      </a:lnTo>
                      <a:lnTo>
                        <a:pt x="216" y="337"/>
                      </a:lnTo>
                      <a:lnTo>
                        <a:pt x="222" y="337"/>
                      </a:lnTo>
                      <a:lnTo>
                        <a:pt x="228" y="307"/>
                      </a:lnTo>
                      <a:lnTo>
                        <a:pt x="234" y="270"/>
                      </a:lnTo>
                      <a:lnTo>
                        <a:pt x="240" y="222"/>
                      </a:lnTo>
                      <a:lnTo>
                        <a:pt x="228" y="20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1" name="Freeform 413"/>
                <p:cNvSpPr>
                  <a:spLocks/>
                </p:cNvSpPr>
                <p:nvPr/>
              </p:nvSpPr>
              <p:spPr bwMode="auto">
                <a:xfrm>
                  <a:off x="2576513" y="4551363"/>
                  <a:ext cx="884237" cy="91122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1978554233 h 10000"/>
                    <a:gd name="T28" fmla="*/ 2147483647 w 10000"/>
                    <a:gd name="T29" fmla="*/ 1571492712 h 10000"/>
                    <a:gd name="T30" fmla="*/ 2147483647 w 10000"/>
                    <a:gd name="T31" fmla="*/ 1454980750 h 10000"/>
                    <a:gd name="T32" fmla="*/ 2147483647 w 10000"/>
                    <a:gd name="T33" fmla="*/ 1106175301 h 10000"/>
                    <a:gd name="T34" fmla="*/ 2147483647 w 10000"/>
                    <a:gd name="T35" fmla="*/ 640102212 h 10000"/>
                    <a:gd name="T36" fmla="*/ 2147483647 w 10000"/>
                    <a:gd name="T37" fmla="*/ 174776418 h 10000"/>
                    <a:gd name="T38" fmla="*/ 2147483647 w 10000"/>
                    <a:gd name="T39" fmla="*/ 640102212 h 10000"/>
                    <a:gd name="T40" fmla="*/ 2147483647 w 10000"/>
                    <a:gd name="T41" fmla="*/ 581837847 h 10000"/>
                    <a:gd name="T42" fmla="*/ 2147483647 w 10000"/>
                    <a:gd name="T43" fmla="*/ 640102212 h 10000"/>
                    <a:gd name="T44" fmla="*/ 2147483647 w 10000"/>
                    <a:gd name="T45" fmla="*/ 756622557 h 10000"/>
                    <a:gd name="T46" fmla="*/ 2147483647 w 10000"/>
                    <a:gd name="T47" fmla="*/ 233040691 h 10000"/>
                    <a:gd name="T48" fmla="*/ 2147483647 w 10000"/>
                    <a:gd name="T49" fmla="*/ 0 h 10000"/>
                    <a:gd name="T50" fmla="*/ 1983523268 w 10000"/>
                    <a:gd name="T51" fmla="*/ 233040691 h 10000"/>
                    <a:gd name="T52" fmla="*/ 1700062263 w 10000"/>
                    <a:gd name="T53" fmla="*/ 523581775 h 10000"/>
                    <a:gd name="T54" fmla="*/ 1246527822 w 10000"/>
                    <a:gd name="T55" fmla="*/ 873134519 h 10000"/>
                    <a:gd name="T56" fmla="*/ 623607879 w 10000"/>
                    <a:gd name="T57" fmla="*/ 814878538 h 10000"/>
                    <a:gd name="T58" fmla="*/ 566914139 w 10000"/>
                    <a:gd name="T59" fmla="*/ 1746277422 h 10000"/>
                    <a:gd name="T60" fmla="*/ 396840702 w 10000"/>
                    <a:gd name="T61" fmla="*/ 1804533494 h 10000"/>
                    <a:gd name="T62" fmla="*/ 0 w 10000"/>
                    <a:gd name="T63" fmla="*/ 2147483647 h 10000"/>
                    <a:gd name="T64" fmla="*/ 226767265 w 10000"/>
                    <a:gd name="T65" fmla="*/ 2147483647 h 10000"/>
                    <a:gd name="T66" fmla="*/ 566914139 w 10000"/>
                    <a:gd name="T67" fmla="*/ 2147483647 h 10000"/>
                    <a:gd name="T68" fmla="*/ 680301707 w 10000"/>
                    <a:gd name="T69" fmla="*/ 2147483647 h 10000"/>
                    <a:gd name="T70" fmla="*/ 975514221 w 10000"/>
                    <a:gd name="T71" fmla="*/ 2147483647 h 10000"/>
                    <a:gd name="T72" fmla="*/ 1292157988 w 10000"/>
                    <a:gd name="T73" fmla="*/ 2147483647 h 10000"/>
                    <a:gd name="T74" fmla="*/ 1529988738 w 10000"/>
                    <a:gd name="T75" fmla="*/ 2147483647 h 10000"/>
                    <a:gd name="T76" fmla="*/ 2147483647 w 10000"/>
                    <a:gd name="T77" fmla="*/ 2147483647 h 10000"/>
                    <a:gd name="T78" fmla="*/ 2147483647 w 10000"/>
                    <a:gd name="T79" fmla="*/ 2147483647 h 10000"/>
                    <a:gd name="T80" fmla="*/ 2147483647 w 10000"/>
                    <a:gd name="T81" fmla="*/ 2147483647 h 100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0">
                      <a:moveTo>
                        <a:pt x="5000" y="7769"/>
                      </a:moveTo>
                      <a:cubicBezTo>
                        <a:pt x="5027" y="7795"/>
                        <a:pt x="5055" y="7820"/>
                        <a:pt x="5082" y="7846"/>
                      </a:cubicBezTo>
                      <a:cubicBezTo>
                        <a:pt x="5027" y="8000"/>
                        <a:pt x="4973" y="8154"/>
                        <a:pt x="4918" y="8308"/>
                      </a:cubicBezTo>
                      <a:lnTo>
                        <a:pt x="4672" y="8462"/>
                      </a:lnTo>
                      <a:lnTo>
                        <a:pt x="4098" y="9000"/>
                      </a:lnTo>
                      <a:lnTo>
                        <a:pt x="4180" y="9000"/>
                      </a:lnTo>
                      <a:lnTo>
                        <a:pt x="4098" y="9000"/>
                      </a:lnTo>
                      <a:lnTo>
                        <a:pt x="4344" y="9077"/>
                      </a:lnTo>
                      <a:lnTo>
                        <a:pt x="4754" y="9308"/>
                      </a:lnTo>
                      <a:lnTo>
                        <a:pt x="5000" y="9538"/>
                      </a:lnTo>
                      <a:lnTo>
                        <a:pt x="5246" y="10000"/>
                      </a:lnTo>
                      <a:cubicBezTo>
                        <a:pt x="5273" y="9923"/>
                        <a:pt x="5301" y="9846"/>
                        <a:pt x="5328" y="9769"/>
                      </a:cubicBezTo>
                      <a:lnTo>
                        <a:pt x="5656" y="9462"/>
                      </a:lnTo>
                      <a:lnTo>
                        <a:pt x="6066" y="9077"/>
                      </a:lnTo>
                      <a:lnTo>
                        <a:pt x="6393" y="8077"/>
                      </a:lnTo>
                      <a:lnTo>
                        <a:pt x="6639" y="7615"/>
                      </a:lnTo>
                      <a:lnTo>
                        <a:pt x="7541" y="7077"/>
                      </a:lnTo>
                      <a:lnTo>
                        <a:pt x="8115" y="7000"/>
                      </a:lnTo>
                      <a:lnTo>
                        <a:pt x="8279" y="6923"/>
                      </a:lnTo>
                      <a:lnTo>
                        <a:pt x="8443" y="6615"/>
                      </a:lnTo>
                      <a:cubicBezTo>
                        <a:pt x="8470" y="6513"/>
                        <a:pt x="8498" y="6410"/>
                        <a:pt x="8525" y="6308"/>
                      </a:cubicBezTo>
                      <a:cubicBezTo>
                        <a:pt x="8607" y="6180"/>
                        <a:pt x="8688" y="6051"/>
                        <a:pt x="8770" y="5923"/>
                      </a:cubicBezTo>
                      <a:cubicBezTo>
                        <a:pt x="8797" y="5872"/>
                        <a:pt x="8825" y="5820"/>
                        <a:pt x="8852" y="5769"/>
                      </a:cubicBezTo>
                      <a:cubicBezTo>
                        <a:pt x="8879" y="5333"/>
                        <a:pt x="8907" y="4898"/>
                        <a:pt x="8934" y="4462"/>
                      </a:cubicBezTo>
                      <a:lnTo>
                        <a:pt x="9180" y="4385"/>
                      </a:lnTo>
                      <a:lnTo>
                        <a:pt x="10000" y="3385"/>
                      </a:lnTo>
                      <a:lnTo>
                        <a:pt x="10000" y="3154"/>
                      </a:lnTo>
                      <a:cubicBezTo>
                        <a:pt x="9945" y="2974"/>
                        <a:pt x="9891" y="2795"/>
                        <a:pt x="9836" y="2615"/>
                      </a:cubicBezTo>
                      <a:lnTo>
                        <a:pt x="9344" y="2462"/>
                      </a:lnTo>
                      <a:lnTo>
                        <a:pt x="8607" y="2077"/>
                      </a:lnTo>
                      <a:lnTo>
                        <a:pt x="7787" y="2000"/>
                      </a:lnTo>
                      <a:lnTo>
                        <a:pt x="7541" y="1923"/>
                      </a:lnTo>
                      <a:lnTo>
                        <a:pt x="7377" y="1692"/>
                      </a:lnTo>
                      <a:lnTo>
                        <a:pt x="6721" y="1462"/>
                      </a:lnTo>
                      <a:lnTo>
                        <a:pt x="6148" y="1154"/>
                      </a:lnTo>
                      <a:cubicBezTo>
                        <a:pt x="6121" y="1051"/>
                        <a:pt x="6093" y="949"/>
                        <a:pt x="6066" y="846"/>
                      </a:cubicBezTo>
                      <a:lnTo>
                        <a:pt x="5820" y="231"/>
                      </a:lnTo>
                      <a:lnTo>
                        <a:pt x="5738" y="231"/>
                      </a:lnTo>
                      <a:lnTo>
                        <a:pt x="5410" y="692"/>
                      </a:lnTo>
                      <a:lnTo>
                        <a:pt x="5082" y="846"/>
                      </a:lnTo>
                      <a:cubicBezTo>
                        <a:pt x="5055" y="820"/>
                        <a:pt x="5027" y="795"/>
                        <a:pt x="5000" y="769"/>
                      </a:cubicBezTo>
                      <a:lnTo>
                        <a:pt x="4590" y="769"/>
                      </a:lnTo>
                      <a:lnTo>
                        <a:pt x="4426" y="846"/>
                      </a:lnTo>
                      <a:lnTo>
                        <a:pt x="4344" y="846"/>
                      </a:lnTo>
                      <a:lnTo>
                        <a:pt x="3934" y="923"/>
                      </a:lnTo>
                      <a:lnTo>
                        <a:pt x="3689" y="1000"/>
                      </a:lnTo>
                      <a:lnTo>
                        <a:pt x="3443" y="769"/>
                      </a:lnTo>
                      <a:cubicBezTo>
                        <a:pt x="3470" y="615"/>
                        <a:pt x="3498" y="462"/>
                        <a:pt x="3525" y="308"/>
                      </a:cubicBezTo>
                      <a:lnTo>
                        <a:pt x="3361" y="77"/>
                      </a:lnTo>
                      <a:lnTo>
                        <a:pt x="3197" y="0"/>
                      </a:lnTo>
                      <a:cubicBezTo>
                        <a:pt x="3224" y="51"/>
                        <a:pt x="3252" y="103"/>
                        <a:pt x="3279" y="154"/>
                      </a:cubicBezTo>
                      <a:lnTo>
                        <a:pt x="2869" y="308"/>
                      </a:lnTo>
                      <a:lnTo>
                        <a:pt x="2213" y="308"/>
                      </a:lnTo>
                      <a:lnTo>
                        <a:pt x="2459" y="692"/>
                      </a:lnTo>
                      <a:cubicBezTo>
                        <a:pt x="2486" y="769"/>
                        <a:pt x="2514" y="846"/>
                        <a:pt x="2541" y="923"/>
                      </a:cubicBezTo>
                      <a:lnTo>
                        <a:pt x="1803" y="1154"/>
                      </a:lnTo>
                      <a:lnTo>
                        <a:pt x="1557" y="923"/>
                      </a:lnTo>
                      <a:lnTo>
                        <a:pt x="902" y="1077"/>
                      </a:lnTo>
                      <a:cubicBezTo>
                        <a:pt x="929" y="1205"/>
                        <a:pt x="957" y="1334"/>
                        <a:pt x="984" y="1462"/>
                      </a:cubicBezTo>
                      <a:cubicBezTo>
                        <a:pt x="929" y="1744"/>
                        <a:pt x="875" y="2026"/>
                        <a:pt x="820" y="2308"/>
                      </a:cubicBezTo>
                      <a:cubicBezTo>
                        <a:pt x="765" y="2257"/>
                        <a:pt x="711" y="2205"/>
                        <a:pt x="656" y="2154"/>
                      </a:cubicBezTo>
                      <a:cubicBezTo>
                        <a:pt x="629" y="2231"/>
                        <a:pt x="601" y="2308"/>
                        <a:pt x="574" y="2385"/>
                      </a:cubicBezTo>
                      <a:lnTo>
                        <a:pt x="328" y="2538"/>
                      </a:lnTo>
                      <a:lnTo>
                        <a:pt x="0" y="3000"/>
                      </a:lnTo>
                      <a:lnTo>
                        <a:pt x="0" y="3462"/>
                      </a:lnTo>
                      <a:lnTo>
                        <a:pt x="328" y="3692"/>
                      </a:lnTo>
                      <a:lnTo>
                        <a:pt x="738" y="3538"/>
                      </a:lnTo>
                      <a:cubicBezTo>
                        <a:pt x="765" y="3692"/>
                        <a:pt x="793" y="3846"/>
                        <a:pt x="820" y="4000"/>
                      </a:cubicBezTo>
                      <a:lnTo>
                        <a:pt x="984" y="4000"/>
                      </a:lnTo>
                      <a:lnTo>
                        <a:pt x="984" y="4077"/>
                      </a:lnTo>
                      <a:cubicBezTo>
                        <a:pt x="1311" y="4000"/>
                        <a:pt x="1240" y="3993"/>
                        <a:pt x="1311" y="4000"/>
                      </a:cubicBezTo>
                      <a:cubicBezTo>
                        <a:pt x="1382" y="4007"/>
                        <a:pt x="1378" y="4124"/>
                        <a:pt x="1411" y="4121"/>
                      </a:cubicBezTo>
                      <a:cubicBezTo>
                        <a:pt x="1487" y="4047"/>
                        <a:pt x="1644" y="3939"/>
                        <a:pt x="1720" y="3900"/>
                      </a:cubicBezTo>
                      <a:cubicBezTo>
                        <a:pt x="1796" y="3861"/>
                        <a:pt x="1787" y="3873"/>
                        <a:pt x="1869" y="3886"/>
                      </a:cubicBezTo>
                      <a:cubicBezTo>
                        <a:pt x="1951" y="3899"/>
                        <a:pt x="2074" y="3776"/>
                        <a:pt x="2131" y="3846"/>
                      </a:cubicBezTo>
                      <a:cubicBezTo>
                        <a:pt x="2188" y="3916"/>
                        <a:pt x="2186" y="4154"/>
                        <a:pt x="2213" y="4308"/>
                      </a:cubicBezTo>
                      <a:lnTo>
                        <a:pt x="2705" y="4538"/>
                      </a:lnTo>
                      <a:lnTo>
                        <a:pt x="3279" y="4769"/>
                      </a:lnTo>
                      <a:lnTo>
                        <a:pt x="3279" y="5077"/>
                      </a:lnTo>
                      <a:lnTo>
                        <a:pt x="3443" y="5308"/>
                      </a:lnTo>
                      <a:cubicBezTo>
                        <a:pt x="3525" y="5308"/>
                        <a:pt x="3934" y="5385"/>
                        <a:pt x="3934" y="5385"/>
                      </a:cubicBezTo>
                      <a:lnTo>
                        <a:pt x="3934" y="5692"/>
                      </a:lnTo>
                      <a:lnTo>
                        <a:pt x="3934" y="6231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2" name="Freeform 409"/>
                <p:cNvSpPr>
                  <a:spLocks/>
                </p:cNvSpPr>
                <p:nvPr/>
              </p:nvSpPr>
              <p:spPr bwMode="auto">
                <a:xfrm>
                  <a:off x="2563813" y="5153025"/>
                  <a:ext cx="473075" cy="947738"/>
                </a:xfrm>
                <a:custGeom>
                  <a:avLst/>
                  <a:gdLst>
                    <a:gd name="T0" fmla="*/ 2147483647 w 10000"/>
                    <a:gd name="T1" fmla="*/ 2147483647 h 10001"/>
                    <a:gd name="T2" fmla="*/ 2147483647 w 10000"/>
                    <a:gd name="T3" fmla="*/ 2147483647 h 10001"/>
                    <a:gd name="T4" fmla="*/ 2147483647 w 10000"/>
                    <a:gd name="T5" fmla="*/ 2147483647 h 10001"/>
                    <a:gd name="T6" fmla="*/ 2147483647 w 10000"/>
                    <a:gd name="T7" fmla="*/ 2147483647 h 10001"/>
                    <a:gd name="T8" fmla="*/ 2147483647 w 10000"/>
                    <a:gd name="T9" fmla="*/ 2147483647 h 10001"/>
                    <a:gd name="T10" fmla="*/ 2147483647 w 10000"/>
                    <a:gd name="T11" fmla="*/ 2147483647 h 10001"/>
                    <a:gd name="T12" fmla="*/ 2147483647 w 10000"/>
                    <a:gd name="T13" fmla="*/ 2147483647 h 10001"/>
                    <a:gd name="T14" fmla="*/ 2147483647 w 10000"/>
                    <a:gd name="T15" fmla="*/ 2147483647 h 10001"/>
                    <a:gd name="T16" fmla="*/ 2147483647 w 10000"/>
                    <a:gd name="T17" fmla="*/ 2147483647 h 10001"/>
                    <a:gd name="T18" fmla="*/ 2147483647 w 10000"/>
                    <a:gd name="T19" fmla="*/ 2147483647 h 10001"/>
                    <a:gd name="T20" fmla="*/ 2147483647 w 10000"/>
                    <a:gd name="T21" fmla="*/ 2147483647 h 10001"/>
                    <a:gd name="T22" fmla="*/ 2147483647 w 10000"/>
                    <a:gd name="T23" fmla="*/ 2147483647 h 10001"/>
                    <a:gd name="T24" fmla="*/ 2147483647 w 10000"/>
                    <a:gd name="T25" fmla="*/ 2147483647 h 10001"/>
                    <a:gd name="T26" fmla="*/ 2147483647 w 10000"/>
                    <a:gd name="T27" fmla="*/ 2147483647 h 10001"/>
                    <a:gd name="T28" fmla="*/ 2147483647 w 10000"/>
                    <a:gd name="T29" fmla="*/ 0 h 10001"/>
                    <a:gd name="T30" fmla="*/ 2147483647 w 10000"/>
                    <a:gd name="T31" fmla="*/ 2147483647 h 10001"/>
                    <a:gd name="T32" fmla="*/ 2147483647 w 10000"/>
                    <a:gd name="T33" fmla="*/ 2147483647 h 10001"/>
                    <a:gd name="T34" fmla="*/ 2147483647 w 10000"/>
                    <a:gd name="T35" fmla="*/ 2147483647 h 10001"/>
                    <a:gd name="T36" fmla="*/ 2147483647 w 10000"/>
                    <a:gd name="T37" fmla="*/ 2147483647 h 10001"/>
                    <a:gd name="T38" fmla="*/ 2147483647 w 10000"/>
                    <a:gd name="T39" fmla="*/ 2147483647 h 10001"/>
                    <a:gd name="T40" fmla="*/ 2147483647 w 10000"/>
                    <a:gd name="T41" fmla="*/ 2147483647 h 10001"/>
                    <a:gd name="T42" fmla="*/ 2147483647 w 10000"/>
                    <a:gd name="T43" fmla="*/ 2147483647 h 10001"/>
                    <a:gd name="T44" fmla="*/ 2147483647 w 10000"/>
                    <a:gd name="T45" fmla="*/ 2147483647 h 10001"/>
                    <a:gd name="T46" fmla="*/ 2147483647 w 10000"/>
                    <a:gd name="T47" fmla="*/ 2147483647 h 10001"/>
                    <a:gd name="T48" fmla="*/ 2147483647 w 10000"/>
                    <a:gd name="T49" fmla="*/ 2147483647 h 10001"/>
                    <a:gd name="T50" fmla="*/ 2147483647 w 10000"/>
                    <a:gd name="T51" fmla="*/ 2147483647 h 10001"/>
                    <a:gd name="T52" fmla="*/ 2147483647 w 10000"/>
                    <a:gd name="T53" fmla="*/ 2147483647 h 10001"/>
                    <a:gd name="T54" fmla="*/ 2147483647 w 10000"/>
                    <a:gd name="T55" fmla="*/ 2147483647 h 10001"/>
                    <a:gd name="T56" fmla="*/ 2147483647 w 10000"/>
                    <a:gd name="T57" fmla="*/ 2147483647 h 10001"/>
                    <a:gd name="T58" fmla="*/ 2147483647 w 10000"/>
                    <a:gd name="T59" fmla="*/ 2147483647 h 10001"/>
                    <a:gd name="T60" fmla="*/ 2147483647 w 10000"/>
                    <a:gd name="T61" fmla="*/ 2147483647 h 10001"/>
                    <a:gd name="T62" fmla="*/ 2147483647 w 10000"/>
                    <a:gd name="T63" fmla="*/ 2147483647 h 10001"/>
                    <a:gd name="T64" fmla="*/ 2147483647 w 10000"/>
                    <a:gd name="T65" fmla="*/ 2147483647 h 10001"/>
                    <a:gd name="T66" fmla="*/ 0 w 10000"/>
                    <a:gd name="T67" fmla="*/ 2147483647 h 10001"/>
                    <a:gd name="T68" fmla="*/ 806443005 w 10000"/>
                    <a:gd name="T69" fmla="*/ 2147483647 h 10001"/>
                    <a:gd name="T70" fmla="*/ 2147483647 w 10000"/>
                    <a:gd name="T71" fmla="*/ 2147483647 h 10001"/>
                    <a:gd name="T72" fmla="*/ 2147483647 w 10000"/>
                    <a:gd name="T73" fmla="*/ 2147483647 h 10001"/>
                    <a:gd name="T74" fmla="*/ 2147483647 w 10000"/>
                    <a:gd name="T75" fmla="*/ 2147483647 h 10001"/>
                    <a:gd name="T76" fmla="*/ 2147483647 w 10000"/>
                    <a:gd name="T77" fmla="*/ 2147483647 h 10001"/>
                    <a:gd name="T78" fmla="*/ 2147483647 w 10000"/>
                    <a:gd name="T79" fmla="*/ 2147483647 h 10001"/>
                    <a:gd name="T80" fmla="*/ 2147483647 w 10000"/>
                    <a:gd name="T81" fmla="*/ 2147483647 h 10001"/>
                    <a:gd name="T82" fmla="*/ 2147483647 w 10000"/>
                    <a:gd name="T83" fmla="*/ 2147483647 h 10001"/>
                    <a:gd name="T84" fmla="*/ 2147483647 w 10000"/>
                    <a:gd name="T85" fmla="*/ 2147483647 h 10001"/>
                    <a:gd name="T86" fmla="*/ 2147483647 w 10000"/>
                    <a:gd name="T87" fmla="*/ 2147483647 h 10001"/>
                    <a:gd name="T88" fmla="*/ 2147483647 w 10000"/>
                    <a:gd name="T89" fmla="*/ 2147483647 h 10001"/>
                    <a:gd name="T90" fmla="*/ 2147483647 w 10000"/>
                    <a:gd name="T91" fmla="*/ 2147483647 h 10001"/>
                    <a:gd name="T92" fmla="*/ 2147483647 w 10000"/>
                    <a:gd name="T93" fmla="*/ 2147483647 h 10001"/>
                    <a:gd name="T94" fmla="*/ 2147483647 w 10000"/>
                    <a:gd name="T95" fmla="*/ 2147483647 h 10001"/>
                    <a:gd name="T96" fmla="*/ 2147483647 w 10000"/>
                    <a:gd name="T97" fmla="*/ 2147483647 h 10001"/>
                    <a:gd name="T98" fmla="*/ 2147483647 w 10000"/>
                    <a:gd name="T99" fmla="*/ 2147483647 h 10001"/>
                    <a:gd name="T100" fmla="*/ 2147483647 w 10000"/>
                    <a:gd name="T101" fmla="*/ 2147483647 h 10001"/>
                    <a:gd name="T102" fmla="*/ 2147483647 w 10000"/>
                    <a:gd name="T103" fmla="*/ 2147483647 h 10001"/>
                    <a:gd name="T104" fmla="*/ 2147483647 w 10000"/>
                    <a:gd name="T105" fmla="*/ 2147483647 h 10001"/>
                    <a:gd name="T106" fmla="*/ 2147483647 w 10000"/>
                    <a:gd name="T107" fmla="*/ 2147483647 h 10001"/>
                    <a:gd name="T108" fmla="*/ 2147483647 w 10000"/>
                    <a:gd name="T109" fmla="*/ 2147483647 h 10001"/>
                    <a:gd name="T110" fmla="*/ 2147483647 w 10000"/>
                    <a:gd name="T111" fmla="*/ 2147483647 h 10001"/>
                    <a:gd name="T112" fmla="*/ 2147483647 w 10000"/>
                    <a:gd name="T113" fmla="*/ 2147483647 h 10001"/>
                    <a:gd name="T114" fmla="*/ 2147483647 w 10000"/>
                    <a:gd name="T115" fmla="*/ 2147483647 h 10001"/>
                    <a:gd name="T116" fmla="*/ 2147483647 w 10000"/>
                    <a:gd name="T117" fmla="*/ 2147483647 h 10001"/>
                    <a:gd name="T118" fmla="*/ 2147483647 w 10000"/>
                    <a:gd name="T119" fmla="*/ 2147483647 h 10001"/>
                    <a:gd name="T120" fmla="*/ 2147483647 w 10000"/>
                    <a:gd name="T121" fmla="*/ 2147483647 h 10001"/>
                    <a:gd name="T122" fmla="*/ 2147483647 w 10000"/>
                    <a:gd name="T123" fmla="*/ 2147483647 h 10001"/>
                    <a:gd name="T124" fmla="*/ 2147483647 w 10000"/>
                    <a:gd name="T125" fmla="*/ 2147483647 h 100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0000" h="10001">
                      <a:moveTo>
                        <a:pt x="7581" y="2950"/>
                      </a:moveTo>
                      <a:cubicBezTo>
                        <a:pt x="7635" y="2818"/>
                        <a:pt x="7688" y="2685"/>
                        <a:pt x="7742" y="2552"/>
                      </a:cubicBezTo>
                      <a:lnTo>
                        <a:pt x="8065" y="2312"/>
                      </a:lnTo>
                      <a:lnTo>
                        <a:pt x="9194" y="1754"/>
                      </a:lnTo>
                      <a:lnTo>
                        <a:pt x="9677" y="1595"/>
                      </a:lnTo>
                      <a:lnTo>
                        <a:pt x="10000" y="1116"/>
                      </a:lnTo>
                      <a:lnTo>
                        <a:pt x="9839" y="1037"/>
                      </a:lnTo>
                      <a:lnTo>
                        <a:pt x="9355" y="1197"/>
                      </a:lnTo>
                      <a:lnTo>
                        <a:pt x="8387" y="1435"/>
                      </a:lnTo>
                      <a:lnTo>
                        <a:pt x="7581" y="1356"/>
                      </a:lnTo>
                      <a:cubicBezTo>
                        <a:pt x="7635" y="1170"/>
                        <a:pt x="7688" y="983"/>
                        <a:pt x="7742" y="797"/>
                      </a:cubicBezTo>
                      <a:lnTo>
                        <a:pt x="7258" y="638"/>
                      </a:lnTo>
                      <a:lnTo>
                        <a:pt x="6290" y="479"/>
                      </a:lnTo>
                      <a:lnTo>
                        <a:pt x="5806" y="319"/>
                      </a:lnTo>
                      <a:lnTo>
                        <a:pt x="5323" y="0"/>
                      </a:lnTo>
                      <a:lnTo>
                        <a:pt x="4677" y="81"/>
                      </a:lnTo>
                      <a:lnTo>
                        <a:pt x="4516" y="159"/>
                      </a:lnTo>
                      <a:lnTo>
                        <a:pt x="3710" y="81"/>
                      </a:lnTo>
                      <a:cubicBezTo>
                        <a:pt x="3387" y="81"/>
                        <a:pt x="3476" y="72"/>
                        <a:pt x="3387" y="81"/>
                      </a:cubicBezTo>
                      <a:cubicBezTo>
                        <a:pt x="3298" y="89"/>
                        <a:pt x="3178" y="131"/>
                        <a:pt x="3178" y="131"/>
                      </a:cubicBezTo>
                      <a:cubicBezTo>
                        <a:pt x="3339" y="211"/>
                        <a:pt x="3245" y="168"/>
                        <a:pt x="3226" y="240"/>
                      </a:cubicBezTo>
                      <a:cubicBezTo>
                        <a:pt x="3207" y="310"/>
                        <a:pt x="3065" y="558"/>
                        <a:pt x="3065" y="558"/>
                      </a:cubicBezTo>
                      <a:lnTo>
                        <a:pt x="2581" y="797"/>
                      </a:lnTo>
                      <a:lnTo>
                        <a:pt x="2581" y="1275"/>
                      </a:lnTo>
                      <a:lnTo>
                        <a:pt x="2258" y="1595"/>
                      </a:lnTo>
                      <a:lnTo>
                        <a:pt x="1774" y="2631"/>
                      </a:lnTo>
                      <a:cubicBezTo>
                        <a:pt x="1828" y="2896"/>
                        <a:pt x="1881" y="3163"/>
                        <a:pt x="1935" y="3428"/>
                      </a:cubicBezTo>
                      <a:lnTo>
                        <a:pt x="968" y="4466"/>
                      </a:lnTo>
                      <a:lnTo>
                        <a:pt x="806" y="5582"/>
                      </a:lnTo>
                      <a:lnTo>
                        <a:pt x="806" y="6141"/>
                      </a:lnTo>
                      <a:cubicBezTo>
                        <a:pt x="752" y="6327"/>
                        <a:pt x="699" y="6514"/>
                        <a:pt x="645" y="6699"/>
                      </a:cubicBezTo>
                      <a:lnTo>
                        <a:pt x="968" y="7019"/>
                      </a:lnTo>
                      <a:lnTo>
                        <a:pt x="484" y="8294"/>
                      </a:lnTo>
                      <a:lnTo>
                        <a:pt x="0" y="8852"/>
                      </a:lnTo>
                      <a:cubicBezTo>
                        <a:pt x="54" y="8985"/>
                        <a:pt x="47" y="9085"/>
                        <a:pt x="161" y="9251"/>
                      </a:cubicBezTo>
                      <a:cubicBezTo>
                        <a:pt x="275" y="9417"/>
                        <a:pt x="316" y="9724"/>
                        <a:pt x="685" y="9848"/>
                      </a:cubicBezTo>
                      <a:cubicBezTo>
                        <a:pt x="1054" y="9973"/>
                        <a:pt x="2126" y="10011"/>
                        <a:pt x="2375" y="10000"/>
                      </a:cubicBezTo>
                      <a:cubicBezTo>
                        <a:pt x="2624" y="9989"/>
                        <a:pt x="2202" y="9881"/>
                        <a:pt x="2182" y="9783"/>
                      </a:cubicBezTo>
                      <a:cubicBezTo>
                        <a:pt x="2163" y="9685"/>
                        <a:pt x="2172" y="9527"/>
                        <a:pt x="2258" y="9410"/>
                      </a:cubicBezTo>
                      <a:cubicBezTo>
                        <a:pt x="2345" y="9293"/>
                        <a:pt x="2550" y="9220"/>
                        <a:pt x="2701" y="9082"/>
                      </a:cubicBezTo>
                      <a:cubicBezTo>
                        <a:pt x="2852" y="8944"/>
                        <a:pt x="3004" y="8707"/>
                        <a:pt x="3165" y="8584"/>
                      </a:cubicBezTo>
                      <a:cubicBezTo>
                        <a:pt x="3326" y="8461"/>
                        <a:pt x="3550" y="8459"/>
                        <a:pt x="3668" y="8344"/>
                      </a:cubicBezTo>
                      <a:cubicBezTo>
                        <a:pt x="3786" y="8229"/>
                        <a:pt x="3918" y="7996"/>
                        <a:pt x="3871" y="7895"/>
                      </a:cubicBezTo>
                      <a:cubicBezTo>
                        <a:pt x="3824" y="7794"/>
                        <a:pt x="3548" y="7789"/>
                        <a:pt x="3387" y="7736"/>
                      </a:cubicBezTo>
                      <a:cubicBezTo>
                        <a:pt x="3280" y="7629"/>
                        <a:pt x="3000" y="7495"/>
                        <a:pt x="3065" y="7416"/>
                      </a:cubicBezTo>
                      <a:cubicBezTo>
                        <a:pt x="3130" y="7337"/>
                        <a:pt x="3541" y="7312"/>
                        <a:pt x="3779" y="7260"/>
                      </a:cubicBezTo>
                      <a:cubicBezTo>
                        <a:pt x="3810" y="7153"/>
                        <a:pt x="3875" y="7075"/>
                        <a:pt x="3971" y="6968"/>
                      </a:cubicBezTo>
                      <a:cubicBezTo>
                        <a:pt x="4067" y="6861"/>
                        <a:pt x="4220" y="6700"/>
                        <a:pt x="4355" y="6620"/>
                      </a:cubicBezTo>
                      <a:cubicBezTo>
                        <a:pt x="4490" y="6540"/>
                        <a:pt x="4699" y="6570"/>
                        <a:pt x="4780" y="6490"/>
                      </a:cubicBezTo>
                      <a:cubicBezTo>
                        <a:pt x="4861" y="6410"/>
                        <a:pt x="4853" y="6226"/>
                        <a:pt x="4839" y="6141"/>
                      </a:cubicBezTo>
                      <a:cubicBezTo>
                        <a:pt x="5323" y="5822"/>
                        <a:pt x="5348" y="5984"/>
                        <a:pt x="5437" y="5921"/>
                      </a:cubicBezTo>
                      <a:cubicBezTo>
                        <a:pt x="5526" y="5858"/>
                        <a:pt x="5368" y="5818"/>
                        <a:pt x="5376" y="5762"/>
                      </a:cubicBezTo>
                      <a:cubicBezTo>
                        <a:pt x="5384" y="5706"/>
                        <a:pt x="5412" y="5665"/>
                        <a:pt x="5484" y="5582"/>
                      </a:cubicBezTo>
                      <a:cubicBezTo>
                        <a:pt x="5556" y="5499"/>
                        <a:pt x="5622" y="5319"/>
                        <a:pt x="5806" y="5264"/>
                      </a:cubicBezTo>
                      <a:cubicBezTo>
                        <a:pt x="5990" y="5209"/>
                        <a:pt x="6266" y="5289"/>
                        <a:pt x="6588" y="5253"/>
                      </a:cubicBezTo>
                      <a:cubicBezTo>
                        <a:pt x="6910" y="5217"/>
                        <a:pt x="7468" y="5176"/>
                        <a:pt x="7741" y="5045"/>
                      </a:cubicBezTo>
                      <a:cubicBezTo>
                        <a:pt x="8014" y="4914"/>
                        <a:pt x="8092" y="4629"/>
                        <a:pt x="8226" y="4466"/>
                      </a:cubicBezTo>
                      <a:cubicBezTo>
                        <a:pt x="8361" y="4303"/>
                        <a:pt x="8441" y="4199"/>
                        <a:pt x="8548" y="4066"/>
                      </a:cubicBezTo>
                      <a:lnTo>
                        <a:pt x="8226" y="3748"/>
                      </a:lnTo>
                      <a:cubicBezTo>
                        <a:pt x="8065" y="3668"/>
                        <a:pt x="7825" y="3557"/>
                        <a:pt x="7742" y="3509"/>
                      </a:cubicBezTo>
                      <a:cubicBezTo>
                        <a:pt x="7659" y="3461"/>
                        <a:pt x="7731" y="3475"/>
                        <a:pt x="7726" y="3458"/>
                      </a:cubicBezTo>
                      <a:lnTo>
                        <a:pt x="7581" y="3350"/>
                      </a:lnTo>
                      <a:lnTo>
                        <a:pt x="7581" y="29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3" name="Freeform 444"/>
                <p:cNvSpPr>
                  <a:spLocks/>
                </p:cNvSpPr>
                <p:nvPr/>
              </p:nvSpPr>
              <p:spPr bwMode="auto">
                <a:xfrm>
                  <a:off x="2500313" y="5053013"/>
                  <a:ext cx="242887" cy="1179512"/>
                </a:xfrm>
                <a:custGeom>
                  <a:avLst/>
                  <a:gdLst>
                    <a:gd name="T0" fmla="*/ 2147483647 w 14463"/>
                    <a:gd name="T1" fmla="*/ 2147483647 h 11339"/>
                    <a:gd name="T2" fmla="*/ 2147483647 w 14463"/>
                    <a:gd name="T3" fmla="*/ 0 h 11339"/>
                    <a:gd name="T4" fmla="*/ 2147483647 w 14463"/>
                    <a:gd name="T5" fmla="*/ 2147483647 h 11339"/>
                    <a:gd name="T6" fmla="*/ 2147483647 w 14463"/>
                    <a:gd name="T7" fmla="*/ 2147483647 h 11339"/>
                    <a:gd name="T8" fmla="*/ 2147483647 w 14463"/>
                    <a:gd name="T9" fmla="*/ 2147483647 h 11339"/>
                    <a:gd name="T10" fmla="*/ 2147483647 w 14463"/>
                    <a:gd name="T11" fmla="*/ 2147483647 h 11339"/>
                    <a:gd name="T12" fmla="*/ 2147483647 w 14463"/>
                    <a:gd name="T13" fmla="*/ 2147483647 h 11339"/>
                    <a:gd name="T14" fmla="*/ 2147483647 w 14463"/>
                    <a:gd name="T15" fmla="*/ 2147483647 h 11339"/>
                    <a:gd name="T16" fmla="*/ 2147483647 w 14463"/>
                    <a:gd name="T17" fmla="*/ 2147483647 h 11339"/>
                    <a:gd name="T18" fmla="*/ 2147483647 w 14463"/>
                    <a:gd name="T19" fmla="*/ 2147483647 h 11339"/>
                    <a:gd name="T20" fmla="*/ 2147483647 w 14463"/>
                    <a:gd name="T21" fmla="*/ 2147483647 h 11339"/>
                    <a:gd name="T22" fmla="*/ 2147483647 w 14463"/>
                    <a:gd name="T23" fmla="*/ 2147483647 h 11339"/>
                    <a:gd name="T24" fmla="*/ 2147483647 w 14463"/>
                    <a:gd name="T25" fmla="*/ 2147483647 h 11339"/>
                    <a:gd name="T26" fmla="*/ 2147483647 w 14463"/>
                    <a:gd name="T27" fmla="*/ 2147483647 h 11339"/>
                    <a:gd name="T28" fmla="*/ 2147483647 w 14463"/>
                    <a:gd name="T29" fmla="*/ 2147483647 h 11339"/>
                    <a:gd name="T30" fmla="*/ 2147483647 w 14463"/>
                    <a:gd name="T31" fmla="*/ 2147483647 h 11339"/>
                    <a:gd name="T32" fmla="*/ 2147483647 w 14463"/>
                    <a:gd name="T33" fmla="*/ 2147483647 h 11339"/>
                    <a:gd name="T34" fmla="*/ 2147483647 w 14463"/>
                    <a:gd name="T35" fmla="*/ 2147483647 h 11339"/>
                    <a:gd name="T36" fmla="*/ 2147483647 w 14463"/>
                    <a:gd name="T37" fmla="*/ 2147483647 h 11339"/>
                    <a:gd name="T38" fmla="*/ 2147483647 w 14463"/>
                    <a:gd name="T39" fmla="*/ 2147483647 h 11339"/>
                    <a:gd name="T40" fmla="*/ 2147483647 w 14463"/>
                    <a:gd name="T41" fmla="*/ 2147483647 h 11339"/>
                    <a:gd name="T42" fmla="*/ 2147483647 w 14463"/>
                    <a:gd name="T43" fmla="*/ 2147483647 h 11339"/>
                    <a:gd name="T44" fmla="*/ 2147483647 w 14463"/>
                    <a:gd name="T45" fmla="*/ 2147483647 h 11339"/>
                    <a:gd name="T46" fmla="*/ 2147483647 w 14463"/>
                    <a:gd name="T47" fmla="*/ 2147483647 h 11339"/>
                    <a:gd name="T48" fmla="*/ 2147483647 w 14463"/>
                    <a:gd name="T49" fmla="*/ 2147483647 h 11339"/>
                    <a:gd name="T50" fmla="*/ 2147483647 w 14463"/>
                    <a:gd name="T51" fmla="*/ 2147483647 h 11339"/>
                    <a:gd name="T52" fmla="*/ 2147483647 w 14463"/>
                    <a:gd name="T53" fmla="*/ 2147483647 h 11339"/>
                    <a:gd name="T54" fmla="*/ 2147483647 w 14463"/>
                    <a:gd name="T55" fmla="*/ 2147483647 h 11339"/>
                    <a:gd name="T56" fmla="*/ 2147483647 w 14463"/>
                    <a:gd name="T57" fmla="*/ 2147483647 h 11339"/>
                    <a:gd name="T58" fmla="*/ 2147483647 w 14463"/>
                    <a:gd name="T59" fmla="*/ 2147483647 h 11339"/>
                    <a:gd name="T60" fmla="*/ 2147483647 w 14463"/>
                    <a:gd name="T61" fmla="*/ 2147483647 h 11339"/>
                    <a:gd name="T62" fmla="*/ 2147483647 w 14463"/>
                    <a:gd name="T63" fmla="*/ 2147483647 h 11339"/>
                    <a:gd name="T64" fmla="*/ 0 w 14463"/>
                    <a:gd name="T65" fmla="*/ 2147483647 h 11339"/>
                    <a:gd name="T66" fmla="*/ 2147483647 w 14463"/>
                    <a:gd name="T67" fmla="*/ 2147483647 h 11339"/>
                    <a:gd name="T68" fmla="*/ 2147483647 w 14463"/>
                    <a:gd name="T69" fmla="*/ 2147483647 h 11339"/>
                    <a:gd name="T70" fmla="*/ 2147483647 w 14463"/>
                    <a:gd name="T71" fmla="*/ 2147483647 h 11339"/>
                    <a:gd name="T72" fmla="*/ 2147483647 w 14463"/>
                    <a:gd name="T73" fmla="*/ 2147483647 h 11339"/>
                    <a:gd name="T74" fmla="*/ 2147483647 w 14463"/>
                    <a:gd name="T75" fmla="*/ 2147483647 h 11339"/>
                    <a:gd name="T76" fmla="*/ 2147483647 w 14463"/>
                    <a:gd name="T77" fmla="*/ 2147483647 h 11339"/>
                    <a:gd name="T78" fmla="*/ 2147483647 w 14463"/>
                    <a:gd name="T79" fmla="*/ 2147483647 h 11339"/>
                    <a:gd name="T80" fmla="*/ 2147483647 w 14463"/>
                    <a:gd name="T81" fmla="*/ 2147483647 h 11339"/>
                    <a:gd name="T82" fmla="*/ 2147483647 w 14463"/>
                    <a:gd name="T83" fmla="*/ 2147483647 h 11339"/>
                    <a:gd name="T84" fmla="*/ 2147483647 w 14463"/>
                    <a:gd name="T85" fmla="*/ 2147483647 h 1133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4463" h="11339">
                      <a:moveTo>
                        <a:pt x="8188" y="209"/>
                      </a:moveTo>
                      <a:lnTo>
                        <a:pt x="8780" y="0"/>
                      </a:lnTo>
                      <a:lnTo>
                        <a:pt x="10217" y="207"/>
                      </a:lnTo>
                      <a:cubicBezTo>
                        <a:pt x="10556" y="264"/>
                        <a:pt x="10640" y="126"/>
                        <a:pt x="10761" y="229"/>
                      </a:cubicBezTo>
                      <a:cubicBezTo>
                        <a:pt x="10936" y="271"/>
                        <a:pt x="11461" y="322"/>
                        <a:pt x="11696" y="417"/>
                      </a:cubicBezTo>
                      <a:cubicBezTo>
                        <a:pt x="11902" y="494"/>
                        <a:pt x="11642" y="593"/>
                        <a:pt x="11730" y="676"/>
                      </a:cubicBezTo>
                      <a:cubicBezTo>
                        <a:pt x="11818" y="759"/>
                        <a:pt x="12063" y="841"/>
                        <a:pt x="12227" y="913"/>
                      </a:cubicBezTo>
                      <a:lnTo>
                        <a:pt x="12983" y="1126"/>
                      </a:lnTo>
                      <a:lnTo>
                        <a:pt x="12748" y="1307"/>
                      </a:lnTo>
                      <a:cubicBezTo>
                        <a:pt x="12663" y="1515"/>
                        <a:pt x="11910" y="1697"/>
                        <a:pt x="11825" y="1905"/>
                      </a:cubicBezTo>
                      <a:lnTo>
                        <a:pt x="10725" y="2530"/>
                      </a:lnTo>
                      <a:lnTo>
                        <a:pt x="10429" y="2947"/>
                      </a:lnTo>
                      <a:cubicBezTo>
                        <a:pt x="10471" y="3165"/>
                        <a:pt x="10514" y="3383"/>
                        <a:pt x="10556" y="3601"/>
                      </a:cubicBezTo>
                      <a:lnTo>
                        <a:pt x="10852" y="3839"/>
                      </a:lnTo>
                      <a:lnTo>
                        <a:pt x="10345" y="3839"/>
                      </a:lnTo>
                      <a:lnTo>
                        <a:pt x="11191" y="4197"/>
                      </a:lnTo>
                      <a:cubicBezTo>
                        <a:pt x="11149" y="4405"/>
                        <a:pt x="11106" y="4613"/>
                        <a:pt x="11064" y="4821"/>
                      </a:cubicBezTo>
                      <a:lnTo>
                        <a:pt x="10599" y="5030"/>
                      </a:lnTo>
                      <a:lnTo>
                        <a:pt x="9456" y="5298"/>
                      </a:lnTo>
                      <a:lnTo>
                        <a:pt x="8822" y="6012"/>
                      </a:lnTo>
                      <a:lnTo>
                        <a:pt x="8272" y="6161"/>
                      </a:lnTo>
                      <a:lnTo>
                        <a:pt x="8526" y="6429"/>
                      </a:lnTo>
                      <a:lnTo>
                        <a:pt x="8145" y="7084"/>
                      </a:lnTo>
                      <a:lnTo>
                        <a:pt x="7299" y="7768"/>
                      </a:lnTo>
                      <a:lnTo>
                        <a:pt x="7383" y="8155"/>
                      </a:lnTo>
                      <a:lnTo>
                        <a:pt x="7680" y="8393"/>
                      </a:lnTo>
                      <a:cubicBezTo>
                        <a:pt x="7624" y="8571"/>
                        <a:pt x="7567" y="8750"/>
                        <a:pt x="7511" y="8928"/>
                      </a:cubicBezTo>
                      <a:lnTo>
                        <a:pt x="7003" y="9465"/>
                      </a:lnTo>
                      <a:lnTo>
                        <a:pt x="10190" y="10380"/>
                      </a:lnTo>
                      <a:cubicBezTo>
                        <a:pt x="10685" y="10621"/>
                        <a:pt x="15360" y="10855"/>
                        <a:pt x="14311" y="11050"/>
                      </a:cubicBezTo>
                      <a:cubicBezTo>
                        <a:pt x="11744" y="11422"/>
                        <a:pt x="9928" y="11345"/>
                        <a:pt x="8880" y="11304"/>
                      </a:cubicBezTo>
                      <a:lnTo>
                        <a:pt x="3686" y="10662"/>
                      </a:lnTo>
                      <a:lnTo>
                        <a:pt x="0" y="9499"/>
                      </a:lnTo>
                      <a:lnTo>
                        <a:pt x="1492" y="8492"/>
                      </a:lnTo>
                      <a:lnTo>
                        <a:pt x="2079" y="7943"/>
                      </a:lnTo>
                      <a:lnTo>
                        <a:pt x="4644" y="6748"/>
                      </a:lnTo>
                      <a:cubicBezTo>
                        <a:pt x="4630" y="6430"/>
                        <a:pt x="2665" y="7030"/>
                        <a:pt x="2651" y="6712"/>
                      </a:cubicBezTo>
                      <a:lnTo>
                        <a:pt x="4099" y="5323"/>
                      </a:lnTo>
                      <a:lnTo>
                        <a:pt x="5760" y="4554"/>
                      </a:lnTo>
                      <a:cubicBezTo>
                        <a:pt x="5651" y="3371"/>
                        <a:pt x="6192" y="4301"/>
                        <a:pt x="6082" y="3119"/>
                      </a:cubicBezTo>
                      <a:lnTo>
                        <a:pt x="7891" y="1548"/>
                      </a:lnTo>
                      <a:lnTo>
                        <a:pt x="8314" y="982"/>
                      </a:lnTo>
                      <a:lnTo>
                        <a:pt x="8188" y="20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4" name="Freeform 410"/>
                <p:cNvSpPr>
                  <a:spLocks/>
                </p:cNvSpPr>
                <p:nvPr/>
              </p:nvSpPr>
              <p:spPr bwMode="auto">
                <a:xfrm>
                  <a:off x="2820988" y="5105400"/>
                  <a:ext cx="200025" cy="187325"/>
                </a:xfrm>
                <a:custGeom>
                  <a:avLst/>
                  <a:gdLst>
                    <a:gd name="T0" fmla="*/ 2147483647 w 168"/>
                    <a:gd name="T1" fmla="*/ 0 h 156"/>
                    <a:gd name="T2" fmla="*/ 0 w 168"/>
                    <a:gd name="T3" fmla="*/ 2147483647 h 156"/>
                    <a:gd name="T4" fmla="*/ 0 w 168"/>
                    <a:gd name="T5" fmla="*/ 2147483647 h 156"/>
                    <a:gd name="T6" fmla="*/ 2147483647 w 168"/>
                    <a:gd name="T7" fmla="*/ 2147483647 h 156"/>
                    <a:gd name="T8" fmla="*/ 2147483647 w 168"/>
                    <a:gd name="T9" fmla="*/ 2147483647 h 156"/>
                    <a:gd name="T10" fmla="*/ 2147483647 w 168"/>
                    <a:gd name="T11" fmla="*/ 2147483647 h 156"/>
                    <a:gd name="T12" fmla="*/ 2147483647 w 168"/>
                    <a:gd name="T13" fmla="*/ 2147483647 h 156"/>
                    <a:gd name="T14" fmla="*/ 2147483647 w 168"/>
                    <a:gd name="T15" fmla="*/ 2147483647 h 156"/>
                    <a:gd name="T16" fmla="*/ 2147483647 w 168"/>
                    <a:gd name="T17" fmla="*/ 2147483647 h 156"/>
                    <a:gd name="T18" fmla="*/ 2147483647 w 168"/>
                    <a:gd name="T19" fmla="*/ 2147483647 h 156"/>
                    <a:gd name="T20" fmla="*/ 2147483647 w 168"/>
                    <a:gd name="T21" fmla="*/ 2147483647 h 156"/>
                    <a:gd name="T22" fmla="*/ 2147483647 w 168"/>
                    <a:gd name="T23" fmla="*/ 2147483647 h 156"/>
                    <a:gd name="T24" fmla="*/ 2147483647 w 168"/>
                    <a:gd name="T25" fmla="*/ 2147483647 h 156"/>
                    <a:gd name="T26" fmla="*/ 2147483647 w 168"/>
                    <a:gd name="T27" fmla="*/ 2147483647 h 156"/>
                    <a:gd name="T28" fmla="*/ 2147483647 w 168"/>
                    <a:gd name="T29" fmla="*/ 2147483647 h 156"/>
                    <a:gd name="T30" fmla="*/ 2147483647 w 168"/>
                    <a:gd name="T31" fmla="*/ 2147483647 h 156"/>
                    <a:gd name="T32" fmla="*/ 2147483647 w 168"/>
                    <a:gd name="T33" fmla="*/ 2147483647 h 156"/>
                    <a:gd name="T34" fmla="*/ 2147483647 w 168"/>
                    <a:gd name="T35" fmla="*/ 2147483647 h 156"/>
                    <a:gd name="T36" fmla="*/ 2147483647 w 168"/>
                    <a:gd name="T37" fmla="*/ 0 h 156"/>
                    <a:gd name="T38" fmla="*/ 2147483647 w 168"/>
                    <a:gd name="T39" fmla="*/ 0 h 15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68" h="156">
                      <a:moveTo>
                        <a:pt x="48" y="0"/>
                      </a:moveTo>
                      <a:lnTo>
                        <a:pt x="0" y="36"/>
                      </a:lnTo>
                      <a:lnTo>
                        <a:pt x="0" y="48"/>
                      </a:lnTo>
                      <a:lnTo>
                        <a:pt x="18" y="72"/>
                      </a:lnTo>
                      <a:lnTo>
                        <a:pt x="36" y="84"/>
                      </a:lnTo>
                      <a:lnTo>
                        <a:pt x="72" y="96"/>
                      </a:lnTo>
                      <a:lnTo>
                        <a:pt x="90" y="108"/>
                      </a:lnTo>
                      <a:lnTo>
                        <a:pt x="84" y="150"/>
                      </a:lnTo>
                      <a:lnTo>
                        <a:pt x="114" y="156"/>
                      </a:lnTo>
                      <a:lnTo>
                        <a:pt x="150" y="138"/>
                      </a:lnTo>
                      <a:lnTo>
                        <a:pt x="168" y="126"/>
                      </a:lnTo>
                      <a:lnTo>
                        <a:pt x="162" y="114"/>
                      </a:lnTo>
                      <a:lnTo>
                        <a:pt x="162" y="90"/>
                      </a:lnTo>
                      <a:lnTo>
                        <a:pt x="144" y="84"/>
                      </a:lnTo>
                      <a:lnTo>
                        <a:pt x="120" y="54"/>
                      </a:lnTo>
                      <a:lnTo>
                        <a:pt x="108" y="42"/>
                      </a:lnTo>
                      <a:lnTo>
                        <a:pt x="90" y="12"/>
                      </a:lnTo>
                      <a:lnTo>
                        <a:pt x="90" y="6"/>
                      </a:lnTo>
                      <a:lnTo>
                        <a:pt x="78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5" name="Freeform 412"/>
                <p:cNvSpPr>
                  <a:spLocks/>
                </p:cNvSpPr>
                <p:nvPr/>
              </p:nvSpPr>
              <p:spPr bwMode="auto">
                <a:xfrm>
                  <a:off x="2667000" y="4897438"/>
                  <a:ext cx="266700" cy="287337"/>
                </a:xfrm>
                <a:custGeom>
                  <a:avLst/>
                  <a:gdLst>
                    <a:gd name="T0" fmla="*/ 2147483647 w 10141"/>
                    <a:gd name="T1" fmla="*/ 2147483647 h 10000"/>
                    <a:gd name="T2" fmla="*/ 2147483647 w 10141"/>
                    <a:gd name="T3" fmla="*/ 2147483647 h 10000"/>
                    <a:gd name="T4" fmla="*/ 2147483647 w 10141"/>
                    <a:gd name="T5" fmla="*/ 2147483647 h 10000"/>
                    <a:gd name="T6" fmla="*/ 2147483647 w 10141"/>
                    <a:gd name="T7" fmla="*/ 2147483647 h 10000"/>
                    <a:gd name="T8" fmla="*/ 2147483647 w 10141"/>
                    <a:gd name="T9" fmla="*/ 2147483647 h 10000"/>
                    <a:gd name="T10" fmla="*/ 2147483647 w 10141"/>
                    <a:gd name="T11" fmla="*/ 2147483647 h 10000"/>
                    <a:gd name="T12" fmla="*/ 2147483647 w 10141"/>
                    <a:gd name="T13" fmla="*/ 2147483647 h 10000"/>
                    <a:gd name="T14" fmla="*/ 2147483647 w 10141"/>
                    <a:gd name="T15" fmla="*/ 2147483647 h 10000"/>
                    <a:gd name="T16" fmla="*/ 2147483647 w 10141"/>
                    <a:gd name="T17" fmla="*/ 2147483647 h 10000"/>
                    <a:gd name="T18" fmla="*/ 2147483647 w 10141"/>
                    <a:gd name="T19" fmla="*/ 2147483647 h 10000"/>
                    <a:gd name="T20" fmla="*/ 2147483647 w 10141"/>
                    <a:gd name="T21" fmla="*/ 2147483647 h 10000"/>
                    <a:gd name="T22" fmla="*/ 2147483647 w 10141"/>
                    <a:gd name="T23" fmla="*/ 2147483647 h 10000"/>
                    <a:gd name="T24" fmla="*/ 2147483647 w 10141"/>
                    <a:gd name="T25" fmla="*/ 2147483647 h 10000"/>
                    <a:gd name="T26" fmla="*/ 2147483647 w 10141"/>
                    <a:gd name="T27" fmla="*/ 0 h 10000"/>
                    <a:gd name="T28" fmla="*/ 2147483647 w 10141"/>
                    <a:gd name="T29" fmla="*/ 2147483647 h 10000"/>
                    <a:gd name="T30" fmla="*/ 2147483647 w 10141"/>
                    <a:gd name="T31" fmla="*/ 2147483647 h 10000"/>
                    <a:gd name="T32" fmla="*/ 2147483647 w 10141"/>
                    <a:gd name="T33" fmla="*/ 2147483647 h 10000"/>
                    <a:gd name="T34" fmla="*/ 2147483647 w 10141"/>
                    <a:gd name="T35" fmla="*/ 2147483647 h 10000"/>
                    <a:gd name="T36" fmla="*/ 2147483647 w 10141"/>
                    <a:gd name="T37" fmla="*/ 2147483647 h 10000"/>
                    <a:gd name="T38" fmla="*/ 2147483647 w 10141"/>
                    <a:gd name="T39" fmla="*/ 2147483647 h 10000"/>
                    <a:gd name="T40" fmla="*/ 2147483647 w 10141"/>
                    <a:gd name="T41" fmla="*/ 2147483647 h 10000"/>
                    <a:gd name="T42" fmla="*/ 2147483647 w 10141"/>
                    <a:gd name="T43" fmla="*/ 2147483647 h 10000"/>
                    <a:gd name="T44" fmla="*/ 2147483647 w 10141"/>
                    <a:gd name="T45" fmla="*/ 2147483647 h 10000"/>
                    <a:gd name="T46" fmla="*/ 2147483647 w 10141"/>
                    <a:gd name="T47" fmla="*/ 2147483647 h 10000"/>
                    <a:gd name="T48" fmla="*/ 2147483647 w 10141"/>
                    <a:gd name="T49" fmla="*/ 2147483647 h 10000"/>
                    <a:gd name="T50" fmla="*/ 2147483647 w 10141"/>
                    <a:gd name="T51" fmla="*/ 2147483647 h 10000"/>
                    <a:gd name="T52" fmla="*/ 2147483647 w 10141"/>
                    <a:gd name="T53" fmla="*/ 2147483647 h 10000"/>
                    <a:gd name="T54" fmla="*/ 2147483647 w 10141"/>
                    <a:gd name="T55" fmla="*/ 2147483647 h 10000"/>
                    <a:gd name="T56" fmla="*/ 2147483647 w 10141"/>
                    <a:gd name="T57" fmla="*/ 2147483647 h 10000"/>
                    <a:gd name="T58" fmla="*/ 2147483647 w 10141"/>
                    <a:gd name="T59" fmla="*/ 2147483647 h 10000"/>
                    <a:gd name="T60" fmla="*/ 2147483647 w 10141"/>
                    <a:gd name="T61" fmla="*/ 2147483647 h 100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141" h="10000">
                      <a:moveTo>
                        <a:pt x="6087" y="9512"/>
                      </a:moveTo>
                      <a:lnTo>
                        <a:pt x="6087" y="9024"/>
                      </a:lnTo>
                      <a:lnTo>
                        <a:pt x="8249" y="7561"/>
                      </a:lnTo>
                      <a:lnTo>
                        <a:pt x="9600" y="7561"/>
                      </a:lnTo>
                      <a:lnTo>
                        <a:pt x="10141" y="7805"/>
                      </a:lnTo>
                      <a:lnTo>
                        <a:pt x="10141" y="6098"/>
                      </a:lnTo>
                      <a:lnTo>
                        <a:pt x="10141" y="5122"/>
                      </a:lnTo>
                      <a:cubicBezTo>
                        <a:pt x="10141" y="5122"/>
                        <a:pt x="8790" y="4878"/>
                        <a:pt x="8519" y="4878"/>
                      </a:cubicBezTo>
                      <a:lnTo>
                        <a:pt x="7979" y="4146"/>
                      </a:lnTo>
                      <a:lnTo>
                        <a:pt x="7979" y="3171"/>
                      </a:lnTo>
                      <a:lnTo>
                        <a:pt x="6087" y="2439"/>
                      </a:lnTo>
                      <a:lnTo>
                        <a:pt x="4465" y="1707"/>
                      </a:lnTo>
                      <a:lnTo>
                        <a:pt x="4195" y="244"/>
                      </a:lnTo>
                      <a:lnTo>
                        <a:pt x="2573" y="0"/>
                      </a:lnTo>
                      <a:lnTo>
                        <a:pt x="1492" y="732"/>
                      </a:lnTo>
                      <a:lnTo>
                        <a:pt x="411" y="976"/>
                      </a:lnTo>
                      <a:cubicBezTo>
                        <a:pt x="591" y="1220"/>
                        <a:pt x="924" y="1260"/>
                        <a:pt x="952" y="1707"/>
                      </a:cubicBezTo>
                      <a:cubicBezTo>
                        <a:pt x="980" y="2154"/>
                        <a:pt x="691" y="3085"/>
                        <a:pt x="578" y="3659"/>
                      </a:cubicBezTo>
                      <a:cubicBezTo>
                        <a:pt x="465" y="4234"/>
                        <a:pt x="368" y="4765"/>
                        <a:pt x="272" y="5154"/>
                      </a:cubicBezTo>
                      <a:cubicBezTo>
                        <a:pt x="176" y="5543"/>
                        <a:pt x="-27" y="5787"/>
                        <a:pt x="2" y="5992"/>
                      </a:cubicBezTo>
                      <a:cubicBezTo>
                        <a:pt x="31" y="6197"/>
                        <a:pt x="243" y="6244"/>
                        <a:pt x="446" y="6383"/>
                      </a:cubicBezTo>
                      <a:cubicBezTo>
                        <a:pt x="649" y="6522"/>
                        <a:pt x="1138" y="6592"/>
                        <a:pt x="1222" y="6829"/>
                      </a:cubicBezTo>
                      <a:cubicBezTo>
                        <a:pt x="1306" y="7066"/>
                        <a:pt x="1042" y="7480"/>
                        <a:pt x="952" y="7805"/>
                      </a:cubicBezTo>
                      <a:lnTo>
                        <a:pt x="2033" y="9512"/>
                      </a:lnTo>
                      <a:lnTo>
                        <a:pt x="2303" y="10000"/>
                      </a:lnTo>
                      <a:lnTo>
                        <a:pt x="2844" y="9756"/>
                      </a:lnTo>
                      <a:lnTo>
                        <a:pt x="3384" y="9756"/>
                      </a:lnTo>
                      <a:lnTo>
                        <a:pt x="4736" y="10000"/>
                      </a:lnTo>
                      <a:lnTo>
                        <a:pt x="5006" y="9756"/>
                      </a:lnTo>
                      <a:lnTo>
                        <a:pt x="6087" y="9512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6" name="Freeform 405"/>
                <p:cNvSpPr>
                  <a:spLocks/>
                </p:cNvSpPr>
                <p:nvPr/>
              </p:nvSpPr>
              <p:spPr bwMode="auto">
                <a:xfrm>
                  <a:off x="2532063" y="4629150"/>
                  <a:ext cx="195262" cy="139700"/>
                </a:xfrm>
                <a:custGeom>
                  <a:avLst/>
                  <a:gdLst>
                    <a:gd name="T0" fmla="*/ 0 w 10000"/>
                    <a:gd name="T1" fmla="*/ 2069270529 h 10000"/>
                    <a:gd name="T2" fmla="*/ 0 w 10000"/>
                    <a:gd name="T3" fmla="*/ 2069270529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069270529 h 10000"/>
                    <a:gd name="T20" fmla="*/ 2147483647 w 10000"/>
                    <a:gd name="T21" fmla="*/ 591159340 h 10000"/>
                    <a:gd name="T22" fmla="*/ 2147483647 w 10000"/>
                    <a:gd name="T23" fmla="*/ 0 h 1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0000" h="10000">
                      <a:moveTo>
                        <a:pt x="0" y="3889"/>
                      </a:moveTo>
                      <a:lnTo>
                        <a:pt x="0" y="3889"/>
                      </a:lnTo>
                      <a:lnTo>
                        <a:pt x="2000" y="5556"/>
                      </a:lnTo>
                      <a:lnTo>
                        <a:pt x="3200" y="7222"/>
                      </a:lnTo>
                      <a:lnTo>
                        <a:pt x="4800" y="7222"/>
                      </a:lnTo>
                      <a:lnTo>
                        <a:pt x="5600" y="8889"/>
                      </a:lnTo>
                      <a:lnTo>
                        <a:pt x="5268" y="8163"/>
                      </a:lnTo>
                      <a:lnTo>
                        <a:pt x="5600" y="8889"/>
                      </a:lnTo>
                      <a:lnTo>
                        <a:pt x="6400" y="10000"/>
                      </a:lnTo>
                      <a:lnTo>
                        <a:pt x="7200" y="3889"/>
                      </a:lnTo>
                      <a:cubicBezTo>
                        <a:pt x="7067" y="2963"/>
                        <a:pt x="6933" y="2037"/>
                        <a:pt x="6800" y="1111"/>
                      </a:cubicBezTo>
                      <a:lnTo>
                        <a:pt x="10000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7" name="Freeform 407"/>
                <p:cNvSpPr>
                  <a:spLocks/>
                </p:cNvSpPr>
                <p:nvPr/>
              </p:nvSpPr>
              <p:spPr bwMode="auto">
                <a:xfrm>
                  <a:off x="2854325" y="4462463"/>
                  <a:ext cx="117475" cy="179387"/>
                </a:xfrm>
                <a:custGeom>
                  <a:avLst/>
                  <a:gdLst>
                    <a:gd name="T0" fmla="*/ 2147483647 w 90"/>
                    <a:gd name="T1" fmla="*/ 2147483647 h 138"/>
                    <a:gd name="T2" fmla="*/ 2147483647 w 90"/>
                    <a:gd name="T3" fmla="*/ 2147483647 h 138"/>
                    <a:gd name="T4" fmla="*/ 2147483647 w 90"/>
                    <a:gd name="T5" fmla="*/ 2147483647 h 138"/>
                    <a:gd name="T6" fmla="*/ 2147483647 w 90"/>
                    <a:gd name="T7" fmla="*/ 2147483647 h 138"/>
                    <a:gd name="T8" fmla="*/ 2147483647 w 90"/>
                    <a:gd name="T9" fmla="*/ 2147483647 h 138"/>
                    <a:gd name="T10" fmla="*/ 2147483647 w 90"/>
                    <a:gd name="T11" fmla="*/ 2147483647 h 138"/>
                    <a:gd name="T12" fmla="*/ 2147483647 w 90"/>
                    <a:gd name="T13" fmla="*/ 2147483647 h 138"/>
                    <a:gd name="T14" fmla="*/ 2147483647 w 90"/>
                    <a:gd name="T15" fmla="*/ 0 h 138"/>
                    <a:gd name="T16" fmla="*/ 2147483647 w 90"/>
                    <a:gd name="T17" fmla="*/ 2147483647 h 138"/>
                    <a:gd name="T18" fmla="*/ 0 w 90"/>
                    <a:gd name="T19" fmla="*/ 2147483647 h 138"/>
                    <a:gd name="T20" fmla="*/ 2147483647 w 90"/>
                    <a:gd name="T21" fmla="*/ 2147483647 h 138"/>
                    <a:gd name="T22" fmla="*/ 2147483647 w 90"/>
                    <a:gd name="T23" fmla="*/ 2147483647 h 138"/>
                    <a:gd name="T24" fmla="*/ 2147483647 w 90"/>
                    <a:gd name="T25" fmla="*/ 2147483647 h 138"/>
                    <a:gd name="T26" fmla="*/ 2147483647 w 90"/>
                    <a:gd name="T27" fmla="*/ 2147483647 h 138"/>
                    <a:gd name="T28" fmla="*/ 2147483647 w 90"/>
                    <a:gd name="T29" fmla="*/ 2147483647 h 138"/>
                    <a:gd name="T30" fmla="*/ 2147483647 w 90"/>
                    <a:gd name="T31" fmla="*/ 2147483647 h 138"/>
                    <a:gd name="T32" fmla="*/ 2147483647 w 90"/>
                    <a:gd name="T33" fmla="*/ 2147483647 h 138"/>
                    <a:gd name="T34" fmla="*/ 2147483647 w 90"/>
                    <a:gd name="T35" fmla="*/ 2147483647 h 13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0" h="138">
                      <a:moveTo>
                        <a:pt x="90" y="126"/>
                      </a:moveTo>
                      <a:lnTo>
                        <a:pt x="78" y="102"/>
                      </a:lnTo>
                      <a:lnTo>
                        <a:pt x="66" y="78"/>
                      </a:lnTo>
                      <a:lnTo>
                        <a:pt x="84" y="60"/>
                      </a:lnTo>
                      <a:lnTo>
                        <a:pt x="90" y="42"/>
                      </a:lnTo>
                      <a:lnTo>
                        <a:pt x="66" y="36"/>
                      </a:lnTo>
                      <a:lnTo>
                        <a:pt x="60" y="18"/>
                      </a:lnTo>
                      <a:lnTo>
                        <a:pt x="36" y="0"/>
                      </a:lnTo>
                      <a:lnTo>
                        <a:pt x="12" y="24"/>
                      </a:lnTo>
                      <a:lnTo>
                        <a:pt x="0" y="42"/>
                      </a:lnTo>
                      <a:lnTo>
                        <a:pt x="6" y="60"/>
                      </a:lnTo>
                      <a:lnTo>
                        <a:pt x="18" y="66"/>
                      </a:lnTo>
                      <a:lnTo>
                        <a:pt x="30" y="84"/>
                      </a:lnTo>
                      <a:lnTo>
                        <a:pt x="24" y="120"/>
                      </a:lnTo>
                      <a:lnTo>
                        <a:pt x="42" y="138"/>
                      </a:lnTo>
                      <a:lnTo>
                        <a:pt x="60" y="132"/>
                      </a:lnTo>
                      <a:lnTo>
                        <a:pt x="90" y="126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8" name="Freeform 408"/>
                <p:cNvSpPr>
                  <a:spLocks/>
                </p:cNvSpPr>
                <p:nvPr/>
              </p:nvSpPr>
              <p:spPr bwMode="auto">
                <a:xfrm>
                  <a:off x="3036888" y="4525963"/>
                  <a:ext cx="76200" cy="93662"/>
                </a:xfrm>
                <a:custGeom>
                  <a:avLst/>
                  <a:gdLst>
                    <a:gd name="T0" fmla="*/ 2147483647 w 60"/>
                    <a:gd name="T1" fmla="*/ 2147483647 h 72"/>
                    <a:gd name="T2" fmla="*/ 2147483647 w 60"/>
                    <a:gd name="T3" fmla="*/ 2147483647 h 72"/>
                    <a:gd name="T4" fmla="*/ 2147483647 w 60"/>
                    <a:gd name="T5" fmla="*/ 2147483647 h 72"/>
                    <a:gd name="T6" fmla="*/ 2147483647 w 60"/>
                    <a:gd name="T7" fmla="*/ 2147483647 h 72"/>
                    <a:gd name="T8" fmla="*/ 2147483647 w 60"/>
                    <a:gd name="T9" fmla="*/ 2147483647 h 72"/>
                    <a:gd name="T10" fmla="*/ 2147483647 w 60"/>
                    <a:gd name="T11" fmla="*/ 0 h 72"/>
                    <a:gd name="T12" fmla="*/ 2147483647 w 60"/>
                    <a:gd name="T13" fmla="*/ 0 h 72"/>
                    <a:gd name="T14" fmla="*/ 0 w 60"/>
                    <a:gd name="T15" fmla="*/ 2147483647 h 72"/>
                    <a:gd name="T16" fmla="*/ 2147483647 w 60"/>
                    <a:gd name="T17" fmla="*/ 2147483647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" h="72">
                      <a:moveTo>
                        <a:pt x="6" y="42"/>
                      </a:moveTo>
                      <a:lnTo>
                        <a:pt x="6" y="66"/>
                      </a:lnTo>
                      <a:lnTo>
                        <a:pt x="12" y="72"/>
                      </a:lnTo>
                      <a:lnTo>
                        <a:pt x="36" y="60"/>
                      </a:lnTo>
                      <a:lnTo>
                        <a:pt x="60" y="24"/>
                      </a:lnTo>
                      <a:lnTo>
                        <a:pt x="18" y="0"/>
                      </a:lnTo>
                      <a:lnTo>
                        <a:pt x="6" y="0"/>
                      </a:lnTo>
                      <a:lnTo>
                        <a:pt x="0" y="18"/>
                      </a:lnTo>
                      <a:lnTo>
                        <a:pt x="6" y="4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9" name="Freeform 417"/>
                <p:cNvSpPr>
                  <a:spLocks/>
                </p:cNvSpPr>
                <p:nvPr/>
              </p:nvSpPr>
              <p:spPr bwMode="auto">
                <a:xfrm>
                  <a:off x="2943225" y="4522788"/>
                  <a:ext cx="96838" cy="109537"/>
                </a:xfrm>
                <a:custGeom>
                  <a:avLst/>
                  <a:gdLst>
                    <a:gd name="T0" fmla="*/ 2147483647 w 72"/>
                    <a:gd name="T1" fmla="*/ 2147483647 h 84"/>
                    <a:gd name="T2" fmla="*/ 2147483647 w 72"/>
                    <a:gd name="T3" fmla="*/ 2147483647 h 84"/>
                    <a:gd name="T4" fmla="*/ 2147483647 w 72"/>
                    <a:gd name="T5" fmla="*/ 2147483647 h 84"/>
                    <a:gd name="T6" fmla="*/ 2147483647 w 72"/>
                    <a:gd name="T7" fmla="*/ 2147483647 h 84"/>
                    <a:gd name="T8" fmla="*/ 2147483647 w 72"/>
                    <a:gd name="T9" fmla="*/ 2147483647 h 84"/>
                    <a:gd name="T10" fmla="*/ 2147483647 w 72"/>
                    <a:gd name="T11" fmla="*/ 0 h 84"/>
                    <a:gd name="T12" fmla="*/ 2147483647 w 72"/>
                    <a:gd name="T13" fmla="*/ 2147483647 h 84"/>
                    <a:gd name="T14" fmla="*/ 0 w 72"/>
                    <a:gd name="T15" fmla="*/ 2147483647 h 84"/>
                    <a:gd name="T16" fmla="*/ 2147483647 w 72"/>
                    <a:gd name="T17" fmla="*/ 2147483647 h 84"/>
                    <a:gd name="T18" fmla="*/ 2147483647 w 72"/>
                    <a:gd name="T19" fmla="*/ 2147483647 h 84"/>
                    <a:gd name="T20" fmla="*/ 2147483647 w 72"/>
                    <a:gd name="T21" fmla="*/ 2147483647 h 84"/>
                    <a:gd name="T22" fmla="*/ 2147483647 w 72"/>
                    <a:gd name="T23" fmla="*/ 2147483647 h 84"/>
                    <a:gd name="T24" fmla="*/ 2147483647 w 72"/>
                    <a:gd name="T25" fmla="*/ 2147483647 h 84"/>
                    <a:gd name="T26" fmla="*/ 2147483647 w 72"/>
                    <a:gd name="T27" fmla="*/ 2147483647 h 8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2" h="84">
                      <a:moveTo>
                        <a:pt x="72" y="78"/>
                      </a:moveTo>
                      <a:lnTo>
                        <a:pt x="72" y="54"/>
                      </a:lnTo>
                      <a:lnTo>
                        <a:pt x="66" y="30"/>
                      </a:lnTo>
                      <a:lnTo>
                        <a:pt x="72" y="12"/>
                      </a:ln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18"/>
                      </a:lnTo>
                      <a:lnTo>
                        <a:pt x="0" y="36"/>
                      </a:lnTo>
                      <a:lnTo>
                        <a:pt x="12" y="60"/>
                      </a:lnTo>
                      <a:lnTo>
                        <a:pt x="24" y="84"/>
                      </a:lnTo>
                      <a:lnTo>
                        <a:pt x="30" y="84"/>
                      </a:lnTo>
                      <a:lnTo>
                        <a:pt x="42" y="78"/>
                      </a:lnTo>
                      <a:lnTo>
                        <a:pt x="72" y="78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0" name="Freeform 418"/>
                <p:cNvSpPr>
                  <a:spLocks/>
                </p:cNvSpPr>
                <p:nvPr/>
              </p:nvSpPr>
              <p:spPr bwMode="auto">
                <a:xfrm>
                  <a:off x="2579688" y="4378325"/>
                  <a:ext cx="333375" cy="280988"/>
                </a:xfrm>
                <a:custGeom>
                  <a:avLst/>
                  <a:gdLst>
                    <a:gd name="T0" fmla="*/ 2147483647 w 43"/>
                    <a:gd name="T1" fmla="*/ 2147483647 h 36"/>
                    <a:gd name="T2" fmla="*/ 2147483647 w 43"/>
                    <a:gd name="T3" fmla="*/ 2147483647 h 36"/>
                    <a:gd name="T4" fmla="*/ 2147483647 w 43"/>
                    <a:gd name="T5" fmla="*/ 2147483647 h 36"/>
                    <a:gd name="T6" fmla="*/ 2147483647 w 43"/>
                    <a:gd name="T7" fmla="*/ 2147483647 h 36"/>
                    <a:gd name="T8" fmla="*/ 2147483647 w 43"/>
                    <a:gd name="T9" fmla="*/ 2147483647 h 36"/>
                    <a:gd name="T10" fmla="*/ 2147483647 w 43"/>
                    <a:gd name="T11" fmla="*/ 2147483647 h 36"/>
                    <a:gd name="T12" fmla="*/ 2147483647 w 43"/>
                    <a:gd name="T13" fmla="*/ 2147483647 h 36"/>
                    <a:gd name="T14" fmla="*/ 2147483647 w 43"/>
                    <a:gd name="T15" fmla="*/ 2147483647 h 36"/>
                    <a:gd name="T16" fmla="*/ 2147483647 w 43"/>
                    <a:gd name="T17" fmla="*/ 2147483647 h 36"/>
                    <a:gd name="T18" fmla="*/ 2147483647 w 43"/>
                    <a:gd name="T19" fmla="*/ 2147483647 h 36"/>
                    <a:gd name="T20" fmla="*/ 2147483647 w 43"/>
                    <a:gd name="T21" fmla="*/ 2147483647 h 36"/>
                    <a:gd name="T22" fmla="*/ 2147483647 w 43"/>
                    <a:gd name="T23" fmla="*/ 2147483647 h 36"/>
                    <a:gd name="T24" fmla="*/ 2147483647 w 43"/>
                    <a:gd name="T25" fmla="*/ 2147483647 h 36"/>
                    <a:gd name="T26" fmla="*/ 2147483647 w 43"/>
                    <a:gd name="T27" fmla="*/ 0 h 36"/>
                    <a:gd name="T28" fmla="*/ 2147483647 w 43"/>
                    <a:gd name="T29" fmla="*/ 2147483647 h 36"/>
                    <a:gd name="T30" fmla="*/ 0 w 43"/>
                    <a:gd name="T31" fmla="*/ 2147483647 h 36"/>
                    <a:gd name="T32" fmla="*/ 2147483647 w 43"/>
                    <a:gd name="T33" fmla="*/ 2147483647 h 36"/>
                    <a:gd name="T34" fmla="*/ 2147483647 w 43"/>
                    <a:gd name="T35" fmla="*/ 2147483647 h 36"/>
                    <a:gd name="T36" fmla="*/ 2147483647 w 43"/>
                    <a:gd name="T37" fmla="*/ 2147483647 h 36"/>
                    <a:gd name="T38" fmla="*/ 2147483647 w 43"/>
                    <a:gd name="T39" fmla="*/ 2147483647 h 36"/>
                    <a:gd name="T40" fmla="*/ 2147483647 w 43"/>
                    <a:gd name="T41" fmla="*/ 2147483647 h 36"/>
                    <a:gd name="T42" fmla="*/ 2147483647 w 43"/>
                    <a:gd name="T43" fmla="*/ 2147483647 h 36"/>
                    <a:gd name="T44" fmla="*/ 2147483647 w 43"/>
                    <a:gd name="T45" fmla="*/ 2147483647 h 36"/>
                    <a:gd name="T46" fmla="*/ 2147483647 w 43"/>
                    <a:gd name="T47" fmla="*/ 2147483647 h 36"/>
                    <a:gd name="T48" fmla="*/ 2147483647 w 43"/>
                    <a:gd name="T49" fmla="*/ 2147483647 h 36"/>
                    <a:gd name="T50" fmla="*/ 2147483647 w 43"/>
                    <a:gd name="T51" fmla="*/ 2147483647 h 36"/>
                    <a:gd name="T52" fmla="*/ 2147483647 w 43"/>
                    <a:gd name="T53" fmla="*/ 2147483647 h 36"/>
                    <a:gd name="T54" fmla="*/ 2147483647 w 43"/>
                    <a:gd name="T55" fmla="*/ 2147483647 h 36"/>
                    <a:gd name="T56" fmla="*/ 2147483647 w 43"/>
                    <a:gd name="T57" fmla="*/ 2147483647 h 36"/>
                    <a:gd name="T58" fmla="*/ 2147483647 w 43"/>
                    <a:gd name="T59" fmla="*/ 2147483647 h 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3" h="36">
                      <a:moveTo>
                        <a:pt x="38" y="21"/>
                      </a:move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9" y="15"/>
                        <a:pt x="39" y="15"/>
                        <a:pt x="39" y="15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2" y="5"/>
                        <a:pt x="32" y="5"/>
                        <a:pt x="32" y="5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7" y="3"/>
                        <a:pt x="6" y="3"/>
                      </a:cubicBezTo>
                      <a:cubicBezTo>
                        <a:pt x="5" y="3"/>
                        <a:pt x="5" y="1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cubicBezTo>
                        <a:pt x="26" y="25"/>
                        <a:pt x="26" y="25"/>
                        <a:pt x="26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38" y="21"/>
                        <a:pt x="38" y="21"/>
                        <a:pt x="38" y="2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1" name="Freeform 421"/>
                <p:cNvSpPr>
                  <a:spLocks/>
                </p:cNvSpPr>
                <p:nvPr/>
              </p:nvSpPr>
              <p:spPr bwMode="auto">
                <a:xfrm>
                  <a:off x="2390775" y="4627563"/>
                  <a:ext cx="134938" cy="149225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2147483647 h 114"/>
                    <a:gd name="T6" fmla="*/ 2147483647 w 102"/>
                    <a:gd name="T7" fmla="*/ 2147483647 h 114"/>
                    <a:gd name="T8" fmla="*/ 2147483647 w 102"/>
                    <a:gd name="T9" fmla="*/ 2147483647 h 114"/>
                    <a:gd name="T10" fmla="*/ 2147483647 w 102"/>
                    <a:gd name="T11" fmla="*/ 2147483647 h 114"/>
                    <a:gd name="T12" fmla="*/ 2147483647 w 102"/>
                    <a:gd name="T13" fmla="*/ 0 h 114"/>
                    <a:gd name="T14" fmla="*/ 2147483647 w 102"/>
                    <a:gd name="T15" fmla="*/ 2147483647 h 114"/>
                    <a:gd name="T16" fmla="*/ 0 w 102"/>
                    <a:gd name="T17" fmla="*/ 2147483647 h 114"/>
                    <a:gd name="T18" fmla="*/ 2147483647 w 102"/>
                    <a:gd name="T19" fmla="*/ 2147483647 h 114"/>
                    <a:gd name="T20" fmla="*/ 0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24" y="114"/>
                      </a:moveTo>
                      <a:lnTo>
                        <a:pt x="48" y="90"/>
                      </a:lnTo>
                      <a:lnTo>
                        <a:pt x="66" y="84"/>
                      </a:lnTo>
                      <a:lnTo>
                        <a:pt x="90" y="60"/>
                      </a:lnTo>
                      <a:lnTo>
                        <a:pt x="102" y="36"/>
                      </a:lnTo>
                      <a:lnTo>
                        <a:pt x="78" y="18"/>
                      </a:lnTo>
                      <a:lnTo>
                        <a:pt x="30" y="0"/>
                      </a:lnTo>
                      <a:lnTo>
                        <a:pt x="24" y="12"/>
                      </a:lnTo>
                      <a:lnTo>
                        <a:pt x="0" y="66"/>
                      </a:lnTo>
                      <a:lnTo>
                        <a:pt x="12" y="90"/>
                      </a:lnTo>
                      <a:lnTo>
                        <a:pt x="0" y="96"/>
                      </a:lnTo>
                      <a:lnTo>
                        <a:pt x="6" y="108"/>
                      </a:lnTo>
                      <a:lnTo>
                        <a:pt x="24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2" name="Freeform 263"/>
                <p:cNvSpPr>
                  <a:spLocks/>
                </p:cNvSpPr>
                <p:nvPr/>
              </p:nvSpPr>
              <p:spPr bwMode="auto">
                <a:xfrm>
                  <a:off x="4757738" y="2967038"/>
                  <a:ext cx="49212" cy="96837"/>
                </a:xfrm>
                <a:custGeom>
                  <a:avLst/>
                  <a:gdLst>
                    <a:gd name="T0" fmla="*/ 1 w 429209"/>
                    <a:gd name="T1" fmla="*/ 16 h 839755"/>
                    <a:gd name="T2" fmla="*/ 1 w 429209"/>
                    <a:gd name="T3" fmla="*/ 11 h 839755"/>
                    <a:gd name="T4" fmla="*/ 0 w 429209"/>
                    <a:gd name="T5" fmla="*/ 11 h 839755"/>
                    <a:gd name="T6" fmla="*/ 2 w 429209"/>
                    <a:gd name="T7" fmla="*/ 3 h 839755"/>
                    <a:gd name="T8" fmla="*/ 5 w 429209"/>
                    <a:gd name="T9" fmla="*/ 3 h 839755"/>
                    <a:gd name="T10" fmla="*/ 8 w 429209"/>
                    <a:gd name="T11" fmla="*/ 0 h 839755"/>
                    <a:gd name="T12" fmla="*/ 8 w 429209"/>
                    <a:gd name="T13" fmla="*/ 5 h 839755"/>
                    <a:gd name="T14" fmla="*/ 8 w 429209"/>
                    <a:gd name="T15" fmla="*/ 8 h 839755"/>
                    <a:gd name="T16" fmla="*/ 4 w 429209"/>
                    <a:gd name="T17" fmla="*/ 13 h 839755"/>
                    <a:gd name="T18" fmla="*/ 4 w 429209"/>
                    <a:gd name="T19" fmla="*/ 17 h 839755"/>
                    <a:gd name="T20" fmla="*/ 2 w 429209"/>
                    <a:gd name="T21" fmla="*/ 16 h 839755"/>
                    <a:gd name="T22" fmla="*/ 1 w 429209"/>
                    <a:gd name="T23" fmla="*/ 16 h 8397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29209" h="839755">
                      <a:moveTo>
                        <a:pt x="53214" y="797282"/>
                      </a:moveTo>
                      <a:cubicBezTo>
                        <a:pt x="54137" y="718133"/>
                        <a:pt x="55061" y="638985"/>
                        <a:pt x="55984" y="559836"/>
                      </a:cubicBezTo>
                      <a:lnTo>
                        <a:pt x="0" y="522514"/>
                      </a:lnTo>
                      <a:lnTo>
                        <a:pt x="111968" y="130628"/>
                      </a:lnTo>
                      <a:lnTo>
                        <a:pt x="261258" y="130628"/>
                      </a:lnTo>
                      <a:lnTo>
                        <a:pt x="391886" y="0"/>
                      </a:lnTo>
                      <a:lnTo>
                        <a:pt x="410547" y="261257"/>
                      </a:lnTo>
                      <a:lnTo>
                        <a:pt x="429209" y="410547"/>
                      </a:lnTo>
                      <a:lnTo>
                        <a:pt x="223935" y="634481"/>
                      </a:lnTo>
                      <a:lnTo>
                        <a:pt x="223935" y="839755"/>
                      </a:lnTo>
                      <a:lnTo>
                        <a:pt x="111968" y="783771"/>
                      </a:lnTo>
                      <a:lnTo>
                        <a:pt x="53214" y="79728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3" name="Freeform 295"/>
                <p:cNvSpPr>
                  <a:spLocks/>
                </p:cNvSpPr>
                <p:nvPr/>
              </p:nvSpPr>
              <p:spPr bwMode="auto">
                <a:xfrm>
                  <a:off x="6019800" y="3652838"/>
                  <a:ext cx="438150" cy="417512"/>
                </a:xfrm>
                <a:custGeom>
                  <a:avLst/>
                  <a:gdLst>
                    <a:gd name="T0" fmla="*/ 466397904 w 10944"/>
                    <a:gd name="T1" fmla="*/ 611944579 h 10652"/>
                    <a:gd name="T2" fmla="*/ 517357383 w 10944"/>
                    <a:gd name="T3" fmla="*/ 582817865 h 10652"/>
                    <a:gd name="T4" fmla="*/ 462547877 w 10944"/>
                    <a:gd name="T5" fmla="*/ 488039035 h 10652"/>
                    <a:gd name="T6" fmla="*/ 473072204 w 10944"/>
                    <a:gd name="T7" fmla="*/ 451330707 h 10652"/>
                    <a:gd name="T8" fmla="*/ 492840160 w 10944"/>
                    <a:gd name="T9" fmla="*/ 428221700 h 10652"/>
                    <a:gd name="T10" fmla="*/ 543863776 w 10944"/>
                    <a:gd name="T11" fmla="*/ 423588226 h 10652"/>
                    <a:gd name="T12" fmla="*/ 607658881 w 10944"/>
                    <a:gd name="T13" fmla="*/ 305580529 h 10652"/>
                    <a:gd name="T14" fmla="*/ 642894364 w 10944"/>
                    <a:gd name="T15" fmla="*/ 229636695 h 10652"/>
                    <a:gd name="T16" fmla="*/ 664587393 w 10944"/>
                    <a:gd name="T17" fmla="*/ 152068986 h 10652"/>
                    <a:gd name="T18" fmla="*/ 623382877 w 10944"/>
                    <a:gd name="T19" fmla="*/ 124868816 h 10652"/>
                    <a:gd name="T20" fmla="*/ 628260338 w 10944"/>
                    <a:gd name="T21" fmla="*/ 67939730 h 10652"/>
                    <a:gd name="T22" fmla="*/ 699372476 w 10944"/>
                    <a:gd name="T23" fmla="*/ 50969780 h 10652"/>
                    <a:gd name="T24" fmla="*/ 686216285 w 10944"/>
                    <a:gd name="T25" fmla="*/ 28103512 h 10652"/>
                    <a:gd name="T26" fmla="*/ 656821561 w 10944"/>
                    <a:gd name="T27" fmla="*/ 10771002 h 10652"/>
                    <a:gd name="T28" fmla="*/ 619082409 w 10944"/>
                    <a:gd name="T29" fmla="*/ 59930 h 10652"/>
                    <a:gd name="T30" fmla="*/ 538858041 w 10944"/>
                    <a:gd name="T31" fmla="*/ 14261453 h 10652"/>
                    <a:gd name="T32" fmla="*/ 499836628 w 10944"/>
                    <a:gd name="T33" fmla="*/ 15826966 h 10652"/>
                    <a:gd name="T34" fmla="*/ 454782044 w 10944"/>
                    <a:gd name="T35" fmla="*/ 34482211 h 10652"/>
                    <a:gd name="T36" fmla="*/ 444961383 w 10944"/>
                    <a:gd name="T37" fmla="*/ 97668646 h 10652"/>
                    <a:gd name="T38" fmla="*/ 444961383 w 10944"/>
                    <a:gd name="T39" fmla="*/ 124868816 h 10652"/>
                    <a:gd name="T40" fmla="*/ 431162420 w 10944"/>
                    <a:gd name="T41" fmla="*/ 138468137 h 10652"/>
                    <a:gd name="T42" fmla="*/ 415566658 w 10944"/>
                    <a:gd name="T43" fmla="*/ 185586397 h 10652"/>
                    <a:gd name="T44" fmla="*/ 335085862 w 10944"/>
                    <a:gd name="T45" fmla="*/ 220309818 h 10652"/>
                    <a:gd name="T46" fmla="*/ 293945443 w 10944"/>
                    <a:gd name="T47" fmla="*/ 247509987 h 10652"/>
                    <a:gd name="T48" fmla="*/ 252678431 w 10944"/>
                    <a:gd name="T49" fmla="*/ 301609187 h 10652"/>
                    <a:gd name="T50" fmla="*/ 170399193 w 10944"/>
                    <a:gd name="T51" fmla="*/ 315630998 h 10652"/>
                    <a:gd name="T52" fmla="*/ 91072464 w 10944"/>
                    <a:gd name="T53" fmla="*/ 376711138 h 10652"/>
                    <a:gd name="T54" fmla="*/ 10846495 w 10944"/>
                    <a:gd name="T55" fmla="*/ 372979477 h 10652"/>
                    <a:gd name="T56" fmla="*/ 44990446 w 10944"/>
                    <a:gd name="T57" fmla="*/ 421723141 h 10652"/>
                    <a:gd name="T58" fmla="*/ 85423996 w 10944"/>
                    <a:gd name="T59" fmla="*/ 440739456 h 10652"/>
                    <a:gd name="T60" fmla="*/ 86515528 w 10944"/>
                    <a:gd name="T61" fmla="*/ 460296554 h 10652"/>
                    <a:gd name="T62" fmla="*/ 88055899 w 10944"/>
                    <a:gd name="T63" fmla="*/ 479133079 h 10652"/>
                    <a:gd name="T64" fmla="*/ 65014870 w 10944"/>
                    <a:gd name="T65" fmla="*/ 489483159 h 10652"/>
                    <a:gd name="T66" fmla="*/ 20665555 w 10944"/>
                    <a:gd name="T67" fmla="*/ 524205012 h 10652"/>
                    <a:gd name="T68" fmla="*/ 30035855 w 10944"/>
                    <a:gd name="T69" fmla="*/ 552488275 h 10652"/>
                    <a:gd name="T70" fmla="*/ 392783739 w 10944"/>
                    <a:gd name="T71" fmla="*/ 641009795 h 10652"/>
                    <a:gd name="T72" fmla="*/ 409535130 w 10944"/>
                    <a:gd name="T73" fmla="*/ 632103879 h 10652"/>
                    <a:gd name="T74" fmla="*/ 466397904 w 10944"/>
                    <a:gd name="T75" fmla="*/ 611944579 h 106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944" h="10652">
                      <a:moveTo>
                        <a:pt x="7267" y="10169"/>
                      </a:moveTo>
                      <a:cubicBezTo>
                        <a:pt x="7552" y="10018"/>
                        <a:pt x="8071" y="10028"/>
                        <a:pt x="8061" y="9685"/>
                      </a:cubicBezTo>
                      <a:cubicBezTo>
                        <a:pt x="8051" y="9342"/>
                        <a:pt x="7322" y="8474"/>
                        <a:pt x="7207" y="8110"/>
                      </a:cubicBezTo>
                      <a:cubicBezTo>
                        <a:pt x="7092" y="7746"/>
                        <a:pt x="7292" y="7666"/>
                        <a:pt x="7371" y="7500"/>
                      </a:cubicBezTo>
                      <a:cubicBezTo>
                        <a:pt x="7450" y="7334"/>
                        <a:pt x="7495" y="7193"/>
                        <a:pt x="7679" y="7116"/>
                      </a:cubicBezTo>
                      <a:cubicBezTo>
                        <a:pt x="7863" y="7039"/>
                        <a:pt x="8176" y="7379"/>
                        <a:pt x="8474" y="7039"/>
                      </a:cubicBezTo>
                      <a:cubicBezTo>
                        <a:pt x="8772" y="6699"/>
                        <a:pt x="9211" y="5615"/>
                        <a:pt x="9468" y="5078"/>
                      </a:cubicBezTo>
                      <a:cubicBezTo>
                        <a:pt x="9725" y="4541"/>
                        <a:pt x="9869" y="4241"/>
                        <a:pt x="10017" y="3816"/>
                      </a:cubicBezTo>
                      <a:cubicBezTo>
                        <a:pt x="10165" y="3391"/>
                        <a:pt x="10406" y="2817"/>
                        <a:pt x="10355" y="2527"/>
                      </a:cubicBezTo>
                      <a:cubicBezTo>
                        <a:pt x="10304" y="2237"/>
                        <a:pt x="9687" y="2325"/>
                        <a:pt x="9713" y="2075"/>
                      </a:cubicBezTo>
                      <a:cubicBezTo>
                        <a:pt x="9740" y="1811"/>
                        <a:pt x="9649" y="1164"/>
                        <a:pt x="9789" y="1129"/>
                      </a:cubicBezTo>
                      <a:cubicBezTo>
                        <a:pt x="10290" y="1004"/>
                        <a:pt x="10747" y="957"/>
                        <a:pt x="10897" y="847"/>
                      </a:cubicBezTo>
                      <a:cubicBezTo>
                        <a:pt x="11047" y="737"/>
                        <a:pt x="10802" y="578"/>
                        <a:pt x="10692" y="467"/>
                      </a:cubicBezTo>
                      <a:cubicBezTo>
                        <a:pt x="10582" y="356"/>
                        <a:pt x="10409" y="257"/>
                        <a:pt x="10234" y="179"/>
                      </a:cubicBezTo>
                      <a:cubicBezTo>
                        <a:pt x="10060" y="102"/>
                        <a:pt x="9954" y="-9"/>
                        <a:pt x="9646" y="1"/>
                      </a:cubicBezTo>
                      <a:cubicBezTo>
                        <a:pt x="9341" y="11"/>
                        <a:pt x="8705" y="193"/>
                        <a:pt x="8396" y="237"/>
                      </a:cubicBezTo>
                      <a:cubicBezTo>
                        <a:pt x="8087" y="279"/>
                        <a:pt x="8007" y="208"/>
                        <a:pt x="7788" y="263"/>
                      </a:cubicBezTo>
                      <a:cubicBezTo>
                        <a:pt x="7570" y="320"/>
                        <a:pt x="7301" y="573"/>
                        <a:pt x="7086" y="573"/>
                      </a:cubicBezTo>
                      <a:cubicBezTo>
                        <a:pt x="7035" y="922"/>
                        <a:pt x="6959" y="1372"/>
                        <a:pt x="6933" y="1623"/>
                      </a:cubicBezTo>
                      <a:cubicBezTo>
                        <a:pt x="6907" y="1873"/>
                        <a:pt x="6933" y="1924"/>
                        <a:pt x="6933" y="2075"/>
                      </a:cubicBezTo>
                      <a:cubicBezTo>
                        <a:pt x="6861" y="2150"/>
                        <a:pt x="6794" y="2133"/>
                        <a:pt x="6718" y="2301"/>
                      </a:cubicBezTo>
                      <a:cubicBezTo>
                        <a:pt x="6642" y="2469"/>
                        <a:pt x="6556" y="2823"/>
                        <a:pt x="6475" y="3084"/>
                      </a:cubicBezTo>
                      <a:cubicBezTo>
                        <a:pt x="6475" y="3084"/>
                        <a:pt x="5537" y="3490"/>
                        <a:pt x="5221" y="3661"/>
                      </a:cubicBezTo>
                      <a:cubicBezTo>
                        <a:pt x="4905" y="3832"/>
                        <a:pt x="4793" y="3888"/>
                        <a:pt x="4580" y="4113"/>
                      </a:cubicBezTo>
                      <a:cubicBezTo>
                        <a:pt x="4366" y="4338"/>
                        <a:pt x="3937" y="5012"/>
                        <a:pt x="3937" y="5012"/>
                      </a:cubicBezTo>
                      <a:cubicBezTo>
                        <a:pt x="3937" y="5012"/>
                        <a:pt x="3074" y="5037"/>
                        <a:pt x="2655" y="5245"/>
                      </a:cubicBezTo>
                      <a:cubicBezTo>
                        <a:pt x="2236" y="5453"/>
                        <a:pt x="1833" y="6101"/>
                        <a:pt x="1419" y="6260"/>
                      </a:cubicBezTo>
                      <a:cubicBezTo>
                        <a:pt x="1005" y="6419"/>
                        <a:pt x="289" y="6073"/>
                        <a:pt x="169" y="6198"/>
                      </a:cubicBezTo>
                      <a:cubicBezTo>
                        <a:pt x="49" y="6323"/>
                        <a:pt x="507" y="6820"/>
                        <a:pt x="701" y="7008"/>
                      </a:cubicBezTo>
                      <a:cubicBezTo>
                        <a:pt x="895" y="7196"/>
                        <a:pt x="1223" y="7217"/>
                        <a:pt x="1331" y="7324"/>
                      </a:cubicBezTo>
                      <a:cubicBezTo>
                        <a:pt x="1439" y="7431"/>
                        <a:pt x="1341" y="7543"/>
                        <a:pt x="1348" y="7649"/>
                      </a:cubicBezTo>
                      <a:cubicBezTo>
                        <a:pt x="1355" y="7755"/>
                        <a:pt x="1428" y="7881"/>
                        <a:pt x="1372" y="7962"/>
                      </a:cubicBezTo>
                      <a:cubicBezTo>
                        <a:pt x="1316" y="8043"/>
                        <a:pt x="1188" y="8009"/>
                        <a:pt x="1013" y="8134"/>
                      </a:cubicBezTo>
                      <a:cubicBezTo>
                        <a:pt x="838" y="8259"/>
                        <a:pt x="295" y="8195"/>
                        <a:pt x="322" y="8711"/>
                      </a:cubicBezTo>
                      <a:cubicBezTo>
                        <a:pt x="331" y="8882"/>
                        <a:pt x="-498" y="8858"/>
                        <a:pt x="468" y="9181"/>
                      </a:cubicBezTo>
                      <a:cubicBezTo>
                        <a:pt x="1434" y="9504"/>
                        <a:pt x="5678" y="9982"/>
                        <a:pt x="6120" y="10652"/>
                      </a:cubicBezTo>
                      <a:lnTo>
                        <a:pt x="6381" y="10504"/>
                      </a:lnTo>
                      <a:lnTo>
                        <a:pt x="7267" y="101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4" name="Freeform 296"/>
                <p:cNvSpPr>
                  <a:spLocks/>
                </p:cNvSpPr>
                <p:nvPr/>
              </p:nvSpPr>
              <p:spPr bwMode="auto">
                <a:xfrm>
                  <a:off x="6264275" y="3657600"/>
                  <a:ext cx="730250" cy="890588"/>
                </a:xfrm>
                <a:custGeom>
                  <a:avLst/>
                  <a:gdLst>
                    <a:gd name="T0" fmla="*/ 639173 w 10736"/>
                    <a:gd name="T1" fmla="*/ 413856 h 10000"/>
                    <a:gd name="T2" fmla="*/ 649104 w 10736"/>
                    <a:gd name="T3" fmla="*/ 463284 h 10000"/>
                    <a:gd name="T4" fmla="*/ 730250 w 10736"/>
                    <a:gd name="T5" fmla="*/ 360688 h 10000"/>
                    <a:gd name="T6" fmla="*/ 720523 w 10736"/>
                    <a:gd name="T7" fmla="*/ 301019 h 10000"/>
                    <a:gd name="T8" fmla="*/ 683929 w 10736"/>
                    <a:gd name="T9" fmla="*/ 248474 h 10000"/>
                    <a:gd name="T10" fmla="*/ 617271 w 10736"/>
                    <a:gd name="T11" fmla="*/ 226209 h 10000"/>
                    <a:gd name="T12" fmla="*/ 598089 w 10736"/>
                    <a:gd name="T13" fmla="*/ 287927 h 10000"/>
                    <a:gd name="T14" fmla="*/ 573875 w 10736"/>
                    <a:gd name="T15" fmla="*/ 308054 h 10000"/>
                    <a:gd name="T16" fmla="*/ 561971 w 10736"/>
                    <a:gd name="T17" fmla="*/ 280446 h 10000"/>
                    <a:gd name="T18" fmla="*/ 493408 w 10736"/>
                    <a:gd name="T19" fmla="*/ 280713 h 10000"/>
                    <a:gd name="T20" fmla="*/ 463072 w 10736"/>
                    <a:gd name="T21" fmla="*/ 308856 h 10000"/>
                    <a:gd name="T22" fmla="*/ 417499 w 10736"/>
                    <a:gd name="T23" fmla="*/ 299505 h 10000"/>
                    <a:gd name="T24" fmla="*/ 288400 w 10736"/>
                    <a:gd name="T25" fmla="*/ 243309 h 10000"/>
                    <a:gd name="T26" fmla="*/ 273232 w 10736"/>
                    <a:gd name="T27" fmla="*/ 168410 h 10000"/>
                    <a:gd name="T28" fmla="*/ 273232 w 10736"/>
                    <a:gd name="T29" fmla="*/ 102952 h 10000"/>
                    <a:gd name="T30" fmla="*/ 287924 w 10736"/>
                    <a:gd name="T31" fmla="*/ 53524 h 10000"/>
                    <a:gd name="T32" fmla="*/ 242895 w 10736"/>
                    <a:gd name="T33" fmla="*/ 0 h 10000"/>
                    <a:gd name="T34" fmla="*/ 220109 w 10736"/>
                    <a:gd name="T35" fmla="*/ 9351 h 10000"/>
                    <a:gd name="T36" fmla="*/ 144200 w 10736"/>
                    <a:gd name="T37" fmla="*/ 37405 h 10000"/>
                    <a:gd name="T38" fmla="*/ 166986 w 10736"/>
                    <a:gd name="T39" fmla="*/ 102952 h 10000"/>
                    <a:gd name="T40" fmla="*/ 136650 w 10736"/>
                    <a:gd name="T41" fmla="*/ 187202 h 10000"/>
                    <a:gd name="T42" fmla="*/ 60741 w 10736"/>
                    <a:gd name="T43" fmla="*/ 271362 h 10000"/>
                    <a:gd name="T44" fmla="*/ 53123 w 10736"/>
                    <a:gd name="T45" fmla="*/ 336909 h 10000"/>
                    <a:gd name="T46" fmla="*/ 45573 w 10736"/>
                    <a:gd name="T47" fmla="*/ 393016 h 10000"/>
                    <a:gd name="T48" fmla="*/ 0 w 10736"/>
                    <a:gd name="T49" fmla="*/ 411719 h 10000"/>
                    <a:gd name="T50" fmla="*/ 53123 w 10736"/>
                    <a:gd name="T51" fmla="*/ 495968 h 10000"/>
                    <a:gd name="T52" fmla="*/ 113795 w 10736"/>
                    <a:gd name="T53" fmla="*/ 636325 h 10000"/>
                    <a:gd name="T54" fmla="*/ 174536 w 10736"/>
                    <a:gd name="T55" fmla="*/ 796987 h 10000"/>
                    <a:gd name="T56" fmla="*/ 220109 w 10736"/>
                    <a:gd name="T57" fmla="*/ 890588 h 10000"/>
                    <a:gd name="T58" fmla="*/ 273232 w 10736"/>
                    <a:gd name="T59" fmla="*/ 815690 h 10000"/>
                    <a:gd name="T60" fmla="*/ 288400 w 10736"/>
                    <a:gd name="T61" fmla="*/ 712827 h 10000"/>
                    <a:gd name="T62" fmla="*/ 349141 w 10736"/>
                    <a:gd name="T63" fmla="*/ 598920 h 10000"/>
                    <a:gd name="T64" fmla="*/ 451577 w 10736"/>
                    <a:gd name="T65" fmla="*/ 523220 h 10000"/>
                    <a:gd name="T66" fmla="*/ 548368 w 10736"/>
                    <a:gd name="T67" fmla="*/ 472546 h 10000"/>
                    <a:gd name="T68" fmla="*/ 541022 w 10736"/>
                    <a:gd name="T69" fmla="*/ 391235 h 10000"/>
                    <a:gd name="T70" fmla="*/ 572106 w 10736"/>
                    <a:gd name="T71" fmla="*/ 376541 h 1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0736" h="10000">
                      <a:moveTo>
                        <a:pt x="8784" y="4472"/>
                      </a:moveTo>
                      <a:cubicBezTo>
                        <a:pt x="8948" y="4542"/>
                        <a:pt x="9262" y="4499"/>
                        <a:pt x="9397" y="4647"/>
                      </a:cubicBezTo>
                      <a:cubicBezTo>
                        <a:pt x="9282" y="4891"/>
                        <a:pt x="9246" y="4846"/>
                        <a:pt x="9150" y="5059"/>
                      </a:cubicBezTo>
                      <a:cubicBezTo>
                        <a:pt x="9278" y="5100"/>
                        <a:pt x="9553" y="5244"/>
                        <a:pt x="9543" y="5202"/>
                      </a:cubicBezTo>
                      <a:cubicBezTo>
                        <a:pt x="9555" y="5140"/>
                        <a:pt x="9941" y="4675"/>
                        <a:pt x="9949" y="4570"/>
                      </a:cubicBezTo>
                      <a:cubicBezTo>
                        <a:pt x="10062" y="4506"/>
                        <a:pt x="10576" y="4087"/>
                        <a:pt x="10736" y="4050"/>
                      </a:cubicBezTo>
                      <a:lnTo>
                        <a:pt x="10429" y="3991"/>
                      </a:lnTo>
                      <a:cubicBezTo>
                        <a:pt x="10556" y="3858"/>
                        <a:pt x="10557" y="3689"/>
                        <a:pt x="10593" y="3380"/>
                      </a:cubicBezTo>
                      <a:cubicBezTo>
                        <a:pt x="10678" y="3109"/>
                        <a:pt x="10563" y="3146"/>
                        <a:pt x="10508" y="3001"/>
                      </a:cubicBezTo>
                      <a:cubicBezTo>
                        <a:pt x="10453" y="2856"/>
                        <a:pt x="10430" y="2809"/>
                        <a:pt x="10055" y="2790"/>
                      </a:cubicBezTo>
                      <a:cubicBezTo>
                        <a:pt x="9757" y="2713"/>
                        <a:pt x="9789" y="2667"/>
                        <a:pt x="9600" y="2544"/>
                      </a:cubicBezTo>
                      <a:lnTo>
                        <a:pt x="9075" y="2540"/>
                      </a:lnTo>
                      <a:cubicBezTo>
                        <a:pt x="8904" y="2631"/>
                        <a:pt x="8281" y="3056"/>
                        <a:pt x="8247" y="3163"/>
                      </a:cubicBezTo>
                      <a:cubicBezTo>
                        <a:pt x="8213" y="3270"/>
                        <a:pt x="8677" y="3148"/>
                        <a:pt x="8793" y="3233"/>
                      </a:cubicBezTo>
                      <a:cubicBezTo>
                        <a:pt x="8909" y="3318"/>
                        <a:pt x="8879" y="3366"/>
                        <a:pt x="8859" y="3438"/>
                      </a:cubicBezTo>
                      <a:lnTo>
                        <a:pt x="8437" y="3459"/>
                      </a:lnTo>
                      <a:cubicBezTo>
                        <a:pt x="8303" y="3436"/>
                        <a:pt x="8184" y="3409"/>
                        <a:pt x="8149" y="3340"/>
                      </a:cubicBezTo>
                      <a:lnTo>
                        <a:pt x="8262" y="3149"/>
                      </a:lnTo>
                      <a:lnTo>
                        <a:pt x="7715" y="3110"/>
                      </a:lnTo>
                      <a:lnTo>
                        <a:pt x="7254" y="3152"/>
                      </a:lnTo>
                      <a:lnTo>
                        <a:pt x="7031" y="3152"/>
                      </a:lnTo>
                      <a:lnTo>
                        <a:pt x="6808" y="3468"/>
                      </a:lnTo>
                      <a:lnTo>
                        <a:pt x="6584" y="3468"/>
                      </a:lnTo>
                      <a:lnTo>
                        <a:pt x="6138" y="3363"/>
                      </a:lnTo>
                      <a:lnTo>
                        <a:pt x="5357" y="3257"/>
                      </a:lnTo>
                      <a:lnTo>
                        <a:pt x="4240" y="2732"/>
                      </a:lnTo>
                      <a:lnTo>
                        <a:pt x="4575" y="2102"/>
                      </a:lnTo>
                      <a:lnTo>
                        <a:pt x="4017" y="1891"/>
                      </a:lnTo>
                      <a:lnTo>
                        <a:pt x="3794" y="1471"/>
                      </a:lnTo>
                      <a:lnTo>
                        <a:pt x="4017" y="1156"/>
                      </a:lnTo>
                      <a:cubicBezTo>
                        <a:pt x="3980" y="1051"/>
                        <a:pt x="4011" y="999"/>
                        <a:pt x="3974" y="894"/>
                      </a:cubicBezTo>
                      <a:lnTo>
                        <a:pt x="4233" y="601"/>
                      </a:lnTo>
                      <a:cubicBezTo>
                        <a:pt x="4235" y="401"/>
                        <a:pt x="4238" y="200"/>
                        <a:pt x="4240" y="0"/>
                      </a:cubicBezTo>
                      <a:lnTo>
                        <a:pt x="3571" y="0"/>
                      </a:lnTo>
                      <a:lnTo>
                        <a:pt x="3125" y="0"/>
                      </a:lnTo>
                      <a:lnTo>
                        <a:pt x="3236" y="105"/>
                      </a:lnTo>
                      <a:lnTo>
                        <a:pt x="3348" y="210"/>
                      </a:lnTo>
                      <a:lnTo>
                        <a:pt x="2120" y="420"/>
                      </a:lnTo>
                      <a:lnTo>
                        <a:pt x="2120" y="946"/>
                      </a:lnTo>
                      <a:lnTo>
                        <a:pt x="2455" y="1156"/>
                      </a:lnTo>
                      <a:cubicBezTo>
                        <a:pt x="2381" y="1331"/>
                        <a:pt x="2306" y="1506"/>
                        <a:pt x="2232" y="1681"/>
                      </a:cubicBezTo>
                      <a:lnTo>
                        <a:pt x="2009" y="2102"/>
                      </a:lnTo>
                      <a:lnTo>
                        <a:pt x="1339" y="3047"/>
                      </a:lnTo>
                      <a:lnTo>
                        <a:pt x="893" y="3047"/>
                      </a:lnTo>
                      <a:lnTo>
                        <a:pt x="557" y="3363"/>
                      </a:lnTo>
                      <a:lnTo>
                        <a:pt x="781" y="3783"/>
                      </a:lnTo>
                      <a:lnTo>
                        <a:pt x="1116" y="4203"/>
                      </a:lnTo>
                      <a:lnTo>
                        <a:pt x="670" y="4413"/>
                      </a:lnTo>
                      <a:lnTo>
                        <a:pt x="223" y="4518"/>
                      </a:lnTo>
                      <a:lnTo>
                        <a:pt x="0" y="4623"/>
                      </a:lnTo>
                      <a:lnTo>
                        <a:pt x="446" y="5149"/>
                      </a:lnTo>
                      <a:lnTo>
                        <a:pt x="781" y="5569"/>
                      </a:lnTo>
                      <a:lnTo>
                        <a:pt x="1450" y="5149"/>
                      </a:lnTo>
                      <a:cubicBezTo>
                        <a:pt x="1524" y="5814"/>
                        <a:pt x="1599" y="6480"/>
                        <a:pt x="1673" y="7145"/>
                      </a:cubicBezTo>
                      <a:lnTo>
                        <a:pt x="2009" y="8004"/>
                      </a:lnTo>
                      <a:lnTo>
                        <a:pt x="2566" y="8949"/>
                      </a:lnTo>
                      <a:lnTo>
                        <a:pt x="2901" y="9475"/>
                      </a:lnTo>
                      <a:lnTo>
                        <a:pt x="3236" y="10000"/>
                      </a:lnTo>
                      <a:lnTo>
                        <a:pt x="3571" y="9685"/>
                      </a:lnTo>
                      <a:lnTo>
                        <a:pt x="4017" y="9159"/>
                      </a:lnTo>
                      <a:lnTo>
                        <a:pt x="4128" y="8739"/>
                      </a:lnTo>
                      <a:cubicBezTo>
                        <a:pt x="4165" y="8494"/>
                        <a:pt x="4203" y="8249"/>
                        <a:pt x="4240" y="8004"/>
                      </a:cubicBezTo>
                      <a:cubicBezTo>
                        <a:pt x="4277" y="7788"/>
                        <a:pt x="4315" y="7572"/>
                        <a:pt x="4352" y="7356"/>
                      </a:cubicBezTo>
                      <a:lnTo>
                        <a:pt x="5133" y="6725"/>
                      </a:lnTo>
                      <a:lnTo>
                        <a:pt x="5915" y="6200"/>
                      </a:lnTo>
                      <a:lnTo>
                        <a:pt x="6639" y="5875"/>
                      </a:lnTo>
                      <a:cubicBezTo>
                        <a:pt x="6658" y="5668"/>
                        <a:pt x="7156" y="5557"/>
                        <a:pt x="7176" y="5350"/>
                      </a:cubicBezTo>
                      <a:cubicBezTo>
                        <a:pt x="7217" y="5258"/>
                        <a:pt x="8021" y="5398"/>
                        <a:pt x="8062" y="5306"/>
                      </a:cubicBezTo>
                      <a:cubicBezTo>
                        <a:pt x="7988" y="5026"/>
                        <a:pt x="7935" y="4864"/>
                        <a:pt x="7861" y="4584"/>
                      </a:cubicBezTo>
                      <a:cubicBezTo>
                        <a:pt x="7833" y="4487"/>
                        <a:pt x="7982" y="4490"/>
                        <a:pt x="7954" y="4393"/>
                      </a:cubicBezTo>
                      <a:cubicBezTo>
                        <a:pt x="7982" y="4385"/>
                        <a:pt x="8059" y="4243"/>
                        <a:pt x="8087" y="4235"/>
                      </a:cubicBezTo>
                      <a:cubicBezTo>
                        <a:pt x="8120" y="4206"/>
                        <a:pt x="8344" y="4234"/>
                        <a:pt x="8411" y="4228"/>
                      </a:cubicBezTo>
                      <a:cubicBezTo>
                        <a:pt x="8478" y="4222"/>
                        <a:pt x="8620" y="4402"/>
                        <a:pt x="8784" y="447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5" name="Freeform 297"/>
                <p:cNvSpPr>
                  <a:spLocks/>
                </p:cNvSpPr>
                <p:nvPr/>
              </p:nvSpPr>
              <p:spPr bwMode="auto">
                <a:xfrm>
                  <a:off x="6002338" y="3625850"/>
                  <a:ext cx="354012" cy="274638"/>
                </a:xfrm>
                <a:custGeom>
                  <a:avLst/>
                  <a:gdLst>
                    <a:gd name="T0" fmla="*/ 383016421 w 10348"/>
                    <a:gd name="T1" fmla="*/ 5109433 h 11017"/>
                    <a:gd name="T2" fmla="*/ 344410605 w 10348"/>
                    <a:gd name="T3" fmla="*/ 18263315 h 11017"/>
                    <a:gd name="T4" fmla="*/ 318326544 w 10348"/>
                    <a:gd name="T5" fmla="*/ 18263315 h 11017"/>
                    <a:gd name="T6" fmla="*/ 309604944 w 10348"/>
                    <a:gd name="T7" fmla="*/ 4565667 h 11017"/>
                    <a:gd name="T8" fmla="*/ 300924329 w 10348"/>
                    <a:gd name="T9" fmla="*/ 0 h 11017"/>
                    <a:gd name="T10" fmla="*/ 274840302 w 10348"/>
                    <a:gd name="T11" fmla="*/ 13697623 h 11017"/>
                    <a:gd name="T12" fmla="*/ 257438053 w 10348"/>
                    <a:gd name="T13" fmla="*/ 22844512 h 11017"/>
                    <a:gd name="T14" fmla="*/ 224192536 w 10348"/>
                    <a:gd name="T15" fmla="*/ 18014727 h 11017"/>
                    <a:gd name="T16" fmla="*/ 205269999 w 10348"/>
                    <a:gd name="T17" fmla="*/ 18263315 h 11017"/>
                    <a:gd name="T18" fmla="*/ 179146185 w 10348"/>
                    <a:gd name="T19" fmla="*/ 18263315 h 11017"/>
                    <a:gd name="T20" fmla="*/ 144381509 w 10348"/>
                    <a:gd name="T21" fmla="*/ 13697623 h 11017"/>
                    <a:gd name="T22" fmla="*/ 135659909 w 10348"/>
                    <a:gd name="T23" fmla="*/ 36542135 h 11017"/>
                    <a:gd name="T24" fmla="*/ 92213455 w 10348"/>
                    <a:gd name="T25" fmla="*/ 45674117 h 11017"/>
                    <a:gd name="T26" fmla="*/ 74811206 w 10348"/>
                    <a:gd name="T27" fmla="*/ 54805450 h 11017"/>
                    <a:gd name="T28" fmla="*/ 48727179 w 10348"/>
                    <a:gd name="T29" fmla="*/ 50239783 h 11017"/>
                    <a:gd name="T30" fmla="*/ 22963843 w 10348"/>
                    <a:gd name="T31" fmla="*/ 44198819 h 11017"/>
                    <a:gd name="T32" fmla="*/ 14242243 w 10348"/>
                    <a:gd name="T33" fmla="*/ 73084295 h 11017"/>
                    <a:gd name="T34" fmla="*/ 13921553 w 10348"/>
                    <a:gd name="T35" fmla="*/ 91348208 h 11017"/>
                    <a:gd name="T36" fmla="*/ 0 w 10348"/>
                    <a:gd name="T37" fmla="*/ 120109391 h 11017"/>
                    <a:gd name="T38" fmla="*/ 32004936 w 10348"/>
                    <a:gd name="T39" fmla="*/ 130716645 h 11017"/>
                    <a:gd name="T40" fmla="*/ 31324965 w 10348"/>
                    <a:gd name="T41" fmla="*/ 150734881 h 11017"/>
                    <a:gd name="T42" fmla="*/ 18882750 w 10348"/>
                    <a:gd name="T43" fmla="*/ 164945185 h 11017"/>
                    <a:gd name="T44" fmla="*/ 54608301 w 10348"/>
                    <a:gd name="T45" fmla="*/ 168998170 h 11017"/>
                    <a:gd name="T46" fmla="*/ 72331206 w 10348"/>
                    <a:gd name="T47" fmla="*/ 169169081 h 11017"/>
                    <a:gd name="T48" fmla="*/ 120977614 w 10348"/>
                    <a:gd name="T49" fmla="*/ 170520059 h 11017"/>
                    <a:gd name="T50" fmla="*/ 191308660 w 10348"/>
                    <a:gd name="T51" fmla="*/ 159354156 h 11017"/>
                    <a:gd name="T52" fmla="*/ 202070207 w 10348"/>
                    <a:gd name="T53" fmla="*/ 138543591 h 11017"/>
                    <a:gd name="T54" fmla="*/ 235875171 w 10348"/>
                    <a:gd name="T55" fmla="*/ 133480774 h 11017"/>
                    <a:gd name="T56" fmla="*/ 289922862 w 10348"/>
                    <a:gd name="T57" fmla="*/ 120792982 h 11017"/>
                    <a:gd name="T58" fmla="*/ 291923023 w 10348"/>
                    <a:gd name="T59" fmla="*/ 105045233 h 11017"/>
                    <a:gd name="T60" fmla="*/ 303524887 w 10348"/>
                    <a:gd name="T61" fmla="*/ 100992248 h 11017"/>
                    <a:gd name="T62" fmla="*/ 318806417 w 10348"/>
                    <a:gd name="T63" fmla="*/ 94391986 h 11017"/>
                    <a:gd name="T64" fmla="*/ 344810870 w 10348"/>
                    <a:gd name="T65" fmla="*/ 76640754 h 11017"/>
                    <a:gd name="T66" fmla="*/ 349770869 w 10348"/>
                    <a:gd name="T67" fmla="*/ 65971976 h 11017"/>
                    <a:gd name="T68" fmla="*/ 366974149 w 10348"/>
                    <a:gd name="T69" fmla="*/ 49742633 h 11017"/>
                    <a:gd name="T70" fmla="*/ 353092383 w 10348"/>
                    <a:gd name="T71" fmla="*/ 31976469 h 11017"/>
                    <a:gd name="T72" fmla="*/ 413980873 w 10348"/>
                    <a:gd name="T73" fmla="*/ 27410802 h 11017"/>
                    <a:gd name="T74" fmla="*/ 396578659 w 10348"/>
                    <a:gd name="T75" fmla="*/ 13697623 h 11017"/>
                    <a:gd name="T76" fmla="*/ 383016421 w 10348"/>
                    <a:gd name="T77" fmla="*/ 5109433 h 110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0348" h="11017">
                      <a:moveTo>
                        <a:pt x="9574" y="329"/>
                      </a:moveTo>
                      <a:cubicBezTo>
                        <a:pt x="9252" y="611"/>
                        <a:pt x="8879" y="1035"/>
                        <a:pt x="8609" y="1176"/>
                      </a:cubicBezTo>
                      <a:cubicBezTo>
                        <a:pt x="8340" y="1317"/>
                        <a:pt x="8174" y="1176"/>
                        <a:pt x="7957" y="1176"/>
                      </a:cubicBezTo>
                      <a:cubicBezTo>
                        <a:pt x="7884" y="882"/>
                        <a:pt x="7812" y="588"/>
                        <a:pt x="7739" y="294"/>
                      </a:cubicBezTo>
                      <a:lnTo>
                        <a:pt x="7522" y="0"/>
                      </a:lnTo>
                      <a:lnTo>
                        <a:pt x="6870" y="882"/>
                      </a:lnTo>
                      <a:cubicBezTo>
                        <a:pt x="6725" y="1078"/>
                        <a:pt x="6646" y="1425"/>
                        <a:pt x="6435" y="1471"/>
                      </a:cubicBezTo>
                      <a:cubicBezTo>
                        <a:pt x="6224" y="1517"/>
                        <a:pt x="5881" y="1264"/>
                        <a:pt x="5604" y="1160"/>
                      </a:cubicBezTo>
                      <a:cubicBezTo>
                        <a:pt x="5446" y="1165"/>
                        <a:pt x="5319" y="1173"/>
                        <a:pt x="5131" y="1176"/>
                      </a:cubicBezTo>
                      <a:cubicBezTo>
                        <a:pt x="4943" y="1179"/>
                        <a:pt x="4696" y="1176"/>
                        <a:pt x="4478" y="1176"/>
                      </a:cubicBezTo>
                      <a:lnTo>
                        <a:pt x="3609" y="882"/>
                      </a:lnTo>
                      <a:cubicBezTo>
                        <a:pt x="3536" y="1372"/>
                        <a:pt x="3464" y="1863"/>
                        <a:pt x="3391" y="2353"/>
                      </a:cubicBezTo>
                      <a:lnTo>
                        <a:pt x="2305" y="2941"/>
                      </a:lnTo>
                      <a:lnTo>
                        <a:pt x="1870" y="3529"/>
                      </a:lnTo>
                      <a:lnTo>
                        <a:pt x="1218" y="3235"/>
                      </a:lnTo>
                      <a:lnTo>
                        <a:pt x="574" y="2846"/>
                      </a:lnTo>
                      <a:cubicBezTo>
                        <a:pt x="501" y="3434"/>
                        <a:pt x="429" y="4118"/>
                        <a:pt x="356" y="4706"/>
                      </a:cubicBezTo>
                      <a:cubicBezTo>
                        <a:pt x="284" y="5098"/>
                        <a:pt x="420" y="5490"/>
                        <a:pt x="348" y="5882"/>
                      </a:cubicBezTo>
                      <a:cubicBezTo>
                        <a:pt x="278" y="6404"/>
                        <a:pt x="70" y="7212"/>
                        <a:pt x="0" y="7734"/>
                      </a:cubicBezTo>
                      <a:cubicBezTo>
                        <a:pt x="290" y="7930"/>
                        <a:pt x="510" y="8221"/>
                        <a:pt x="800" y="8417"/>
                      </a:cubicBezTo>
                      <a:cubicBezTo>
                        <a:pt x="365" y="10182"/>
                        <a:pt x="838" y="9339"/>
                        <a:pt x="783" y="9706"/>
                      </a:cubicBezTo>
                      <a:cubicBezTo>
                        <a:pt x="728" y="10073"/>
                        <a:pt x="375" y="10425"/>
                        <a:pt x="472" y="10621"/>
                      </a:cubicBezTo>
                      <a:cubicBezTo>
                        <a:pt x="569" y="10817"/>
                        <a:pt x="1142" y="10837"/>
                        <a:pt x="1365" y="10882"/>
                      </a:cubicBezTo>
                      <a:cubicBezTo>
                        <a:pt x="1588" y="10927"/>
                        <a:pt x="1663" y="10844"/>
                        <a:pt x="1808" y="10893"/>
                      </a:cubicBezTo>
                      <a:cubicBezTo>
                        <a:pt x="1953" y="10942"/>
                        <a:pt x="2528" y="11085"/>
                        <a:pt x="3024" y="10980"/>
                      </a:cubicBezTo>
                      <a:cubicBezTo>
                        <a:pt x="3520" y="10875"/>
                        <a:pt x="4444" y="10604"/>
                        <a:pt x="4782" y="10261"/>
                      </a:cubicBezTo>
                      <a:cubicBezTo>
                        <a:pt x="5120" y="9918"/>
                        <a:pt x="4865" y="9199"/>
                        <a:pt x="5051" y="8921"/>
                      </a:cubicBezTo>
                      <a:cubicBezTo>
                        <a:pt x="5237" y="8643"/>
                        <a:pt x="5530" y="8785"/>
                        <a:pt x="5896" y="8595"/>
                      </a:cubicBezTo>
                      <a:cubicBezTo>
                        <a:pt x="6262" y="8405"/>
                        <a:pt x="7014" y="8083"/>
                        <a:pt x="7247" y="7778"/>
                      </a:cubicBezTo>
                      <a:cubicBezTo>
                        <a:pt x="7481" y="7473"/>
                        <a:pt x="7240" y="6977"/>
                        <a:pt x="7297" y="6764"/>
                      </a:cubicBezTo>
                      <a:cubicBezTo>
                        <a:pt x="7354" y="6552"/>
                        <a:pt x="7475" y="6617"/>
                        <a:pt x="7587" y="6503"/>
                      </a:cubicBezTo>
                      <a:cubicBezTo>
                        <a:pt x="7699" y="6389"/>
                        <a:pt x="7797" y="6339"/>
                        <a:pt x="7969" y="6078"/>
                      </a:cubicBezTo>
                      <a:cubicBezTo>
                        <a:pt x="8141" y="5817"/>
                        <a:pt x="8490" y="5240"/>
                        <a:pt x="8619" y="4935"/>
                      </a:cubicBezTo>
                      <a:cubicBezTo>
                        <a:pt x="8748" y="4630"/>
                        <a:pt x="8651" y="4537"/>
                        <a:pt x="8743" y="4248"/>
                      </a:cubicBezTo>
                      <a:cubicBezTo>
                        <a:pt x="8835" y="3959"/>
                        <a:pt x="9159" y="3568"/>
                        <a:pt x="9173" y="3203"/>
                      </a:cubicBezTo>
                      <a:cubicBezTo>
                        <a:pt x="9187" y="2838"/>
                        <a:pt x="8630" y="2299"/>
                        <a:pt x="8826" y="2059"/>
                      </a:cubicBezTo>
                      <a:cubicBezTo>
                        <a:pt x="9022" y="1819"/>
                        <a:pt x="9841" y="1863"/>
                        <a:pt x="10348" y="1765"/>
                      </a:cubicBezTo>
                      <a:lnTo>
                        <a:pt x="9913" y="882"/>
                      </a:lnTo>
                      <a:lnTo>
                        <a:pt x="9574" y="32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6" name="Freeform 298"/>
                <p:cNvSpPr>
                  <a:spLocks/>
                </p:cNvSpPr>
                <p:nvPr/>
              </p:nvSpPr>
              <p:spPr bwMode="auto">
                <a:xfrm>
                  <a:off x="6797675" y="4035425"/>
                  <a:ext cx="112713" cy="138113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0 h 78"/>
                    <a:gd name="T10" fmla="*/ 2147483647 w 90"/>
                    <a:gd name="T11" fmla="*/ 0 h 78"/>
                    <a:gd name="T12" fmla="*/ 2147483647 w 90"/>
                    <a:gd name="T13" fmla="*/ 2147483647 h 78"/>
                    <a:gd name="T14" fmla="*/ 0 w 90"/>
                    <a:gd name="T15" fmla="*/ 2147483647 h 78"/>
                    <a:gd name="T16" fmla="*/ 2147483647 w 90"/>
                    <a:gd name="T17" fmla="*/ 2147483647 h 78"/>
                    <a:gd name="T18" fmla="*/ 2147483647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0" h="78">
                      <a:moveTo>
                        <a:pt x="72" y="42"/>
                      </a:moveTo>
                      <a:lnTo>
                        <a:pt x="78" y="30"/>
                      </a:lnTo>
                      <a:lnTo>
                        <a:pt x="84" y="18"/>
                      </a:lnTo>
                      <a:lnTo>
                        <a:pt x="48" y="1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30"/>
                      </a:lnTo>
                      <a:lnTo>
                        <a:pt x="18" y="78"/>
                      </a:lnTo>
                      <a:lnTo>
                        <a:pt x="54" y="72"/>
                      </a:lnTo>
                      <a:lnTo>
                        <a:pt x="78" y="66"/>
                      </a:lnTo>
                      <a:lnTo>
                        <a:pt x="84" y="72"/>
                      </a:lnTo>
                      <a:lnTo>
                        <a:pt x="90" y="48"/>
                      </a:lnTo>
                      <a:lnTo>
                        <a:pt x="72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7" name="Freeform 331"/>
                <p:cNvSpPr>
                  <a:spLocks/>
                </p:cNvSpPr>
                <p:nvPr/>
              </p:nvSpPr>
              <p:spPr bwMode="auto">
                <a:xfrm>
                  <a:off x="6554788" y="3852863"/>
                  <a:ext cx="214312" cy="120650"/>
                </a:xfrm>
                <a:custGeom>
                  <a:avLst/>
                  <a:gdLst>
                    <a:gd name="T0" fmla="*/ 2147483647 w 10000"/>
                    <a:gd name="T1" fmla="*/ 243402179 h 11631"/>
                    <a:gd name="T2" fmla="*/ 2147483647 w 10000"/>
                    <a:gd name="T3" fmla="*/ 201909865 h 11631"/>
                    <a:gd name="T4" fmla="*/ 1716206681 w 10000"/>
                    <a:gd name="T5" fmla="*/ 52554460 h 11631"/>
                    <a:gd name="T6" fmla="*/ 729640913 w 10000"/>
                    <a:gd name="T7" fmla="*/ 0 h 11631"/>
                    <a:gd name="T8" fmla="*/ 0 w 10000"/>
                    <a:gd name="T9" fmla="*/ 216853640 h 11631"/>
                    <a:gd name="T10" fmla="*/ 2147483647 w 10000"/>
                    <a:gd name="T11" fmla="*/ 419168950 h 11631"/>
                    <a:gd name="T12" fmla="*/ 2147483647 w 10000"/>
                    <a:gd name="T13" fmla="*/ 463190339 h 11631"/>
                    <a:gd name="T14" fmla="*/ 2147483647 w 10000"/>
                    <a:gd name="T15" fmla="*/ 525135769 h 11631"/>
                    <a:gd name="T16" fmla="*/ 2147483647 w 10000"/>
                    <a:gd name="T17" fmla="*/ 393253317 h 11631"/>
                    <a:gd name="T18" fmla="*/ 2147483647 w 10000"/>
                    <a:gd name="T19" fmla="*/ 366976575 h 11631"/>
                    <a:gd name="T20" fmla="*/ 2147483647 w 10000"/>
                    <a:gd name="T21" fmla="*/ 305167054 h 11631"/>
                    <a:gd name="T22" fmla="*/ 2147483647 w 10000"/>
                    <a:gd name="T23" fmla="*/ 298981436 h 11631"/>
                    <a:gd name="T24" fmla="*/ 2147483647 w 10000"/>
                    <a:gd name="T25" fmla="*/ 243402179 h 1163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000" h="11631">
                      <a:moveTo>
                        <a:pt x="7686" y="5391"/>
                      </a:moveTo>
                      <a:lnTo>
                        <a:pt x="5498" y="4472"/>
                      </a:lnTo>
                      <a:lnTo>
                        <a:pt x="2084" y="1164"/>
                      </a:lnTo>
                      <a:lnTo>
                        <a:pt x="886" y="0"/>
                      </a:lnTo>
                      <a:lnTo>
                        <a:pt x="0" y="4803"/>
                      </a:lnTo>
                      <a:lnTo>
                        <a:pt x="3459" y="9284"/>
                      </a:lnTo>
                      <a:lnTo>
                        <a:pt x="5903" y="10259"/>
                      </a:lnTo>
                      <a:lnTo>
                        <a:pt x="8016" y="11631"/>
                      </a:lnTo>
                      <a:lnTo>
                        <a:pt x="8676" y="8710"/>
                      </a:lnTo>
                      <a:lnTo>
                        <a:pt x="10000" y="8128"/>
                      </a:lnTo>
                      <a:lnTo>
                        <a:pt x="8915" y="6759"/>
                      </a:lnTo>
                      <a:lnTo>
                        <a:pt x="8310" y="6622"/>
                      </a:lnTo>
                      <a:cubicBezTo>
                        <a:pt x="8207" y="6039"/>
                        <a:pt x="7790" y="5973"/>
                        <a:pt x="7686" y="539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7" name="Freeform 447"/>
                <p:cNvSpPr>
                  <a:spLocks/>
                </p:cNvSpPr>
                <p:nvPr/>
              </p:nvSpPr>
              <p:spPr bwMode="auto">
                <a:xfrm>
                  <a:off x="6902450" y="3989388"/>
                  <a:ext cx="269875" cy="488950"/>
                </a:xfrm>
                <a:custGeom>
                  <a:avLst/>
                  <a:gdLst>
                    <a:gd name="T0" fmla="*/ 61661990 w 12864"/>
                    <a:gd name="T1" fmla="*/ 0 h 10000"/>
                    <a:gd name="T2" fmla="*/ 48236946 w 12864"/>
                    <a:gd name="T3" fmla="*/ 73483611 h 10000"/>
                    <a:gd name="T4" fmla="*/ 41690569 w 12864"/>
                    <a:gd name="T5" fmla="*/ 93173579 h 10000"/>
                    <a:gd name="T6" fmla="*/ 39619366 w 12864"/>
                    <a:gd name="T7" fmla="*/ 70552551 h 10000"/>
                    <a:gd name="T8" fmla="*/ 17105342 w 12864"/>
                    <a:gd name="T9" fmla="*/ 177087862 h 10000"/>
                    <a:gd name="T10" fmla="*/ 3337878 w 12864"/>
                    <a:gd name="T11" fmla="*/ 316435825 h 10000"/>
                    <a:gd name="T12" fmla="*/ 0 w 12864"/>
                    <a:gd name="T13" fmla="*/ 413360432 h 10000"/>
                    <a:gd name="T14" fmla="*/ 22800976 w 12864"/>
                    <a:gd name="T15" fmla="*/ 632988803 h 10000"/>
                    <a:gd name="T16" fmla="*/ 17678386 w 12864"/>
                    <a:gd name="T17" fmla="*/ 751946328 h 10000"/>
                    <a:gd name="T18" fmla="*/ 43928156 w 12864"/>
                    <a:gd name="T19" fmla="*/ 774916368 h 10000"/>
                    <a:gd name="T20" fmla="*/ 58990009 w 12864"/>
                    <a:gd name="T21" fmla="*/ 770933430 h 10000"/>
                    <a:gd name="T22" fmla="*/ 50603933 w 12864"/>
                    <a:gd name="T23" fmla="*/ 678697022 h 10000"/>
                    <a:gd name="T24" fmla="*/ 56142434 w 12864"/>
                    <a:gd name="T25" fmla="*/ 703778055 h 10000"/>
                    <a:gd name="T26" fmla="*/ 61791830 w 12864"/>
                    <a:gd name="T27" fmla="*/ 838323062 h 10000"/>
                    <a:gd name="T28" fmla="*/ 68310032 w 12864"/>
                    <a:gd name="T29" fmla="*/ 939347759 h 10000"/>
                    <a:gd name="T30" fmla="*/ 69863240 w 12864"/>
                    <a:gd name="T31" fmla="*/ 1171986453 h 10000"/>
                    <a:gd name="T32" fmla="*/ 83279473 w 12864"/>
                    <a:gd name="T33" fmla="*/ 1041192475 h 10000"/>
                    <a:gd name="T34" fmla="*/ 77463712 w 12864"/>
                    <a:gd name="T35" fmla="*/ 812773420 h 10000"/>
                    <a:gd name="T36" fmla="*/ 67986556 w 12864"/>
                    <a:gd name="T37" fmla="*/ 747843842 h 10000"/>
                    <a:gd name="T38" fmla="*/ 72720508 w 12864"/>
                    <a:gd name="T39" fmla="*/ 695924540 h 10000"/>
                    <a:gd name="T40" fmla="*/ 71925212 w 12864"/>
                    <a:gd name="T41" fmla="*/ 652795923 h 10000"/>
                    <a:gd name="T42" fmla="*/ 59295024 w 12864"/>
                    <a:gd name="T43" fmla="*/ 561967642 h 10000"/>
                    <a:gd name="T44" fmla="*/ 65610338 w 12864"/>
                    <a:gd name="T45" fmla="*/ 492820822 h 10000"/>
                    <a:gd name="T46" fmla="*/ 73191887 w 12864"/>
                    <a:gd name="T47" fmla="*/ 491766548 h 10000"/>
                    <a:gd name="T48" fmla="*/ 89548570 w 12864"/>
                    <a:gd name="T49" fmla="*/ 447815517 h 10000"/>
                    <a:gd name="T50" fmla="*/ 95484498 w 12864"/>
                    <a:gd name="T51" fmla="*/ 410195117 h 10000"/>
                    <a:gd name="T52" fmla="*/ 102770284 w 12864"/>
                    <a:gd name="T53" fmla="*/ 351830476 h 10000"/>
                    <a:gd name="T54" fmla="*/ 118941700 w 12864"/>
                    <a:gd name="T55" fmla="*/ 341165449 h 10000"/>
                    <a:gd name="T56" fmla="*/ 113393948 w 12864"/>
                    <a:gd name="T57" fmla="*/ 240492209 h 10000"/>
                    <a:gd name="T58" fmla="*/ 102187569 w 12864"/>
                    <a:gd name="T59" fmla="*/ 202403199 h 10000"/>
                    <a:gd name="T60" fmla="*/ 87921012 w 12864"/>
                    <a:gd name="T61" fmla="*/ 190447247 h 10000"/>
                    <a:gd name="T62" fmla="*/ 71915960 w 12864"/>
                    <a:gd name="T63" fmla="*/ 200526512 h 10000"/>
                    <a:gd name="T64" fmla="*/ 68698230 w 12864"/>
                    <a:gd name="T65" fmla="*/ 206620442 h 10000"/>
                    <a:gd name="T66" fmla="*/ 65610338 w 12864"/>
                    <a:gd name="T67" fmla="*/ 181658958 h 10000"/>
                    <a:gd name="T68" fmla="*/ 72720508 w 12864"/>
                    <a:gd name="T69" fmla="*/ 146967173 h 10000"/>
                    <a:gd name="T70" fmla="*/ 72720508 w 12864"/>
                    <a:gd name="T71" fmla="*/ 56256044 h 10000"/>
                    <a:gd name="T72" fmla="*/ 61661990 w 12864"/>
                    <a:gd name="T73" fmla="*/ 0 h 1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864" h="10000">
                      <a:moveTo>
                        <a:pt x="6669" y="0"/>
                      </a:moveTo>
                      <a:lnTo>
                        <a:pt x="5217" y="627"/>
                      </a:lnTo>
                      <a:lnTo>
                        <a:pt x="4509" y="795"/>
                      </a:lnTo>
                      <a:lnTo>
                        <a:pt x="4285" y="602"/>
                      </a:lnTo>
                      <a:lnTo>
                        <a:pt x="1850" y="1511"/>
                      </a:lnTo>
                      <a:lnTo>
                        <a:pt x="361" y="2700"/>
                      </a:lnTo>
                      <a:lnTo>
                        <a:pt x="0" y="3527"/>
                      </a:lnTo>
                      <a:lnTo>
                        <a:pt x="2466" y="5401"/>
                      </a:lnTo>
                      <a:lnTo>
                        <a:pt x="1912" y="6416"/>
                      </a:lnTo>
                      <a:cubicBezTo>
                        <a:pt x="2658" y="6304"/>
                        <a:pt x="4006" y="6725"/>
                        <a:pt x="4751" y="6612"/>
                      </a:cubicBezTo>
                      <a:lnTo>
                        <a:pt x="6380" y="6578"/>
                      </a:lnTo>
                      <a:lnTo>
                        <a:pt x="5473" y="5791"/>
                      </a:lnTo>
                      <a:lnTo>
                        <a:pt x="6072" y="6005"/>
                      </a:lnTo>
                      <a:lnTo>
                        <a:pt x="6683" y="7153"/>
                      </a:lnTo>
                      <a:lnTo>
                        <a:pt x="7388" y="8015"/>
                      </a:lnTo>
                      <a:cubicBezTo>
                        <a:pt x="7359" y="8285"/>
                        <a:pt x="7584" y="9729"/>
                        <a:pt x="7556" y="10000"/>
                      </a:cubicBezTo>
                      <a:lnTo>
                        <a:pt x="9007" y="8884"/>
                      </a:lnTo>
                      <a:lnTo>
                        <a:pt x="8378" y="6935"/>
                      </a:lnTo>
                      <a:lnTo>
                        <a:pt x="7353" y="6381"/>
                      </a:lnTo>
                      <a:lnTo>
                        <a:pt x="7865" y="5938"/>
                      </a:lnTo>
                      <a:cubicBezTo>
                        <a:pt x="7836" y="5815"/>
                        <a:pt x="7808" y="5693"/>
                        <a:pt x="7779" y="5570"/>
                      </a:cubicBezTo>
                      <a:lnTo>
                        <a:pt x="6413" y="4795"/>
                      </a:lnTo>
                      <a:lnTo>
                        <a:pt x="7096" y="4205"/>
                      </a:lnTo>
                      <a:lnTo>
                        <a:pt x="7916" y="4196"/>
                      </a:lnTo>
                      <a:lnTo>
                        <a:pt x="9685" y="3821"/>
                      </a:lnTo>
                      <a:cubicBezTo>
                        <a:pt x="9793" y="3687"/>
                        <a:pt x="10219" y="3634"/>
                        <a:pt x="10327" y="3500"/>
                      </a:cubicBezTo>
                      <a:lnTo>
                        <a:pt x="11115" y="3002"/>
                      </a:lnTo>
                      <a:cubicBezTo>
                        <a:pt x="11093" y="2923"/>
                        <a:pt x="12886" y="2990"/>
                        <a:pt x="12864" y="2911"/>
                      </a:cubicBezTo>
                      <a:lnTo>
                        <a:pt x="12264" y="2052"/>
                      </a:lnTo>
                      <a:cubicBezTo>
                        <a:pt x="12238" y="1992"/>
                        <a:pt x="11078" y="1787"/>
                        <a:pt x="11052" y="1727"/>
                      </a:cubicBezTo>
                      <a:cubicBezTo>
                        <a:pt x="11067" y="1385"/>
                        <a:pt x="9494" y="1967"/>
                        <a:pt x="9509" y="1625"/>
                      </a:cubicBezTo>
                      <a:lnTo>
                        <a:pt x="7778" y="1711"/>
                      </a:lnTo>
                      <a:lnTo>
                        <a:pt x="7430" y="1763"/>
                      </a:lnTo>
                      <a:lnTo>
                        <a:pt x="7096" y="1550"/>
                      </a:lnTo>
                      <a:lnTo>
                        <a:pt x="7865" y="1254"/>
                      </a:lnTo>
                      <a:lnTo>
                        <a:pt x="7865" y="480"/>
                      </a:lnTo>
                      <a:lnTo>
                        <a:pt x="6669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8" name="Freeform 241"/>
                <p:cNvSpPr>
                  <a:spLocks/>
                </p:cNvSpPr>
                <p:nvPr/>
              </p:nvSpPr>
              <p:spPr bwMode="auto">
                <a:xfrm>
                  <a:off x="6789738" y="3922713"/>
                  <a:ext cx="88900" cy="49212"/>
                </a:xfrm>
                <a:custGeom>
                  <a:avLst/>
                  <a:gdLst>
                    <a:gd name="T0" fmla="*/ 0 w 348468"/>
                    <a:gd name="T1" fmla="*/ 2314 h 191264"/>
                    <a:gd name="T2" fmla="*/ 1695 w 348468"/>
                    <a:gd name="T3" fmla="*/ 3248 h 191264"/>
                    <a:gd name="T4" fmla="*/ 2694 w 348468"/>
                    <a:gd name="T5" fmla="*/ 2759 h 191264"/>
                    <a:gd name="T6" fmla="*/ 3607 w 348468"/>
                    <a:gd name="T7" fmla="*/ 3204 h 191264"/>
                    <a:gd name="T8" fmla="*/ 5389 w 348468"/>
                    <a:gd name="T9" fmla="*/ 2848 h 191264"/>
                    <a:gd name="T10" fmla="*/ 5780 w 348468"/>
                    <a:gd name="T11" fmla="*/ 1780 h 191264"/>
                    <a:gd name="T12" fmla="*/ 4215 w 348468"/>
                    <a:gd name="T13" fmla="*/ 89 h 191264"/>
                    <a:gd name="T14" fmla="*/ 2781 w 348468"/>
                    <a:gd name="T15" fmla="*/ 356 h 191264"/>
                    <a:gd name="T16" fmla="*/ 1912 w 348468"/>
                    <a:gd name="T17" fmla="*/ 0 h 191264"/>
                    <a:gd name="T18" fmla="*/ 478 w 348468"/>
                    <a:gd name="T19" fmla="*/ 1246 h 191264"/>
                    <a:gd name="T20" fmla="*/ 0 w 348468"/>
                    <a:gd name="T21" fmla="*/ 2314 h 1912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8468" h="191264">
                      <a:moveTo>
                        <a:pt x="0" y="136243"/>
                      </a:moveTo>
                      <a:lnTo>
                        <a:pt x="102182" y="191264"/>
                      </a:lnTo>
                      <a:lnTo>
                        <a:pt x="162443" y="162443"/>
                      </a:lnTo>
                      <a:lnTo>
                        <a:pt x="217465" y="188644"/>
                      </a:lnTo>
                      <a:lnTo>
                        <a:pt x="324887" y="167683"/>
                      </a:lnTo>
                      <a:lnTo>
                        <a:pt x="348468" y="104802"/>
                      </a:lnTo>
                      <a:lnTo>
                        <a:pt x="254145" y="5240"/>
                      </a:lnTo>
                      <a:lnTo>
                        <a:pt x="167684" y="20960"/>
                      </a:lnTo>
                      <a:lnTo>
                        <a:pt x="115282" y="0"/>
                      </a:lnTo>
                      <a:lnTo>
                        <a:pt x="28821" y="73361"/>
                      </a:lnTo>
                      <a:lnTo>
                        <a:pt x="0" y="1362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9" name="Freeform 448"/>
                <p:cNvSpPr>
                  <a:spLocks/>
                </p:cNvSpPr>
                <p:nvPr/>
              </p:nvSpPr>
              <p:spPr bwMode="auto">
                <a:xfrm>
                  <a:off x="7129463" y="4565650"/>
                  <a:ext cx="128587" cy="147638"/>
                </a:xfrm>
                <a:custGeom>
                  <a:avLst/>
                  <a:gdLst>
                    <a:gd name="T0" fmla="*/ 0 w 675"/>
                    <a:gd name="T1" fmla="*/ 2147483647 h 773"/>
                    <a:gd name="T2" fmla="*/ 2147483647 w 675"/>
                    <a:gd name="T3" fmla="*/ 2147483647 h 773"/>
                    <a:gd name="T4" fmla="*/ 2147483647 w 675"/>
                    <a:gd name="T5" fmla="*/ 2147483647 h 773"/>
                    <a:gd name="T6" fmla="*/ 2147483647 w 675"/>
                    <a:gd name="T7" fmla="*/ 2147483647 h 773"/>
                    <a:gd name="T8" fmla="*/ 2147483647 w 675"/>
                    <a:gd name="T9" fmla="*/ 2147483647 h 773"/>
                    <a:gd name="T10" fmla="*/ 2147483647 w 675"/>
                    <a:gd name="T11" fmla="*/ 2147483647 h 773"/>
                    <a:gd name="T12" fmla="*/ 2147483647 w 675"/>
                    <a:gd name="T13" fmla="*/ 2147483647 h 773"/>
                    <a:gd name="T14" fmla="*/ 2147483647 w 675"/>
                    <a:gd name="T15" fmla="*/ 2147483647 h 773"/>
                    <a:gd name="T16" fmla="*/ 2147483647 w 675"/>
                    <a:gd name="T17" fmla="*/ 2147483647 h 773"/>
                    <a:gd name="T18" fmla="*/ 2147483647 w 675"/>
                    <a:gd name="T19" fmla="*/ 2147483647 h 773"/>
                    <a:gd name="T20" fmla="*/ 2147483647 w 675"/>
                    <a:gd name="T21" fmla="*/ 2147483647 h 773"/>
                    <a:gd name="T22" fmla="*/ 2147483647 w 675"/>
                    <a:gd name="T23" fmla="*/ 2147483647 h 773"/>
                    <a:gd name="T24" fmla="*/ 2147483647 w 675"/>
                    <a:gd name="T25" fmla="*/ 2147483647 h 773"/>
                    <a:gd name="T26" fmla="*/ 2147483647 w 675"/>
                    <a:gd name="T27" fmla="*/ 0 h 773"/>
                    <a:gd name="T28" fmla="*/ 0 w 675"/>
                    <a:gd name="T29" fmla="*/ 2147483647 h 77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75" h="773">
                      <a:moveTo>
                        <a:pt x="0" y="41"/>
                      </a:moveTo>
                      <a:lnTo>
                        <a:pt x="75" y="339"/>
                      </a:lnTo>
                      <a:lnTo>
                        <a:pt x="273" y="579"/>
                      </a:lnTo>
                      <a:lnTo>
                        <a:pt x="605" y="769"/>
                      </a:lnTo>
                      <a:lnTo>
                        <a:pt x="675" y="773"/>
                      </a:lnTo>
                      <a:lnTo>
                        <a:pt x="563" y="583"/>
                      </a:lnTo>
                      <a:lnTo>
                        <a:pt x="493" y="521"/>
                      </a:lnTo>
                      <a:lnTo>
                        <a:pt x="493" y="269"/>
                      </a:lnTo>
                      <a:lnTo>
                        <a:pt x="323" y="78"/>
                      </a:lnTo>
                      <a:lnTo>
                        <a:pt x="286" y="58"/>
                      </a:lnTo>
                      <a:lnTo>
                        <a:pt x="253" y="111"/>
                      </a:lnTo>
                      <a:lnTo>
                        <a:pt x="141" y="128"/>
                      </a:lnTo>
                      <a:lnTo>
                        <a:pt x="145" y="70"/>
                      </a:lnTo>
                      <a:lnTo>
                        <a:pt x="17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0" name="Freeform 330"/>
                <p:cNvSpPr>
                  <a:spLocks/>
                </p:cNvSpPr>
                <p:nvPr/>
              </p:nvSpPr>
              <p:spPr bwMode="auto">
                <a:xfrm>
                  <a:off x="7164388" y="4108450"/>
                  <a:ext cx="200025" cy="392113"/>
                </a:xfrm>
                <a:custGeom>
                  <a:avLst/>
                  <a:gdLst>
                    <a:gd name="T0" fmla="*/ 2147483647 w 138"/>
                    <a:gd name="T1" fmla="*/ 0 h 271"/>
                    <a:gd name="T2" fmla="*/ 2147483647 w 138"/>
                    <a:gd name="T3" fmla="*/ 0 h 271"/>
                    <a:gd name="T4" fmla="*/ 0 w 138"/>
                    <a:gd name="T5" fmla="*/ 2147483647 h 271"/>
                    <a:gd name="T6" fmla="*/ 2147483647 w 138"/>
                    <a:gd name="T7" fmla="*/ 2147483647 h 271"/>
                    <a:gd name="T8" fmla="*/ 2147483647 w 138"/>
                    <a:gd name="T9" fmla="*/ 2147483647 h 271"/>
                    <a:gd name="T10" fmla="*/ 2147483647 w 138"/>
                    <a:gd name="T11" fmla="*/ 2147483647 h 271"/>
                    <a:gd name="T12" fmla="*/ 2147483647 w 138"/>
                    <a:gd name="T13" fmla="*/ 2147483647 h 271"/>
                    <a:gd name="T14" fmla="*/ 2147483647 w 138"/>
                    <a:gd name="T15" fmla="*/ 2147483647 h 271"/>
                    <a:gd name="T16" fmla="*/ 2147483647 w 138"/>
                    <a:gd name="T17" fmla="*/ 2147483647 h 271"/>
                    <a:gd name="T18" fmla="*/ 2147483647 w 138"/>
                    <a:gd name="T19" fmla="*/ 2147483647 h 271"/>
                    <a:gd name="T20" fmla="*/ 2147483647 w 138"/>
                    <a:gd name="T21" fmla="*/ 2147483647 h 271"/>
                    <a:gd name="T22" fmla="*/ 2147483647 w 138"/>
                    <a:gd name="T23" fmla="*/ 2147483647 h 271"/>
                    <a:gd name="T24" fmla="*/ 2147483647 w 138"/>
                    <a:gd name="T25" fmla="*/ 2147483647 h 271"/>
                    <a:gd name="T26" fmla="*/ 2147483647 w 138"/>
                    <a:gd name="T27" fmla="*/ 2147483647 h 271"/>
                    <a:gd name="T28" fmla="*/ 2147483647 w 138"/>
                    <a:gd name="T29" fmla="*/ 2147483647 h 271"/>
                    <a:gd name="T30" fmla="*/ 2147483647 w 138"/>
                    <a:gd name="T31" fmla="*/ 2147483647 h 271"/>
                    <a:gd name="T32" fmla="*/ 2147483647 w 138"/>
                    <a:gd name="T33" fmla="*/ 2147483647 h 271"/>
                    <a:gd name="T34" fmla="*/ 2147483647 w 138"/>
                    <a:gd name="T35" fmla="*/ 2147483647 h 271"/>
                    <a:gd name="T36" fmla="*/ 2147483647 w 138"/>
                    <a:gd name="T37" fmla="*/ 2147483647 h 271"/>
                    <a:gd name="T38" fmla="*/ 2147483647 w 138"/>
                    <a:gd name="T39" fmla="*/ 2147483647 h 271"/>
                    <a:gd name="T40" fmla="*/ 2147483647 w 138"/>
                    <a:gd name="T41" fmla="*/ 2147483647 h 271"/>
                    <a:gd name="T42" fmla="*/ 2147483647 w 138"/>
                    <a:gd name="T43" fmla="*/ 2147483647 h 271"/>
                    <a:gd name="T44" fmla="*/ 2147483647 w 138"/>
                    <a:gd name="T45" fmla="*/ 2147483647 h 271"/>
                    <a:gd name="T46" fmla="*/ 2147483647 w 138"/>
                    <a:gd name="T47" fmla="*/ 2147483647 h 271"/>
                    <a:gd name="T48" fmla="*/ 2147483647 w 138"/>
                    <a:gd name="T49" fmla="*/ 2147483647 h 271"/>
                    <a:gd name="T50" fmla="*/ 2147483647 w 138"/>
                    <a:gd name="T51" fmla="*/ 2147483647 h 271"/>
                    <a:gd name="T52" fmla="*/ 2147483647 w 138"/>
                    <a:gd name="T53" fmla="*/ 2147483647 h 271"/>
                    <a:gd name="T54" fmla="*/ 2147483647 w 138"/>
                    <a:gd name="T55" fmla="*/ 2147483647 h 271"/>
                    <a:gd name="T56" fmla="*/ 2147483647 w 138"/>
                    <a:gd name="T57" fmla="*/ 0 h 27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38" h="271">
                      <a:moveTo>
                        <a:pt x="66" y="0"/>
                      </a:move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18" y="42"/>
                      </a:lnTo>
                      <a:lnTo>
                        <a:pt x="36" y="48"/>
                      </a:lnTo>
                      <a:lnTo>
                        <a:pt x="42" y="60"/>
                      </a:lnTo>
                      <a:lnTo>
                        <a:pt x="36" y="72"/>
                      </a:lnTo>
                      <a:lnTo>
                        <a:pt x="54" y="96"/>
                      </a:lnTo>
                      <a:lnTo>
                        <a:pt x="78" y="126"/>
                      </a:lnTo>
                      <a:lnTo>
                        <a:pt x="96" y="144"/>
                      </a:lnTo>
                      <a:lnTo>
                        <a:pt x="96" y="175"/>
                      </a:lnTo>
                      <a:lnTo>
                        <a:pt x="96" y="211"/>
                      </a:lnTo>
                      <a:lnTo>
                        <a:pt x="78" y="223"/>
                      </a:lnTo>
                      <a:lnTo>
                        <a:pt x="60" y="229"/>
                      </a:lnTo>
                      <a:lnTo>
                        <a:pt x="54" y="241"/>
                      </a:lnTo>
                      <a:lnTo>
                        <a:pt x="42" y="247"/>
                      </a:lnTo>
                      <a:lnTo>
                        <a:pt x="48" y="253"/>
                      </a:lnTo>
                      <a:lnTo>
                        <a:pt x="66" y="271"/>
                      </a:lnTo>
                      <a:lnTo>
                        <a:pt x="108" y="241"/>
                      </a:lnTo>
                      <a:lnTo>
                        <a:pt x="138" y="211"/>
                      </a:lnTo>
                      <a:lnTo>
                        <a:pt x="114" y="132"/>
                      </a:lnTo>
                      <a:lnTo>
                        <a:pt x="102" y="114"/>
                      </a:lnTo>
                      <a:lnTo>
                        <a:pt x="78" y="84"/>
                      </a:lnTo>
                      <a:lnTo>
                        <a:pt x="66" y="60"/>
                      </a:lnTo>
                      <a:lnTo>
                        <a:pt x="78" y="48"/>
                      </a:lnTo>
                      <a:lnTo>
                        <a:pt x="96" y="36"/>
                      </a:lnTo>
                      <a:lnTo>
                        <a:pt x="90" y="18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1" name="Freeform 446"/>
                <p:cNvSpPr>
                  <a:spLocks/>
                </p:cNvSpPr>
                <p:nvPr/>
              </p:nvSpPr>
              <p:spPr bwMode="auto">
                <a:xfrm>
                  <a:off x="7035800" y="4173538"/>
                  <a:ext cx="222250" cy="400050"/>
                </a:xfrm>
                <a:custGeom>
                  <a:avLst/>
                  <a:gdLst>
                    <a:gd name="T0" fmla="*/ 2147483647 w 107"/>
                    <a:gd name="T1" fmla="*/ 2147483647 h 190"/>
                    <a:gd name="T2" fmla="*/ 0 w 107"/>
                    <a:gd name="T3" fmla="*/ 2147483647 h 190"/>
                    <a:gd name="T4" fmla="*/ 2147483647 w 107"/>
                    <a:gd name="T5" fmla="*/ 2147483647 h 190"/>
                    <a:gd name="T6" fmla="*/ 2147483647 w 107"/>
                    <a:gd name="T7" fmla="*/ 2147483647 h 190"/>
                    <a:gd name="T8" fmla="*/ 2147483647 w 107"/>
                    <a:gd name="T9" fmla="*/ 2147483647 h 190"/>
                    <a:gd name="T10" fmla="*/ 2147483647 w 107"/>
                    <a:gd name="T11" fmla="*/ 2147483647 h 190"/>
                    <a:gd name="T12" fmla="*/ 2147483647 w 107"/>
                    <a:gd name="T13" fmla="*/ 2147483647 h 190"/>
                    <a:gd name="T14" fmla="*/ 2147483647 w 107"/>
                    <a:gd name="T15" fmla="*/ 2147483647 h 190"/>
                    <a:gd name="T16" fmla="*/ 2147483647 w 107"/>
                    <a:gd name="T17" fmla="*/ 2147483647 h 190"/>
                    <a:gd name="T18" fmla="*/ 2147483647 w 107"/>
                    <a:gd name="T19" fmla="*/ 2147483647 h 190"/>
                    <a:gd name="T20" fmla="*/ 2147483647 w 107"/>
                    <a:gd name="T21" fmla="*/ 2147483647 h 190"/>
                    <a:gd name="T22" fmla="*/ 2147483647 w 107"/>
                    <a:gd name="T23" fmla="*/ 2147483647 h 190"/>
                    <a:gd name="T24" fmla="*/ 2147483647 w 107"/>
                    <a:gd name="T25" fmla="*/ 2147483647 h 190"/>
                    <a:gd name="T26" fmla="*/ 2147483647 w 107"/>
                    <a:gd name="T27" fmla="*/ 2147483647 h 190"/>
                    <a:gd name="T28" fmla="*/ 2147483647 w 107"/>
                    <a:gd name="T29" fmla="*/ 2147483647 h 190"/>
                    <a:gd name="T30" fmla="*/ 2147483647 w 107"/>
                    <a:gd name="T31" fmla="*/ 2147483647 h 190"/>
                    <a:gd name="T32" fmla="*/ 2147483647 w 107"/>
                    <a:gd name="T33" fmla="*/ 2147483647 h 190"/>
                    <a:gd name="T34" fmla="*/ 2147483647 w 107"/>
                    <a:gd name="T35" fmla="*/ 2147483647 h 190"/>
                    <a:gd name="T36" fmla="*/ 2147483647 w 107"/>
                    <a:gd name="T37" fmla="*/ 2147483647 h 190"/>
                    <a:gd name="T38" fmla="*/ 2147483647 w 107"/>
                    <a:gd name="T39" fmla="*/ 2147483647 h 190"/>
                    <a:gd name="T40" fmla="*/ 2147483647 w 107"/>
                    <a:gd name="T41" fmla="*/ 2147483647 h 190"/>
                    <a:gd name="T42" fmla="*/ 2147483647 w 107"/>
                    <a:gd name="T43" fmla="*/ 2147483647 h 190"/>
                    <a:gd name="T44" fmla="*/ 2147483647 w 107"/>
                    <a:gd name="T45" fmla="*/ 2147483647 h 190"/>
                    <a:gd name="T46" fmla="*/ 2147483647 w 107"/>
                    <a:gd name="T47" fmla="*/ 2147483647 h 190"/>
                    <a:gd name="T48" fmla="*/ 2147483647 w 107"/>
                    <a:gd name="T49" fmla="*/ 2147483647 h 190"/>
                    <a:gd name="T50" fmla="*/ 2147483647 w 107"/>
                    <a:gd name="T51" fmla="*/ 2147483647 h 190"/>
                    <a:gd name="T52" fmla="*/ 2147483647 w 107"/>
                    <a:gd name="T53" fmla="*/ 2147483647 h 190"/>
                    <a:gd name="T54" fmla="*/ 2147483647 w 107"/>
                    <a:gd name="T55" fmla="*/ 2147483647 h 190"/>
                    <a:gd name="T56" fmla="*/ 2147483647 w 107"/>
                    <a:gd name="T57" fmla="*/ 2147483647 h 190"/>
                    <a:gd name="T58" fmla="*/ 2147483647 w 107"/>
                    <a:gd name="T59" fmla="*/ 0 h 190"/>
                    <a:gd name="T60" fmla="*/ 2147483647 w 107"/>
                    <a:gd name="T61" fmla="*/ 2147483647 h 19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190">
                      <a:moveTo>
                        <a:pt x="7" y="9"/>
                      </a:moveTo>
                      <a:lnTo>
                        <a:pt x="0" y="23"/>
                      </a:lnTo>
                      <a:lnTo>
                        <a:pt x="15" y="47"/>
                      </a:lnTo>
                      <a:lnTo>
                        <a:pt x="15" y="60"/>
                      </a:lnTo>
                      <a:lnTo>
                        <a:pt x="22" y="78"/>
                      </a:lnTo>
                      <a:lnTo>
                        <a:pt x="19" y="93"/>
                      </a:lnTo>
                      <a:lnTo>
                        <a:pt x="23" y="110"/>
                      </a:lnTo>
                      <a:lnTo>
                        <a:pt x="26" y="118"/>
                      </a:lnTo>
                      <a:lnTo>
                        <a:pt x="19" y="126"/>
                      </a:lnTo>
                      <a:lnTo>
                        <a:pt x="13" y="159"/>
                      </a:lnTo>
                      <a:lnTo>
                        <a:pt x="33" y="182"/>
                      </a:lnTo>
                      <a:lnTo>
                        <a:pt x="34" y="178"/>
                      </a:lnTo>
                      <a:lnTo>
                        <a:pt x="46" y="185"/>
                      </a:lnTo>
                      <a:lnTo>
                        <a:pt x="46" y="190"/>
                      </a:lnTo>
                      <a:lnTo>
                        <a:pt x="56" y="188"/>
                      </a:lnTo>
                      <a:lnTo>
                        <a:pt x="59" y="184"/>
                      </a:lnTo>
                      <a:lnTo>
                        <a:pt x="43" y="174"/>
                      </a:lnTo>
                      <a:lnTo>
                        <a:pt x="27" y="149"/>
                      </a:lnTo>
                      <a:lnTo>
                        <a:pt x="19" y="138"/>
                      </a:lnTo>
                      <a:lnTo>
                        <a:pt x="32" y="113"/>
                      </a:lnTo>
                      <a:lnTo>
                        <a:pt x="57" y="108"/>
                      </a:lnTo>
                      <a:lnTo>
                        <a:pt x="70" y="119"/>
                      </a:lnTo>
                      <a:lnTo>
                        <a:pt x="63" y="97"/>
                      </a:lnTo>
                      <a:lnTo>
                        <a:pt x="72" y="87"/>
                      </a:lnTo>
                      <a:lnTo>
                        <a:pt x="101" y="87"/>
                      </a:lnTo>
                      <a:lnTo>
                        <a:pt x="107" y="73"/>
                      </a:lnTo>
                      <a:lnTo>
                        <a:pt x="95" y="50"/>
                      </a:lnTo>
                      <a:lnTo>
                        <a:pt x="85" y="37"/>
                      </a:lnTo>
                      <a:lnTo>
                        <a:pt x="48" y="27"/>
                      </a:lnTo>
                      <a:lnTo>
                        <a:pt x="36" y="0"/>
                      </a:lnTo>
                      <a:lnTo>
                        <a:pt x="7" y="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2" name="Freeform 329"/>
                <p:cNvSpPr>
                  <a:spLocks/>
                </p:cNvSpPr>
                <p:nvPr/>
              </p:nvSpPr>
              <p:spPr bwMode="auto">
                <a:xfrm>
                  <a:off x="7102475" y="4133850"/>
                  <a:ext cx="211138" cy="230188"/>
                </a:xfrm>
                <a:custGeom>
                  <a:avLst/>
                  <a:gdLst>
                    <a:gd name="T0" fmla="*/ 1557099446 w 10000"/>
                    <a:gd name="T1" fmla="*/ 2147483647 h 10000"/>
                    <a:gd name="T2" fmla="*/ 1795553424 w 10000"/>
                    <a:gd name="T3" fmla="*/ 2147483647 h 10000"/>
                    <a:gd name="T4" fmla="*/ 1795553424 w 10000"/>
                    <a:gd name="T5" fmla="*/ 2019481425 h 10000"/>
                    <a:gd name="T6" fmla="*/ 1561415592 w 10000"/>
                    <a:gd name="T7" fmla="*/ 1716105542 h 10000"/>
                    <a:gd name="T8" fmla="*/ 1249166454 w 10000"/>
                    <a:gd name="T9" fmla="*/ 1211740132 h 10000"/>
                    <a:gd name="T10" fmla="*/ 1014850316 w 10000"/>
                    <a:gd name="T11" fmla="*/ 806974560 h 10000"/>
                    <a:gd name="T12" fmla="*/ 1092952268 w 10000"/>
                    <a:gd name="T13" fmla="*/ 605742369 h 10000"/>
                    <a:gd name="T14" fmla="*/ 1014850316 w 10000"/>
                    <a:gd name="T15" fmla="*/ 403998332 h 10000"/>
                    <a:gd name="T16" fmla="*/ 780703130 w 10000"/>
                    <a:gd name="T17" fmla="*/ 302621350 h 10000"/>
                    <a:gd name="T18" fmla="*/ 624489387 w 10000"/>
                    <a:gd name="T19" fmla="*/ 0 h 10000"/>
                    <a:gd name="T20" fmla="*/ 546386970 w 10000"/>
                    <a:gd name="T21" fmla="*/ 0 h 10000"/>
                    <a:gd name="T22" fmla="*/ 156213743 w 10000"/>
                    <a:gd name="T23" fmla="*/ 100622449 h 10000"/>
                    <a:gd name="T24" fmla="*/ 0 w 10000"/>
                    <a:gd name="T25" fmla="*/ 403998332 h 10000"/>
                    <a:gd name="T26" fmla="*/ 78102417 w 10000"/>
                    <a:gd name="T27" fmla="*/ 605742369 h 10000"/>
                    <a:gd name="T28" fmla="*/ 156213743 w 10000"/>
                    <a:gd name="T29" fmla="*/ 1211740132 h 10000"/>
                    <a:gd name="T30" fmla="*/ 702600713 w 10000"/>
                    <a:gd name="T31" fmla="*/ 1211740132 h 10000"/>
                    <a:gd name="T32" fmla="*/ 936738546 w 10000"/>
                    <a:gd name="T33" fmla="*/ 1312362604 h 10000"/>
                    <a:gd name="T34" fmla="*/ 1327090100 w 10000"/>
                    <a:gd name="T35" fmla="*/ 2120103874 h 10000"/>
                    <a:gd name="T36" fmla="*/ 1249166454 w 10000"/>
                    <a:gd name="T37" fmla="*/ 2147483647 h 10000"/>
                    <a:gd name="T38" fmla="*/ 1557099446 w 10000"/>
                    <a:gd name="T39" fmla="*/ 2147483647 h 1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000" h="10000">
                      <a:moveTo>
                        <a:pt x="8672" y="9830"/>
                      </a:moveTo>
                      <a:lnTo>
                        <a:pt x="10000" y="10000"/>
                      </a:lnTo>
                      <a:lnTo>
                        <a:pt x="10000" y="7948"/>
                      </a:lnTo>
                      <a:lnTo>
                        <a:pt x="8696" y="6754"/>
                      </a:lnTo>
                      <a:lnTo>
                        <a:pt x="6957" y="4769"/>
                      </a:lnTo>
                      <a:lnTo>
                        <a:pt x="5652" y="3176"/>
                      </a:lnTo>
                      <a:lnTo>
                        <a:pt x="6087" y="2384"/>
                      </a:lnTo>
                      <a:lnTo>
                        <a:pt x="5652" y="1590"/>
                      </a:lnTo>
                      <a:lnTo>
                        <a:pt x="4348" y="1191"/>
                      </a:lnTo>
                      <a:lnTo>
                        <a:pt x="3478" y="0"/>
                      </a:lnTo>
                      <a:lnTo>
                        <a:pt x="3043" y="0"/>
                      </a:lnTo>
                      <a:lnTo>
                        <a:pt x="870" y="396"/>
                      </a:lnTo>
                      <a:lnTo>
                        <a:pt x="0" y="1590"/>
                      </a:lnTo>
                      <a:lnTo>
                        <a:pt x="435" y="2384"/>
                      </a:lnTo>
                      <a:lnTo>
                        <a:pt x="870" y="4769"/>
                      </a:lnTo>
                      <a:lnTo>
                        <a:pt x="3913" y="4769"/>
                      </a:lnTo>
                      <a:lnTo>
                        <a:pt x="5217" y="5165"/>
                      </a:lnTo>
                      <a:lnTo>
                        <a:pt x="7391" y="8344"/>
                      </a:lnTo>
                      <a:lnTo>
                        <a:pt x="6957" y="9602"/>
                      </a:lnTo>
                      <a:lnTo>
                        <a:pt x="8672" y="98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3" name="Freeform 329"/>
                <p:cNvSpPr>
                  <a:spLocks/>
                </p:cNvSpPr>
                <p:nvPr/>
              </p:nvSpPr>
              <p:spPr bwMode="auto">
                <a:xfrm>
                  <a:off x="7165975" y="4348163"/>
                  <a:ext cx="147638" cy="117475"/>
                </a:xfrm>
                <a:custGeom>
                  <a:avLst/>
                  <a:gdLst>
                    <a:gd name="T0" fmla="*/ 348872861 w 10000"/>
                    <a:gd name="T1" fmla="*/ 27209600 h 6448"/>
                    <a:gd name="T2" fmla="*/ 315095383 w 10000"/>
                    <a:gd name="T3" fmla="*/ 15074732 h 6448"/>
                    <a:gd name="T4" fmla="*/ 240533365 w 10000"/>
                    <a:gd name="T5" fmla="*/ 0 h 6448"/>
                    <a:gd name="T6" fmla="*/ 80162754 w 10000"/>
                    <a:gd name="T7" fmla="*/ 50172884 h 6448"/>
                    <a:gd name="T8" fmla="*/ 0 w 10000"/>
                    <a:gd name="T9" fmla="*/ 150615594 h 6448"/>
                    <a:gd name="T10" fmla="*/ 0 w 10000"/>
                    <a:gd name="T11" fmla="*/ 351307147 h 6448"/>
                    <a:gd name="T12" fmla="*/ 133606765 w 10000"/>
                    <a:gd name="T13" fmla="*/ 601966131 h 6448"/>
                    <a:gd name="T14" fmla="*/ 187047513 w 10000"/>
                    <a:gd name="T15" fmla="*/ 652241915 h 6448"/>
                    <a:gd name="T16" fmla="*/ 240533365 w 10000"/>
                    <a:gd name="T17" fmla="*/ 601966131 h 6448"/>
                    <a:gd name="T18" fmla="*/ 267168619 w 10000"/>
                    <a:gd name="T19" fmla="*/ 501626339 h 6448"/>
                    <a:gd name="T20" fmla="*/ 347418124 w 10000"/>
                    <a:gd name="T21" fmla="*/ 451756161 h 6448"/>
                    <a:gd name="T22" fmla="*/ 427539023 w 10000"/>
                    <a:gd name="T23" fmla="*/ 351307147 h 6448"/>
                    <a:gd name="T24" fmla="*/ 427539023 w 10000"/>
                    <a:gd name="T25" fmla="*/ 50172884 h 6448"/>
                    <a:gd name="T26" fmla="*/ 348872861 w 10000"/>
                    <a:gd name="T27" fmla="*/ 27209600 h 64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000" h="6448">
                      <a:moveTo>
                        <a:pt x="8160" y="269"/>
                      </a:moveTo>
                      <a:cubicBezTo>
                        <a:pt x="7722" y="211"/>
                        <a:pt x="7792" y="194"/>
                        <a:pt x="7370" y="149"/>
                      </a:cubicBezTo>
                      <a:lnTo>
                        <a:pt x="5626" y="0"/>
                      </a:lnTo>
                      <a:lnTo>
                        <a:pt x="1875" y="496"/>
                      </a:lnTo>
                      <a:lnTo>
                        <a:pt x="0" y="1489"/>
                      </a:lnTo>
                      <a:lnTo>
                        <a:pt x="0" y="3473"/>
                      </a:lnTo>
                      <a:lnTo>
                        <a:pt x="3125" y="5951"/>
                      </a:lnTo>
                      <a:lnTo>
                        <a:pt x="4375" y="6448"/>
                      </a:lnTo>
                      <a:lnTo>
                        <a:pt x="5626" y="5951"/>
                      </a:lnTo>
                      <a:lnTo>
                        <a:pt x="6249" y="4959"/>
                      </a:lnTo>
                      <a:lnTo>
                        <a:pt x="8126" y="4466"/>
                      </a:lnTo>
                      <a:lnTo>
                        <a:pt x="10000" y="3473"/>
                      </a:lnTo>
                      <a:lnTo>
                        <a:pt x="10000" y="496"/>
                      </a:lnTo>
                      <a:lnTo>
                        <a:pt x="8160" y="2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" name="Freeform 1"/>
              <p:cNvSpPr/>
              <p:nvPr/>
            </p:nvSpPr>
            <p:spPr>
              <a:xfrm>
                <a:off x="17328558" y="8531748"/>
                <a:ext cx="349469" cy="536964"/>
              </a:xfrm>
              <a:custGeom>
                <a:avLst/>
                <a:gdLst>
                  <a:gd name="connsiteX0" fmla="*/ 119331 w 349469"/>
                  <a:gd name="connsiteY0" fmla="*/ 8523 h 511394"/>
                  <a:gd name="connsiteX1" fmla="*/ 119331 w 349469"/>
                  <a:gd name="connsiteY1" fmla="*/ 102279 h 511394"/>
                  <a:gd name="connsiteX2" fmla="*/ 0 w 349469"/>
                  <a:gd name="connsiteY2" fmla="*/ 375022 h 511394"/>
                  <a:gd name="connsiteX3" fmla="*/ 17048 w 349469"/>
                  <a:gd name="connsiteY3" fmla="*/ 511394 h 511394"/>
                  <a:gd name="connsiteX4" fmla="*/ 17048 w 349469"/>
                  <a:gd name="connsiteY4" fmla="*/ 511394 h 511394"/>
                  <a:gd name="connsiteX5" fmla="*/ 110808 w 349469"/>
                  <a:gd name="connsiteY5" fmla="*/ 434684 h 511394"/>
                  <a:gd name="connsiteX6" fmla="*/ 93760 w 349469"/>
                  <a:gd name="connsiteY6" fmla="*/ 323883 h 511394"/>
                  <a:gd name="connsiteX7" fmla="*/ 170473 w 349469"/>
                  <a:gd name="connsiteY7" fmla="*/ 298313 h 511394"/>
                  <a:gd name="connsiteX8" fmla="*/ 213091 w 349469"/>
                  <a:gd name="connsiteY8" fmla="*/ 409115 h 511394"/>
                  <a:gd name="connsiteX9" fmla="*/ 298328 w 349469"/>
                  <a:gd name="connsiteY9" fmla="*/ 400592 h 511394"/>
                  <a:gd name="connsiteX10" fmla="*/ 315375 w 349469"/>
                  <a:gd name="connsiteY10" fmla="*/ 306836 h 511394"/>
                  <a:gd name="connsiteX11" fmla="*/ 298328 w 349469"/>
                  <a:gd name="connsiteY11" fmla="*/ 178988 h 511394"/>
                  <a:gd name="connsiteX12" fmla="*/ 349469 w 349469"/>
                  <a:gd name="connsiteY12" fmla="*/ 102279 h 511394"/>
                  <a:gd name="connsiteX13" fmla="*/ 349469 w 349469"/>
                  <a:gd name="connsiteY13" fmla="*/ 102279 h 511394"/>
                  <a:gd name="connsiteX14" fmla="*/ 289804 w 349469"/>
                  <a:gd name="connsiteY14" fmla="*/ 0 h 511394"/>
                  <a:gd name="connsiteX15" fmla="*/ 119331 w 349469"/>
                  <a:gd name="connsiteY15" fmla="*/ 8523 h 511394"/>
                  <a:gd name="connsiteX0" fmla="*/ 119331 w 349469"/>
                  <a:gd name="connsiteY0" fmla="*/ 34093 h 536964"/>
                  <a:gd name="connsiteX1" fmla="*/ 119331 w 349469"/>
                  <a:gd name="connsiteY1" fmla="*/ 127849 h 536964"/>
                  <a:gd name="connsiteX2" fmla="*/ 0 w 349469"/>
                  <a:gd name="connsiteY2" fmla="*/ 400592 h 536964"/>
                  <a:gd name="connsiteX3" fmla="*/ 17048 w 349469"/>
                  <a:gd name="connsiteY3" fmla="*/ 536964 h 536964"/>
                  <a:gd name="connsiteX4" fmla="*/ 17048 w 349469"/>
                  <a:gd name="connsiteY4" fmla="*/ 536964 h 536964"/>
                  <a:gd name="connsiteX5" fmla="*/ 110808 w 349469"/>
                  <a:gd name="connsiteY5" fmla="*/ 460254 h 536964"/>
                  <a:gd name="connsiteX6" fmla="*/ 93760 w 349469"/>
                  <a:gd name="connsiteY6" fmla="*/ 349453 h 536964"/>
                  <a:gd name="connsiteX7" fmla="*/ 170473 w 349469"/>
                  <a:gd name="connsiteY7" fmla="*/ 323883 h 536964"/>
                  <a:gd name="connsiteX8" fmla="*/ 213091 w 349469"/>
                  <a:gd name="connsiteY8" fmla="*/ 434685 h 536964"/>
                  <a:gd name="connsiteX9" fmla="*/ 298328 w 349469"/>
                  <a:gd name="connsiteY9" fmla="*/ 426162 h 536964"/>
                  <a:gd name="connsiteX10" fmla="*/ 315375 w 349469"/>
                  <a:gd name="connsiteY10" fmla="*/ 332406 h 536964"/>
                  <a:gd name="connsiteX11" fmla="*/ 298328 w 349469"/>
                  <a:gd name="connsiteY11" fmla="*/ 204558 h 536964"/>
                  <a:gd name="connsiteX12" fmla="*/ 349469 w 349469"/>
                  <a:gd name="connsiteY12" fmla="*/ 127849 h 536964"/>
                  <a:gd name="connsiteX13" fmla="*/ 349469 w 349469"/>
                  <a:gd name="connsiteY13" fmla="*/ 127849 h 536964"/>
                  <a:gd name="connsiteX14" fmla="*/ 332422 w 349469"/>
                  <a:gd name="connsiteY14" fmla="*/ 0 h 536964"/>
                  <a:gd name="connsiteX15" fmla="*/ 119331 w 349469"/>
                  <a:gd name="connsiteY15" fmla="*/ 34093 h 53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9469" h="536964">
                    <a:moveTo>
                      <a:pt x="119331" y="34093"/>
                    </a:moveTo>
                    <a:lnTo>
                      <a:pt x="119331" y="127849"/>
                    </a:lnTo>
                    <a:lnTo>
                      <a:pt x="0" y="400592"/>
                    </a:lnTo>
                    <a:lnTo>
                      <a:pt x="17048" y="536964"/>
                    </a:lnTo>
                    <a:lnTo>
                      <a:pt x="17048" y="536964"/>
                    </a:lnTo>
                    <a:lnTo>
                      <a:pt x="110808" y="460254"/>
                    </a:lnTo>
                    <a:lnTo>
                      <a:pt x="93760" y="349453"/>
                    </a:lnTo>
                    <a:lnTo>
                      <a:pt x="170473" y="323883"/>
                    </a:lnTo>
                    <a:lnTo>
                      <a:pt x="213091" y="434685"/>
                    </a:lnTo>
                    <a:lnTo>
                      <a:pt x="298328" y="426162"/>
                    </a:lnTo>
                    <a:lnTo>
                      <a:pt x="315375" y="332406"/>
                    </a:lnTo>
                    <a:lnTo>
                      <a:pt x="298328" y="204558"/>
                    </a:lnTo>
                    <a:lnTo>
                      <a:pt x="349469" y="127849"/>
                    </a:lnTo>
                    <a:lnTo>
                      <a:pt x="349469" y="127849"/>
                    </a:lnTo>
                    <a:lnTo>
                      <a:pt x="332422" y="0"/>
                    </a:lnTo>
                    <a:lnTo>
                      <a:pt x="119331" y="3409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8" name="Group 397"/>
            <p:cNvGrpSpPr/>
            <p:nvPr/>
          </p:nvGrpSpPr>
          <p:grpSpPr>
            <a:xfrm>
              <a:off x="18055325" y="1565275"/>
              <a:ext cx="1091443" cy="641729"/>
              <a:chOff x="9686925" y="1565275"/>
              <a:chExt cx="1091443" cy="641729"/>
            </a:xfrm>
          </p:grpSpPr>
          <p:sp>
            <p:nvSpPr>
              <p:cNvPr id="399" name="Freeform 398"/>
              <p:cNvSpPr/>
              <p:nvPr/>
            </p:nvSpPr>
            <p:spPr>
              <a:xfrm>
                <a:off x="10724060" y="2122823"/>
                <a:ext cx="54308" cy="84181"/>
              </a:xfrm>
              <a:custGeom>
                <a:avLst/>
                <a:gdLst>
                  <a:gd name="connsiteX0" fmla="*/ 0 w 73197"/>
                  <a:gd name="connsiteY0" fmla="*/ 95161 h 113461"/>
                  <a:gd name="connsiteX1" fmla="*/ 29279 w 73197"/>
                  <a:gd name="connsiteY1" fmla="*/ 113461 h 113461"/>
                  <a:gd name="connsiteX2" fmla="*/ 29279 w 73197"/>
                  <a:gd name="connsiteY2" fmla="*/ 113461 h 113461"/>
                  <a:gd name="connsiteX3" fmla="*/ 73197 w 73197"/>
                  <a:gd name="connsiteY3" fmla="*/ 51240 h 113461"/>
                  <a:gd name="connsiteX4" fmla="*/ 58558 w 73197"/>
                  <a:gd name="connsiteY4" fmla="*/ 0 h 113461"/>
                  <a:gd name="connsiteX5" fmla="*/ 7320 w 73197"/>
                  <a:gd name="connsiteY5" fmla="*/ 18300 h 113461"/>
                  <a:gd name="connsiteX6" fmla="*/ 0 w 73197"/>
                  <a:gd name="connsiteY6" fmla="*/ 95161 h 1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197" h="113461">
                    <a:moveTo>
                      <a:pt x="0" y="95161"/>
                    </a:moveTo>
                    <a:lnTo>
                      <a:pt x="29279" y="113461"/>
                    </a:lnTo>
                    <a:lnTo>
                      <a:pt x="29279" y="113461"/>
                    </a:lnTo>
                    <a:lnTo>
                      <a:pt x="73197" y="51240"/>
                    </a:lnTo>
                    <a:lnTo>
                      <a:pt x="58558" y="0"/>
                    </a:lnTo>
                    <a:lnTo>
                      <a:pt x="7320" y="18300"/>
                    </a:lnTo>
                    <a:lnTo>
                      <a:pt x="0" y="9516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Freeform 399"/>
              <p:cNvSpPr>
                <a:spLocks noChangeAspect="1"/>
              </p:cNvSpPr>
              <p:nvPr/>
            </p:nvSpPr>
            <p:spPr>
              <a:xfrm>
                <a:off x="10678653" y="2087828"/>
                <a:ext cx="27430" cy="50640"/>
              </a:xfrm>
              <a:custGeom>
                <a:avLst/>
                <a:gdLst>
                  <a:gd name="connsiteX0" fmla="*/ 60934 w 166766"/>
                  <a:gd name="connsiteY0" fmla="*/ 0 h 307883"/>
                  <a:gd name="connsiteX1" fmla="*/ 22449 w 166766"/>
                  <a:gd name="connsiteY1" fmla="*/ 86592 h 307883"/>
                  <a:gd name="connsiteX2" fmla="*/ 0 w 166766"/>
                  <a:gd name="connsiteY2" fmla="*/ 179598 h 307883"/>
                  <a:gd name="connsiteX3" fmla="*/ 35277 w 166766"/>
                  <a:gd name="connsiteY3" fmla="*/ 256569 h 307883"/>
                  <a:gd name="connsiteX4" fmla="*/ 70555 w 166766"/>
                  <a:gd name="connsiteY4" fmla="*/ 307883 h 307883"/>
                  <a:gd name="connsiteX5" fmla="*/ 115454 w 166766"/>
                  <a:gd name="connsiteY5" fmla="*/ 307883 h 307883"/>
                  <a:gd name="connsiteX6" fmla="*/ 153938 w 166766"/>
                  <a:gd name="connsiteY6" fmla="*/ 211670 h 307883"/>
                  <a:gd name="connsiteX7" fmla="*/ 166766 w 166766"/>
                  <a:gd name="connsiteY7" fmla="*/ 118663 h 307883"/>
                  <a:gd name="connsiteX8" fmla="*/ 121868 w 166766"/>
                  <a:gd name="connsiteY8" fmla="*/ 48107 h 307883"/>
                  <a:gd name="connsiteX9" fmla="*/ 60934 w 166766"/>
                  <a:gd name="connsiteY9" fmla="*/ 0 h 30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766" h="307883">
                    <a:moveTo>
                      <a:pt x="60934" y="0"/>
                    </a:moveTo>
                    <a:lnTo>
                      <a:pt x="22449" y="86592"/>
                    </a:lnTo>
                    <a:lnTo>
                      <a:pt x="0" y="179598"/>
                    </a:lnTo>
                    <a:lnTo>
                      <a:pt x="35277" y="256569"/>
                    </a:lnTo>
                    <a:lnTo>
                      <a:pt x="70555" y="307883"/>
                    </a:lnTo>
                    <a:lnTo>
                      <a:pt x="115454" y="307883"/>
                    </a:lnTo>
                    <a:lnTo>
                      <a:pt x="153938" y="211670"/>
                    </a:lnTo>
                    <a:lnTo>
                      <a:pt x="166766" y="118663"/>
                    </a:lnTo>
                    <a:lnTo>
                      <a:pt x="121868" y="48107"/>
                    </a:lnTo>
                    <a:lnTo>
                      <a:pt x="6093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Freeform 400"/>
              <p:cNvSpPr/>
              <p:nvPr/>
            </p:nvSpPr>
            <p:spPr>
              <a:xfrm>
                <a:off x="10490200" y="1844676"/>
                <a:ext cx="79375" cy="107950"/>
              </a:xfrm>
              <a:custGeom>
                <a:avLst/>
                <a:gdLst>
                  <a:gd name="connsiteX0" fmla="*/ 60325 w 79375"/>
                  <a:gd name="connsiteY0" fmla="*/ 104775 h 104775"/>
                  <a:gd name="connsiteX1" fmla="*/ 38100 w 79375"/>
                  <a:gd name="connsiteY1" fmla="*/ 66675 h 104775"/>
                  <a:gd name="connsiteX2" fmla="*/ 79375 w 79375"/>
                  <a:gd name="connsiteY2" fmla="*/ 47625 h 104775"/>
                  <a:gd name="connsiteX3" fmla="*/ 57150 w 79375"/>
                  <a:gd name="connsiteY3" fmla="*/ 0 h 104775"/>
                  <a:gd name="connsiteX4" fmla="*/ 0 w 79375"/>
                  <a:gd name="connsiteY4" fmla="*/ 22225 h 104775"/>
                  <a:gd name="connsiteX5" fmla="*/ 0 w 79375"/>
                  <a:gd name="connsiteY5" fmla="*/ 73025 h 104775"/>
                  <a:gd name="connsiteX6" fmla="*/ 60325 w 79375"/>
                  <a:gd name="connsiteY6" fmla="*/ 104775 h 104775"/>
                  <a:gd name="connsiteX0" fmla="*/ 60325 w 79375"/>
                  <a:gd name="connsiteY0" fmla="*/ 104775 h 107950"/>
                  <a:gd name="connsiteX1" fmla="*/ 38100 w 79375"/>
                  <a:gd name="connsiteY1" fmla="*/ 66675 h 107950"/>
                  <a:gd name="connsiteX2" fmla="*/ 79375 w 79375"/>
                  <a:gd name="connsiteY2" fmla="*/ 47625 h 107950"/>
                  <a:gd name="connsiteX3" fmla="*/ 57150 w 79375"/>
                  <a:gd name="connsiteY3" fmla="*/ 0 h 107950"/>
                  <a:gd name="connsiteX4" fmla="*/ 0 w 79375"/>
                  <a:gd name="connsiteY4" fmla="*/ 22225 h 107950"/>
                  <a:gd name="connsiteX5" fmla="*/ 0 w 79375"/>
                  <a:gd name="connsiteY5" fmla="*/ 107950 h 107950"/>
                  <a:gd name="connsiteX6" fmla="*/ 60325 w 79375"/>
                  <a:gd name="connsiteY6" fmla="*/ 104775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107950">
                    <a:moveTo>
                      <a:pt x="60325" y="104775"/>
                    </a:moveTo>
                    <a:lnTo>
                      <a:pt x="38100" y="66675"/>
                    </a:lnTo>
                    <a:lnTo>
                      <a:pt x="79375" y="47625"/>
                    </a:lnTo>
                    <a:lnTo>
                      <a:pt x="57150" y="0"/>
                    </a:lnTo>
                    <a:lnTo>
                      <a:pt x="0" y="22225"/>
                    </a:lnTo>
                    <a:lnTo>
                      <a:pt x="0" y="107950"/>
                    </a:lnTo>
                    <a:lnTo>
                      <a:pt x="60325" y="10477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Freeform 401"/>
              <p:cNvSpPr/>
              <p:nvPr/>
            </p:nvSpPr>
            <p:spPr>
              <a:xfrm>
                <a:off x="9750425" y="1565275"/>
                <a:ext cx="66675" cy="114300"/>
              </a:xfrm>
              <a:custGeom>
                <a:avLst/>
                <a:gdLst>
                  <a:gd name="connsiteX0" fmla="*/ 57150 w 76200"/>
                  <a:gd name="connsiteY0" fmla="*/ 0 h 114300"/>
                  <a:gd name="connsiteX1" fmla="*/ 76200 w 76200"/>
                  <a:gd name="connsiteY1" fmla="*/ 47625 h 114300"/>
                  <a:gd name="connsiteX2" fmla="*/ 50800 w 76200"/>
                  <a:gd name="connsiteY2" fmla="*/ 114300 h 114300"/>
                  <a:gd name="connsiteX3" fmla="*/ 0 w 76200"/>
                  <a:gd name="connsiteY3" fmla="*/ 104775 h 114300"/>
                  <a:gd name="connsiteX4" fmla="*/ 57150 w 76200"/>
                  <a:gd name="connsiteY4" fmla="*/ 0 h 114300"/>
                  <a:gd name="connsiteX0" fmla="*/ 47625 w 66675"/>
                  <a:gd name="connsiteY0" fmla="*/ 0 h 114300"/>
                  <a:gd name="connsiteX1" fmla="*/ 66675 w 66675"/>
                  <a:gd name="connsiteY1" fmla="*/ 47625 h 114300"/>
                  <a:gd name="connsiteX2" fmla="*/ 41275 w 66675"/>
                  <a:gd name="connsiteY2" fmla="*/ 114300 h 114300"/>
                  <a:gd name="connsiteX3" fmla="*/ 0 w 66675"/>
                  <a:gd name="connsiteY3" fmla="*/ 104775 h 114300"/>
                  <a:gd name="connsiteX4" fmla="*/ 47625 w 66675"/>
                  <a:gd name="connsiteY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114300">
                    <a:moveTo>
                      <a:pt x="47625" y="0"/>
                    </a:moveTo>
                    <a:lnTo>
                      <a:pt x="66675" y="47625"/>
                    </a:lnTo>
                    <a:lnTo>
                      <a:pt x="41275" y="114300"/>
                    </a:lnTo>
                    <a:lnTo>
                      <a:pt x="0" y="104775"/>
                    </a:lnTo>
                    <a:lnTo>
                      <a:pt x="476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3" name="Freeform 402"/>
              <p:cNvSpPr/>
              <p:nvPr/>
            </p:nvSpPr>
            <p:spPr>
              <a:xfrm>
                <a:off x="9686925" y="1660525"/>
                <a:ext cx="66675" cy="295275"/>
              </a:xfrm>
              <a:custGeom>
                <a:avLst/>
                <a:gdLst>
                  <a:gd name="connsiteX0" fmla="*/ 60325 w 60325"/>
                  <a:gd name="connsiteY0" fmla="*/ 0 h 269875"/>
                  <a:gd name="connsiteX1" fmla="*/ 60325 w 60325"/>
                  <a:gd name="connsiteY1" fmla="*/ 0 h 269875"/>
                  <a:gd name="connsiteX2" fmla="*/ 60325 w 60325"/>
                  <a:gd name="connsiteY2" fmla="*/ 269875 h 269875"/>
                  <a:gd name="connsiteX3" fmla="*/ 19050 w 60325"/>
                  <a:gd name="connsiteY3" fmla="*/ 171450 h 269875"/>
                  <a:gd name="connsiteX4" fmla="*/ 0 w 60325"/>
                  <a:gd name="connsiteY4" fmla="*/ 101600 h 269875"/>
                  <a:gd name="connsiteX5" fmla="*/ 60325 w 60325"/>
                  <a:gd name="connsiteY5" fmla="*/ 0 h 26987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9050 w 60325"/>
                  <a:gd name="connsiteY3" fmla="*/ 171450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5875 w 60325"/>
                  <a:gd name="connsiteY3" fmla="*/ 187325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6675 w 66675"/>
                  <a:gd name="connsiteY0" fmla="*/ 0 h 276225"/>
                  <a:gd name="connsiteX1" fmla="*/ 66675 w 66675"/>
                  <a:gd name="connsiteY1" fmla="*/ 0 h 276225"/>
                  <a:gd name="connsiteX2" fmla="*/ 66675 w 66675"/>
                  <a:gd name="connsiteY2" fmla="*/ 276225 h 276225"/>
                  <a:gd name="connsiteX3" fmla="*/ 22225 w 66675"/>
                  <a:gd name="connsiteY3" fmla="*/ 187325 h 276225"/>
                  <a:gd name="connsiteX4" fmla="*/ 0 w 66675"/>
                  <a:gd name="connsiteY4" fmla="*/ 123825 h 276225"/>
                  <a:gd name="connsiteX5" fmla="*/ 66675 w 66675"/>
                  <a:gd name="connsiteY5" fmla="*/ 0 h 276225"/>
                  <a:gd name="connsiteX0" fmla="*/ 66675 w 104775"/>
                  <a:gd name="connsiteY0" fmla="*/ 0 h 247650"/>
                  <a:gd name="connsiteX1" fmla="*/ 66675 w 104775"/>
                  <a:gd name="connsiteY1" fmla="*/ 0 h 247650"/>
                  <a:gd name="connsiteX2" fmla="*/ 104775 w 104775"/>
                  <a:gd name="connsiteY2" fmla="*/ 247650 h 247650"/>
                  <a:gd name="connsiteX3" fmla="*/ 22225 w 104775"/>
                  <a:gd name="connsiteY3" fmla="*/ 187325 h 247650"/>
                  <a:gd name="connsiteX4" fmla="*/ 0 w 104775"/>
                  <a:gd name="connsiteY4" fmla="*/ 123825 h 247650"/>
                  <a:gd name="connsiteX5" fmla="*/ 66675 w 104775"/>
                  <a:gd name="connsiteY5" fmla="*/ 0 h 247650"/>
                  <a:gd name="connsiteX0" fmla="*/ 66675 w 66675"/>
                  <a:gd name="connsiteY0" fmla="*/ 0 h 295275"/>
                  <a:gd name="connsiteX1" fmla="*/ 66675 w 66675"/>
                  <a:gd name="connsiteY1" fmla="*/ 0 h 295275"/>
                  <a:gd name="connsiteX2" fmla="*/ 57150 w 66675"/>
                  <a:gd name="connsiteY2" fmla="*/ 295275 h 295275"/>
                  <a:gd name="connsiteX3" fmla="*/ 22225 w 66675"/>
                  <a:gd name="connsiteY3" fmla="*/ 187325 h 295275"/>
                  <a:gd name="connsiteX4" fmla="*/ 0 w 66675"/>
                  <a:gd name="connsiteY4" fmla="*/ 123825 h 295275"/>
                  <a:gd name="connsiteX5" fmla="*/ 66675 w 66675"/>
                  <a:gd name="connsiteY5" fmla="*/ 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295275">
                    <a:moveTo>
                      <a:pt x="66675" y="0"/>
                    </a:moveTo>
                    <a:lnTo>
                      <a:pt x="66675" y="0"/>
                    </a:lnTo>
                    <a:lnTo>
                      <a:pt x="57150" y="295275"/>
                    </a:lnTo>
                    <a:lnTo>
                      <a:pt x="22225" y="187325"/>
                    </a:lnTo>
                    <a:lnTo>
                      <a:pt x="0" y="123825"/>
                    </a:lnTo>
                    <a:lnTo>
                      <a:pt x="66675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08" name="Rectangle 407"/>
          <p:cNvSpPr/>
          <p:nvPr/>
        </p:nvSpPr>
        <p:spPr>
          <a:xfrm>
            <a:off x="0" y="0"/>
            <a:ext cx="8764286" cy="6350000"/>
          </a:xfrm>
          <a:prstGeom prst="rect">
            <a:avLst/>
          </a:prstGeom>
          <a:gradFill flip="none" rotWithShape="1">
            <a:gsLst>
              <a:gs pos="79000">
                <a:schemeClr val="bg1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3" name="Rectangle 412"/>
          <p:cNvSpPr/>
          <p:nvPr/>
        </p:nvSpPr>
        <p:spPr>
          <a:xfrm>
            <a:off x="952308" y="577791"/>
            <a:ext cx="11239692" cy="571056"/>
          </a:xfrm>
          <a:prstGeom prst="rect">
            <a:avLst/>
          </a:prstGeom>
          <a:gradFill flip="none" rotWithShape="1">
            <a:gsLst>
              <a:gs pos="62000">
                <a:srgbClr val="8CB422"/>
              </a:gs>
              <a:gs pos="9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4" name="Picture 41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339"/>
            <a:ext cx="868680" cy="576072"/>
          </a:xfrm>
          <a:prstGeom prst="rect">
            <a:avLst/>
          </a:prstGeom>
        </p:spPr>
      </p:pic>
      <p:sp>
        <p:nvSpPr>
          <p:cNvPr id="415" name="TextBox 414"/>
          <p:cNvSpPr txBox="1"/>
          <p:nvPr/>
        </p:nvSpPr>
        <p:spPr>
          <a:xfrm>
            <a:off x="1105242" y="633199"/>
            <a:ext cx="4594912" cy="4240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AUSTRALIA</a:t>
            </a:r>
          </a:p>
          <a:p>
            <a:pPr>
              <a:spcBef>
                <a:spcPts val="3000"/>
              </a:spcBef>
            </a:pPr>
            <a:endParaRPr lang="en-US" sz="3200" b="1" dirty="0" smtClean="0">
              <a:solidFill>
                <a:srgbClr val="002C5F"/>
              </a:solidFill>
              <a:latin typeface="Arial"/>
              <a:cs typeface="Arial"/>
            </a:endParaRPr>
          </a:p>
          <a:p>
            <a:pPr>
              <a:spcBef>
                <a:spcPts val="3000"/>
              </a:spcBef>
            </a:pPr>
            <a:r>
              <a:rPr lang="en-US" sz="3200" b="1" dirty="0" smtClean="0">
                <a:solidFill>
                  <a:srgbClr val="002C5F"/>
                </a:solidFill>
                <a:latin typeface="Arial"/>
                <a:cs typeface="Arial"/>
              </a:rPr>
              <a:t>Australian regulators approve new code of conduct </a:t>
            </a:r>
          </a:p>
        </p:txBody>
      </p:sp>
      <p:sp>
        <p:nvSpPr>
          <p:cNvPr id="404" name="Rectangle 40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ectangle 40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406" name="Straight Connector 40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7" name="Rectangle 40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80471"/>
      </p:ext>
    </p:extLst>
  </p:cSld>
  <p:clrMapOvr>
    <a:masterClrMapping/>
  </p:clrMapOvr>
  <p:transition spd="slow" advClick="0" advTm="35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 w="19050" cmpd="sng">
              <a:solidFill>
                <a:srgbClr val="2D958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761648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2D958F"/>
                  </a:solidFill>
                  <a:latin typeface="Arial"/>
                  <a:cs typeface="Arial"/>
                </a:rPr>
                <a:t>FEB</a:t>
              </a:r>
              <a:endParaRPr lang="en-US" sz="1600" b="1" spc="100" dirty="0">
                <a:solidFill>
                  <a:srgbClr val="2D958F"/>
                </a:solidFill>
                <a:latin typeface="Arial"/>
                <a:cs typeface="Arial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92171" y="1495264"/>
            <a:ext cx="4958019" cy="2124054"/>
            <a:chOff x="1259023" y="2211642"/>
            <a:chExt cx="4958019" cy="2124054"/>
          </a:xfrm>
        </p:grpSpPr>
        <p:grpSp>
          <p:nvGrpSpPr>
            <p:cNvPr id="5" name="Group 4"/>
            <p:cNvGrpSpPr/>
            <p:nvPr/>
          </p:nvGrpSpPr>
          <p:grpSpPr>
            <a:xfrm>
              <a:off x="1259023" y="2211642"/>
              <a:ext cx="4958019" cy="2124054"/>
              <a:chOff x="1259023" y="2211642"/>
              <a:chExt cx="4958019" cy="2124054"/>
            </a:xfrm>
          </p:grpSpPr>
          <p:sp>
            <p:nvSpPr>
              <p:cNvPr id="60" name="Rectangle 60"/>
              <p:cNvSpPr/>
              <p:nvPr/>
            </p:nvSpPr>
            <p:spPr>
              <a:xfrm>
                <a:off x="1259023" y="2671491"/>
                <a:ext cx="383182" cy="1664205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514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1259023" y="2211642"/>
                <a:ext cx="3472851" cy="1543769"/>
              </a:xfrm>
              <a:prstGeom prst="rect">
                <a:avLst/>
              </a:prstGeom>
              <a:solidFill>
                <a:srgbClr val="2D958F"/>
              </a:solidFill>
              <a:ln>
                <a:solidFill>
                  <a:srgbClr val="2D958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728109" y="2211642"/>
                <a:ext cx="1488933" cy="1543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D958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" name="Picture 2" descr="ev3-log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9918" y="2538235"/>
                <a:ext cx="1385708" cy="910608"/>
              </a:xfrm>
              <a:prstGeom prst="rect">
                <a:avLst/>
              </a:prstGeom>
            </p:spPr>
          </p:pic>
        </p:grpSp>
        <p:sp>
          <p:nvSpPr>
            <p:cNvPr id="92" name="Title 6"/>
            <p:cNvSpPr txBox="1">
              <a:spLocks/>
            </p:cNvSpPr>
            <p:nvPr/>
          </p:nvSpPr>
          <p:spPr>
            <a:xfrm>
              <a:off x="1488968" y="2382570"/>
              <a:ext cx="3283874" cy="83481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$1.25 million to settle False Claims Act allegations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7641" y="426646"/>
            <a:ext cx="16732807" cy="9518904"/>
            <a:chOff x="5798339" y="-4052478"/>
            <a:chExt cx="20960210" cy="11923776"/>
          </a:xfrm>
        </p:grpSpPr>
        <p:grpSp>
          <p:nvGrpSpPr>
            <p:cNvPr id="3" name="Group 2"/>
            <p:cNvGrpSpPr/>
            <p:nvPr/>
          </p:nvGrpSpPr>
          <p:grpSpPr>
            <a:xfrm>
              <a:off x="5798339" y="-4052478"/>
              <a:ext cx="20960210" cy="11923776"/>
              <a:chOff x="5368747" y="896112"/>
              <a:chExt cx="20960210" cy="11923776"/>
            </a:xfrm>
          </p:grpSpPr>
          <p:grpSp>
            <p:nvGrpSpPr>
              <p:cNvPr id="209" name="Group 208"/>
              <p:cNvGrpSpPr>
                <a:grpSpLocks noChangeAspect="1"/>
              </p:cNvGrpSpPr>
              <p:nvPr/>
            </p:nvGrpSpPr>
            <p:grpSpPr>
              <a:xfrm>
                <a:off x="5368747" y="896112"/>
                <a:ext cx="20960210" cy="11923776"/>
                <a:chOff x="220663" y="1549400"/>
                <a:chExt cx="8758237" cy="4683125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210" name="Freeform 321"/>
                <p:cNvSpPr>
                  <a:spLocks/>
                </p:cNvSpPr>
                <p:nvPr/>
              </p:nvSpPr>
              <p:spPr bwMode="auto">
                <a:xfrm rot="730076">
                  <a:off x="4227513" y="3382963"/>
                  <a:ext cx="360362" cy="282575"/>
                </a:xfrm>
                <a:custGeom>
                  <a:avLst/>
                  <a:gdLst>
                    <a:gd name="T0" fmla="*/ 2147483647 w 10000"/>
                    <a:gd name="T1" fmla="*/ 2147483647 h 10009"/>
                    <a:gd name="T2" fmla="*/ 2147483647 w 10000"/>
                    <a:gd name="T3" fmla="*/ 2147483647 h 10009"/>
                    <a:gd name="T4" fmla="*/ 2147483647 w 10000"/>
                    <a:gd name="T5" fmla="*/ 2147483647 h 10009"/>
                    <a:gd name="T6" fmla="*/ 2147483647 w 10000"/>
                    <a:gd name="T7" fmla="*/ 2147483647 h 10009"/>
                    <a:gd name="T8" fmla="*/ 2147483647 w 10000"/>
                    <a:gd name="T9" fmla="*/ 2147483647 h 10009"/>
                    <a:gd name="T10" fmla="*/ 2147483647 w 10000"/>
                    <a:gd name="T11" fmla="*/ 2147483647 h 10009"/>
                    <a:gd name="T12" fmla="*/ 2147483647 w 10000"/>
                    <a:gd name="T13" fmla="*/ 161364554 h 10009"/>
                    <a:gd name="T14" fmla="*/ 2147483647 w 10000"/>
                    <a:gd name="T15" fmla="*/ 2147483647 h 10009"/>
                    <a:gd name="T16" fmla="*/ 2147483647 w 10000"/>
                    <a:gd name="T17" fmla="*/ 161364554 h 10009"/>
                    <a:gd name="T18" fmla="*/ 2147483647 w 10000"/>
                    <a:gd name="T19" fmla="*/ 2147483647 h 10009"/>
                    <a:gd name="T20" fmla="*/ 0 w 10000"/>
                    <a:gd name="T21" fmla="*/ 2147483647 h 10009"/>
                    <a:gd name="T22" fmla="*/ 2147483647 w 10000"/>
                    <a:gd name="T23" fmla="*/ 2147483647 h 10009"/>
                    <a:gd name="T24" fmla="*/ 2147483647 w 10000"/>
                    <a:gd name="T25" fmla="*/ 2147483647 h 10009"/>
                    <a:gd name="T26" fmla="*/ 2147483647 w 10000"/>
                    <a:gd name="T27" fmla="*/ 2147483647 h 10009"/>
                    <a:gd name="T28" fmla="*/ 2147483647 w 10000"/>
                    <a:gd name="T29" fmla="*/ 2147483647 h 10009"/>
                    <a:gd name="T30" fmla="*/ 2147483647 w 10000"/>
                    <a:gd name="T31" fmla="*/ 2147483647 h 10009"/>
                    <a:gd name="T32" fmla="*/ 2147483647 w 10000"/>
                    <a:gd name="T33" fmla="*/ 2147483647 h 10009"/>
                    <a:gd name="T34" fmla="*/ 2147483647 w 10000"/>
                    <a:gd name="T35" fmla="*/ 2147483647 h 10009"/>
                    <a:gd name="T36" fmla="*/ 2147483647 w 10000"/>
                    <a:gd name="T37" fmla="*/ 2147483647 h 10009"/>
                    <a:gd name="T38" fmla="*/ 2147483647 w 10000"/>
                    <a:gd name="T39" fmla="*/ 2147483647 h 10009"/>
                    <a:gd name="T40" fmla="*/ 2147483647 w 10000"/>
                    <a:gd name="T41" fmla="*/ 2147483647 h 10009"/>
                    <a:gd name="T42" fmla="*/ 2147483647 w 10000"/>
                    <a:gd name="T43" fmla="*/ 2147483647 h 10009"/>
                    <a:gd name="T44" fmla="*/ 2147483647 w 10000"/>
                    <a:gd name="T45" fmla="*/ 2147483647 h 10009"/>
                    <a:gd name="T46" fmla="*/ 2147483647 w 10000"/>
                    <a:gd name="T47" fmla="*/ 2147483647 h 10009"/>
                    <a:gd name="T48" fmla="*/ 2147483647 w 10000"/>
                    <a:gd name="T49" fmla="*/ 2147483647 h 10009"/>
                    <a:gd name="T50" fmla="*/ 2147483647 w 10000"/>
                    <a:gd name="T51" fmla="*/ 2147483647 h 10009"/>
                    <a:gd name="T52" fmla="*/ 2147483647 w 10000"/>
                    <a:gd name="T53" fmla="*/ 2147483647 h 10009"/>
                    <a:gd name="T54" fmla="*/ 2147483647 w 10000"/>
                    <a:gd name="T55" fmla="*/ 2147483647 h 10009"/>
                    <a:gd name="T56" fmla="*/ 2147483647 w 10000"/>
                    <a:gd name="T57" fmla="*/ 2147483647 h 10009"/>
                    <a:gd name="T58" fmla="*/ 2147483647 w 10000"/>
                    <a:gd name="T59" fmla="*/ 2147483647 h 10009"/>
                    <a:gd name="T60" fmla="*/ 2147483647 w 10000"/>
                    <a:gd name="T61" fmla="*/ 2147483647 h 10009"/>
                    <a:gd name="T62" fmla="*/ 2147483647 w 10000"/>
                    <a:gd name="T63" fmla="*/ 2147483647 h 10009"/>
                    <a:gd name="T64" fmla="*/ 2147483647 w 10000"/>
                    <a:gd name="T65" fmla="*/ 2147483647 h 10009"/>
                    <a:gd name="T66" fmla="*/ 2147483647 w 10000"/>
                    <a:gd name="T67" fmla="*/ 2147483647 h 10009"/>
                    <a:gd name="T68" fmla="*/ 2147483647 w 10000"/>
                    <a:gd name="T69" fmla="*/ 2147483647 h 10009"/>
                    <a:gd name="T70" fmla="*/ 2147483647 w 10000"/>
                    <a:gd name="T71" fmla="*/ 2147483647 h 10009"/>
                    <a:gd name="T72" fmla="*/ 2147483647 w 10000"/>
                    <a:gd name="T73" fmla="*/ 2147483647 h 10009"/>
                    <a:gd name="T74" fmla="*/ 2147483647 w 10000"/>
                    <a:gd name="T75" fmla="*/ 2147483647 h 10009"/>
                    <a:gd name="T76" fmla="*/ 2147483647 w 10000"/>
                    <a:gd name="T77" fmla="*/ 2147483647 h 10009"/>
                    <a:gd name="T78" fmla="*/ 2147483647 w 10000"/>
                    <a:gd name="T79" fmla="*/ 2147483647 h 10009"/>
                    <a:gd name="T80" fmla="*/ 2147483647 w 10000"/>
                    <a:gd name="T81" fmla="*/ 2147483647 h 1000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9">
                      <a:moveTo>
                        <a:pt x="9121" y="1479"/>
                      </a:moveTo>
                      <a:cubicBezTo>
                        <a:pt x="8949" y="1545"/>
                        <a:pt x="8960" y="1470"/>
                        <a:pt x="8734" y="1437"/>
                      </a:cubicBezTo>
                      <a:cubicBezTo>
                        <a:pt x="8508" y="1404"/>
                        <a:pt x="8010" y="1295"/>
                        <a:pt x="7765" y="1279"/>
                      </a:cubicBezTo>
                      <a:cubicBezTo>
                        <a:pt x="7520" y="1263"/>
                        <a:pt x="7390" y="1332"/>
                        <a:pt x="7261" y="1342"/>
                      </a:cubicBezTo>
                      <a:cubicBezTo>
                        <a:pt x="7132" y="1353"/>
                        <a:pt x="7098" y="1443"/>
                        <a:pt x="6991" y="1342"/>
                      </a:cubicBezTo>
                      <a:cubicBezTo>
                        <a:pt x="6884" y="1241"/>
                        <a:pt x="6742" y="937"/>
                        <a:pt x="6618" y="734"/>
                      </a:cubicBezTo>
                      <a:cubicBezTo>
                        <a:pt x="5577" y="492"/>
                        <a:pt x="4284" y="74"/>
                        <a:pt x="3495" y="9"/>
                      </a:cubicBezTo>
                      <a:cubicBezTo>
                        <a:pt x="2706" y="-56"/>
                        <a:pt x="2420" y="231"/>
                        <a:pt x="1882" y="342"/>
                      </a:cubicBezTo>
                      <a:lnTo>
                        <a:pt x="1345" y="9"/>
                      </a:lnTo>
                      <a:lnTo>
                        <a:pt x="806" y="342"/>
                      </a:lnTo>
                      <a:cubicBezTo>
                        <a:pt x="806" y="342"/>
                        <a:pt x="268" y="1009"/>
                        <a:pt x="0" y="1009"/>
                      </a:cubicBezTo>
                      <a:lnTo>
                        <a:pt x="538" y="2676"/>
                      </a:lnTo>
                      <a:lnTo>
                        <a:pt x="1076" y="2009"/>
                      </a:lnTo>
                      <a:lnTo>
                        <a:pt x="2151" y="2342"/>
                      </a:lnTo>
                      <a:lnTo>
                        <a:pt x="2421" y="2676"/>
                      </a:lnTo>
                      <a:lnTo>
                        <a:pt x="2688" y="3009"/>
                      </a:lnTo>
                      <a:cubicBezTo>
                        <a:pt x="2600" y="3342"/>
                        <a:pt x="2510" y="3676"/>
                        <a:pt x="2421" y="4009"/>
                      </a:cubicBezTo>
                      <a:cubicBezTo>
                        <a:pt x="2330" y="4565"/>
                        <a:pt x="2241" y="5120"/>
                        <a:pt x="2151" y="5676"/>
                      </a:cubicBezTo>
                      <a:cubicBezTo>
                        <a:pt x="2062" y="6009"/>
                        <a:pt x="1971" y="6343"/>
                        <a:pt x="1882" y="6676"/>
                      </a:cubicBezTo>
                      <a:lnTo>
                        <a:pt x="1882" y="7342"/>
                      </a:lnTo>
                      <a:cubicBezTo>
                        <a:pt x="1882" y="7482"/>
                        <a:pt x="1889" y="7241"/>
                        <a:pt x="1884" y="7517"/>
                      </a:cubicBezTo>
                      <a:cubicBezTo>
                        <a:pt x="1879" y="7793"/>
                        <a:pt x="1882" y="7594"/>
                        <a:pt x="1882" y="7676"/>
                      </a:cubicBezTo>
                      <a:lnTo>
                        <a:pt x="1882" y="8009"/>
                      </a:lnTo>
                      <a:cubicBezTo>
                        <a:pt x="1792" y="8342"/>
                        <a:pt x="1703" y="8676"/>
                        <a:pt x="1613" y="9009"/>
                      </a:cubicBezTo>
                      <a:lnTo>
                        <a:pt x="2151" y="9009"/>
                      </a:lnTo>
                      <a:lnTo>
                        <a:pt x="3227" y="10009"/>
                      </a:lnTo>
                      <a:lnTo>
                        <a:pt x="4840" y="9342"/>
                      </a:lnTo>
                      <a:lnTo>
                        <a:pt x="6453" y="9009"/>
                      </a:lnTo>
                      <a:lnTo>
                        <a:pt x="7261" y="7676"/>
                      </a:lnTo>
                      <a:lnTo>
                        <a:pt x="8067" y="6342"/>
                      </a:lnTo>
                      <a:cubicBezTo>
                        <a:pt x="8067" y="6120"/>
                        <a:pt x="7941" y="6082"/>
                        <a:pt x="8067" y="5676"/>
                      </a:cubicBezTo>
                      <a:cubicBezTo>
                        <a:pt x="8193" y="5270"/>
                        <a:pt x="8503" y="4112"/>
                        <a:pt x="8822" y="3908"/>
                      </a:cubicBezTo>
                      <a:cubicBezTo>
                        <a:pt x="9185" y="3676"/>
                        <a:pt x="9126" y="3756"/>
                        <a:pt x="9189" y="3701"/>
                      </a:cubicBezTo>
                      <a:cubicBezTo>
                        <a:pt x="9252" y="3646"/>
                        <a:pt x="9284" y="3569"/>
                        <a:pt x="9318" y="3593"/>
                      </a:cubicBezTo>
                      <a:cubicBezTo>
                        <a:pt x="9388" y="3534"/>
                        <a:pt x="9296" y="3577"/>
                        <a:pt x="9415" y="3493"/>
                      </a:cubicBezTo>
                      <a:cubicBezTo>
                        <a:pt x="9534" y="3409"/>
                        <a:pt x="9908" y="3137"/>
                        <a:pt x="9969" y="2847"/>
                      </a:cubicBezTo>
                      <a:cubicBezTo>
                        <a:pt x="10030" y="2557"/>
                        <a:pt x="10018" y="1949"/>
                        <a:pt x="9783" y="1752"/>
                      </a:cubicBezTo>
                      <a:cubicBezTo>
                        <a:pt x="9774" y="1701"/>
                        <a:pt x="9763" y="1649"/>
                        <a:pt x="9754" y="1598"/>
                      </a:cubicBezTo>
                      <a:cubicBezTo>
                        <a:pt x="9738" y="1593"/>
                        <a:pt x="9576" y="1599"/>
                        <a:pt x="9561" y="1594"/>
                      </a:cubicBezTo>
                      <a:lnTo>
                        <a:pt x="9121" y="1479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1" name="Freeform 322"/>
                <p:cNvSpPr>
                  <a:spLocks/>
                </p:cNvSpPr>
                <p:nvPr/>
              </p:nvSpPr>
              <p:spPr bwMode="auto">
                <a:xfrm rot="926903">
                  <a:off x="4237038" y="3402013"/>
                  <a:ext cx="90487" cy="198437"/>
                </a:xfrm>
                <a:custGeom>
                  <a:avLst/>
                  <a:gdLst>
                    <a:gd name="T0" fmla="*/ 426029799 w 10000"/>
                    <a:gd name="T1" fmla="*/ 2147483647 h 10437"/>
                    <a:gd name="T2" fmla="*/ 426029799 w 10000"/>
                    <a:gd name="T3" fmla="*/ 2147483647 h 10437"/>
                    <a:gd name="T4" fmla="*/ 441127138 w 10000"/>
                    <a:gd name="T5" fmla="*/ 2147483647 h 10437"/>
                    <a:gd name="T6" fmla="*/ 486896829 w 10000"/>
                    <a:gd name="T7" fmla="*/ 2147483647 h 10437"/>
                    <a:gd name="T8" fmla="*/ 486896829 w 10000"/>
                    <a:gd name="T9" fmla="*/ 2147483647 h 10437"/>
                    <a:gd name="T10" fmla="*/ 505393367 w 10000"/>
                    <a:gd name="T11" fmla="*/ 2147483647 h 10437"/>
                    <a:gd name="T12" fmla="*/ 547757218 w 10000"/>
                    <a:gd name="T13" fmla="*/ 2147483647 h 10437"/>
                    <a:gd name="T14" fmla="*/ 556948788 w 10000"/>
                    <a:gd name="T15" fmla="*/ 2147483647 h 10437"/>
                    <a:gd name="T16" fmla="*/ 608617535 w 10000"/>
                    <a:gd name="T17" fmla="*/ 2147483647 h 10437"/>
                    <a:gd name="T18" fmla="*/ 547757218 w 10000"/>
                    <a:gd name="T19" fmla="*/ 2147483647 h 10437"/>
                    <a:gd name="T20" fmla="*/ 486896829 w 10000"/>
                    <a:gd name="T21" fmla="*/ 1175804211 h 10437"/>
                    <a:gd name="T22" fmla="*/ 304309174 w 10000"/>
                    <a:gd name="T23" fmla="*/ 0 h 10437"/>
                    <a:gd name="T24" fmla="*/ 182587736 w 10000"/>
                    <a:gd name="T25" fmla="*/ 1175804211 h 10437"/>
                    <a:gd name="T26" fmla="*/ 121720705 w 10000"/>
                    <a:gd name="T27" fmla="*/ 2147483647 h 10437"/>
                    <a:gd name="T28" fmla="*/ 75167108 w 10000"/>
                    <a:gd name="T29" fmla="*/ 2147483647 h 10437"/>
                    <a:gd name="T30" fmla="*/ 121720705 w 10000"/>
                    <a:gd name="T31" fmla="*/ 2147483647 h 10437"/>
                    <a:gd name="T32" fmla="*/ 121720705 w 10000"/>
                    <a:gd name="T33" fmla="*/ 2147483647 h 10437"/>
                    <a:gd name="T34" fmla="*/ 13937767 w 10000"/>
                    <a:gd name="T35" fmla="*/ 2147483647 h 10437"/>
                    <a:gd name="T36" fmla="*/ 0 w 10000"/>
                    <a:gd name="T37" fmla="*/ 2147483647 h 10437"/>
                    <a:gd name="T38" fmla="*/ 39560971 w 10000"/>
                    <a:gd name="T39" fmla="*/ 2147483647 h 10437"/>
                    <a:gd name="T40" fmla="*/ 121720705 w 10000"/>
                    <a:gd name="T41" fmla="*/ 2147483647 h 10437"/>
                    <a:gd name="T42" fmla="*/ 68959129 w 10000"/>
                    <a:gd name="T43" fmla="*/ 2147483647 h 10437"/>
                    <a:gd name="T44" fmla="*/ 394566826 w 10000"/>
                    <a:gd name="T45" fmla="*/ 2147483647 h 10437"/>
                    <a:gd name="T46" fmla="*/ 436863210 w 10000"/>
                    <a:gd name="T47" fmla="*/ 2147483647 h 10437"/>
                    <a:gd name="T48" fmla="*/ 426029799 w 10000"/>
                    <a:gd name="T49" fmla="*/ 2147483647 h 10437"/>
                    <a:gd name="T50" fmla="*/ 426029799 w 10000"/>
                    <a:gd name="T51" fmla="*/ 2147483647 h 1043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0000" h="10437">
                      <a:moveTo>
                        <a:pt x="7000" y="8110"/>
                      </a:moveTo>
                      <a:lnTo>
                        <a:pt x="7000" y="7638"/>
                      </a:lnTo>
                      <a:cubicBezTo>
                        <a:pt x="7083" y="7334"/>
                        <a:pt x="7165" y="7030"/>
                        <a:pt x="7248" y="6726"/>
                      </a:cubicBezTo>
                      <a:lnTo>
                        <a:pt x="8000" y="5748"/>
                      </a:lnTo>
                      <a:lnTo>
                        <a:pt x="8000" y="5276"/>
                      </a:lnTo>
                      <a:cubicBezTo>
                        <a:pt x="8101" y="4899"/>
                        <a:pt x="8203" y="4522"/>
                        <a:pt x="8304" y="4145"/>
                      </a:cubicBezTo>
                      <a:lnTo>
                        <a:pt x="9000" y="3386"/>
                      </a:lnTo>
                      <a:cubicBezTo>
                        <a:pt x="9050" y="3079"/>
                        <a:pt x="9101" y="2772"/>
                        <a:pt x="9151" y="2465"/>
                      </a:cubicBezTo>
                      <a:lnTo>
                        <a:pt x="10000" y="1496"/>
                      </a:lnTo>
                      <a:lnTo>
                        <a:pt x="9000" y="1024"/>
                      </a:lnTo>
                      <a:lnTo>
                        <a:pt x="8000" y="472"/>
                      </a:lnTo>
                      <a:lnTo>
                        <a:pt x="5000" y="0"/>
                      </a:lnTo>
                      <a:lnTo>
                        <a:pt x="3000" y="472"/>
                      </a:lnTo>
                      <a:lnTo>
                        <a:pt x="2000" y="1024"/>
                      </a:lnTo>
                      <a:lnTo>
                        <a:pt x="1235" y="1429"/>
                      </a:lnTo>
                      <a:lnTo>
                        <a:pt x="2000" y="2913"/>
                      </a:lnTo>
                      <a:lnTo>
                        <a:pt x="2000" y="4803"/>
                      </a:lnTo>
                      <a:lnTo>
                        <a:pt x="229" y="6206"/>
                      </a:lnTo>
                      <a:cubicBezTo>
                        <a:pt x="153" y="6526"/>
                        <a:pt x="76" y="6845"/>
                        <a:pt x="0" y="7165"/>
                      </a:cubicBezTo>
                      <a:lnTo>
                        <a:pt x="650" y="7719"/>
                      </a:lnTo>
                      <a:lnTo>
                        <a:pt x="2000" y="7638"/>
                      </a:lnTo>
                      <a:lnTo>
                        <a:pt x="1133" y="10397"/>
                      </a:lnTo>
                      <a:lnTo>
                        <a:pt x="6483" y="10437"/>
                      </a:lnTo>
                      <a:cubicBezTo>
                        <a:pt x="6656" y="10000"/>
                        <a:pt x="7005" y="9867"/>
                        <a:pt x="7178" y="9430"/>
                      </a:cubicBezTo>
                      <a:cubicBezTo>
                        <a:pt x="7119" y="9305"/>
                        <a:pt x="7059" y="9180"/>
                        <a:pt x="7000" y="9055"/>
                      </a:cubicBezTo>
                      <a:lnTo>
                        <a:pt x="7000" y="811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2" name="Freeform 341"/>
                <p:cNvSpPr>
                  <a:spLocks/>
                </p:cNvSpPr>
                <p:nvPr/>
              </p:nvSpPr>
              <p:spPr bwMode="auto">
                <a:xfrm>
                  <a:off x="4767263" y="3276600"/>
                  <a:ext cx="190500" cy="84138"/>
                </a:xfrm>
                <a:custGeom>
                  <a:avLst/>
                  <a:gdLst>
                    <a:gd name="T0" fmla="*/ 2147483647 w 10000"/>
                    <a:gd name="T1" fmla="*/ 230353942 h 10000"/>
                    <a:gd name="T2" fmla="*/ 2147483647 w 10000"/>
                    <a:gd name="T3" fmla="*/ 153542679 h 10000"/>
                    <a:gd name="T4" fmla="*/ 2147483647 w 10000"/>
                    <a:gd name="T5" fmla="*/ 153542679 h 10000"/>
                    <a:gd name="T6" fmla="*/ 2147483647 w 10000"/>
                    <a:gd name="T7" fmla="*/ 76771339 h 10000"/>
                    <a:gd name="T8" fmla="*/ 2147483647 w 10000"/>
                    <a:gd name="T9" fmla="*/ 38383015 h 10000"/>
                    <a:gd name="T10" fmla="*/ 2147483647 w 10000"/>
                    <a:gd name="T11" fmla="*/ 38383015 h 10000"/>
                    <a:gd name="T12" fmla="*/ 2147483647 w 10000"/>
                    <a:gd name="T13" fmla="*/ 0 h 10000"/>
                    <a:gd name="T14" fmla="*/ 2147483647 w 10000"/>
                    <a:gd name="T15" fmla="*/ 38383015 h 10000"/>
                    <a:gd name="T16" fmla="*/ 2147483647 w 10000"/>
                    <a:gd name="T17" fmla="*/ 38383015 h 10000"/>
                    <a:gd name="T18" fmla="*/ 2147483647 w 10000"/>
                    <a:gd name="T19" fmla="*/ 76771339 h 10000"/>
                    <a:gd name="T20" fmla="*/ 2147483647 w 10000"/>
                    <a:gd name="T21" fmla="*/ 115154355 h 10000"/>
                    <a:gd name="T22" fmla="*/ 2147483647 w 10000"/>
                    <a:gd name="T23" fmla="*/ 191925686 h 10000"/>
                    <a:gd name="T24" fmla="*/ 2147483647 w 10000"/>
                    <a:gd name="T25" fmla="*/ 230353942 h 10000"/>
                    <a:gd name="T26" fmla="*/ 2147483647 w 10000"/>
                    <a:gd name="T27" fmla="*/ 230353942 h 10000"/>
                    <a:gd name="T28" fmla="*/ 2147483647 w 10000"/>
                    <a:gd name="T29" fmla="*/ 268737521 h 10000"/>
                    <a:gd name="T30" fmla="*/ 2147483647 w 10000"/>
                    <a:gd name="T31" fmla="*/ 268737521 h 10000"/>
                    <a:gd name="T32" fmla="*/ 1048843394 w 10000"/>
                    <a:gd name="T33" fmla="*/ 268737521 h 10000"/>
                    <a:gd name="T34" fmla="*/ 0 w 10000"/>
                    <a:gd name="T35" fmla="*/ 268737521 h 10000"/>
                    <a:gd name="T36" fmla="*/ 1048843394 w 10000"/>
                    <a:gd name="T37" fmla="*/ 307125281 h 10000"/>
                    <a:gd name="T38" fmla="*/ 2147483647 w 10000"/>
                    <a:gd name="T39" fmla="*/ 383896612 h 10000"/>
                    <a:gd name="T40" fmla="*/ 2147483647 w 10000"/>
                    <a:gd name="T41" fmla="*/ 422280200 h 10000"/>
                    <a:gd name="T42" fmla="*/ 2147483647 w 10000"/>
                    <a:gd name="T43" fmla="*/ 383896612 h 10000"/>
                    <a:gd name="T44" fmla="*/ 2147483647 w 10000"/>
                    <a:gd name="T45" fmla="*/ 383896612 h 10000"/>
                    <a:gd name="T46" fmla="*/ 2147483647 w 10000"/>
                    <a:gd name="T47" fmla="*/ 422280200 h 10000"/>
                    <a:gd name="T48" fmla="*/ 2147483647 w 10000"/>
                    <a:gd name="T49" fmla="*/ 422280200 h 10000"/>
                    <a:gd name="T50" fmla="*/ 2147483647 w 10000"/>
                    <a:gd name="T51" fmla="*/ 422280200 h 10000"/>
                    <a:gd name="T52" fmla="*/ 2147483647 w 10000"/>
                    <a:gd name="T53" fmla="*/ 345508860 h 10000"/>
                    <a:gd name="T54" fmla="*/ 2147483647 w 10000"/>
                    <a:gd name="T55" fmla="*/ 345508860 h 10000"/>
                    <a:gd name="T56" fmla="*/ 2147483647 w 10000"/>
                    <a:gd name="T57" fmla="*/ 230353942 h 1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0000" h="10000">
                      <a:moveTo>
                        <a:pt x="9583" y="5455"/>
                      </a:moveTo>
                      <a:lnTo>
                        <a:pt x="10000" y="3636"/>
                      </a:lnTo>
                      <a:lnTo>
                        <a:pt x="9583" y="1818"/>
                      </a:lnTo>
                      <a:lnTo>
                        <a:pt x="9583" y="909"/>
                      </a:lnTo>
                      <a:lnTo>
                        <a:pt x="9167" y="909"/>
                      </a:lnTo>
                      <a:lnTo>
                        <a:pt x="7500" y="0"/>
                      </a:lnTo>
                      <a:lnTo>
                        <a:pt x="7083" y="909"/>
                      </a:lnTo>
                      <a:lnTo>
                        <a:pt x="5833" y="909"/>
                      </a:lnTo>
                      <a:lnTo>
                        <a:pt x="5417" y="1818"/>
                      </a:lnTo>
                      <a:lnTo>
                        <a:pt x="4583" y="2727"/>
                      </a:lnTo>
                      <a:lnTo>
                        <a:pt x="5000" y="4545"/>
                      </a:lnTo>
                      <a:cubicBezTo>
                        <a:pt x="5000" y="4545"/>
                        <a:pt x="5000" y="5455"/>
                        <a:pt x="4583" y="5455"/>
                      </a:cubicBezTo>
                      <a:lnTo>
                        <a:pt x="4167" y="5455"/>
                      </a:lnTo>
                      <a:lnTo>
                        <a:pt x="2500" y="6364"/>
                      </a:lnTo>
                      <a:lnTo>
                        <a:pt x="1667" y="6364"/>
                      </a:lnTo>
                      <a:lnTo>
                        <a:pt x="417" y="6364"/>
                      </a:lnTo>
                      <a:lnTo>
                        <a:pt x="0" y="6364"/>
                      </a:lnTo>
                      <a:lnTo>
                        <a:pt x="417" y="7273"/>
                      </a:lnTo>
                      <a:lnTo>
                        <a:pt x="1250" y="9091"/>
                      </a:lnTo>
                      <a:lnTo>
                        <a:pt x="1667" y="10000"/>
                      </a:lnTo>
                      <a:lnTo>
                        <a:pt x="2083" y="9091"/>
                      </a:lnTo>
                      <a:lnTo>
                        <a:pt x="3750" y="9091"/>
                      </a:lnTo>
                      <a:lnTo>
                        <a:pt x="5417" y="10000"/>
                      </a:lnTo>
                      <a:lnTo>
                        <a:pt x="5833" y="10000"/>
                      </a:lnTo>
                      <a:lnTo>
                        <a:pt x="7500" y="10000"/>
                      </a:lnTo>
                      <a:lnTo>
                        <a:pt x="8750" y="8182"/>
                      </a:lnTo>
                      <a:lnTo>
                        <a:pt x="9167" y="8182"/>
                      </a:lnTo>
                      <a:cubicBezTo>
                        <a:pt x="9306" y="7273"/>
                        <a:pt x="9444" y="6364"/>
                        <a:pt x="9583" y="5455"/>
                      </a:cubicBez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3" name="Freeform 342"/>
                <p:cNvSpPr>
                  <a:spLocks/>
                </p:cNvSpPr>
                <p:nvPr/>
              </p:nvSpPr>
              <p:spPr bwMode="auto">
                <a:xfrm rot="471028">
                  <a:off x="4440238" y="3171825"/>
                  <a:ext cx="304800" cy="293688"/>
                </a:xfrm>
                <a:custGeom>
                  <a:avLst/>
                  <a:gdLst>
                    <a:gd name="T0" fmla="*/ 2147483647 w 10043"/>
                    <a:gd name="T1" fmla="*/ 2147483647 h 10000"/>
                    <a:gd name="T2" fmla="*/ 2147483647 w 10043"/>
                    <a:gd name="T3" fmla="*/ 2147483647 h 10000"/>
                    <a:gd name="T4" fmla="*/ 2147483647 w 10043"/>
                    <a:gd name="T5" fmla="*/ 2147483647 h 10000"/>
                    <a:gd name="T6" fmla="*/ 2147483647 w 10043"/>
                    <a:gd name="T7" fmla="*/ 2147483647 h 10000"/>
                    <a:gd name="T8" fmla="*/ 2147483647 w 10043"/>
                    <a:gd name="T9" fmla="*/ 2147483647 h 10000"/>
                    <a:gd name="T10" fmla="*/ 2147483647 w 10043"/>
                    <a:gd name="T11" fmla="*/ 2147483647 h 10000"/>
                    <a:gd name="T12" fmla="*/ 2147483647 w 10043"/>
                    <a:gd name="T13" fmla="*/ 2147483647 h 10000"/>
                    <a:gd name="T14" fmla="*/ 2147483647 w 10043"/>
                    <a:gd name="T15" fmla="*/ 2147483647 h 10000"/>
                    <a:gd name="T16" fmla="*/ 2147483647 w 10043"/>
                    <a:gd name="T17" fmla="*/ 2147483647 h 10000"/>
                    <a:gd name="T18" fmla="*/ 2147483647 w 10043"/>
                    <a:gd name="T19" fmla="*/ 2147483647 h 10000"/>
                    <a:gd name="T20" fmla="*/ 2147483647 w 10043"/>
                    <a:gd name="T21" fmla="*/ 2147483647 h 10000"/>
                    <a:gd name="T22" fmla="*/ 2147483647 w 10043"/>
                    <a:gd name="T23" fmla="*/ 2147483647 h 10000"/>
                    <a:gd name="T24" fmla="*/ 2147483647 w 10043"/>
                    <a:gd name="T25" fmla="*/ 2147483647 h 10000"/>
                    <a:gd name="T26" fmla="*/ 2147483647 w 10043"/>
                    <a:gd name="T27" fmla="*/ 2147483647 h 10000"/>
                    <a:gd name="T28" fmla="*/ 2147483647 w 10043"/>
                    <a:gd name="T29" fmla="*/ 2147483647 h 10000"/>
                    <a:gd name="T30" fmla="*/ 2147483647 w 10043"/>
                    <a:gd name="T31" fmla="*/ 2147483647 h 10000"/>
                    <a:gd name="T32" fmla="*/ 2147483647 w 10043"/>
                    <a:gd name="T33" fmla="*/ 2147483647 h 10000"/>
                    <a:gd name="T34" fmla="*/ 2147483647 w 10043"/>
                    <a:gd name="T35" fmla="*/ 2147483647 h 10000"/>
                    <a:gd name="T36" fmla="*/ 2147483647 w 10043"/>
                    <a:gd name="T37" fmla="*/ 2147483647 h 10000"/>
                    <a:gd name="T38" fmla="*/ 2147483647 w 10043"/>
                    <a:gd name="T39" fmla="*/ 2147483647 h 10000"/>
                    <a:gd name="T40" fmla="*/ 2147483647 w 10043"/>
                    <a:gd name="T41" fmla="*/ 0 h 10000"/>
                    <a:gd name="T42" fmla="*/ 2147483647 w 10043"/>
                    <a:gd name="T43" fmla="*/ 2147483647 h 10000"/>
                    <a:gd name="T44" fmla="*/ 2147483647 w 10043"/>
                    <a:gd name="T45" fmla="*/ 2147483647 h 10000"/>
                    <a:gd name="T46" fmla="*/ 2147483647 w 10043"/>
                    <a:gd name="T47" fmla="*/ 2147483647 h 10000"/>
                    <a:gd name="T48" fmla="*/ 2147483647 w 10043"/>
                    <a:gd name="T49" fmla="*/ 2147483647 h 10000"/>
                    <a:gd name="T50" fmla="*/ 2147483647 w 10043"/>
                    <a:gd name="T51" fmla="*/ 2147483647 h 10000"/>
                    <a:gd name="T52" fmla="*/ 2147483647 w 10043"/>
                    <a:gd name="T53" fmla="*/ 2147483647 h 10000"/>
                    <a:gd name="T54" fmla="*/ 2147483647 w 10043"/>
                    <a:gd name="T55" fmla="*/ 2147483647 h 10000"/>
                    <a:gd name="T56" fmla="*/ 2147483647 w 10043"/>
                    <a:gd name="T57" fmla="*/ 2147483647 h 10000"/>
                    <a:gd name="T58" fmla="*/ 2147483647 w 10043"/>
                    <a:gd name="T59" fmla="*/ 2147483647 h 10000"/>
                    <a:gd name="T60" fmla="*/ 2147483647 w 10043"/>
                    <a:gd name="T61" fmla="*/ 2147483647 h 10000"/>
                    <a:gd name="T62" fmla="*/ 2147483647 w 10043"/>
                    <a:gd name="T63" fmla="*/ 2147483647 h 10000"/>
                    <a:gd name="T64" fmla="*/ 2147483647 w 10043"/>
                    <a:gd name="T65" fmla="*/ 2147483647 h 10000"/>
                    <a:gd name="T66" fmla="*/ 852645632 w 10043"/>
                    <a:gd name="T67" fmla="*/ 2147483647 h 10000"/>
                    <a:gd name="T68" fmla="*/ 2147483647 w 10043"/>
                    <a:gd name="T69" fmla="*/ 2147483647 h 10000"/>
                    <a:gd name="T70" fmla="*/ 2147483647 w 10043"/>
                    <a:gd name="T71" fmla="*/ 2147483647 h 10000"/>
                    <a:gd name="T72" fmla="*/ 2147483647 w 10043"/>
                    <a:gd name="T73" fmla="*/ 2147483647 h 10000"/>
                    <a:gd name="T74" fmla="*/ 2147483647 w 10043"/>
                    <a:gd name="T75" fmla="*/ 2147483647 h 10000"/>
                    <a:gd name="T76" fmla="*/ 2147483647 w 10043"/>
                    <a:gd name="T77" fmla="*/ 2147483647 h 10000"/>
                    <a:gd name="T78" fmla="*/ 2147483647 w 10043"/>
                    <a:gd name="T79" fmla="*/ 2147483647 h 10000"/>
                    <a:gd name="T80" fmla="*/ 2147483647 w 10043"/>
                    <a:gd name="T81" fmla="*/ 2147483647 h 10000"/>
                    <a:gd name="T82" fmla="*/ 2147483647 w 10043"/>
                    <a:gd name="T83" fmla="*/ 2147483647 h 10000"/>
                    <a:gd name="T84" fmla="*/ 2147483647 w 10043"/>
                    <a:gd name="T85" fmla="*/ 2147483647 h 10000"/>
                    <a:gd name="T86" fmla="*/ 2147483647 w 10043"/>
                    <a:gd name="T87" fmla="*/ 2147483647 h 10000"/>
                    <a:gd name="T88" fmla="*/ 2147483647 w 10043"/>
                    <a:gd name="T89" fmla="*/ 2147483647 h 10000"/>
                    <a:gd name="T90" fmla="*/ 2147483647 w 10043"/>
                    <a:gd name="T91" fmla="*/ 2147483647 h 10000"/>
                    <a:gd name="T92" fmla="*/ 2147483647 w 10043"/>
                    <a:gd name="T93" fmla="*/ 2147483647 h 10000"/>
                    <a:gd name="T94" fmla="*/ 2147483647 w 10043"/>
                    <a:gd name="T95" fmla="*/ 2147483647 h 10000"/>
                    <a:gd name="T96" fmla="*/ 2147483647 w 10043"/>
                    <a:gd name="T97" fmla="*/ 2147483647 h 10000"/>
                    <a:gd name="T98" fmla="*/ 2147483647 w 10043"/>
                    <a:gd name="T99" fmla="*/ 2147483647 h 10000"/>
                    <a:gd name="T100" fmla="*/ 2147483647 w 10043"/>
                    <a:gd name="T101" fmla="*/ 2147483647 h 10000"/>
                    <a:gd name="T102" fmla="*/ 2147483647 w 10043"/>
                    <a:gd name="T103" fmla="*/ 2147483647 h 10000"/>
                    <a:gd name="T104" fmla="*/ 2147483647 w 10043"/>
                    <a:gd name="T105" fmla="*/ 2147483647 h 10000"/>
                    <a:gd name="T106" fmla="*/ 2147483647 w 10043"/>
                    <a:gd name="T107" fmla="*/ 2147483647 h 10000"/>
                    <a:gd name="T108" fmla="*/ 2147483647 w 10043"/>
                    <a:gd name="T109" fmla="*/ 2147483647 h 10000"/>
                    <a:gd name="T110" fmla="*/ 2147483647 w 10043"/>
                    <a:gd name="T111" fmla="*/ 2147483647 h 10000"/>
                    <a:gd name="T112" fmla="*/ 2147483647 w 10043"/>
                    <a:gd name="T113" fmla="*/ 2147483647 h 10000"/>
                    <a:gd name="T114" fmla="*/ 2147483647 w 10043"/>
                    <a:gd name="T115" fmla="*/ 2147483647 h 10000"/>
                    <a:gd name="T116" fmla="*/ 2147483647 w 10043"/>
                    <a:gd name="T117" fmla="*/ 2147483647 h 10000"/>
                    <a:gd name="T118" fmla="*/ 2147483647 w 10043"/>
                    <a:gd name="T119" fmla="*/ 2147483647 h 10000"/>
                    <a:gd name="T120" fmla="*/ 2147483647 w 10043"/>
                    <a:gd name="T121" fmla="*/ 2147483647 h 1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043" h="10000">
                      <a:moveTo>
                        <a:pt x="9119" y="7195"/>
                      </a:moveTo>
                      <a:cubicBezTo>
                        <a:pt x="9204" y="7033"/>
                        <a:pt x="9249" y="6746"/>
                        <a:pt x="9276" y="6559"/>
                      </a:cubicBezTo>
                      <a:cubicBezTo>
                        <a:pt x="9302" y="6372"/>
                        <a:pt x="9276" y="6235"/>
                        <a:pt x="9276" y="6074"/>
                      </a:cubicBezTo>
                      <a:cubicBezTo>
                        <a:pt x="9191" y="5911"/>
                        <a:pt x="9105" y="5750"/>
                        <a:pt x="9020" y="5588"/>
                      </a:cubicBezTo>
                      <a:cubicBezTo>
                        <a:pt x="8849" y="5588"/>
                        <a:pt x="8579" y="5641"/>
                        <a:pt x="8508" y="5588"/>
                      </a:cubicBezTo>
                      <a:cubicBezTo>
                        <a:pt x="8437" y="5534"/>
                        <a:pt x="8566" y="5375"/>
                        <a:pt x="8596" y="5268"/>
                      </a:cubicBezTo>
                      <a:cubicBezTo>
                        <a:pt x="8822" y="4969"/>
                        <a:pt x="9120" y="4562"/>
                        <a:pt x="9276" y="4373"/>
                      </a:cubicBezTo>
                      <a:cubicBezTo>
                        <a:pt x="9431" y="4183"/>
                        <a:pt x="9446" y="4210"/>
                        <a:pt x="9531" y="4129"/>
                      </a:cubicBezTo>
                      <a:lnTo>
                        <a:pt x="9531" y="3158"/>
                      </a:lnTo>
                      <a:lnTo>
                        <a:pt x="10043" y="2672"/>
                      </a:lnTo>
                      <a:lnTo>
                        <a:pt x="9276" y="2429"/>
                      </a:lnTo>
                      <a:lnTo>
                        <a:pt x="8764" y="2186"/>
                      </a:lnTo>
                      <a:lnTo>
                        <a:pt x="7996" y="1943"/>
                      </a:lnTo>
                      <a:lnTo>
                        <a:pt x="7741" y="1700"/>
                      </a:lnTo>
                      <a:lnTo>
                        <a:pt x="7229" y="1457"/>
                      </a:lnTo>
                      <a:lnTo>
                        <a:pt x="6717" y="1215"/>
                      </a:lnTo>
                      <a:lnTo>
                        <a:pt x="6461" y="729"/>
                      </a:lnTo>
                      <a:lnTo>
                        <a:pt x="5950" y="486"/>
                      </a:lnTo>
                      <a:lnTo>
                        <a:pt x="5694" y="0"/>
                      </a:lnTo>
                      <a:lnTo>
                        <a:pt x="5182" y="243"/>
                      </a:lnTo>
                      <a:lnTo>
                        <a:pt x="4671" y="1215"/>
                      </a:lnTo>
                      <a:cubicBezTo>
                        <a:pt x="4586" y="1296"/>
                        <a:pt x="4545" y="1311"/>
                        <a:pt x="4415" y="1457"/>
                      </a:cubicBezTo>
                      <a:cubicBezTo>
                        <a:pt x="4285" y="1603"/>
                        <a:pt x="4129" y="1996"/>
                        <a:pt x="3890" y="2092"/>
                      </a:cubicBezTo>
                      <a:cubicBezTo>
                        <a:pt x="3651" y="2188"/>
                        <a:pt x="3168" y="2108"/>
                        <a:pt x="2979" y="2034"/>
                      </a:cubicBezTo>
                      <a:cubicBezTo>
                        <a:pt x="2790" y="1960"/>
                        <a:pt x="2862" y="1718"/>
                        <a:pt x="2757" y="1649"/>
                      </a:cubicBezTo>
                      <a:cubicBezTo>
                        <a:pt x="2652" y="1580"/>
                        <a:pt x="2418" y="1522"/>
                        <a:pt x="2348" y="1621"/>
                      </a:cubicBezTo>
                      <a:cubicBezTo>
                        <a:pt x="2279" y="1720"/>
                        <a:pt x="2337" y="2029"/>
                        <a:pt x="2340" y="2245"/>
                      </a:cubicBezTo>
                      <a:cubicBezTo>
                        <a:pt x="2343" y="2461"/>
                        <a:pt x="2491" y="2803"/>
                        <a:pt x="2368" y="2915"/>
                      </a:cubicBezTo>
                      <a:cubicBezTo>
                        <a:pt x="2245" y="3027"/>
                        <a:pt x="1781" y="2985"/>
                        <a:pt x="1601" y="2915"/>
                      </a:cubicBezTo>
                      <a:cubicBezTo>
                        <a:pt x="1421" y="2845"/>
                        <a:pt x="1442" y="2545"/>
                        <a:pt x="1289" y="2497"/>
                      </a:cubicBezTo>
                      <a:cubicBezTo>
                        <a:pt x="1136" y="2449"/>
                        <a:pt x="893" y="2584"/>
                        <a:pt x="684" y="2625"/>
                      </a:cubicBezTo>
                      <a:cubicBezTo>
                        <a:pt x="475" y="2666"/>
                        <a:pt x="131" y="2638"/>
                        <a:pt x="33" y="2742"/>
                      </a:cubicBezTo>
                      <a:cubicBezTo>
                        <a:pt x="-65" y="2846"/>
                        <a:pt x="82" y="3088"/>
                        <a:pt x="94" y="3251"/>
                      </a:cubicBezTo>
                      <a:cubicBezTo>
                        <a:pt x="106" y="3414"/>
                        <a:pt x="-17" y="3533"/>
                        <a:pt x="105" y="3720"/>
                      </a:cubicBezTo>
                      <a:cubicBezTo>
                        <a:pt x="228" y="3907"/>
                        <a:pt x="584" y="4264"/>
                        <a:pt x="833" y="4373"/>
                      </a:cubicBezTo>
                      <a:cubicBezTo>
                        <a:pt x="1082" y="4481"/>
                        <a:pt x="1345" y="4373"/>
                        <a:pt x="1601" y="4373"/>
                      </a:cubicBezTo>
                      <a:lnTo>
                        <a:pt x="1856" y="4616"/>
                      </a:lnTo>
                      <a:lnTo>
                        <a:pt x="1856" y="4859"/>
                      </a:lnTo>
                      <a:lnTo>
                        <a:pt x="2112" y="5345"/>
                      </a:lnTo>
                      <a:cubicBezTo>
                        <a:pt x="2197" y="5588"/>
                        <a:pt x="2283" y="5831"/>
                        <a:pt x="2368" y="6074"/>
                      </a:cubicBezTo>
                      <a:lnTo>
                        <a:pt x="2624" y="6316"/>
                      </a:lnTo>
                      <a:cubicBezTo>
                        <a:pt x="2624" y="6559"/>
                        <a:pt x="2696" y="6675"/>
                        <a:pt x="2624" y="7045"/>
                      </a:cubicBezTo>
                      <a:cubicBezTo>
                        <a:pt x="2551" y="7414"/>
                        <a:pt x="2272" y="8240"/>
                        <a:pt x="2188" y="8533"/>
                      </a:cubicBezTo>
                      <a:cubicBezTo>
                        <a:pt x="2104" y="8826"/>
                        <a:pt x="2064" y="8649"/>
                        <a:pt x="2118" y="8804"/>
                      </a:cubicBezTo>
                      <a:cubicBezTo>
                        <a:pt x="2173" y="8958"/>
                        <a:pt x="2390" y="9351"/>
                        <a:pt x="2516" y="9462"/>
                      </a:cubicBezTo>
                      <a:cubicBezTo>
                        <a:pt x="2643" y="9574"/>
                        <a:pt x="2734" y="9472"/>
                        <a:pt x="2880" y="9474"/>
                      </a:cubicBezTo>
                      <a:cubicBezTo>
                        <a:pt x="3025" y="9476"/>
                        <a:pt x="3220" y="9474"/>
                        <a:pt x="3391" y="9474"/>
                      </a:cubicBezTo>
                      <a:lnTo>
                        <a:pt x="4159" y="9717"/>
                      </a:lnTo>
                      <a:lnTo>
                        <a:pt x="4671" y="9717"/>
                      </a:lnTo>
                      <a:lnTo>
                        <a:pt x="5438" y="9960"/>
                      </a:lnTo>
                      <a:cubicBezTo>
                        <a:pt x="5609" y="9960"/>
                        <a:pt x="5793" y="10051"/>
                        <a:pt x="5950" y="9960"/>
                      </a:cubicBezTo>
                      <a:cubicBezTo>
                        <a:pt x="6106" y="9870"/>
                        <a:pt x="6222" y="9506"/>
                        <a:pt x="6375" y="9413"/>
                      </a:cubicBezTo>
                      <a:cubicBezTo>
                        <a:pt x="6529" y="9321"/>
                        <a:pt x="6594" y="9367"/>
                        <a:pt x="6869" y="9401"/>
                      </a:cubicBezTo>
                      <a:cubicBezTo>
                        <a:pt x="7143" y="9436"/>
                        <a:pt x="7722" y="9569"/>
                        <a:pt x="8022" y="9625"/>
                      </a:cubicBezTo>
                      <a:cubicBezTo>
                        <a:pt x="8322" y="9682"/>
                        <a:pt x="8393" y="9858"/>
                        <a:pt x="8668" y="9743"/>
                      </a:cubicBezTo>
                      <a:cubicBezTo>
                        <a:pt x="8942" y="9628"/>
                        <a:pt x="9580" y="8937"/>
                        <a:pt x="9665" y="8937"/>
                      </a:cubicBezTo>
                      <a:lnTo>
                        <a:pt x="9079" y="8091"/>
                      </a:lnTo>
                      <a:cubicBezTo>
                        <a:pt x="9008" y="7886"/>
                        <a:pt x="8985" y="7957"/>
                        <a:pt x="8942" y="7836"/>
                      </a:cubicBezTo>
                      <a:cubicBezTo>
                        <a:pt x="8899" y="7714"/>
                        <a:pt x="9114" y="7387"/>
                        <a:pt x="9119" y="7195"/>
                      </a:cubicBez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4" name="Freeform 343"/>
                <p:cNvSpPr>
                  <a:spLocks/>
                </p:cNvSpPr>
                <p:nvPr/>
              </p:nvSpPr>
              <p:spPr bwMode="auto">
                <a:xfrm>
                  <a:off x="4699000" y="3348038"/>
                  <a:ext cx="311150" cy="315912"/>
                </a:xfrm>
                <a:custGeom>
                  <a:avLst/>
                  <a:gdLst>
                    <a:gd name="T0" fmla="*/ 2147483647 w 154"/>
                    <a:gd name="T1" fmla="*/ 2147483647 h 154"/>
                    <a:gd name="T2" fmla="*/ 2147483647 w 154"/>
                    <a:gd name="T3" fmla="*/ 0 h 154"/>
                    <a:gd name="T4" fmla="*/ 2147483647 w 154"/>
                    <a:gd name="T5" fmla="*/ 0 h 154"/>
                    <a:gd name="T6" fmla="*/ 2147483647 w 154"/>
                    <a:gd name="T7" fmla="*/ 2147483647 h 154"/>
                    <a:gd name="T8" fmla="*/ 2147483647 w 154"/>
                    <a:gd name="T9" fmla="*/ 2147483647 h 154"/>
                    <a:gd name="T10" fmla="*/ 2147483647 w 154"/>
                    <a:gd name="T11" fmla="*/ 2147483647 h 154"/>
                    <a:gd name="T12" fmla="*/ 2147483647 w 154"/>
                    <a:gd name="T13" fmla="*/ 2147483647 h 154"/>
                    <a:gd name="T14" fmla="*/ 2147483647 w 154"/>
                    <a:gd name="T15" fmla="*/ 2147483647 h 154"/>
                    <a:gd name="T16" fmla="*/ 2147483647 w 154"/>
                    <a:gd name="T17" fmla="*/ 2147483647 h 154"/>
                    <a:gd name="T18" fmla="*/ 2147483647 w 154"/>
                    <a:gd name="T19" fmla="*/ 2147483647 h 154"/>
                    <a:gd name="T20" fmla="*/ 2147483647 w 154"/>
                    <a:gd name="T21" fmla="*/ 2147483647 h 154"/>
                    <a:gd name="T22" fmla="*/ 0 w 154"/>
                    <a:gd name="T23" fmla="*/ 2147483647 h 154"/>
                    <a:gd name="T24" fmla="*/ 2147483647 w 154"/>
                    <a:gd name="T25" fmla="*/ 2147483647 h 154"/>
                    <a:gd name="T26" fmla="*/ 2147483647 w 154"/>
                    <a:gd name="T27" fmla="*/ 2147483647 h 154"/>
                    <a:gd name="T28" fmla="*/ 2147483647 w 154"/>
                    <a:gd name="T29" fmla="*/ 2147483647 h 154"/>
                    <a:gd name="T30" fmla="*/ 2147483647 w 154"/>
                    <a:gd name="T31" fmla="*/ 2147483647 h 154"/>
                    <a:gd name="T32" fmla="*/ 2147483647 w 154"/>
                    <a:gd name="T33" fmla="*/ 2147483647 h 154"/>
                    <a:gd name="T34" fmla="*/ 2147483647 w 154"/>
                    <a:gd name="T35" fmla="*/ 2147483647 h 154"/>
                    <a:gd name="T36" fmla="*/ 2147483647 w 154"/>
                    <a:gd name="T37" fmla="*/ 2147483647 h 154"/>
                    <a:gd name="T38" fmla="*/ 2147483647 w 154"/>
                    <a:gd name="T39" fmla="*/ 2147483647 h 154"/>
                    <a:gd name="T40" fmla="*/ 2147483647 w 154"/>
                    <a:gd name="T41" fmla="*/ 2147483647 h 154"/>
                    <a:gd name="T42" fmla="*/ 2147483647 w 154"/>
                    <a:gd name="T43" fmla="*/ 2147483647 h 154"/>
                    <a:gd name="T44" fmla="*/ 2147483647 w 154"/>
                    <a:gd name="T45" fmla="*/ 2147483647 h 154"/>
                    <a:gd name="T46" fmla="*/ 2147483647 w 154"/>
                    <a:gd name="T47" fmla="*/ 2147483647 h 154"/>
                    <a:gd name="T48" fmla="*/ 2147483647 w 154"/>
                    <a:gd name="T49" fmla="*/ 2147483647 h 154"/>
                    <a:gd name="T50" fmla="*/ 2147483647 w 154"/>
                    <a:gd name="T51" fmla="*/ 2147483647 h 154"/>
                    <a:gd name="T52" fmla="*/ 2147483647 w 154"/>
                    <a:gd name="T53" fmla="*/ 2147483647 h 154"/>
                    <a:gd name="T54" fmla="*/ 2147483647 w 154"/>
                    <a:gd name="T55" fmla="*/ 2147483647 h 154"/>
                    <a:gd name="T56" fmla="*/ 2147483647 w 154"/>
                    <a:gd name="T57" fmla="*/ 2147483647 h 154"/>
                    <a:gd name="T58" fmla="*/ 2147483647 w 154"/>
                    <a:gd name="T59" fmla="*/ 2147483647 h 154"/>
                    <a:gd name="T60" fmla="*/ 2147483647 w 154"/>
                    <a:gd name="T61" fmla="*/ 2147483647 h 154"/>
                    <a:gd name="T62" fmla="*/ 2147483647 w 154"/>
                    <a:gd name="T63" fmla="*/ 2147483647 h 154"/>
                    <a:gd name="T64" fmla="*/ 2147483647 w 154"/>
                    <a:gd name="T65" fmla="*/ 2147483647 h 154"/>
                    <a:gd name="T66" fmla="*/ 2147483647 w 154"/>
                    <a:gd name="T67" fmla="*/ 2147483647 h 1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54" h="154">
                      <a:moveTo>
                        <a:pt x="87" y="4"/>
                      </a:moveTo>
                      <a:lnTo>
                        <a:pt x="71" y="0"/>
                      </a:lnTo>
                      <a:lnTo>
                        <a:pt x="54" y="0"/>
                      </a:lnTo>
                      <a:lnTo>
                        <a:pt x="50" y="4"/>
                      </a:lnTo>
                      <a:lnTo>
                        <a:pt x="46" y="4"/>
                      </a:lnTo>
                      <a:lnTo>
                        <a:pt x="37" y="8"/>
                      </a:lnTo>
                      <a:lnTo>
                        <a:pt x="25" y="12"/>
                      </a:lnTo>
                      <a:lnTo>
                        <a:pt x="21" y="8"/>
                      </a:lnTo>
                      <a:lnTo>
                        <a:pt x="8" y="16"/>
                      </a:lnTo>
                      <a:lnTo>
                        <a:pt x="4" y="16"/>
                      </a:lnTo>
                      <a:lnTo>
                        <a:pt x="4" y="25"/>
                      </a:lnTo>
                      <a:lnTo>
                        <a:pt x="0" y="33"/>
                      </a:lnTo>
                      <a:lnTo>
                        <a:pt x="4" y="45"/>
                      </a:lnTo>
                      <a:lnTo>
                        <a:pt x="12" y="54"/>
                      </a:lnTo>
                      <a:lnTo>
                        <a:pt x="21" y="45"/>
                      </a:lnTo>
                      <a:lnTo>
                        <a:pt x="42" y="54"/>
                      </a:lnTo>
                      <a:lnTo>
                        <a:pt x="54" y="78"/>
                      </a:lnTo>
                      <a:lnTo>
                        <a:pt x="67" y="95"/>
                      </a:lnTo>
                      <a:lnTo>
                        <a:pt x="96" y="112"/>
                      </a:lnTo>
                      <a:lnTo>
                        <a:pt x="114" y="126"/>
                      </a:lnTo>
                      <a:lnTo>
                        <a:pt x="106" y="154"/>
                      </a:lnTo>
                      <a:lnTo>
                        <a:pt x="133" y="133"/>
                      </a:lnTo>
                      <a:lnTo>
                        <a:pt x="133" y="120"/>
                      </a:lnTo>
                      <a:lnTo>
                        <a:pt x="146" y="124"/>
                      </a:lnTo>
                      <a:lnTo>
                        <a:pt x="154" y="124"/>
                      </a:lnTo>
                      <a:lnTo>
                        <a:pt x="133" y="104"/>
                      </a:lnTo>
                      <a:lnTo>
                        <a:pt x="117" y="91"/>
                      </a:lnTo>
                      <a:lnTo>
                        <a:pt x="104" y="87"/>
                      </a:lnTo>
                      <a:lnTo>
                        <a:pt x="87" y="58"/>
                      </a:lnTo>
                      <a:lnTo>
                        <a:pt x="79" y="41"/>
                      </a:lnTo>
                      <a:lnTo>
                        <a:pt x="83" y="25"/>
                      </a:lnTo>
                      <a:lnTo>
                        <a:pt x="87" y="25"/>
                      </a:lnTo>
                      <a:lnTo>
                        <a:pt x="87" y="16"/>
                      </a:lnTo>
                      <a:lnTo>
                        <a:pt x="87" y="4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5" name="Freeform 344"/>
                <p:cNvSpPr>
                  <a:spLocks/>
                </p:cNvSpPr>
                <p:nvPr/>
              </p:nvSpPr>
              <p:spPr bwMode="auto">
                <a:xfrm>
                  <a:off x="4691063" y="3040063"/>
                  <a:ext cx="200025" cy="292100"/>
                </a:xfrm>
                <a:custGeom>
                  <a:avLst/>
                  <a:gdLst>
                    <a:gd name="T0" fmla="*/ 2147483647 w 10045"/>
                    <a:gd name="T1" fmla="*/ 2147483647 h 10019"/>
                    <a:gd name="T2" fmla="*/ 2147483647 w 10045"/>
                    <a:gd name="T3" fmla="*/ 2147483647 h 10019"/>
                    <a:gd name="T4" fmla="*/ 2147483647 w 10045"/>
                    <a:gd name="T5" fmla="*/ 2147483647 h 10019"/>
                    <a:gd name="T6" fmla="*/ 2147483647 w 10045"/>
                    <a:gd name="T7" fmla="*/ 2147483647 h 10019"/>
                    <a:gd name="T8" fmla="*/ 2147483647 w 10045"/>
                    <a:gd name="T9" fmla="*/ 2147483647 h 10019"/>
                    <a:gd name="T10" fmla="*/ 1081275730 w 10045"/>
                    <a:gd name="T11" fmla="*/ 2147483647 h 10019"/>
                    <a:gd name="T12" fmla="*/ 1081275730 w 10045"/>
                    <a:gd name="T13" fmla="*/ 2147483647 h 10019"/>
                    <a:gd name="T14" fmla="*/ 2147483647 w 10045"/>
                    <a:gd name="T15" fmla="*/ 2147483647 h 10019"/>
                    <a:gd name="T16" fmla="*/ 1081275730 w 10045"/>
                    <a:gd name="T17" fmla="*/ 2147483647 h 10019"/>
                    <a:gd name="T18" fmla="*/ 0 w 10045"/>
                    <a:gd name="T19" fmla="*/ 2147483647 h 10019"/>
                    <a:gd name="T20" fmla="*/ 2147483647 w 10045"/>
                    <a:gd name="T21" fmla="*/ 2147483647 h 10019"/>
                    <a:gd name="T22" fmla="*/ 2147483647 w 10045"/>
                    <a:gd name="T23" fmla="*/ 2147483647 h 10019"/>
                    <a:gd name="T24" fmla="*/ 2147483647 w 10045"/>
                    <a:gd name="T25" fmla="*/ 2147483647 h 10019"/>
                    <a:gd name="T26" fmla="*/ 2147483647 w 10045"/>
                    <a:gd name="T27" fmla="*/ 2147483647 h 10019"/>
                    <a:gd name="T28" fmla="*/ 2147483647 w 10045"/>
                    <a:gd name="T29" fmla="*/ 2147483647 h 10019"/>
                    <a:gd name="T30" fmla="*/ 2147483647 w 10045"/>
                    <a:gd name="T31" fmla="*/ 2147483647 h 10019"/>
                    <a:gd name="T32" fmla="*/ 2147483647 w 10045"/>
                    <a:gd name="T33" fmla="*/ 2147483647 h 10019"/>
                    <a:gd name="T34" fmla="*/ 2147483647 w 10045"/>
                    <a:gd name="T35" fmla="*/ 2147483647 h 10019"/>
                    <a:gd name="T36" fmla="*/ 2147483647 w 10045"/>
                    <a:gd name="T37" fmla="*/ 2147483647 h 10019"/>
                    <a:gd name="T38" fmla="*/ 2147483647 w 10045"/>
                    <a:gd name="T39" fmla="*/ 2147483647 h 10019"/>
                    <a:gd name="T40" fmla="*/ 2147483647 w 10045"/>
                    <a:gd name="T41" fmla="*/ 2147483647 h 10019"/>
                    <a:gd name="T42" fmla="*/ 2147483647 w 10045"/>
                    <a:gd name="T43" fmla="*/ 2147483647 h 10019"/>
                    <a:gd name="T44" fmla="*/ 2147483647 w 10045"/>
                    <a:gd name="T45" fmla="*/ 2147483647 h 10019"/>
                    <a:gd name="T46" fmla="*/ 2147483647 w 10045"/>
                    <a:gd name="T47" fmla="*/ 2147483647 h 10019"/>
                    <a:gd name="T48" fmla="*/ 2147483647 w 10045"/>
                    <a:gd name="T49" fmla="*/ 2147483647 h 10019"/>
                    <a:gd name="T50" fmla="*/ 2147483647 w 10045"/>
                    <a:gd name="T51" fmla="*/ 2147483647 h 10019"/>
                    <a:gd name="T52" fmla="*/ 2147483647 w 10045"/>
                    <a:gd name="T53" fmla="*/ 2147483647 h 10019"/>
                    <a:gd name="T54" fmla="*/ 2147483647 w 10045"/>
                    <a:gd name="T55" fmla="*/ 2147483647 h 10019"/>
                    <a:gd name="T56" fmla="*/ 2147483647 w 10045"/>
                    <a:gd name="T57" fmla="*/ 2147483647 h 10019"/>
                    <a:gd name="T58" fmla="*/ 2147483647 w 10045"/>
                    <a:gd name="T59" fmla="*/ 2147483647 h 10019"/>
                    <a:gd name="T60" fmla="*/ 2147483647 w 10045"/>
                    <a:gd name="T61" fmla="*/ 2147483647 h 10019"/>
                    <a:gd name="T62" fmla="*/ 2147483647 w 10045"/>
                    <a:gd name="T63" fmla="*/ 2147483647 h 10019"/>
                    <a:gd name="T64" fmla="*/ 2147483647 w 10045"/>
                    <a:gd name="T65" fmla="*/ 2147483647 h 10019"/>
                    <a:gd name="T66" fmla="*/ 2147483647 w 10045"/>
                    <a:gd name="T67" fmla="*/ 2147483647 h 10019"/>
                    <a:gd name="T68" fmla="*/ 2147483647 w 10045"/>
                    <a:gd name="T69" fmla="*/ 2147483647 h 10019"/>
                    <a:gd name="T70" fmla="*/ 2147483647 w 10045"/>
                    <a:gd name="T71" fmla="*/ 2147483647 h 10019"/>
                    <a:gd name="T72" fmla="*/ 2147483647 w 10045"/>
                    <a:gd name="T73" fmla="*/ 2147483647 h 10019"/>
                    <a:gd name="T74" fmla="*/ 2147483647 w 10045"/>
                    <a:gd name="T75" fmla="*/ 2147483647 h 10019"/>
                    <a:gd name="T76" fmla="*/ 2147483647 w 10045"/>
                    <a:gd name="T77" fmla="*/ 2147483647 h 10019"/>
                    <a:gd name="T78" fmla="*/ 2147483647 w 10045"/>
                    <a:gd name="T79" fmla="*/ 2147483647 h 10019"/>
                    <a:gd name="T80" fmla="*/ 2147483647 w 10045"/>
                    <a:gd name="T81" fmla="*/ 2147483647 h 10019"/>
                    <a:gd name="T82" fmla="*/ 2147483647 w 10045"/>
                    <a:gd name="T83" fmla="*/ 2147483647 h 10019"/>
                    <a:gd name="T84" fmla="*/ 2147483647 w 10045"/>
                    <a:gd name="T85" fmla="*/ 2147483647 h 10019"/>
                    <a:gd name="T86" fmla="*/ 2147483647 w 10045"/>
                    <a:gd name="T87" fmla="*/ 2147483647 h 10019"/>
                    <a:gd name="T88" fmla="*/ 2147483647 w 10045"/>
                    <a:gd name="T89" fmla="*/ 2147483647 h 10019"/>
                    <a:gd name="T90" fmla="*/ 2147483647 w 10045"/>
                    <a:gd name="T91" fmla="*/ 2147483647 h 10019"/>
                    <a:gd name="T92" fmla="*/ 2147483647 w 10045"/>
                    <a:gd name="T93" fmla="*/ 2147483647 h 10019"/>
                    <a:gd name="T94" fmla="*/ 2147483647 w 10045"/>
                    <a:gd name="T95" fmla="*/ 2147483647 h 10019"/>
                    <a:gd name="T96" fmla="*/ 2147483647 w 10045"/>
                    <a:gd name="T97" fmla="*/ 2147483647 h 10019"/>
                    <a:gd name="T98" fmla="*/ 2147483647 w 10045"/>
                    <a:gd name="T99" fmla="*/ 2147483647 h 10019"/>
                    <a:gd name="T100" fmla="*/ 2147483647 w 10045"/>
                    <a:gd name="T101" fmla="*/ 2147483647 h 10019"/>
                    <a:gd name="T102" fmla="*/ 2147483647 w 10045"/>
                    <a:gd name="T103" fmla="*/ 0 h 10019"/>
                    <a:gd name="T104" fmla="*/ 2147483647 w 10045"/>
                    <a:gd name="T105" fmla="*/ 2147483647 h 10019"/>
                    <a:gd name="T106" fmla="*/ 2147483647 w 10045"/>
                    <a:gd name="T107" fmla="*/ 2147483647 h 10019"/>
                    <a:gd name="T108" fmla="*/ 2147483647 w 10045"/>
                    <a:gd name="T109" fmla="*/ 2147483647 h 10019"/>
                    <a:gd name="T110" fmla="*/ 2147483647 w 10045"/>
                    <a:gd name="T111" fmla="*/ 2147483647 h 10019"/>
                    <a:gd name="T112" fmla="*/ 2147483647 w 10045"/>
                    <a:gd name="T113" fmla="*/ 2147483647 h 10019"/>
                    <a:gd name="T114" fmla="*/ 2147483647 w 10045"/>
                    <a:gd name="T115" fmla="*/ 2147483647 h 10019"/>
                    <a:gd name="T116" fmla="*/ 2147483647 w 10045"/>
                    <a:gd name="T117" fmla="*/ 2147483647 h 10019"/>
                    <a:gd name="T118" fmla="*/ 2147483647 w 10045"/>
                    <a:gd name="T119" fmla="*/ 2147483647 h 1001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0045" h="10019">
                      <a:moveTo>
                        <a:pt x="1724" y="2609"/>
                      </a:moveTo>
                      <a:lnTo>
                        <a:pt x="1379" y="3132"/>
                      </a:lnTo>
                      <a:lnTo>
                        <a:pt x="1379" y="3915"/>
                      </a:lnTo>
                      <a:lnTo>
                        <a:pt x="690" y="4436"/>
                      </a:lnTo>
                      <a:lnTo>
                        <a:pt x="690" y="5219"/>
                      </a:lnTo>
                      <a:lnTo>
                        <a:pt x="345" y="5741"/>
                      </a:lnTo>
                      <a:lnTo>
                        <a:pt x="690" y="6263"/>
                      </a:lnTo>
                      <a:lnTo>
                        <a:pt x="345" y="6786"/>
                      </a:lnTo>
                      <a:lnTo>
                        <a:pt x="0" y="7306"/>
                      </a:lnTo>
                      <a:lnTo>
                        <a:pt x="1034" y="7568"/>
                      </a:lnTo>
                      <a:lnTo>
                        <a:pt x="1724" y="7829"/>
                      </a:lnTo>
                      <a:cubicBezTo>
                        <a:pt x="2069" y="7916"/>
                        <a:pt x="2675" y="8005"/>
                        <a:pt x="2759" y="8090"/>
                      </a:cubicBezTo>
                      <a:cubicBezTo>
                        <a:pt x="2843" y="8175"/>
                        <a:pt x="2382" y="8117"/>
                        <a:pt x="2230" y="8339"/>
                      </a:cubicBezTo>
                      <a:cubicBezTo>
                        <a:pt x="2078" y="8560"/>
                        <a:pt x="1874" y="9189"/>
                        <a:pt x="1848" y="9422"/>
                      </a:cubicBezTo>
                      <a:cubicBezTo>
                        <a:pt x="1822" y="9656"/>
                        <a:pt x="1806" y="9700"/>
                        <a:pt x="2073" y="9738"/>
                      </a:cubicBezTo>
                      <a:cubicBezTo>
                        <a:pt x="2340" y="9777"/>
                        <a:pt x="3104" y="9626"/>
                        <a:pt x="3448" y="9656"/>
                      </a:cubicBezTo>
                      <a:cubicBezTo>
                        <a:pt x="3792" y="9686"/>
                        <a:pt x="3969" y="9858"/>
                        <a:pt x="4138" y="9917"/>
                      </a:cubicBezTo>
                      <a:cubicBezTo>
                        <a:pt x="4307" y="9976"/>
                        <a:pt x="4368" y="9999"/>
                        <a:pt x="4463" y="10013"/>
                      </a:cubicBezTo>
                      <a:cubicBezTo>
                        <a:pt x="4558" y="10027"/>
                        <a:pt x="4532" y="10015"/>
                        <a:pt x="4708" y="9999"/>
                      </a:cubicBezTo>
                      <a:cubicBezTo>
                        <a:pt x="4884" y="9983"/>
                        <a:pt x="5267" y="9931"/>
                        <a:pt x="5517" y="9917"/>
                      </a:cubicBezTo>
                      <a:cubicBezTo>
                        <a:pt x="5767" y="9903"/>
                        <a:pt x="5977" y="9917"/>
                        <a:pt x="6207" y="9917"/>
                      </a:cubicBezTo>
                      <a:cubicBezTo>
                        <a:pt x="6667" y="9830"/>
                        <a:pt x="7228" y="9704"/>
                        <a:pt x="7586" y="9656"/>
                      </a:cubicBezTo>
                      <a:cubicBezTo>
                        <a:pt x="7944" y="9608"/>
                        <a:pt x="8185" y="9677"/>
                        <a:pt x="8353" y="9629"/>
                      </a:cubicBezTo>
                      <a:cubicBezTo>
                        <a:pt x="8521" y="9581"/>
                        <a:pt x="8604" y="9494"/>
                        <a:pt x="8597" y="9368"/>
                      </a:cubicBezTo>
                      <a:cubicBezTo>
                        <a:pt x="8590" y="9242"/>
                        <a:pt x="8278" y="8989"/>
                        <a:pt x="8312" y="8872"/>
                      </a:cubicBezTo>
                      <a:cubicBezTo>
                        <a:pt x="8346" y="8755"/>
                        <a:pt x="8653" y="8734"/>
                        <a:pt x="8802" y="8668"/>
                      </a:cubicBezTo>
                      <a:cubicBezTo>
                        <a:pt x="8951" y="8602"/>
                        <a:pt x="9106" y="8518"/>
                        <a:pt x="9207" y="8474"/>
                      </a:cubicBezTo>
                      <a:cubicBezTo>
                        <a:pt x="9308" y="8430"/>
                        <a:pt x="9462" y="8479"/>
                        <a:pt x="9408" y="8406"/>
                      </a:cubicBezTo>
                      <a:cubicBezTo>
                        <a:pt x="9354" y="8333"/>
                        <a:pt x="9101" y="8223"/>
                        <a:pt x="8882" y="8035"/>
                      </a:cubicBezTo>
                      <a:cubicBezTo>
                        <a:pt x="8663" y="7847"/>
                        <a:pt x="8352" y="7492"/>
                        <a:pt x="8092" y="7279"/>
                      </a:cubicBezTo>
                      <a:cubicBezTo>
                        <a:pt x="7832" y="7066"/>
                        <a:pt x="7487" y="6889"/>
                        <a:pt x="7321" y="6759"/>
                      </a:cubicBezTo>
                      <a:cubicBezTo>
                        <a:pt x="7155" y="6629"/>
                        <a:pt x="7054" y="6580"/>
                        <a:pt x="7098" y="6497"/>
                      </a:cubicBezTo>
                      <a:cubicBezTo>
                        <a:pt x="7142" y="6414"/>
                        <a:pt x="7390" y="6345"/>
                        <a:pt x="7586" y="6263"/>
                      </a:cubicBezTo>
                      <a:cubicBezTo>
                        <a:pt x="7782" y="6181"/>
                        <a:pt x="8026" y="6082"/>
                        <a:pt x="8276" y="6002"/>
                      </a:cubicBezTo>
                      <a:cubicBezTo>
                        <a:pt x="8526" y="5922"/>
                        <a:pt x="8900" y="5853"/>
                        <a:pt x="9086" y="5782"/>
                      </a:cubicBezTo>
                      <a:cubicBezTo>
                        <a:pt x="9272" y="5711"/>
                        <a:pt x="9238" y="5584"/>
                        <a:pt x="9390" y="5577"/>
                      </a:cubicBezTo>
                      <a:cubicBezTo>
                        <a:pt x="9542" y="5570"/>
                        <a:pt x="9898" y="5757"/>
                        <a:pt x="10000" y="5741"/>
                      </a:cubicBezTo>
                      <a:cubicBezTo>
                        <a:pt x="10102" y="5725"/>
                        <a:pt x="10000" y="5568"/>
                        <a:pt x="10000" y="5481"/>
                      </a:cubicBezTo>
                      <a:lnTo>
                        <a:pt x="10000" y="4697"/>
                      </a:lnTo>
                      <a:cubicBezTo>
                        <a:pt x="9655" y="4697"/>
                        <a:pt x="9655" y="3654"/>
                        <a:pt x="9655" y="3654"/>
                      </a:cubicBezTo>
                      <a:lnTo>
                        <a:pt x="9655" y="2871"/>
                      </a:lnTo>
                      <a:lnTo>
                        <a:pt x="9655" y="2609"/>
                      </a:lnTo>
                      <a:lnTo>
                        <a:pt x="9310" y="1827"/>
                      </a:lnTo>
                      <a:lnTo>
                        <a:pt x="9310" y="1305"/>
                      </a:lnTo>
                      <a:lnTo>
                        <a:pt x="7931" y="783"/>
                      </a:lnTo>
                      <a:lnTo>
                        <a:pt x="6552" y="1305"/>
                      </a:lnTo>
                      <a:cubicBezTo>
                        <a:pt x="6552" y="1305"/>
                        <a:pt x="6207" y="1305"/>
                        <a:pt x="5862" y="1044"/>
                      </a:cubicBezTo>
                      <a:lnTo>
                        <a:pt x="5862" y="522"/>
                      </a:lnTo>
                      <a:lnTo>
                        <a:pt x="4828" y="261"/>
                      </a:lnTo>
                      <a:lnTo>
                        <a:pt x="4138" y="0"/>
                      </a:lnTo>
                      <a:lnTo>
                        <a:pt x="3793" y="261"/>
                      </a:lnTo>
                      <a:lnTo>
                        <a:pt x="3448" y="1305"/>
                      </a:lnTo>
                      <a:lnTo>
                        <a:pt x="3103" y="1827"/>
                      </a:lnTo>
                      <a:lnTo>
                        <a:pt x="2414" y="1827"/>
                      </a:lnTo>
                      <a:lnTo>
                        <a:pt x="1724" y="1827"/>
                      </a:lnTo>
                      <a:lnTo>
                        <a:pt x="1724" y="2088"/>
                      </a:lnTo>
                      <a:lnTo>
                        <a:pt x="1724" y="2609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6" name="Freeform 345"/>
                <p:cNvSpPr>
                  <a:spLocks/>
                </p:cNvSpPr>
                <p:nvPr/>
              </p:nvSpPr>
              <p:spPr bwMode="auto">
                <a:xfrm>
                  <a:off x="4665663" y="3100388"/>
                  <a:ext cx="76200" cy="101600"/>
                </a:xfrm>
                <a:custGeom>
                  <a:avLst/>
                  <a:gdLst>
                    <a:gd name="T0" fmla="*/ 2147483647 w 66"/>
                    <a:gd name="T1" fmla="*/ 2147483647 h 90"/>
                    <a:gd name="T2" fmla="*/ 2147483647 w 66"/>
                    <a:gd name="T3" fmla="*/ 2147483647 h 90"/>
                    <a:gd name="T4" fmla="*/ 2147483647 w 66"/>
                    <a:gd name="T5" fmla="*/ 2147483647 h 90"/>
                    <a:gd name="T6" fmla="*/ 2147483647 w 66"/>
                    <a:gd name="T7" fmla="*/ 2147483647 h 90"/>
                    <a:gd name="T8" fmla="*/ 2147483647 w 66"/>
                    <a:gd name="T9" fmla="*/ 2147483647 h 90"/>
                    <a:gd name="T10" fmla="*/ 2147483647 w 66"/>
                    <a:gd name="T11" fmla="*/ 2147483647 h 90"/>
                    <a:gd name="T12" fmla="*/ 2147483647 w 66"/>
                    <a:gd name="T13" fmla="*/ 2147483647 h 90"/>
                    <a:gd name="T14" fmla="*/ 2147483647 w 66"/>
                    <a:gd name="T15" fmla="*/ 2147483647 h 90"/>
                    <a:gd name="T16" fmla="*/ 2147483647 w 66"/>
                    <a:gd name="T17" fmla="*/ 2147483647 h 90"/>
                    <a:gd name="T18" fmla="*/ 2147483647 w 66"/>
                    <a:gd name="T19" fmla="*/ 2147483647 h 90"/>
                    <a:gd name="T20" fmla="*/ 2147483647 w 66"/>
                    <a:gd name="T21" fmla="*/ 0 h 90"/>
                    <a:gd name="T22" fmla="*/ 2147483647 w 66"/>
                    <a:gd name="T23" fmla="*/ 2147483647 h 90"/>
                    <a:gd name="T24" fmla="*/ 2147483647 w 66"/>
                    <a:gd name="T25" fmla="*/ 2147483647 h 90"/>
                    <a:gd name="T26" fmla="*/ 2147483647 w 66"/>
                    <a:gd name="T27" fmla="*/ 2147483647 h 90"/>
                    <a:gd name="T28" fmla="*/ 2147483647 w 66"/>
                    <a:gd name="T29" fmla="*/ 2147483647 h 90"/>
                    <a:gd name="T30" fmla="*/ 2147483647 w 66"/>
                    <a:gd name="T31" fmla="*/ 2147483647 h 90"/>
                    <a:gd name="T32" fmla="*/ 0 w 66"/>
                    <a:gd name="T33" fmla="*/ 2147483647 h 90"/>
                    <a:gd name="T34" fmla="*/ 2147483647 w 66"/>
                    <a:gd name="T35" fmla="*/ 2147483647 h 90"/>
                    <a:gd name="T36" fmla="*/ 2147483647 w 66"/>
                    <a:gd name="T37" fmla="*/ 2147483647 h 9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6" h="90">
                      <a:moveTo>
                        <a:pt x="18" y="72"/>
                      </a:moveTo>
                      <a:lnTo>
                        <a:pt x="30" y="78"/>
                      </a:lnTo>
                      <a:lnTo>
                        <a:pt x="36" y="84"/>
                      </a:lnTo>
                      <a:lnTo>
                        <a:pt x="42" y="90"/>
                      </a:lnTo>
                      <a:lnTo>
                        <a:pt x="48" y="78"/>
                      </a:lnTo>
                      <a:lnTo>
                        <a:pt x="48" y="60"/>
                      </a:lnTo>
                      <a:lnTo>
                        <a:pt x="60" y="48"/>
                      </a:lnTo>
                      <a:lnTo>
                        <a:pt x="60" y="30"/>
                      </a:lnTo>
                      <a:lnTo>
                        <a:pt x="66" y="18"/>
                      </a:lnTo>
                      <a:lnTo>
                        <a:pt x="66" y="6"/>
                      </a:lnTo>
                      <a:lnTo>
                        <a:pt x="66" y="0"/>
                      </a:lnTo>
                      <a:lnTo>
                        <a:pt x="54" y="6"/>
                      </a:lnTo>
                      <a:lnTo>
                        <a:pt x="36" y="12"/>
                      </a:lnTo>
                      <a:lnTo>
                        <a:pt x="36" y="30"/>
                      </a:lnTo>
                      <a:lnTo>
                        <a:pt x="24" y="18"/>
                      </a:lnTo>
                      <a:lnTo>
                        <a:pt x="12" y="54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8" y="7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" name="Freeform 346"/>
                <p:cNvSpPr>
                  <a:spLocks/>
                </p:cNvSpPr>
                <p:nvPr/>
              </p:nvSpPr>
              <p:spPr bwMode="auto">
                <a:xfrm rot="20966185">
                  <a:off x="5046663" y="3533775"/>
                  <a:ext cx="158750" cy="163513"/>
                </a:xfrm>
                <a:custGeom>
                  <a:avLst/>
                  <a:gdLst>
                    <a:gd name="T0" fmla="*/ 2147483647 w 9874"/>
                    <a:gd name="T1" fmla="*/ 861456484 h 10000"/>
                    <a:gd name="T2" fmla="*/ 2147483647 w 9874"/>
                    <a:gd name="T3" fmla="*/ 573160271 h 10000"/>
                    <a:gd name="T4" fmla="*/ 2147483647 w 9874"/>
                    <a:gd name="T5" fmla="*/ 571945092 h 10000"/>
                    <a:gd name="T6" fmla="*/ 2147483647 w 9874"/>
                    <a:gd name="T7" fmla="*/ 0 h 10000"/>
                    <a:gd name="T8" fmla="*/ 2147483647 w 9874"/>
                    <a:gd name="T9" fmla="*/ 350414474 h 10000"/>
                    <a:gd name="T10" fmla="*/ 2147483647 w 9874"/>
                    <a:gd name="T11" fmla="*/ 1282208266 h 10000"/>
                    <a:gd name="T12" fmla="*/ 1792679761 w 9874"/>
                    <a:gd name="T13" fmla="*/ 1861231051 h 10000"/>
                    <a:gd name="T14" fmla="*/ 1792679761 w 9874"/>
                    <a:gd name="T15" fmla="*/ 2147483647 h 10000"/>
                    <a:gd name="T16" fmla="*/ 1194741583 w 9874"/>
                    <a:gd name="T17" fmla="*/ 2147483647 h 10000"/>
                    <a:gd name="T18" fmla="*/ 0 w 9874"/>
                    <a:gd name="T19" fmla="*/ 2147483647 h 10000"/>
                    <a:gd name="T20" fmla="*/ 1194741583 w 9874"/>
                    <a:gd name="T21" fmla="*/ 2147483647 h 10000"/>
                    <a:gd name="T22" fmla="*/ 2147483647 w 9874"/>
                    <a:gd name="T23" fmla="*/ 2147483647 h 10000"/>
                    <a:gd name="T24" fmla="*/ 2147483647 w 9874"/>
                    <a:gd name="T25" fmla="*/ 2147483647 h 10000"/>
                    <a:gd name="T26" fmla="*/ 2147483647 w 9874"/>
                    <a:gd name="T27" fmla="*/ 2147483647 h 10000"/>
                    <a:gd name="T28" fmla="*/ 2147483647 w 9874"/>
                    <a:gd name="T29" fmla="*/ 2147483647 h 10000"/>
                    <a:gd name="T30" fmla="*/ 2147483647 w 9874"/>
                    <a:gd name="T31" fmla="*/ 2147483647 h 10000"/>
                    <a:gd name="T32" fmla="*/ 2147483647 w 9874"/>
                    <a:gd name="T33" fmla="*/ 2147483647 h 10000"/>
                    <a:gd name="T34" fmla="*/ 2147483647 w 9874"/>
                    <a:gd name="T35" fmla="*/ 2147483647 h 10000"/>
                    <a:gd name="T36" fmla="*/ 2147483647 w 9874"/>
                    <a:gd name="T37" fmla="*/ 2147483647 h 10000"/>
                    <a:gd name="T38" fmla="*/ 2147483647 w 9874"/>
                    <a:gd name="T39" fmla="*/ 2147483647 h 10000"/>
                    <a:gd name="T40" fmla="*/ 2147483647 w 9874"/>
                    <a:gd name="T41" fmla="*/ 2147483647 h 10000"/>
                    <a:gd name="T42" fmla="*/ 2147483647 w 9874"/>
                    <a:gd name="T43" fmla="*/ 2147483647 h 10000"/>
                    <a:gd name="T44" fmla="*/ 2147483647 w 9874"/>
                    <a:gd name="T45" fmla="*/ 2083902531 h 10000"/>
                    <a:gd name="T46" fmla="*/ 2147483647 w 9874"/>
                    <a:gd name="T47" fmla="*/ 1331460655 h 10000"/>
                    <a:gd name="T48" fmla="*/ 2147483647 w 9874"/>
                    <a:gd name="T49" fmla="*/ 1056034845 h 10000"/>
                    <a:gd name="T50" fmla="*/ 2147483647 w 9874"/>
                    <a:gd name="T51" fmla="*/ 861456484 h 1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874" h="10000">
                      <a:moveTo>
                        <a:pt x="9677" y="735"/>
                      </a:moveTo>
                      <a:lnTo>
                        <a:pt x="9874" y="489"/>
                      </a:lnTo>
                      <a:lnTo>
                        <a:pt x="9223" y="488"/>
                      </a:lnTo>
                      <a:lnTo>
                        <a:pt x="8813" y="0"/>
                      </a:lnTo>
                      <a:lnTo>
                        <a:pt x="5802" y="299"/>
                      </a:lnTo>
                      <a:lnTo>
                        <a:pt x="3889" y="1094"/>
                      </a:lnTo>
                      <a:lnTo>
                        <a:pt x="1667" y="1588"/>
                      </a:lnTo>
                      <a:lnTo>
                        <a:pt x="1667" y="2083"/>
                      </a:lnTo>
                      <a:lnTo>
                        <a:pt x="1111" y="3073"/>
                      </a:lnTo>
                      <a:lnTo>
                        <a:pt x="0" y="4062"/>
                      </a:lnTo>
                      <a:lnTo>
                        <a:pt x="1111" y="5547"/>
                      </a:lnTo>
                      <a:lnTo>
                        <a:pt x="3333" y="6042"/>
                      </a:lnTo>
                      <a:lnTo>
                        <a:pt x="2222" y="7031"/>
                      </a:lnTo>
                      <a:lnTo>
                        <a:pt x="2222" y="9010"/>
                      </a:lnTo>
                      <a:lnTo>
                        <a:pt x="4445" y="10000"/>
                      </a:lnTo>
                      <a:lnTo>
                        <a:pt x="5555" y="9010"/>
                      </a:lnTo>
                      <a:lnTo>
                        <a:pt x="5555" y="8021"/>
                      </a:lnTo>
                      <a:lnTo>
                        <a:pt x="7777" y="7031"/>
                      </a:lnTo>
                      <a:lnTo>
                        <a:pt x="5555" y="5052"/>
                      </a:lnTo>
                      <a:lnTo>
                        <a:pt x="5555" y="4062"/>
                      </a:lnTo>
                      <a:lnTo>
                        <a:pt x="4445" y="2578"/>
                      </a:lnTo>
                      <a:lnTo>
                        <a:pt x="7777" y="2083"/>
                      </a:lnTo>
                      <a:lnTo>
                        <a:pt x="9152" y="1778"/>
                      </a:lnTo>
                      <a:lnTo>
                        <a:pt x="9179" y="1136"/>
                      </a:lnTo>
                      <a:lnTo>
                        <a:pt x="9413" y="901"/>
                      </a:lnTo>
                      <a:lnTo>
                        <a:pt x="9677" y="735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8" name="Freeform 351"/>
                <p:cNvSpPr>
                  <a:spLocks/>
                </p:cNvSpPr>
                <p:nvPr/>
              </p:nvSpPr>
              <p:spPr bwMode="auto">
                <a:xfrm>
                  <a:off x="5037138" y="3279775"/>
                  <a:ext cx="204787" cy="16827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0 h 10000"/>
                    <a:gd name="T8" fmla="*/ 2147483647 w 10000"/>
                    <a:gd name="T9" fmla="*/ 962987830 h 10000"/>
                    <a:gd name="T10" fmla="*/ 2147483647 w 10000"/>
                    <a:gd name="T11" fmla="*/ 1505821189 h 10000"/>
                    <a:gd name="T12" fmla="*/ 2147483647 w 10000"/>
                    <a:gd name="T13" fmla="*/ 962987830 h 10000"/>
                    <a:gd name="T14" fmla="*/ 2147483647 w 10000"/>
                    <a:gd name="T15" fmla="*/ 2147483647 h 10000"/>
                    <a:gd name="T16" fmla="*/ 1839321513 w 10000"/>
                    <a:gd name="T17" fmla="*/ 2147483647 h 10000"/>
                    <a:gd name="T18" fmla="*/ 1728171895 w 10000"/>
                    <a:gd name="T19" fmla="*/ 2147483647 h 10000"/>
                    <a:gd name="T20" fmla="*/ 1513069159 w 10000"/>
                    <a:gd name="T21" fmla="*/ 2147483647 h 10000"/>
                    <a:gd name="T22" fmla="*/ 7214134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2147483647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000" h="10000">
                      <a:moveTo>
                        <a:pt x="8952" y="4746"/>
                      </a:moveTo>
                      <a:cubicBezTo>
                        <a:pt x="8952" y="4746"/>
                        <a:pt x="9789" y="4438"/>
                        <a:pt x="9789" y="4036"/>
                      </a:cubicBezTo>
                      <a:cubicBezTo>
                        <a:pt x="10125" y="3229"/>
                        <a:pt x="10054" y="3000"/>
                        <a:pt x="9628" y="2328"/>
                      </a:cubicBezTo>
                      <a:cubicBezTo>
                        <a:pt x="9201" y="1655"/>
                        <a:pt x="8028" y="776"/>
                        <a:pt x="7229" y="0"/>
                      </a:cubicBezTo>
                      <a:cubicBezTo>
                        <a:pt x="6677" y="239"/>
                        <a:pt x="6358" y="529"/>
                        <a:pt x="5576" y="715"/>
                      </a:cubicBezTo>
                      <a:cubicBezTo>
                        <a:pt x="4794" y="901"/>
                        <a:pt x="3551" y="983"/>
                        <a:pt x="2539" y="1118"/>
                      </a:cubicBezTo>
                      <a:lnTo>
                        <a:pt x="2201" y="715"/>
                      </a:lnTo>
                      <a:lnTo>
                        <a:pt x="1188" y="2730"/>
                      </a:lnTo>
                      <a:cubicBezTo>
                        <a:pt x="963" y="3268"/>
                        <a:pt x="631" y="4031"/>
                        <a:pt x="513" y="4343"/>
                      </a:cubicBezTo>
                      <a:cubicBezTo>
                        <a:pt x="396" y="4654"/>
                        <a:pt x="496" y="4524"/>
                        <a:pt x="482" y="4603"/>
                      </a:cubicBezTo>
                      <a:cubicBezTo>
                        <a:pt x="467" y="4681"/>
                        <a:pt x="503" y="4723"/>
                        <a:pt x="422" y="4817"/>
                      </a:cubicBezTo>
                      <a:cubicBezTo>
                        <a:pt x="342" y="4911"/>
                        <a:pt x="-28" y="5153"/>
                        <a:pt x="2" y="5165"/>
                      </a:cubicBezTo>
                      <a:cubicBezTo>
                        <a:pt x="871" y="6361"/>
                        <a:pt x="1309" y="7628"/>
                        <a:pt x="1789" y="8230"/>
                      </a:cubicBezTo>
                      <a:cubicBezTo>
                        <a:pt x="2266" y="8832"/>
                        <a:pt x="2645" y="8558"/>
                        <a:pt x="2875" y="8776"/>
                      </a:cubicBezTo>
                      <a:cubicBezTo>
                        <a:pt x="3105" y="8994"/>
                        <a:pt x="2722" y="9336"/>
                        <a:pt x="3174" y="9539"/>
                      </a:cubicBezTo>
                      <a:cubicBezTo>
                        <a:pt x="3626" y="9742"/>
                        <a:pt x="4682" y="10053"/>
                        <a:pt x="5588" y="9993"/>
                      </a:cubicBezTo>
                      <a:cubicBezTo>
                        <a:pt x="6494" y="9933"/>
                        <a:pt x="8055" y="9717"/>
                        <a:pt x="8615" y="9179"/>
                      </a:cubicBezTo>
                      <a:cubicBezTo>
                        <a:pt x="9175" y="8641"/>
                        <a:pt x="8840" y="7567"/>
                        <a:pt x="8952" y="6761"/>
                      </a:cubicBezTo>
                      <a:lnTo>
                        <a:pt x="9628" y="6358"/>
                      </a:lnTo>
                      <a:cubicBezTo>
                        <a:pt x="9591" y="6168"/>
                        <a:pt x="9555" y="5977"/>
                        <a:pt x="9518" y="5787"/>
                      </a:cubicBezTo>
                      <a:cubicBezTo>
                        <a:pt x="9629" y="5384"/>
                        <a:pt x="8840" y="5149"/>
                        <a:pt x="8952" y="4746"/>
                      </a:cubicBez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" name="Freeform 353"/>
                <p:cNvSpPr>
                  <a:spLocks/>
                </p:cNvSpPr>
                <p:nvPr/>
              </p:nvSpPr>
              <p:spPr bwMode="auto">
                <a:xfrm>
                  <a:off x="4830763" y="3201988"/>
                  <a:ext cx="158750" cy="82550"/>
                </a:xfrm>
                <a:custGeom>
                  <a:avLst/>
                  <a:gdLst>
                    <a:gd name="T0" fmla="*/ 2147483647 w 10569"/>
                    <a:gd name="T1" fmla="*/ 218132199 h 10092"/>
                    <a:gd name="T2" fmla="*/ 2147483647 w 10569"/>
                    <a:gd name="T3" fmla="*/ 122706788 h 10092"/>
                    <a:gd name="T4" fmla="*/ 2147483647 w 10569"/>
                    <a:gd name="T5" fmla="*/ 61371189 h 10092"/>
                    <a:gd name="T6" fmla="*/ 2147483647 w 10569"/>
                    <a:gd name="T7" fmla="*/ 0 h 10092"/>
                    <a:gd name="T8" fmla="*/ 2147483647 w 10569"/>
                    <a:gd name="T9" fmla="*/ 30665321 h 10092"/>
                    <a:gd name="T10" fmla="*/ 2147483647 w 10569"/>
                    <a:gd name="T11" fmla="*/ 0 h 10092"/>
                    <a:gd name="T12" fmla="*/ 2097951320 w 10569"/>
                    <a:gd name="T13" fmla="*/ 30665321 h 10092"/>
                    <a:gd name="T14" fmla="*/ 1401434486 w 10569"/>
                    <a:gd name="T15" fmla="*/ 61371189 h 10092"/>
                    <a:gd name="T16" fmla="*/ 704917667 w 10569"/>
                    <a:gd name="T17" fmla="*/ 92041467 h 10092"/>
                    <a:gd name="T18" fmla="*/ 8448222 w 10569"/>
                    <a:gd name="T19" fmla="*/ 122706788 h 10092"/>
                    <a:gd name="T20" fmla="*/ 357065685 w 10569"/>
                    <a:gd name="T21" fmla="*/ 164160932 h 10092"/>
                    <a:gd name="T22" fmla="*/ 1012965140 w 10569"/>
                    <a:gd name="T23" fmla="*/ 220119984 h 10092"/>
                    <a:gd name="T24" fmla="*/ 1750099564 w 10569"/>
                    <a:gd name="T25" fmla="*/ 306784830 h 10092"/>
                    <a:gd name="T26" fmla="*/ 2097951320 w 10569"/>
                    <a:gd name="T27" fmla="*/ 337490632 h 10092"/>
                    <a:gd name="T28" fmla="*/ 2147483647 w 10569"/>
                    <a:gd name="T29" fmla="*/ 371544855 h 10092"/>
                    <a:gd name="T30" fmla="*/ 2147483647 w 10569"/>
                    <a:gd name="T31" fmla="*/ 367936564 h 10092"/>
                    <a:gd name="T32" fmla="*/ 2147483647 w 10569"/>
                    <a:gd name="T33" fmla="*/ 337230696 h 10092"/>
                    <a:gd name="T34" fmla="*/ 2147483647 w 10569"/>
                    <a:gd name="T35" fmla="*/ 346435062 h 10092"/>
                    <a:gd name="T36" fmla="*/ 2147483647 w 10569"/>
                    <a:gd name="T37" fmla="*/ 347321125 h 10092"/>
                    <a:gd name="T38" fmla="*/ 2147483647 w 10569"/>
                    <a:gd name="T39" fmla="*/ 353615522 h 10092"/>
                    <a:gd name="T40" fmla="*/ 2147483647 w 10569"/>
                    <a:gd name="T41" fmla="*/ 369740943 h 10092"/>
                    <a:gd name="T42" fmla="*/ 2147483647 w 10569"/>
                    <a:gd name="T43" fmla="*/ 344411753 h 10092"/>
                    <a:gd name="T44" fmla="*/ 2147483647 w 10569"/>
                    <a:gd name="T45" fmla="*/ 359211597 h 100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0569" h="10092">
                      <a:moveTo>
                        <a:pt x="10569" y="5925"/>
                      </a:moveTo>
                      <a:cubicBezTo>
                        <a:pt x="10249" y="5077"/>
                        <a:pt x="8682" y="4197"/>
                        <a:pt x="7738" y="3333"/>
                      </a:cubicBezTo>
                      <a:lnTo>
                        <a:pt x="5920" y="1667"/>
                      </a:lnTo>
                      <a:lnTo>
                        <a:pt x="4102" y="0"/>
                      </a:lnTo>
                      <a:lnTo>
                        <a:pt x="4102" y="833"/>
                      </a:lnTo>
                      <a:lnTo>
                        <a:pt x="3193" y="0"/>
                      </a:lnTo>
                      <a:lnTo>
                        <a:pt x="2738" y="833"/>
                      </a:lnTo>
                      <a:lnTo>
                        <a:pt x="1829" y="1667"/>
                      </a:lnTo>
                      <a:lnTo>
                        <a:pt x="920" y="2500"/>
                      </a:lnTo>
                      <a:cubicBezTo>
                        <a:pt x="617" y="2778"/>
                        <a:pt x="87" y="3007"/>
                        <a:pt x="11" y="3333"/>
                      </a:cubicBezTo>
                      <a:cubicBezTo>
                        <a:pt x="-65" y="3659"/>
                        <a:pt x="248" y="4018"/>
                        <a:pt x="466" y="4459"/>
                      </a:cubicBezTo>
                      <a:cubicBezTo>
                        <a:pt x="684" y="4900"/>
                        <a:pt x="1019" y="5333"/>
                        <a:pt x="1322" y="5979"/>
                      </a:cubicBezTo>
                      <a:cubicBezTo>
                        <a:pt x="1625" y="6625"/>
                        <a:pt x="2048" y="7802"/>
                        <a:pt x="2284" y="8333"/>
                      </a:cubicBezTo>
                      <a:cubicBezTo>
                        <a:pt x="2520" y="8864"/>
                        <a:pt x="2583" y="8874"/>
                        <a:pt x="2738" y="9167"/>
                      </a:cubicBezTo>
                      <a:cubicBezTo>
                        <a:pt x="2893" y="9460"/>
                        <a:pt x="3217" y="10092"/>
                        <a:pt x="3217" y="10092"/>
                      </a:cubicBezTo>
                      <a:cubicBezTo>
                        <a:pt x="4581" y="10092"/>
                        <a:pt x="4900" y="9994"/>
                        <a:pt x="4900" y="9994"/>
                      </a:cubicBezTo>
                      <a:cubicBezTo>
                        <a:pt x="4785" y="9440"/>
                        <a:pt x="5654" y="9714"/>
                        <a:pt x="5539" y="9160"/>
                      </a:cubicBezTo>
                      <a:cubicBezTo>
                        <a:pt x="5853" y="9260"/>
                        <a:pt x="6250" y="9364"/>
                        <a:pt x="6402" y="9410"/>
                      </a:cubicBezTo>
                      <a:cubicBezTo>
                        <a:pt x="6554" y="9456"/>
                        <a:pt x="6377" y="9434"/>
                        <a:pt x="6453" y="9434"/>
                      </a:cubicBezTo>
                      <a:cubicBezTo>
                        <a:pt x="6529" y="9434"/>
                        <a:pt x="6505" y="9504"/>
                        <a:pt x="6723" y="9605"/>
                      </a:cubicBezTo>
                      <a:cubicBezTo>
                        <a:pt x="6941" y="9707"/>
                        <a:pt x="7421" y="10085"/>
                        <a:pt x="7759" y="10043"/>
                      </a:cubicBezTo>
                      <a:cubicBezTo>
                        <a:pt x="8097" y="10001"/>
                        <a:pt x="8436" y="9626"/>
                        <a:pt x="8753" y="9355"/>
                      </a:cubicBezTo>
                      <a:cubicBezTo>
                        <a:pt x="9070" y="9084"/>
                        <a:pt x="8347" y="9964"/>
                        <a:pt x="10391" y="9757"/>
                      </a:cubicBezTo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0" name="Freeform 354"/>
                <p:cNvSpPr>
                  <a:spLocks/>
                </p:cNvSpPr>
                <p:nvPr/>
              </p:nvSpPr>
              <p:spPr bwMode="auto">
                <a:xfrm>
                  <a:off x="4943475" y="3287713"/>
                  <a:ext cx="138113" cy="95250"/>
                </a:xfrm>
                <a:custGeom>
                  <a:avLst/>
                  <a:gdLst>
                    <a:gd name="T0" fmla="*/ 2147483647 w 9980"/>
                    <a:gd name="T1" fmla="*/ 0 h 10000"/>
                    <a:gd name="T2" fmla="*/ 2147483647 w 9980"/>
                    <a:gd name="T3" fmla="*/ 120347451 h 10000"/>
                    <a:gd name="T4" fmla="*/ 2048295641 w 9980"/>
                    <a:gd name="T5" fmla="*/ 174854502 h 10000"/>
                    <a:gd name="T6" fmla="*/ 1295790420 w 9980"/>
                    <a:gd name="T7" fmla="*/ 229369258 h 10000"/>
                    <a:gd name="T8" fmla="*/ 794318046 w 9980"/>
                    <a:gd name="T9" fmla="*/ 209556601 h 10000"/>
                    <a:gd name="T10" fmla="*/ 543839063 w 9980"/>
                    <a:gd name="T11" fmla="*/ 174854502 h 10000"/>
                    <a:gd name="T12" fmla="*/ 292843180 w 9980"/>
                    <a:gd name="T13" fmla="*/ 283793289 h 10000"/>
                    <a:gd name="T14" fmla="*/ 41849789 w 9980"/>
                    <a:gd name="T15" fmla="*/ 447321156 h 10000"/>
                    <a:gd name="T16" fmla="*/ 11224449 w 9980"/>
                    <a:gd name="T17" fmla="*/ 470376980 h 10000"/>
                    <a:gd name="T18" fmla="*/ 159185930 w 9980"/>
                    <a:gd name="T19" fmla="*/ 536612402 h 10000"/>
                    <a:gd name="T20" fmla="*/ 838699122 w 9980"/>
                    <a:gd name="T21" fmla="*/ 744424260 h 10000"/>
                    <a:gd name="T22" fmla="*/ 1841683506 w 9980"/>
                    <a:gd name="T23" fmla="*/ 792279756 h 10000"/>
                    <a:gd name="T24" fmla="*/ 2147483647 w 9980"/>
                    <a:gd name="T25" fmla="*/ 746169002 h 10000"/>
                    <a:gd name="T26" fmla="*/ 2147483647 w 9980"/>
                    <a:gd name="T27" fmla="*/ 678509460 h 10000"/>
                    <a:gd name="T28" fmla="*/ 2147483647 w 9980"/>
                    <a:gd name="T29" fmla="*/ 678509460 h 10000"/>
                    <a:gd name="T30" fmla="*/ 2147483647 w 9980"/>
                    <a:gd name="T31" fmla="*/ 610766908 h 10000"/>
                    <a:gd name="T32" fmla="*/ 2147483647 w 9980"/>
                    <a:gd name="T33" fmla="*/ 392815010 h 10000"/>
                    <a:gd name="T34" fmla="*/ 2147483647 w 9980"/>
                    <a:gd name="T35" fmla="*/ 120347451 h 10000"/>
                    <a:gd name="T36" fmla="*/ 2147483647 w 9980"/>
                    <a:gd name="T37" fmla="*/ 9902428 h 10000"/>
                    <a:gd name="T38" fmla="*/ 2147483647 w 9980"/>
                    <a:gd name="T39" fmla="*/ 26306802 h 10000"/>
                    <a:gd name="T40" fmla="*/ 2147483647 w 9980"/>
                    <a:gd name="T41" fmla="*/ 0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980" h="10000">
                      <a:moveTo>
                        <a:pt x="7338" y="0"/>
                      </a:moveTo>
                      <a:cubicBezTo>
                        <a:pt x="6885" y="506"/>
                        <a:pt x="6535" y="1151"/>
                        <a:pt x="5980" y="1519"/>
                      </a:cubicBezTo>
                      <a:cubicBezTo>
                        <a:pt x="5426" y="1887"/>
                        <a:pt x="4670" y="1978"/>
                        <a:pt x="4015" y="2207"/>
                      </a:cubicBezTo>
                      <a:cubicBezTo>
                        <a:pt x="2540" y="2895"/>
                        <a:pt x="2950" y="2822"/>
                        <a:pt x="2540" y="2895"/>
                      </a:cubicBezTo>
                      <a:cubicBezTo>
                        <a:pt x="2130" y="2968"/>
                        <a:pt x="1557" y="2645"/>
                        <a:pt x="1557" y="2645"/>
                      </a:cubicBezTo>
                      <a:cubicBezTo>
                        <a:pt x="1066" y="1958"/>
                        <a:pt x="1230" y="2051"/>
                        <a:pt x="1066" y="2207"/>
                      </a:cubicBezTo>
                      <a:cubicBezTo>
                        <a:pt x="902" y="2363"/>
                        <a:pt x="574" y="3582"/>
                        <a:pt x="574" y="3582"/>
                      </a:cubicBezTo>
                      <a:cubicBezTo>
                        <a:pt x="409" y="4270"/>
                        <a:pt x="174" y="5254"/>
                        <a:pt x="82" y="5646"/>
                      </a:cubicBezTo>
                      <a:cubicBezTo>
                        <a:pt x="-10" y="6038"/>
                        <a:pt x="-16" y="5749"/>
                        <a:pt x="22" y="5937"/>
                      </a:cubicBezTo>
                      <a:cubicBezTo>
                        <a:pt x="60" y="6125"/>
                        <a:pt x="42" y="6197"/>
                        <a:pt x="312" y="6773"/>
                      </a:cubicBezTo>
                      <a:cubicBezTo>
                        <a:pt x="583" y="7349"/>
                        <a:pt x="1094" y="8858"/>
                        <a:pt x="1644" y="9396"/>
                      </a:cubicBezTo>
                      <a:cubicBezTo>
                        <a:pt x="2194" y="9934"/>
                        <a:pt x="3153" y="9997"/>
                        <a:pt x="3610" y="10000"/>
                      </a:cubicBezTo>
                      <a:cubicBezTo>
                        <a:pt x="4068" y="10003"/>
                        <a:pt x="3989" y="9657"/>
                        <a:pt x="4389" y="9418"/>
                      </a:cubicBezTo>
                      <a:cubicBezTo>
                        <a:pt x="4788" y="9179"/>
                        <a:pt x="5720" y="8707"/>
                        <a:pt x="6009" y="8564"/>
                      </a:cubicBezTo>
                      <a:cubicBezTo>
                        <a:pt x="6298" y="8421"/>
                        <a:pt x="5883" y="8706"/>
                        <a:pt x="6124" y="8564"/>
                      </a:cubicBezTo>
                      <a:cubicBezTo>
                        <a:pt x="6364" y="8422"/>
                        <a:pt x="7069" y="8310"/>
                        <a:pt x="7455" y="7709"/>
                      </a:cubicBezTo>
                      <a:cubicBezTo>
                        <a:pt x="7841" y="7109"/>
                        <a:pt x="8111" y="5875"/>
                        <a:pt x="8438" y="4958"/>
                      </a:cubicBezTo>
                      <a:cubicBezTo>
                        <a:pt x="8929" y="3812"/>
                        <a:pt x="9701" y="2324"/>
                        <a:pt x="9913" y="1519"/>
                      </a:cubicBezTo>
                      <a:cubicBezTo>
                        <a:pt x="10125" y="713"/>
                        <a:pt x="9778" y="589"/>
                        <a:pt x="9710" y="125"/>
                      </a:cubicBezTo>
                      <a:lnTo>
                        <a:pt x="9128" y="332"/>
                      </a:lnTo>
                      <a:lnTo>
                        <a:pt x="7338" y="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" name="Freeform 355"/>
                <p:cNvSpPr>
                  <a:spLocks/>
                </p:cNvSpPr>
                <p:nvPr/>
              </p:nvSpPr>
              <p:spPr bwMode="auto">
                <a:xfrm>
                  <a:off x="4948238" y="3248025"/>
                  <a:ext cx="133350" cy="69850"/>
                </a:xfrm>
                <a:custGeom>
                  <a:avLst/>
                  <a:gdLst>
                    <a:gd name="T0" fmla="*/ 2147483647 w 10000"/>
                    <a:gd name="T1" fmla="*/ 11717197 h 9595"/>
                    <a:gd name="T2" fmla="*/ 2117831042 w 10000"/>
                    <a:gd name="T3" fmla="*/ 1864984 h 9595"/>
                    <a:gd name="T4" fmla="*/ 1670018673 w 10000"/>
                    <a:gd name="T5" fmla="*/ 1985706 h 9595"/>
                    <a:gd name="T6" fmla="*/ 1192608324 w 10000"/>
                    <a:gd name="T7" fmla="*/ 11717197 h 9595"/>
                    <a:gd name="T8" fmla="*/ 954346452 w 10000"/>
                    <a:gd name="T9" fmla="*/ 56295023 h 9595"/>
                    <a:gd name="T10" fmla="*/ 0 w 10000"/>
                    <a:gd name="T11" fmla="*/ 100895271 h 9595"/>
                    <a:gd name="T12" fmla="*/ 238705181 w 10000"/>
                    <a:gd name="T13" fmla="*/ 145472777 h 9595"/>
                    <a:gd name="T14" fmla="*/ 413599734 w 10000"/>
                    <a:gd name="T15" fmla="*/ 172255509 h 9595"/>
                    <a:gd name="T16" fmla="*/ 852527046 w 10000"/>
                    <a:gd name="T17" fmla="*/ 192499706 h 9595"/>
                    <a:gd name="T18" fmla="*/ 1872358309 w 10000"/>
                    <a:gd name="T19" fmla="*/ 165736637 h 9595"/>
                    <a:gd name="T20" fmla="*/ 2147483647 w 10000"/>
                    <a:gd name="T21" fmla="*/ 153539079 h 9595"/>
                    <a:gd name="T22" fmla="*/ 2147483647 w 10000"/>
                    <a:gd name="T23" fmla="*/ 109902201 h 9595"/>
                    <a:gd name="T24" fmla="*/ 2147483647 w 10000"/>
                    <a:gd name="T25" fmla="*/ 118909553 h 9595"/>
                    <a:gd name="T26" fmla="*/ 2147483647 w 10000"/>
                    <a:gd name="T27" fmla="*/ 99771804 h 9595"/>
                    <a:gd name="T28" fmla="*/ 2147483647 w 10000"/>
                    <a:gd name="T29" fmla="*/ 78603679 h 9595"/>
                    <a:gd name="T30" fmla="*/ 2147483647 w 10000"/>
                    <a:gd name="T31" fmla="*/ 43215616 h 9595"/>
                    <a:gd name="T32" fmla="*/ 2147483647 w 10000"/>
                    <a:gd name="T33" fmla="*/ 24356051 h 9595"/>
                    <a:gd name="T34" fmla="*/ 2147483647 w 10000"/>
                    <a:gd name="T35" fmla="*/ 11717197 h 9595"/>
                    <a:gd name="T36" fmla="*/ 2147483647 w 10000"/>
                    <a:gd name="T37" fmla="*/ 11717197 h 959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000" h="9595">
                      <a:moveTo>
                        <a:pt x="6210" y="584"/>
                      </a:moveTo>
                      <a:cubicBezTo>
                        <a:pt x="5554" y="325"/>
                        <a:pt x="5389" y="258"/>
                        <a:pt x="5013" y="93"/>
                      </a:cubicBezTo>
                      <a:cubicBezTo>
                        <a:pt x="4637" y="-72"/>
                        <a:pt x="4318" y="17"/>
                        <a:pt x="3953" y="99"/>
                      </a:cubicBezTo>
                      <a:lnTo>
                        <a:pt x="2823" y="584"/>
                      </a:lnTo>
                      <a:lnTo>
                        <a:pt x="2259" y="2806"/>
                      </a:lnTo>
                      <a:lnTo>
                        <a:pt x="0" y="5029"/>
                      </a:lnTo>
                      <a:lnTo>
                        <a:pt x="565" y="7251"/>
                      </a:lnTo>
                      <a:lnTo>
                        <a:pt x="979" y="8586"/>
                      </a:lnTo>
                      <a:lnTo>
                        <a:pt x="2018" y="9595"/>
                      </a:lnTo>
                      <a:lnTo>
                        <a:pt x="4432" y="8261"/>
                      </a:lnTo>
                      <a:lnTo>
                        <a:pt x="6240" y="7653"/>
                      </a:lnTo>
                      <a:lnTo>
                        <a:pt x="7130" y="5478"/>
                      </a:lnTo>
                      <a:lnTo>
                        <a:pt x="9214" y="5927"/>
                      </a:lnTo>
                      <a:lnTo>
                        <a:pt x="9803" y="4973"/>
                      </a:lnTo>
                      <a:cubicBezTo>
                        <a:pt x="9735" y="4622"/>
                        <a:pt x="9905" y="4270"/>
                        <a:pt x="9837" y="3918"/>
                      </a:cubicBezTo>
                      <a:cubicBezTo>
                        <a:pt x="9758" y="2807"/>
                        <a:pt x="10067" y="3265"/>
                        <a:pt x="9987" y="2154"/>
                      </a:cubicBezTo>
                      <a:cubicBezTo>
                        <a:pt x="9527" y="1653"/>
                        <a:pt x="9037" y="1714"/>
                        <a:pt x="8578" y="1214"/>
                      </a:cubicBezTo>
                      <a:cubicBezTo>
                        <a:pt x="8542" y="1004"/>
                        <a:pt x="8505" y="794"/>
                        <a:pt x="8469" y="584"/>
                      </a:cubicBezTo>
                      <a:lnTo>
                        <a:pt x="6210" y="584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2" name="Freeform 356"/>
                <p:cNvSpPr>
                  <a:spLocks/>
                </p:cNvSpPr>
                <p:nvPr/>
              </p:nvSpPr>
              <p:spPr bwMode="auto">
                <a:xfrm>
                  <a:off x="5097463" y="3429000"/>
                  <a:ext cx="182562" cy="141288"/>
                </a:xfrm>
                <a:custGeom>
                  <a:avLst/>
                  <a:gdLst>
                    <a:gd name="T0" fmla="*/ 2147483647 w 10000"/>
                    <a:gd name="T1" fmla="*/ 293810106 h 10000"/>
                    <a:gd name="T2" fmla="*/ 1846282842 w 10000"/>
                    <a:gd name="T3" fmla="*/ 293810106 h 10000"/>
                    <a:gd name="T4" fmla="*/ 0 w 10000"/>
                    <a:gd name="T5" fmla="*/ 0 h 10000"/>
                    <a:gd name="T6" fmla="*/ 0 w 10000"/>
                    <a:gd name="T7" fmla="*/ 587019553 h 10000"/>
                    <a:gd name="T8" fmla="*/ 924200281 w 10000"/>
                    <a:gd name="T9" fmla="*/ 1468447271 h 10000"/>
                    <a:gd name="T10" fmla="*/ 1379187541 w 10000"/>
                    <a:gd name="T11" fmla="*/ 2147483647 h 10000"/>
                    <a:gd name="T12" fmla="*/ 924200281 w 10000"/>
                    <a:gd name="T13" fmla="*/ 2147483647 h 10000"/>
                    <a:gd name="T14" fmla="*/ 1846282842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1761659502 h 10000"/>
                    <a:gd name="T42" fmla="*/ 2147483647 w 10000"/>
                    <a:gd name="T43" fmla="*/ 587019553 h 10000"/>
                    <a:gd name="T44" fmla="*/ 2147483647 w 10000"/>
                    <a:gd name="T45" fmla="*/ 0 h 10000"/>
                    <a:gd name="T46" fmla="*/ 2147483647 w 10000"/>
                    <a:gd name="T47" fmla="*/ 293810106 h 100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000" h="10000">
                      <a:moveTo>
                        <a:pt x="3636" y="522"/>
                      </a:moveTo>
                      <a:lnTo>
                        <a:pt x="909" y="522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455" y="2609"/>
                      </a:lnTo>
                      <a:cubicBezTo>
                        <a:pt x="530" y="3171"/>
                        <a:pt x="604" y="3733"/>
                        <a:pt x="679" y="4295"/>
                      </a:cubicBezTo>
                      <a:cubicBezTo>
                        <a:pt x="604" y="4631"/>
                        <a:pt x="530" y="4968"/>
                        <a:pt x="455" y="5304"/>
                      </a:cubicBezTo>
                      <a:lnTo>
                        <a:pt x="909" y="6348"/>
                      </a:lnTo>
                      <a:lnTo>
                        <a:pt x="1598" y="7682"/>
                      </a:lnTo>
                      <a:cubicBezTo>
                        <a:pt x="2779" y="7328"/>
                        <a:pt x="2976" y="7157"/>
                        <a:pt x="4110" y="6712"/>
                      </a:cubicBezTo>
                      <a:lnTo>
                        <a:pt x="4448" y="7069"/>
                      </a:lnTo>
                      <a:lnTo>
                        <a:pt x="5010" y="7076"/>
                      </a:lnTo>
                      <a:cubicBezTo>
                        <a:pt x="5007" y="7181"/>
                        <a:pt x="5003" y="7286"/>
                        <a:pt x="5000" y="7391"/>
                      </a:cubicBezTo>
                      <a:lnTo>
                        <a:pt x="4545" y="7913"/>
                      </a:lnTo>
                      <a:lnTo>
                        <a:pt x="5000" y="10000"/>
                      </a:lnTo>
                      <a:lnTo>
                        <a:pt x="6818" y="8435"/>
                      </a:lnTo>
                      <a:lnTo>
                        <a:pt x="8636" y="8435"/>
                      </a:lnTo>
                      <a:lnTo>
                        <a:pt x="9545" y="6870"/>
                      </a:lnTo>
                      <a:lnTo>
                        <a:pt x="10000" y="6870"/>
                      </a:lnTo>
                      <a:lnTo>
                        <a:pt x="7273" y="5826"/>
                      </a:lnTo>
                      <a:cubicBezTo>
                        <a:pt x="7121" y="4927"/>
                        <a:pt x="6970" y="4029"/>
                        <a:pt x="6818" y="3130"/>
                      </a:cubicBezTo>
                      <a:lnTo>
                        <a:pt x="8636" y="1043"/>
                      </a:lnTo>
                      <a:lnTo>
                        <a:pt x="5909" y="0"/>
                      </a:lnTo>
                      <a:lnTo>
                        <a:pt x="3636" y="52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3" name="Freeform 361"/>
                <p:cNvSpPr>
                  <a:spLocks/>
                </p:cNvSpPr>
                <p:nvPr/>
              </p:nvSpPr>
              <p:spPr bwMode="auto">
                <a:xfrm>
                  <a:off x="4691063" y="3314700"/>
                  <a:ext cx="114300" cy="65088"/>
                </a:xfrm>
                <a:custGeom>
                  <a:avLst/>
                  <a:gdLst>
                    <a:gd name="T0" fmla="*/ 1523412940 w 10000"/>
                    <a:gd name="T1" fmla="*/ 20703172 h 11466"/>
                    <a:gd name="T2" fmla="*/ 1384973249 w 10000"/>
                    <a:gd name="T3" fmla="*/ 13260037 h 11466"/>
                    <a:gd name="T4" fmla="*/ 1107889269 w 10000"/>
                    <a:gd name="T5" fmla="*/ 5816929 h 11466"/>
                    <a:gd name="T6" fmla="*/ 705952907 w 10000"/>
                    <a:gd name="T7" fmla="*/ 11598732 h 11466"/>
                    <a:gd name="T8" fmla="*/ 629180878 w 10000"/>
                    <a:gd name="T9" fmla="*/ 0 h 11466"/>
                    <a:gd name="T10" fmla="*/ 415505657 w 10000"/>
                    <a:gd name="T11" fmla="*/ 11182239 h 11466"/>
                    <a:gd name="T12" fmla="*/ 0 w 10000"/>
                    <a:gd name="T13" fmla="*/ 35589387 h 11466"/>
                    <a:gd name="T14" fmla="*/ 0 w 10000"/>
                    <a:gd name="T15" fmla="*/ 50474506 h 11466"/>
                    <a:gd name="T16" fmla="*/ 277065955 w 10000"/>
                    <a:gd name="T17" fmla="*/ 50474506 h 11466"/>
                    <a:gd name="T18" fmla="*/ 408729233 w 10000"/>
                    <a:gd name="T19" fmla="*/ 68272305 h 11466"/>
                    <a:gd name="T20" fmla="*/ 553945349 w 10000"/>
                    <a:gd name="T21" fmla="*/ 65360750 h 11466"/>
                    <a:gd name="T22" fmla="*/ 860112323 w 10000"/>
                    <a:gd name="T23" fmla="*/ 53797304 h 11466"/>
                    <a:gd name="T24" fmla="*/ 1019100903 w 10000"/>
                    <a:gd name="T25" fmla="*/ 60412870 h 11466"/>
                    <a:gd name="T26" fmla="*/ 1523412940 w 10000"/>
                    <a:gd name="T27" fmla="*/ 50474506 h 11466"/>
                    <a:gd name="T28" fmla="*/ 1800478906 w 10000"/>
                    <a:gd name="T29" fmla="*/ 43031399 h 11466"/>
                    <a:gd name="T30" fmla="*/ 1938918597 w 10000"/>
                    <a:gd name="T31" fmla="*/ 43031399 h 11466"/>
                    <a:gd name="T32" fmla="*/ 1800478906 w 10000"/>
                    <a:gd name="T33" fmla="*/ 35589387 h 11466"/>
                    <a:gd name="T34" fmla="*/ 1523412940 w 10000"/>
                    <a:gd name="T35" fmla="*/ 20703172 h 114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0000" h="11466">
                      <a:moveTo>
                        <a:pt x="7857" y="3477"/>
                      </a:moveTo>
                      <a:lnTo>
                        <a:pt x="7143" y="2227"/>
                      </a:lnTo>
                      <a:lnTo>
                        <a:pt x="5714" y="977"/>
                      </a:lnTo>
                      <a:lnTo>
                        <a:pt x="3641" y="1948"/>
                      </a:lnTo>
                      <a:cubicBezTo>
                        <a:pt x="3532" y="1206"/>
                        <a:pt x="3354" y="742"/>
                        <a:pt x="3245" y="0"/>
                      </a:cubicBezTo>
                      <a:lnTo>
                        <a:pt x="2143" y="1878"/>
                      </a:lnTo>
                      <a:lnTo>
                        <a:pt x="0" y="5977"/>
                      </a:lnTo>
                      <a:lnTo>
                        <a:pt x="0" y="8477"/>
                      </a:lnTo>
                      <a:lnTo>
                        <a:pt x="1429" y="8477"/>
                      </a:lnTo>
                      <a:lnTo>
                        <a:pt x="2108" y="11466"/>
                      </a:lnTo>
                      <a:lnTo>
                        <a:pt x="2857" y="10977"/>
                      </a:lnTo>
                      <a:lnTo>
                        <a:pt x="4436" y="9035"/>
                      </a:lnTo>
                      <a:lnTo>
                        <a:pt x="5256" y="10146"/>
                      </a:lnTo>
                      <a:lnTo>
                        <a:pt x="7857" y="8477"/>
                      </a:lnTo>
                      <a:lnTo>
                        <a:pt x="9286" y="7227"/>
                      </a:lnTo>
                      <a:lnTo>
                        <a:pt x="10000" y="7227"/>
                      </a:lnTo>
                      <a:lnTo>
                        <a:pt x="9286" y="5977"/>
                      </a:lnTo>
                      <a:lnTo>
                        <a:pt x="7857" y="347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4" name="Freeform 363"/>
                <p:cNvSpPr>
                  <a:spLocks/>
                </p:cNvSpPr>
                <p:nvPr/>
              </p:nvSpPr>
              <p:spPr bwMode="auto">
                <a:xfrm>
                  <a:off x="4633913" y="3168650"/>
                  <a:ext cx="71437" cy="74613"/>
                </a:xfrm>
                <a:custGeom>
                  <a:avLst/>
                  <a:gdLst>
                    <a:gd name="T0" fmla="*/ 43091458 w 10056"/>
                    <a:gd name="T1" fmla="*/ 105833347 h 10000"/>
                    <a:gd name="T2" fmla="*/ 60516545 w 10056"/>
                    <a:gd name="T3" fmla="*/ 148181948 h 10000"/>
                    <a:gd name="T4" fmla="*/ 95382098 w 10056"/>
                    <a:gd name="T5" fmla="*/ 169343381 h 10000"/>
                    <a:gd name="T6" fmla="*/ 127165973 w 10056"/>
                    <a:gd name="T7" fmla="*/ 196710131 h 10000"/>
                    <a:gd name="T8" fmla="*/ 159904912 w 10056"/>
                    <a:gd name="T9" fmla="*/ 231533339 h 10000"/>
                    <a:gd name="T10" fmla="*/ 180375846 w 10056"/>
                    <a:gd name="T11" fmla="*/ 174299266 h 10000"/>
                    <a:gd name="T12" fmla="*/ 168237950 w 10056"/>
                    <a:gd name="T13" fmla="*/ 131951061 h 10000"/>
                    <a:gd name="T14" fmla="*/ 181386826 w 10056"/>
                    <a:gd name="T15" fmla="*/ 75990916 h 10000"/>
                    <a:gd name="T16" fmla="*/ 155827284 w 10056"/>
                    <a:gd name="T17" fmla="*/ 54825744 h 10000"/>
                    <a:gd name="T18" fmla="*/ 130232265 w 10056"/>
                    <a:gd name="T19" fmla="*/ 42323709 h 10000"/>
                    <a:gd name="T20" fmla="*/ 95382098 w 10056"/>
                    <a:gd name="T21" fmla="*/ 21161829 h 10000"/>
                    <a:gd name="T22" fmla="*/ 60516545 w 10056"/>
                    <a:gd name="T23" fmla="*/ 21161829 h 10000"/>
                    <a:gd name="T24" fmla="*/ 43091458 w 10056"/>
                    <a:gd name="T25" fmla="*/ 0 h 10000"/>
                    <a:gd name="T26" fmla="*/ 8243820 w 10056"/>
                    <a:gd name="T27" fmla="*/ 21161829 h 10000"/>
                    <a:gd name="T28" fmla="*/ 0 w 10056"/>
                    <a:gd name="T29" fmla="*/ 22481897 h 10000"/>
                    <a:gd name="T30" fmla="*/ 16414107 w 10056"/>
                    <a:gd name="T31" fmla="*/ 79716022 h 10000"/>
                    <a:gd name="T32" fmla="*/ 43091458 w 10056"/>
                    <a:gd name="T33" fmla="*/ 105833347 h 1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056" h="10000">
                      <a:moveTo>
                        <a:pt x="2389" y="4571"/>
                      </a:moveTo>
                      <a:lnTo>
                        <a:pt x="3355" y="6400"/>
                      </a:lnTo>
                      <a:lnTo>
                        <a:pt x="5288" y="7314"/>
                      </a:lnTo>
                      <a:lnTo>
                        <a:pt x="7050" y="8496"/>
                      </a:lnTo>
                      <a:lnTo>
                        <a:pt x="8865" y="10000"/>
                      </a:lnTo>
                      <a:cubicBezTo>
                        <a:pt x="8961" y="9105"/>
                        <a:pt x="9904" y="8423"/>
                        <a:pt x="10000" y="7528"/>
                      </a:cubicBezTo>
                      <a:lnTo>
                        <a:pt x="9327" y="5699"/>
                      </a:lnTo>
                      <a:cubicBezTo>
                        <a:pt x="9382" y="4965"/>
                        <a:pt x="10001" y="4016"/>
                        <a:pt x="10056" y="3282"/>
                      </a:cubicBezTo>
                      <a:lnTo>
                        <a:pt x="8639" y="2368"/>
                      </a:lnTo>
                      <a:lnTo>
                        <a:pt x="7220" y="1828"/>
                      </a:lnTo>
                      <a:lnTo>
                        <a:pt x="5288" y="914"/>
                      </a:lnTo>
                      <a:lnTo>
                        <a:pt x="3355" y="914"/>
                      </a:lnTo>
                      <a:lnTo>
                        <a:pt x="2389" y="0"/>
                      </a:lnTo>
                      <a:lnTo>
                        <a:pt x="457" y="914"/>
                      </a:lnTo>
                      <a:lnTo>
                        <a:pt x="0" y="971"/>
                      </a:lnTo>
                      <a:cubicBezTo>
                        <a:pt x="152" y="1866"/>
                        <a:pt x="757" y="2548"/>
                        <a:pt x="910" y="3443"/>
                      </a:cubicBezTo>
                      <a:lnTo>
                        <a:pt x="2389" y="4571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5" name="Freeform 252"/>
                <p:cNvSpPr>
                  <a:spLocks/>
                </p:cNvSpPr>
                <p:nvPr/>
              </p:nvSpPr>
              <p:spPr bwMode="auto">
                <a:xfrm rot="21133526">
                  <a:off x="4865688" y="3344863"/>
                  <a:ext cx="88900" cy="47625"/>
                </a:xfrm>
                <a:custGeom>
                  <a:avLst/>
                  <a:gdLst>
                    <a:gd name="T0" fmla="*/ 0 w 1912593"/>
                    <a:gd name="T1" fmla="*/ 0 h 1229193"/>
                    <a:gd name="T2" fmla="*/ 0 w 1912593"/>
                    <a:gd name="T3" fmla="*/ 0 h 1229193"/>
                    <a:gd name="T4" fmla="*/ 0 w 1912593"/>
                    <a:gd name="T5" fmla="*/ 0 h 1229193"/>
                    <a:gd name="T6" fmla="*/ 0 w 1912593"/>
                    <a:gd name="T7" fmla="*/ 0 h 1229193"/>
                    <a:gd name="T8" fmla="*/ 0 w 1912593"/>
                    <a:gd name="T9" fmla="*/ 0 h 1229193"/>
                    <a:gd name="T10" fmla="*/ 0 w 1912593"/>
                    <a:gd name="T11" fmla="*/ 0 h 1229193"/>
                    <a:gd name="T12" fmla="*/ 0 w 1912593"/>
                    <a:gd name="T13" fmla="*/ 0 h 1229193"/>
                    <a:gd name="T14" fmla="*/ 0 w 1912593"/>
                    <a:gd name="T15" fmla="*/ 0 h 1229193"/>
                    <a:gd name="T16" fmla="*/ 0 w 1912593"/>
                    <a:gd name="T17" fmla="*/ 0 h 122919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12593" h="1229193">
                      <a:moveTo>
                        <a:pt x="0" y="233280"/>
                      </a:moveTo>
                      <a:lnTo>
                        <a:pt x="83793" y="1154242"/>
                      </a:lnTo>
                      <a:lnTo>
                        <a:pt x="1103124" y="1229193"/>
                      </a:lnTo>
                      <a:lnTo>
                        <a:pt x="1912593" y="314793"/>
                      </a:lnTo>
                      <a:lnTo>
                        <a:pt x="1792672" y="0"/>
                      </a:lnTo>
                      <a:lnTo>
                        <a:pt x="1124055" y="252554"/>
                      </a:lnTo>
                      <a:cubicBezTo>
                        <a:pt x="892871" y="224853"/>
                        <a:pt x="379360" y="273001"/>
                        <a:pt x="148176" y="245300"/>
                      </a:cubicBezTo>
                      <a:lnTo>
                        <a:pt x="128763" y="242675"/>
                      </a:lnTo>
                      <a:lnTo>
                        <a:pt x="0" y="23328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6" name="Freeform 253"/>
                <p:cNvSpPr>
                  <a:spLocks/>
                </p:cNvSpPr>
                <p:nvPr/>
              </p:nvSpPr>
              <p:spPr bwMode="auto">
                <a:xfrm>
                  <a:off x="4870450" y="3354388"/>
                  <a:ext cx="142875" cy="149225"/>
                </a:xfrm>
                <a:custGeom>
                  <a:avLst/>
                  <a:gdLst>
                    <a:gd name="T0" fmla="*/ 0 w 3644175"/>
                    <a:gd name="T1" fmla="*/ 0 h 3780713"/>
                    <a:gd name="T2" fmla="*/ 0 w 3644175"/>
                    <a:gd name="T3" fmla="*/ 0 h 3780713"/>
                    <a:gd name="T4" fmla="*/ 0 w 3644175"/>
                    <a:gd name="T5" fmla="*/ 0 h 3780713"/>
                    <a:gd name="T6" fmla="*/ 0 w 3644175"/>
                    <a:gd name="T7" fmla="*/ 0 h 3780713"/>
                    <a:gd name="T8" fmla="*/ 0 w 3644175"/>
                    <a:gd name="T9" fmla="*/ 0 h 3780713"/>
                    <a:gd name="T10" fmla="*/ 0 w 3644175"/>
                    <a:gd name="T11" fmla="*/ 0 h 3780713"/>
                    <a:gd name="T12" fmla="*/ 0 w 3644175"/>
                    <a:gd name="T13" fmla="*/ 0 h 3780713"/>
                    <a:gd name="T14" fmla="*/ 0 w 3644175"/>
                    <a:gd name="T15" fmla="*/ 0 h 3780713"/>
                    <a:gd name="T16" fmla="*/ 0 w 3644175"/>
                    <a:gd name="T17" fmla="*/ 0 h 3780713"/>
                    <a:gd name="T18" fmla="*/ 0 w 3644175"/>
                    <a:gd name="T19" fmla="*/ 0 h 3780713"/>
                    <a:gd name="T20" fmla="*/ 0 w 3644175"/>
                    <a:gd name="T21" fmla="*/ 0 h 3780713"/>
                    <a:gd name="T22" fmla="*/ 0 w 3644175"/>
                    <a:gd name="T23" fmla="*/ 0 h 3780713"/>
                    <a:gd name="T24" fmla="*/ 0 w 3644175"/>
                    <a:gd name="T25" fmla="*/ 0 h 3780713"/>
                    <a:gd name="T26" fmla="*/ 0 w 3644175"/>
                    <a:gd name="T27" fmla="*/ 0 h 3780713"/>
                    <a:gd name="T28" fmla="*/ 0 w 3644175"/>
                    <a:gd name="T29" fmla="*/ 0 h 3780713"/>
                    <a:gd name="T30" fmla="*/ 0 w 3644175"/>
                    <a:gd name="T31" fmla="*/ 0 h 3780713"/>
                    <a:gd name="T32" fmla="*/ 0 w 3644175"/>
                    <a:gd name="T33" fmla="*/ 0 h 3780713"/>
                    <a:gd name="T34" fmla="*/ 0 w 3644175"/>
                    <a:gd name="T35" fmla="*/ 0 h 3780713"/>
                    <a:gd name="T36" fmla="*/ 0 w 3644175"/>
                    <a:gd name="T37" fmla="*/ 0 h 3780713"/>
                    <a:gd name="T38" fmla="*/ 0 w 3644175"/>
                    <a:gd name="T39" fmla="*/ 0 h 378071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644175" h="3780713">
                      <a:moveTo>
                        <a:pt x="2018109" y="0"/>
                      </a:moveTo>
                      <a:lnTo>
                        <a:pt x="1131347" y="970851"/>
                      </a:lnTo>
                      <a:lnTo>
                        <a:pt x="106496" y="992543"/>
                      </a:lnTo>
                      <a:lnTo>
                        <a:pt x="0" y="1285960"/>
                      </a:lnTo>
                      <a:lnTo>
                        <a:pt x="250657" y="1838746"/>
                      </a:lnTo>
                      <a:lnTo>
                        <a:pt x="476240" y="1522355"/>
                      </a:lnTo>
                      <a:lnTo>
                        <a:pt x="637449" y="1360281"/>
                      </a:lnTo>
                      <a:lnTo>
                        <a:pt x="900975" y="1622129"/>
                      </a:lnTo>
                      <a:lnTo>
                        <a:pt x="1125827" y="2401618"/>
                      </a:lnTo>
                      <a:lnTo>
                        <a:pt x="1614428" y="2951232"/>
                      </a:lnTo>
                      <a:cubicBezTo>
                        <a:pt x="2156362" y="3074631"/>
                        <a:pt x="2677783" y="3504219"/>
                        <a:pt x="3209460" y="3780713"/>
                      </a:cubicBezTo>
                      <a:lnTo>
                        <a:pt x="1455611" y="1667100"/>
                      </a:lnTo>
                      <a:lnTo>
                        <a:pt x="1543203" y="1366330"/>
                      </a:lnTo>
                      <a:lnTo>
                        <a:pt x="1755414" y="1517198"/>
                      </a:lnTo>
                      <a:lnTo>
                        <a:pt x="3644175" y="1622129"/>
                      </a:lnTo>
                      <a:lnTo>
                        <a:pt x="3394079" y="610450"/>
                      </a:lnTo>
                      <a:lnTo>
                        <a:pt x="3170007" y="750786"/>
                      </a:lnTo>
                      <a:lnTo>
                        <a:pt x="2480463" y="641709"/>
                      </a:lnTo>
                      <a:lnTo>
                        <a:pt x="2078068" y="137463"/>
                      </a:lnTo>
                      <a:lnTo>
                        <a:pt x="2018109" y="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7" name="Freeform 254"/>
                <p:cNvSpPr>
                  <a:spLocks/>
                </p:cNvSpPr>
                <p:nvPr/>
              </p:nvSpPr>
              <p:spPr bwMode="auto">
                <a:xfrm>
                  <a:off x="4929188" y="3406775"/>
                  <a:ext cx="98425" cy="98425"/>
                </a:xfrm>
                <a:custGeom>
                  <a:avLst/>
                  <a:gdLst>
                    <a:gd name="T0" fmla="*/ 0 w 2398426"/>
                    <a:gd name="T1" fmla="*/ 0 h 2488994"/>
                    <a:gd name="T2" fmla="*/ 0 w 2398426"/>
                    <a:gd name="T3" fmla="*/ 0 h 2488994"/>
                    <a:gd name="T4" fmla="*/ 0 w 2398426"/>
                    <a:gd name="T5" fmla="*/ 0 h 2488994"/>
                    <a:gd name="T6" fmla="*/ 0 w 2398426"/>
                    <a:gd name="T7" fmla="*/ 0 h 2488994"/>
                    <a:gd name="T8" fmla="*/ 0 w 2398426"/>
                    <a:gd name="T9" fmla="*/ 0 h 2488994"/>
                    <a:gd name="T10" fmla="*/ 0 w 2398426"/>
                    <a:gd name="T11" fmla="*/ 0 h 2488994"/>
                    <a:gd name="T12" fmla="*/ 0 w 2398426"/>
                    <a:gd name="T13" fmla="*/ 0 h 2488994"/>
                    <a:gd name="T14" fmla="*/ 0 w 2398426"/>
                    <a:gd name="T15" fmla="*/ 0 h 248899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98426" h="2488994">
                      <a:moveTo>
                        <a:pt x="2113613" y="269822"/>
                      </a:moveTo>
                      <a:lnTo>
                        <a:pt x="254833" y="149901"/>
                      </a:lnTo>
                      <a:lnTo>
                        <a:pt x="74951" y="0"/>
                      </a:lnTo>
                      <a:lnTo>
                        <a:pt x="0" y="329783"/>
                      </a:lnTo>
                      <a:lnTo>
                        <a:pt x="1691048" y="2488994"/>
                      </a:lnTo>
                      <a:lnTo>
                        <a:pt x="2177788" y="1556144"/>
                      </a:lnTo>
                      <a:lnTo>
                        <a:pt x="2398426" y="1439055"/>
                      </a:lnTo>
                      <a:lnTo>
                        <a:pt x="2113613" y="2698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8" name="Freeform 255"/>
                <p:cNvSpPr>
                  <a:spLocks/>
                </p:cNvSpPr>
                <p:nvPr/>
              </p:nvSpPr>
              <p:spPr bwMode="auto">
                <a:xfrm rot="286500">
                  <a:off x="5000625" y="3467100"/>
                  <a:ext cx="44450" cy="58738"/>
                </a:xfrm>
                <a:custGeom>
                  <a:avLst/>
                  <a:gdLst>
                    <a:gd name="T0" fmla="*/ 0 w 1259245"/>
                    <a:gd name="T1" fmla="*/ 0 h 1506961"/>
                    <a:gd name="T2" fmla="*/ 0 w 1259245"/>
                    <a:gd name="T3" fmla="*/ 0 h 1506961"/>
                    <a:gd name="T4" fmla="*/ 0 w 1259245"/>
                    <a:gd name="T5" fmla="*/ 0 h 1506961"/>
                    <a:gd name="T6" fmla="*/ 0 w 1259245"/>
                    <a:gd name="T7" fmla="*/ 0 h 1506961"/>
                    <a:gd name="T8" fmla="*/ 0 w 1259245"/>
                    <a:gd name="T9" fmla="*/ 0 h 15069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59245" h="1506961">
                      <a:moveTo>
                        <a:pt x="459998" y="0"/>
                      </a:moveTo>
                      <a:lnTo>
                        <a:pt x="0" y="967315"/>
                      </a:lnTo>
                      <a:lnTo>
                        <a:pt x="599606" y="1506961"/>
                      </a:lnTo>
                      <a:lnTo>
                        <a:pt x="1259243" y="571259"/>
                      </a:lnTo>
                      <a:lnTo>
                        <a:pt x="45999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9" name="Freeform 256"/>
                <p:cNvSpPr>
                  <a:spLocks/>
                </p:cNvSpPr>
                <p:nvPr/>
              </p:nvSpPr>
              <p:spPr bwMode="auto">
                <a:xfrm>
                  <a:off x="5002213" y="3365500"/>
                  <a:ext cx="71437" cy="57150"/>
                </a:xfrm>
                <a:custGeom>
                  <a:avLst/>
                  <a:gdLst>
                    <a:gd name="T0" fmla="*/ 0 w 1678899"/>
                    <a:gd name="T1" fmla="*/ 0 h 1259174"/>
                    <a:gd name="T2" fmla="*/ 0 w 1678899"/>
                    <a:gd name="T3" fmla="*/ 0 h 1259174"/>
                    <a:gd name="T4" fmla="*/ 0 w 1678899"/>
                    <a:gd name="T5" fmla="*/ 0 h 1259174"/>
                    <a:gd name="T6" fmla="*/ 0 w 1678899"/>
                    <a:gd name="T7" fmla="*/ 0 h 1259174"/>
                    <a:gd name="T8" fmla="*/ 0 w 1678899"/>
                    <a:gd name="T9" fmla="*/ 0 h 1259174"/>
                    <a:gd name="T10" fmla="*/ 0 w 1678899"/>
                    <a:gd name="T11" fmla="*/ 0 h 12591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78899" h="1259174">
                      <a:moveTo>
                        <a:pt x="209862" y="1154242"/>
                      </a:moveTo>
                      <a:lnTo>
                        <a:pt x="1678899" y="1259174"/>
                      </a:lnTo>
                      <a:lnTo>
                        <a:pt x="1663908" y="899410"/>
                      </a:lnTo>
                      <a:lnTo>
                        <a:pt x="854439" y="0"/>
                      </a:lnTo>
                      <a:lnTo>
                        <a:pt x="0" y="269823"/>
                      </a:lnTo>
                      <a:lnTo>
                        <a:pt x="209862" y="115424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0" name="Freeform 257"/>
                <p:cNvSpPr>
                  <a:spLocks/>
                </p:cNvSpPr>
                <p:nvPr/>
              </p:nvSpPr>
              <p:spPr bwMode="auto">
                <a:xfrm>
                  <a:off x="5014913" y="3417888"/>
                  <a:ext cx="100012" cy="96837"/>
                </a:xfrm>
                <a:custGeom>
                  <a:avLst/>
                  <a:gdLst>
                    <a:gd name="T0" fmla="*/ 0 w 2578308"/>
                    <a:gd name="T1" fmla="*/ 0 h 2368446"/>
                    <a:gd name="T2" fmla="*/ 0 w 2578308"/>
                    <a:gd name="T3" fmla="*/ 0 h 2368446"/>
                    <a:gd name="T4" fmla="*/ 0 w 2578308"/>
                    <a:gd name="T5" fmla="*/ 0 h 2368446"/>
                    <a:gd name="T6" fmla="*/ 0 w 2578308"/>
                    <a:gd name="T7" fmla="*/ 0 h 2368446"/>
                    <a:gd name="T8" fmla="*/ 0 w 2578308"/>
                    <a:gd name="T9" fmla="*/ 0 h 2368446"/>
                    <a:gd name="T10" fmla="*/ 0 w 2578308"/>
                    <a:gd name="T11" fmla="*/ 0 h 2368446"/>
                    <a:gd name="T12" fmla="*/ 0 w 2578308"/>
                    <a:gd name="T13" fmla="*/ 0 h 2368446"/>
                    <a:gd name="T14" fmla="*/ 0 w 2578308"/>
                    <a:gd name="T15" fmla="*/ 0 h 2368446"/>
                    <a:gd name="T16" fmla="*/ 0 w 2578308"/>
                    <a:gd name="T17" fmla="*/ 0 h 2368446"/>
                    <a:gd name="T18" fmla="*/ 0 w 2578308"/>
                    <a:gd name="T19" fmla="*/ 0 h 2368446"/>
                    <a:gd name="T20" fmla="*/ 0 w 2578308"/>
                    <a:gd name="T21" fmla="*/ 0 h 2368446"/>
                    <a:gd name="T22" fmla="*/ 0 w 2578308"/>
                    <a:gd name="T23" fmla="*/ 0 h 23684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78308" h="2368446">
                      <a:moveTo>
                        <a:pt x="0" y="0"/>
                      </a:moveTo>
                      <a:lnTo>
                        <a:pt x="254833" y="1154242"/>
                      </a:lnTo>
                      <a:lnTo>
                        <a:pt x="104931" y="1259173"/>
                      </a:lnTo>
                      <a:lnTo>
                        <a:pt x="855821" y="1873287"/>
                      </a:lnTo>
                      <a:lnTo>
                        <a:pt x="1111621" y="1524299"/>
                      </a:lnTo>
                      <a:lnTo>
                        <a:pt x="1734645" y="2033965"/>
                      </a:lnTo>
                      <a:lnTo>
                        <a:pt x="1633928" y="2368446"/>
                      </a:lnTo>
                      <a:lnTo>
                        <a:pt x="2338465" y="2263514"/>
                      </a:lnTo>
                      <a:lnTo>
                        <a:pt x="2578308" y="1514006"/>
                      </a:lnTo>
                      <a:lnTo>
                        <a:pt x="2113613" y="224852"/>
                      </a:lnTo>
                      <a:lnTo>
                        <a:pt x="1439056" y="14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1" name="Freeform 258"/>
                <p:cNvSpPr>
                  <a:spLocks/>
                </p:cNvSpPr>
                <p:nvPr/>
              </p:nvSpPr>
              <p:spPr bwMode="auto">
                <a:xfrm>
                  <a:off x="5041900" y="3478213"/>
                  <a:ext cx="39688" cy="49212"/>
                </a:xfrm>
                <a:custGeom>
                  <a:avLst/>
                  <a:gdLst>
                    <a:gd name="T0" fmla="*/ 0 w 1097536"/>
                    <a:gd name="T1" fmla="*/ 0 h 1184223"/>
                    <a:gd name="T2" fmla="*/ 0 w 1097536"/>
                    <a:gd name="T3" fmla="*/ 0 h 1184223"/>
                    <a:gd name="T4" fmla="*/ 0 w 1097536"/>
                    <a:gd name="T5" fmla="*/ 0 h 1184223"/>
                    <a:gd name="T6" fmla="*/ 0 w 1097536"/>
                    <a:gd name="T7" fmla="*/ 0 h 1184223"/>
                    <a:gd name="T8" fmla="*/ 0 w 1097536"/>
                    <a:gd name="T9" fmla="*/ 0 h 1184223"/>
                    <a:gd name="T10" fmla="*/ 0 w 1097536"/>
                    <a:gd name="T11" fmla="*/ 0 h 11842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7536" h="1184223">
                      <a:moveTo>
                        <a:pt x="482939" y="0"/>
                      </a:moveTo>
                      <a:lnTo>
                        <a:pt x="0" y="416160"/>
                      </a:lnTo>
                      <a:lnTo>
                        <a:pt x="452959" y="1184223"/>
                      </a:lnTo>
                      <a:lnTo>
                        <a:pt x="1067555" y="824459"/>
                      </a:lnTo>
                      <a:lnTo>
                        <a:pt x="1097536" y="509666"/>
                      </a:lnTo>
                      <a:lnTo>
                        <a:pt x="48293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2" name="Freeform 259"/>
                <p:cNvSpPr>
                  <a:spLocks/>
                </p:cNvSpPr>
                <p:nvPr/>
              </p:nvSpPr>
              <p:spPr bwMode="auto">
                <a:xfrm>
                  <a:off x="5059363" y="3505200"/>
                  <a:ext cx="65087" cy="60325"/>
                </a:xfrm>
                <a:custGeom>
                  <a:avLst/>
                  <a:gdLst>
                    <a:gd name="T0" fmla="*/ 0 w 1852882"/>
                    <a:gd name="T1" fmla="*/ 0 h 1521018"/>
                    <a:gd name="T2" fmla="*/ 0 w 1852882"/>
                    <a:gd name="T3" fmla="*/ 0 h 1521018"/>
                    <a:gd name="T4" fmla="*/ 0 w 1852882"/>
                    <a:gd name="T5" fmla="*/ 0 h 1521018"/>
                    <a:gd name="T6" fmla="*/ 0 w 1852882"/>
                    <a:gd name="T7" fmla="*/ 0 h 1521018"/>
                    <a:gd name="T8" fmla="*/ 0 w 1852882"/>
                    <a:gd name="T9" fmla="*/ 0 h 1521018"/>
                    <a:gd name="T10" fmla="*/ 0 w 1852882"/>
                    <a:gd name="T11" fmla="*/ 0 h 1521018"/>
                    <a:gd name="T12" fmla="*/ 0 w 1852882"/>
                    <a:gd name="T13" fmla="*/ 0 h 1521018"/>
                    <a:gd name="T14" fmla="*/ 0 w 1852882"/>
                    <a:gd name="T15" fmla="*/ 0 h 1521018"/>
                    <a:gd name="T16" fmla="*/ 0 w 1852882"/>
                    <a:gd name="T17" fmla="*/ 0 h 1521018"/>
                    <a:gd name="T18" fmla="*/ 0 w 1852882"/>
                    <a:gd name="T19" fmla="*/ 0 h 1521018"/>
                    <a:gd name="T20" fmla="*/ 0 w 1852882"/>
                    <a:gd name="T21" fmla="*/ 0 h 15210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52882" h="1521018">
                      <a:moveTo>
                        <a:pt x="0" y="507061"/>
                      </a:moveTo>
                      <a:lnTo>
                        <a:pt x="0" y="1211599"/>
                      </a:lnTo>
                      <a:lnTo>
                        <a:pt x="435424" y="1521018"/>
                      </a:lnTo>
                      <a:lnTo>
                        <a:pt x="839449" y="1391481"/>
                      </a:lnTo>
                      <a:lnTo>
                        <a:pt x="1763339" y="952692"/>
                      </a:lnTo>
                      <a:lnTo>
                        <a:pt x="1852882" y="743963"/>
                      </a:lnTo>
                      <a:lnTo>
                        <a:pt x="1756379" y="372784"/>
                      </a:lnTo>
                      <a:lnTo>
                        <a:pt x="1563372" y="307281"/>
                      </a:lnTo>
                      <a:lnTo>
                        <a:pt x="1370668" y="0"/>
                      </a:lnTo>
                      <a:lnTo>
                        <a:pt x="644577" y="177278"/>
                      </a:lnTo>
                      <a:lnTo>
                        <a:pt x="0" y="507061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3" name="Freeform 260"/>
                <p:cNvSpPr>
                  <a:spLocks/>
                </p:cNvSpPr>
                <p:nvPr/>
              </p:nvSpPr>
              <p:spPr bwMode="auto">
                <a:xfrm>
                  <a:off x="5019675" y="3495675"/>
                  <a:ext cx="53975" cy="109538"/>
                </a:xfrm>
                <a:custGeom>
                  <a:avLst/>
                  <a:gdLst>
                    <a:gd name="T0" fmla="*/ 0 w 444747"/>
                    <a:gd name="T1" fmla="*/ 6 h 900169"/>
                    <a:gd name="T2" fmla="*/ 3 w 444747"/>
                    <a:gd name="T3" fmla="*/ 8 h 900169"/>
                    <a:gd name="T4" fmla="*/ 3 w 444747"/>
                    <a:gd name="T5" fmla="*/ 19 h 900169"/>
                    <a:gd name="T6" fmla="*/ 7 w 444747"/>
                    <a:gd name="T7" fmla="*/ 24 h 900169"/>
                    <a:gd name="T8" fmla="*/ 8 w 444747"/>
                    <a:gd name="T9" fmla="*/ 22 h 900169"/>
                    <a:gd name="T10" fmla="*/ 10 w 444747"/>
                    <a:gd name="T11" fmla="*/ 18 h 900169"/>
                    <a:gd name="T12" fmla="*/ 9 w 444747"/>
                    <a:gd name="T13" fmla="*/ 16 h 900169"/>
                    <a:gd name="T14" fmla="*/ 12 w 444747"/>
                    <a:gd name="T15" fmla="*/ 15 h 900169"/>
                    <a:gd name="T16" fmla="*/ 8 w 444747"/>
                    <a:gd name="T17" fmla="*/ 13 h 900169"/>
                    <a:gd name="T18" fmla="*/ 8 w 444747"/>
                    <a:gd name="T19" fmla="*/ 7 h 900169"/>
                    <a:gd name="T20" fmla="*/ 5 w 444747"/>
                    <a:gd name="T21" fmla="*/ 0 h 900169"/>
                    <a:gd name="T22" fmla="*/ 0 w 444747"/>
                    <a:gd name="T23" fmla="*/ 6 h 90016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44747" h="900169">
                      <a:moveTo>
                        <a:pt x="0" y="238385"/>
                      </a:moveTo>
                      <a:lnTo>
                        <a:pt x="99623" y="298870"/>
                      </a:lnTo>
                      <a:lnTo>
                        <a:pt x="99623" y="715154"/>
                      </a:lnTo>
                      <a:lnTo>
                        <a:pt x="263290" y="900169"/>
                      </a:lnTo>
                      <a:lnTo>
                        <a:pt x="327333" y="836125"/>
                      </a:lnTo>
                      <a:lnTo>
                        <a:pt x="384261" y="683132"/>
                      </a:lnTo>
                      <a:lnTo>
                        <a:pt x="362913" y="608414"/>
                      </a:lnTo>
                      <a:lnTo>
                        <a:pt x="444747" y="576393"/>
                      </a:lnTo>
                      <a:lnTo>
                        <a:pt x="327333" y="476769"/>
                      </a:lnTo>
                      <a:lnTo>
                        <a:pt x="327333" y="266849"/>
                      </a:lnTo>
                      <a:lnTo>
                        <a:pt x="185014" y="0"/>
                      </a:lnTo>
                      <a:lnTo>
                        <a:pt x="0" y="23838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4" name="Freeform 257"/>
                <p:cNvSpPr>
                  <a:spLocks/>
                </p:cNvSpPr>
                <p:nvPr/>
              </p:nvSpPr>
              <p:spPr bwMode="auto">
                <a:xfrm>
                  <a:off x="4252913" y="3009900"/>
                  <a:ext cx="109537" cy="163513"/>
                </a:xfrm>
                <a:custGeom>
                  <a:avLst/>
                  <a:gdLst>
                    <a:gd name="T0" fmla="*/ 2147483647 w 84"/>
                    <a:gd name="T1" fmla="*/ 2147483647 h 126"/>
                    <a:gd name="T2" fmla="*/ 0 w 84"/>
                    <a:gd name="T3" fmla="*/ 2147483647 h 126"/>
                    <a:gd name="T4" fmla="*/ 0 w 84"/>
                    <a:gd name="T5" fmla="*/ 2147483647 h 126"/>
                    <a:gd name="T6" fmla="*/ 2147483647 w 84"/>
                    <a:gd name="T7" fmla="*/ 2147483647 h 126"/>
                    <a:gd name="T8" fmla="*/ 2147483647 w 84"/>
                    <a:gd name="T9" fmla="*/ 2147483647 h 126"/>
                    <a:gd name="T10" fmla="*/ 2147483647 w 84"/>
                    <a:gd name="T11" fmla="*/ 2147483647 h 126"/>
                    <a:gd name="T12" fmla="*/ 2147483647 w 84"/>
                    <a:gd name="T13" fmla="*/ 2147483647 h 126"/>
                    <a:gd name="T14" fmla="*/ 2147483647 w 84"/>
                    <a:gd name="T15" fmla="*/ 2147483647 h 126"/>
                    <a:gd name="T16" fmla="*/ 2147483647 w 84"/>
                    <a:gd name="T17" fmla="*/ 2147483647 h 126"/>
                    <a:gd name="T18" fmla="*/ 2147483647 w 84"/>
                    <a:gd name="T19" fmla="*/ 2147483647 h 126"/>
                    <a:gd name="T20" fmla="*/ 2147483647 w 84"/>
                    <a:gd name="T21" fmla="*/ 2147483647 h 126"/>
                    <a:gd name="T22" fmla="*/ 2147483647 w 84"/>
                    <a:gd name="T23" fmla="*/ 0 h 126"/>
                    <a:gd name="T24" fmla="*/ 2147483647 w 84"/>
                    <a:gd name="T25" fmla="*/ 2147483647 h 126"/>
                    <a:gd name="T26" fmla="*/ 2147483647 w 84"/>
                    <a:gd name="T27" fmla="*/ 2147483647 h 126"/>
                    <a:gd name="T28" fmla="*/ 2147483647 w 84"/>
                    <a:gd name="T29" fmla="*/ 2147483647 h 126"/>
                    <a:gd name="T30" fmla="*/ 2147483647 w 84"/>
                    <a:gd name="T31" fmla="*/ 2147483647 h 126"/>
                    <a:gd name="T32" fmla="*/ 2147483647 w 84"/>
                    <a:gd name="T33" fmla="*/ 2147483647 h 126"/>
                    <a:gd name="T34" fmla="*/ 2147483647 w 84"/>
                    <a:gd name="T35" fmla="*/ 2147483647 h 126"/>
                    <a:gd name="T36" fmla="*/ 2147483647 w 84"/>
                    <a:gd name="T37" fmla="*/ 2147483647 h 126"/>
                    <a:gd name="T38" fmla="*/ 2147483647 w 84"/>
                    <a:gd name="T39" fmla="*/ 2147483647 h 126"/>
                    <a:gd name="T40" fmla="*/ 2147483647 w 84"/>
                    <a:gd name="T41" fmla="*/ 2147483647 h 12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84" h="126">
                      <a:moveTo>
                        <a:pt x="18" y="126"/>
                      </a:move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6" y="96"/>
                      </a:lnTo>
                      <a:lnTo>
                        <a:pt x="12" y="84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12" y="54"/>
                      </a:lnTo>
                      <a:lnTo>
                        <a:pt x="6" y="36"/>
                      </a:lnTo>
                      <a:lnTo>
                        <a:pt x="30" y="30"/>
                      </a:lnTo>
                      <a:lnTo>
                        <a:pt x="30" y="18"/>
                      </a:ln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72" y="6"/>
                      </a:lnTo>
                      <a:lnTo>
                        <a:pt x="78" y="18"/>
                      </a:lnTo>
                      <a:lnTo>
                        <a:pt x="84" y="30"/>
                      </a:lnTo>
                      <a:lnTo>
                        <a:pt x="72" y="42"/>
                      </a:lnTo>
                      <a:lnTo>
                        <a:pt x="78" y="66"/>
                      </a:lnTo>
                      <a:lnTo>
                        <a:pt x="72" y="96"/>
                      </a:lnTo>
                      <a:lnTo>
                        <a:pt x="54" y="102"/>
                      </a:lnTo>
                      <a:lnTo>
                        <a:pt x="18" y="126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" name="Freeform 258"/>
                <p:cNvSpPr>
                  <a:spLocks/>
                </p:cNvSpPr>
                <p:nvPr/>
              </p:nvSpPr>
              <p:spPr bwMode="auto">
                <a:xfrm>
                  <a:off x="5830888" y="1674813"/>
                  <a:ext cx="436562" cy="557212"/>
                </a:xfrm>
                <a:custGeom>
                  <a:avLst/>
                  <a:gdLst>
                    <a:gd name="T0" fmla="*/ 2147483647 w 336"/>
                    <a:gd name="T1" fmla="*/ 2147483647 h 427"/>
                    <a:gd name="T2" fmla="*/ 2147483647 w 336"/>
                    <a:gd name="T3" fmla="*/ 2147483647 h 427"/>
                    <a:gd name="T4" fmla="*/ 2147483647 w 336"/>
                    <a:gd name="T5" fmla="*/ 2147483647 h 427"/>
                    <a:gd name="T6" fmla="*/ 2147483647 w 336"/>
                    <a:gd name="T7" fmla="*/ 2147483647 h 427"/>
                    <a:gd name="T8" fmla="*/ 2147483647 w 336"/>
                    <a:gd name="T9" fmla="*/ 2147483647 h 427"/>
                    <a:gd name="T10" fmla="*/ 2147483647 w 336"/>
                    <a:gd name="T11" fmla="*/ 2147483647 h 427"/>
                    <a:gd name="T12" fmla="*/ 2147483647 w 336"/>
                    <a:gd name="T13" fmla="*/ 2147483647 h 427"/>
                    <a:gd name="T14" fmla="*/ 2147483647 w 336"/>
                    <a:gd name="T15" fmla="*/ 2147483647 h 427"/>
                    <a:gd name="T16" fmla="*/ 2147483647 w 336"/>
                    <a:gd name="T17" fmla="*/ 2147483647 h 427"/>
                    <a:gd name="T18" fmla="*/ 2147483647 w 336"/>
                    <a:gd name="T19" fmla="*/ 2147483647 h 427"/>
                    <a:gd name="T20" fmla="*/ 2147483647 w 336"/>
                    <a:gd name="T21" fmla="*/ 2147483647 h 427"/>
                    <a:gd name="T22" fmla="*/ 2147483647 w 336"/>
                    <a:gd name="T23" fmla="*/ 0 h 427"/>
                    <a:gd name="T24" fmla="*/ 2147483647 w 336"/>
                    <a:gd name="T25" fmla="*/ 2147483647 h 427"/>
                    <a:gd name="T26" fmla="*/ 2147483647 w 336"/>
                    <a:gd name="T27" fmla="*/ 2147483647 h 427"/>
                    <a:gd name="T28" fmla="*/ 2147483647 w 336"/>
                    <a:gd name="T29" fmla="*/ 2147483647 h 427"/>
                    <a:gd name="T30" fmla="*/ 2147483647 w 336"/>
                    <a:gd name="T31" fmla="*/ 2147483647 h 427"/>
                    <a:gd name="T32" fmla="*/ 2147483647 w 336"/>
                    <a:gd name="T33" fmla="*/ 2147483647 h 427"/>
                    <a:gd name="T34" fmla="*/ 2147483647 w 336"/>
                    <a:gd name="T35" fmla="*/ 2147483647 h 427"/>
                    <a:gd name="T36" fmla="*/ 2147483647 w 336"/>
                    <a:gd name="T37" fmla="*/ 2147483647 h 427"/>
                    <a:gd name="T38" fmla="*/ 2147483647 w 336"/>
                    <a:gd name="T39" fmla="*/ 2147483647 h 427"/>
                    <a:gd name="T40" fmla="*/ 2147483647 w 336"/>
                    <a:gd name="T41" fmla="*/ 2147483647 h 427"/>
                    <a:gd name="T42" fmla="*/ 2147483647 w 336"/>
                    <a:gd name="T43" fmla="*/ 2147483647 h 427"/>
                    <a:gd name="T44" fmla="*/ 2147483647 w 336"/>
                    <a:gd name="T45" fmla="*/ 2147483647 h 427"/>
                    <a:gd name="T46" fmla="*/ 2147483647 w 336"/>
                    <a:gd name="T47" fmla="*/ 2147483647 h 427"/>
                    <a:gd name="T48" fmla="*/ 2147483647 w 336"/>
                    <a:gd name="T49" fmla="*/ 2147483647 h 427"/>
                    <a:gd name="T50" fmla="*/ 2147483647 w 336"/>
                    <a:gd name="T51" fmla="*/ 2147483647 h 427"/>
                    <a:gd name="T52" fmla="*/ 2147483647 w 336"/>
                    <a:gd name="T53" fmla="*/ 2147483647 h 427"/>
                    <a:gd name="T54" fmla="*/ 0 w 336"/>
                    <a:gd name="T55" fmla="*/ 2147483647 h 427"/>
                    <a:gd name="T56" fmla="*/ 2147483647 w 336"/>
                    <a:gd name="T57" fmla="*/ 2147483647 h 427"/>
                    <a:gd name="T58" fmla="*/ 2147483647 w 336"/>
                    <a:gd name="T59" fmla="*/ 2147483647 h 427"/>
                    <a:gd name="T60" fmla="*/ 2147483647 w 336"/>
                    <a:gd name="T61" fmla="*/ 2147483647 h 427"/>
                    <a:gd name="T62" fmla="*/ 2147483647 w 336"/>
                    <a:gd name="T63" fmla="*/ 2147483647 h 427"/>
                    <a:gd name="T64" fmla="*/ 2147483647 w 336"/>
                    <a:gd name="T65" fmla="*/ 2147483647 h 42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36" h="427">
                      <a:moveTo>
                        <a:pt x="120" y="427"/>
                      </a:moveTo>
                      <a:lnTo>
                        <a:pt x="96" y="397"/>
                      </a:lnTo>
                      <a:lnTo>
                        <a:pt x="78" y="325"/>
                      </a:lnTo>
                      <a:lnTo>
                        <a:pt x="96" y="282"/>
                      </a:lnTo>
                      <a:lnTo>
                        <a:pt x="144" y="180"/>
                      </a:lnTo>
                      <a:lnTo>
                        <a:pt x="192" y="150"/>
                      </a:lnTo>
                      <a:lnTo>
                        <a:pt x="222" y="114"/>
                      </a:lnTo>
                      <a:lnTo>
                        <a:pt x="252" y="96"/>
                      </a:lnTo>
                      <a:lnTo>
                        <a:pt x="294" y="72"/>
                      </a:lnTo>
                      <a:lnTo>
                        <a:pt x="336" y="30"/>
                      </a:lnTo>
                      <a:lnTo>
                        <a:pt x="330" y="6"/>
                      </a:lnTo>
                      <a:lnTo>
                        <a:pt x="294" y="0"/>
                      </a:lnTo>
                      <a:lnTo>
                        <a:pt x="270" y="24"/>
                      </a:lnTo>
                      <a:lnTo>
                        <a:pt x="252" y="42"/>
                      </a:lnTo>
                      <a:lnTo>
                        <a:pt x="222" y="48"/>
                      </a:lnTo>
                      <a:lnTo>
                        <a:pt x="186" y="48"/>
                      </a:lnTo>
                      <a:lnTo>
                        <a:pt x="174" y="60"/>
                      </a:lnTo>
                      <a:lnTo>
                        <a:pt x="162" y="78"/>
                      </a:lnTo>
                      <a:lnTo>
                        <a:pt x="114" y="126"/>
                      </a:lnTo>
                      <a:lnTo>
                        <a:pt x="90" y="138"/>
                      </a:lnTo>
                      <a:lnTo>
                        <a:pt x="84" y="168"/>
                      </a:lnTo>
                      <a:lnTo>
                        <a:pt x="66" y="186"/>
                      </a:lnTo>
                      <a:lnTo>
                        <a:pt x="42" y="216"/>
                      </a:lnTo>
                      <a:lnTo>
                        <a:pt x="42" y="240"/>
                      </a:lnTo>
                      <a:lnTo>
                        <a:pt x="30" y="270"/>
                      </a:lnTo>
                      <a:lnTo>
                        <a:pt x="12" y="295"/>
                      </a:lnTo>
                      <a:lnTo>
                        <a:pt x="18" y="325"/>
                      </a:lnTo>
                      <a:lnTo>
                        <a:pt x="0" y="349"/>
                      </a:lnTo>
                      <a:lnTo>
                        <a:pt x="18" y="391"/>
                      </a:lnTo>
                      <a:lnTo>
                        <a:pt x="48" y="403"/>
                      </a:lnTo>
                      <a:lnTo>
                        <a:pt x="54" y="415"/>
                      </a:lnTo>
                      <a:lnTo>
                        <a:pt x="72" y="421"/>
                      </a:lnTo>
                      <a:lnTo>
                        <a:pt x="120" y="4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6" name="Freeform 259"/>
                <p:cNvSpPr>
                  <a:spLocks/>
                </p:cNvSpPr>
                <p:nvPr/>
              </p:nvSpPr>
              <p:spPr bwMode="auto">
                <a:xfrm>
                  <a:off x="5572125" y="4953000"/>
                  <a:ext cx="166688" cy="346075"/>
                </a:xfrm>
                <a:custGeom>
                  <a:avLst/>
                  <a:gdLst>
                    <a:gd name="T0" fmla="*/ 2147483647 w 126"/>
                    <a:gd name="T1" fmla="*/ 2147483647 h 265"/>
                    <a:gd name="T2" fmla="*/ 0 w 126"/>
                    <a:gd name="T3" fmla="*/ 2147483647 h 265"/>
                    <a:gd name="T4" fmla="*/ 2147483647 w 126"/>
                    <a:gd name="T5" fmla="*/ 2147483647 h 265"/>
                    <a:gd name="T6" fmla="*/ 2147483647 w 126"/>
                    <a:gd name="T7" fmla="*/ 2147483647 h 265"/>
                    <a:gd name="T8" fmla="*/ 2147483647 w 126"/>
                    <a:gd name="T9" fmla="*/ 2147483647 h 265"/>
                    <a:gd name="T10" fmla="*/ 2147483647 w 126"/>
                    <a:gd name="T11" fmla="*/ 2147483647 h 265"/>
                    <a:gd name="T12" fmla="*/ 2147483647 w 126"/>
                    <a:gd name="T13" fmla="*/ 2147483647 h 265"/>
                    <a:gd name="T14" fmla="*/ 2147483647 w 126"/>
                    <a:gd name="T15" fmla="*/ 2147483647 h 265"/>
                    <a:gd name="T16" fmla="*/ 2147483647 w 126"/>
                    <a:gd name="T17" fmla="*/ 0 h 265"/>
                    <a:gd name="T18" fmla="*/ 2147483647 w 126"/>
                    <a:gd name="T19" fmla="*/ 2147483647 h 265"/>
                    <a:gd name="T20" fmla="*/ 2147483647 w 126"/>
                    <a:gd name="T21" fmla="*/ 2147483647 h 265"/>
                    <a:gd name="T22" fmla="*/ 2147483647 w 126"/>
                    <a:gd name="T23" fmla="*/ 2147483647 h 265"/>
                    <a:gd name="T24" fmla="*/ 2147483647 w 126"/>
                    <a:gd name="T25" fmla="*/ 2147483647 h 265"/>
                    <a:gd name="T26" fmla="*/ 2147483647 w 126"/>
                    <a:gd name="T27" fmla="*/ 2147483647 h 265"/>
                    <a:gd name="T28" fmla="*/ 2147483647 w 126"/>
                    <a:gd name="T29" fmla="*/ 2147483647 h 265"/>
                    <a:gd name="T30" fmla="*/ 2147483647 w 126"/>
                    <a:gd name="T31" fmla="*/ 2147483647 h 265"/>
                    <a:gd name="T32" fmla="*/ 2147483647 w 126"/>
                    <a:gd name="T33" fmla="*/ 2147483647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6" h="265">
                      <a:moveTo>
                        <a:pt x="6" y="217"/>
                      </a:moveTo>
                      <a:lnTo>
                        <a:pt x="0" y="193"/>
                      </a:lnTo>
                      <a:lnTo>
                        <a:pt x="12" y="169"/>
                      </a:lnTo>
                      <a:lnTo>
                        <a:pt x="24" y="139"/>
                      </a:lnTo>
                      <a:lnTo>
                        <a:pt x="12" y="91"/>
                      </a:lnTo>
                      <a:lnTo>
                        <a:pt x="30" y="78"/>
                      </a:lnTo>
                      <a:lnTo>
                        <a:pt x="54" y="60"/>
                      </a:lnTo>
                      <a:lnTo>
                        <a:pt x="78" y="24"/>
                      </a:lnTo>
                      <a:lnTo>
                        <a:pt x="108" y="0"/>
                      </a:lnTo>
                      <a:lnTo>
                        <a:pt x="126" y="24"/>
                      </a:lnTo>
                      <a:lnTo>
                        <a:pt x="126" y="66"/>
                      </a:lnTo>
                      <a:lnTo>
                        <a:pt x="126" y="91"/>
                      </a:lnTo>
                      <a:lnTo>
                        <a:pt x="78" y="253"/>
                      </a:lnTo>
                      <a:lnTo>
                        <a:pt x="54" y="259"/>
                      </a:lnTo>
                      <a:lnTo>
                        <a:pt x="30" y="265"/>
                      </a:lnTo>
                      <a:lnTo>
                        <a:pt x="6" y="247"/>
                      </a:lnTo>
                      <a:lnTo>
                        <a:pt x="6" y="2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7" name="Freeform 266"/>
                <p:cNvSpPr>
                  <a:spLocks/>
                </p:cNvSpPr>
                <p:nvPr/>
              </p:nvSpPr>
              <p:spPr bwMode="auto">
                <a:xfrm>
                  <a:off x="8650288" y="5749925"/>
                  <a:ext cx="179387" cy="204788"/>
                </a:xfrm>
                <a:custGeom>
                  <a:avLst/>
                  <a:gdLst>
                    <a:gd name="T0" fmla="*/ 0 w 138"/>
                    <a:gd name="T1" fmla="*/ 2147483647 h 157"/>
                    <a:gd name="T2" fmla="*/ 2147483647 w 138"/>
                    <a:gd name="T3" fmla="*/ 2147483647 h 157"/>
                    <a:gd name="T4" fmla="*/ 2147483647 w 138"/>
                    <a:gd name="T5" fmla="*/ 2147483647 h 157"/>
                    <a:gd name="T6" fmla="*/ 2147483647 w 138"/>
                    <a:gd name="T7" fmla="*/ 2147483647 h 157"/>
                    <a:gd name="T8" fmla="*/ 2147483647 w 138"/>
                    <a:gd name="T9" fmla="*/ 2147483647 h 157"/>
                    <a:gd name="T10" fmla="*/ 2147483647 w 138"/>
                    <a:gd name="T11" fmla="*/ 2147483647 h 157"/>
                    <a:gd name="T12" fmla="*/ 2147483647 w 138"/>
                    <a:gd name="T13" fmla="*/ 0 h 157"/>
                    <a:gd name="T14" fmla="*/ 2147483647 w 138"/>
                    <a:gd name="T15" fmla="*/ 2147483647 h 157"/>
                    <a:gd name="T16" fmla="*/ 2147483647 w 138"/>
                    <a:gd name="T17" fmla="*/ 2147483647 h 157"/>
                    <a:gd name="T18" fmla="*/ 2147483647 w 138"/>
                    <a:gd name="T19" fmla="*/ 2147483647 h 157"/>
                    <a:gd name="T20" fmla="*/ 2147483647 w 138"/>
                    <a:gd name="T21" fmla="*/ 2147483647 h 157"/>
                    <a:gd name="T22" fmla="*/ 2147483647 w 138"/>
                    <a:gd name="T23" fmla="*/ 2147483647 h 157"/>
                    <a:gd name="T24" fmla="*/ 2147483647 w 138"/>
                    <a:gd name="T25" fmla="*/ 2147483647 h 157"/>
                    <a:gd name="T26" fmla="*/ 2147483647 w 138"/>
                    <a:gd name="T27" fmla="*/ 2147483647 h 157"/>
                    <a:gd name="T28" fmla="*/ 2147483647 w 138"/>
                    <a:gd name="T29" fmla="*/ 2147483647 h 157"/>
                    <a:gd name="T30" fmla="*/ 2147483647 w 138"/>
                    <a:gd name="T31" fmla="*/ 2147483647 h 157"/>
                    <a:gd name="T32" fmla="*/ 2147483647 w 138"/>
                    <a:gd name="T33" fmla="*/ 2147483647 h 157"/>
                    <a:gd name="T34" fmla="*/ 0 w 138"/>
                    <a:gd name="T35" fmla="*/ 2147483647 h 1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38" h="157">
                      <a:moveTo>
                        <a:pt x="0" y="133"/>
                      </a:moveTo>
                      <a:lnTo>
                        <a:pt x="18" y="97"/>
                      </a:lnTo>
                      <a:lnTo>
                        <a:pt x="30" y="79"/>
                      </a:lnTo>
                      <a:lnTo>
                        <a:pt x="66" y="60"/>
                      </a:lnTo>
                      <a:lnTo>
                        <a:pt x="78" y="54"/>
                      </a:lnTo>
                      <a:lnTo>
                        <a:pt x="90" y="30"/>
                      </a:lnTo>
                      <a:lnTo>
                        <a:pt x="102" y="0"/>
                      </a:lnTo>
                      <a:lnTo>
                        <a:pt x="114" y="12"/>
                      </a:lnTo>
                      <a:lnTo>
                        <a:pt x="138" y="18"/>
                      </a:lnTo>
                      <a:lnTo>
                        <a:pt x="138" y="36"/>
                      </a:lnTo>
                      <a:lnTo>
                        <a:pt x="114" y="54"/>
                      </a:lnTo>
                      <a:lnTo>
                        <a:pt x="102" y="67"/>
                      </a:lnTo>
                      <a:lnTo>
                        <a:pt x="78" y="91"/>
                      </a:lnTo>
                      <a:lnTo>
                        <a:pt x="72" y="115"/>
                      </a:lnTo>
                      <a:lnTo>
                        <a:pt x="66" y="151"/>
                      </a:lnTo>
                      <a:lnTo>
                        <a:pt x="36" y="157"/>
                      </a:lnTo>
                      <a:lnTo>
                        <a:pt x="18" y="151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8" name="Freeform 267"/>
                <p:cNvSpPr>
                  <a:spLocks/>
                </p:cNvSpPr>
                <p:nvPr/>
              </p:nvSpPr>
              <p:spPr bwMode="auto">
                <a:xfrm>
                  <a:off x="8805863" y="5565775"/>
                  <a:ext cx="125412" cy="201613"/>
                </a:xfrm>
                <a:custGeom>
                  <a:avLst/>
                  <a:gdLst>
                    <a:gd name="T0" fmla="*/ 2147483647 w 96"/>
                    <a:gd name="T1" fmla="*/ 2147483647 h 156"/>
                    <a:gd name="T2" fmla="*/ 2147483647 w 96"/>
                    <a:gd name="T3" fmla="*/ 2147483647 h 156"/>
                    <a:gd name="T4" fmla="*/ 2147483647 w 96"/>
                    <a:gd name="T5" fmla="*/ 2147483647 h 156"/>
                    <a:gd name="T6" fmla="*/ 0 w 96"/>
                    <a:gd name="T7" fmla="*/ 0 h 156"/>
                    <a:gd name="T8" fmla="*/ 2147483647 w 96"/>
                    <a:gd name="T9" fmla="*/ 2147483647 h 156"/>
                    <a:gd name="T10" fmla="*/ 2147483647 w 96"/>
                    <a:gd name="T11" fmla="*/ 2147483647 h 156"/>
                    <a:gd name="T12" fmla="*/ 2147483647 w 96"/>
                    <a:gd name="T13" fmla="*/ 2147483647 h 156"/>
                    <a:gd name="T14" fmla="*/ 2147483647 w 96"/>
                    <a:gd name="T15" fmla="*/ 2147483647 h 156"/>
                    <a:gd name="T16" fmla="*/ 2147483647 w 96"/>
                    <a:gd name="T17" fmla="*/ 2147483647 h 156"/>
                    <a:gd name="T18" fmla="*/ 2147483647 w 96"/>
                    <a:gd name="T19" fmla="*/ 2147483647 h 156"/>
                    <a:gd name="T20" fmla="*/ 2147483647 w 96"/>
                    <a:gd name="T21" fmla="*/ 2147483647 h 156"/>
                    <a:gd name="T22" fmla="*/ 2147483647 w 96"/>
                    <a:gd name="T23" fmla="*/ 2147483647 h 156"/>
                    <a:gd name="T24" fmla="*/ 2147483647 w 96"/>
                    <a:gd name="T25" fmla="*/ 2147483647 h 156"/>
                    <a:gd name="T26" fmla="*/ 2147483647 w 96"/>
                    <a:gd name="T27" fmla="*/ 2147483647 h 156"/>
                    <a:gd name="T28" fmla="*/ 2147483647 w 96"/>
                    <a:gd name="T29" fmla="*/ 2147483647 h 156"/>
                    <a:gd name="T30" fmla="*/ 2147483647 w 96"/>
                    <a:gd name="T31" fmla="*/ 2147483647 h 156"/>
                    <a:gd name="T32" fmla="*/ 2147483647 w 96"/>
                    <a:gd name="T33" fmla="*/ 2147483647 h 156"/>
                    <a:gd name="T34" fmla="*/ 2147483647 w 96"/>
                    <a:gd name="T35" fmla="*/ 2147483647 h 1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6" h="156">
                      <a:moveTo>
                        <a:pt x="6" y="108"/>
                      </a:moveTo>
                      <a:lnTo>
                        <a:pt x="24" y="78"/>
                      </a:lnTo>
                      <a:lnTo>
                        <a:pt x="24" y="54"/>
                      </a:lnTo>
                      <a:lnTo>
                        <a:pt x="0" y="0"/>
                      </a:lnTo>
                      <a:lnTo>
                        <a:pt x="30" y="12"/>
                      </a:lnTo>
                      <a:lnTo>
                        <a:pt x="30" y="42"/>
                      </a:lnTo>
                      <a:lnTo>
                        <a:pt x="42" y="60"/>
                      </a:lnTo>
                      <a:lnTo>
                        <a:pt x="60" y="78"/>
                      </a:lnTo>
                      <a:lnTo>
                        <a:pt x="84" y="66"/>
                      </a:lnTo>
                      <a:lnTo>
                        <a:pt x="96" y="78"/>
                      </a:lnTo>
                      <a:lnTo>
                        <a:pt x="90" y="90"/>
                      </a:lnTo>
                      <a:lnTo>
                        <a:pt x="78" y="102"/>
                      </a:lnTo>
                      <a:lnTo>
                        <a:pt x="66" y="114"/>
                      </a:lnTo>
                      <a:lnTo>
                        <a:pt x="60" y="132"/>
                      </a:lnTo>
                      <a:lnTo>
                        <a:pt x="42" y="156"/>
                      </a:lnTo>
                      <a:lnTo>
                        <a:pt x="24" y="144"/>
                      </a:lnTo>
                      <a:lnTo>
                        <a:pt x="30" y="126"/>
                      </a:lnTo>
                      <a:lnTo>
                        <a:pt x="6" y="1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9" name="Freeform 268"/>
                <p:cNvSpPr>
                  <a:spLocks/>
                </p:cNvSpPr>
                <p:nvPr/>
              </p:nvSpPr>
              <p:spPr bwMode="auto">
                <a:xfrm>
                  <a:off x="7323138" y="4938713"/>
                  <a:ext cx="989012" cy="750887"/>
                </a:xfrm>
                <a:custGeom>
                  <a:avLst/>
                  <a:gdLst>
                    <a:gd name="T0" fmla="*/ 2147483647 w 757"/>
                    <a:gd name="T1" fmla="*/ 2147483647 h 577"/>
                    <a:gd name="T2" fmla="*/ 2147483647 w 757"/>
                    <a:gd name="T3" fmla="*/ 2147483647 h 577"/>
                    <a:gd name="T4" fmla="*/ 0 w 757"/>
                    <a:gd name="T5" fmla="*/ 2147483647 h 577"/>
                    <a:gd name="T6" fmla="*/ 2147483647 w 757"/>
                    <a:gd name="T7" fmla="*/ 2147483647 h 577"/>
                    <a:gd name="T8" fmla="*/ 2147483647 w 757"/>
                    <a:gd name="T9" fmla="*/ 2147483647 h 577"/>
                    <a:gd name="T10" fmla="*/ 2147483647 w 757"/>
                    <a:gd name="T11" fmla="*/ 2147483647 h 577"/>
                    <a:gd name="T12" fmla="*/ 2147483647 w 757"/>
                    <a:gd name="T13" fmla="*/ 2147483647 h 577"/>
                    <a:gd name="T14" fmla="*/ 2147483647 w 757"/>
                    <a:gd name="T15" fmla="*/ 2147483647 h 577"/>
                    <a:gd name="T16" fmla="*/ 2147483647 w 757"/>
                    <a:gd name="T17" fmla="*/ 2147483647 h 577"/>
                    <a:gd name="T18" fmla="*/ 2147483647 w 757"/>
                    <a:gd name="T19" fmla="*/ 2147483647 h 577"/>
                    <a:gd name="T20" fmla="*/ 2147483647 w 757"/>
                    <a:gd name="T21" fmla="*/ 0 h 577"/>
                    <a:gd name="T22" fmla="*/ 2147483647 w 757"/>
                    <a:gd name="T23" fmla="*/ 2147483647 h 577"/>
                    <a:gd name="T24" fmla="*/ 2147483647 w 757"/>
                    <a:gd name="T25" fmla="*/ 2147483647 h 577"/>
                    <a:gd name="T26" fmla="*/ 2147483647 w 757"/>
                    <a:gd name="T27" fmla="*/ 2147483647 h 577"/>
                    <a:gd name="T28" fmla="*/ 2147483647 w 757"/>
                    <a:gd name="T29" fmla="*/ 2147483647 h 577"/>
                    <a:gd name="T30" fmla="*/ 2147483647 w 757"/>
                    <a:gd name="T31" fmla="*/ 2147483647 h 577"/>
                    <a:gd name="T32" fmla="*/ 2147483647 w 757"/>
                    <a:gd name="T33" fmla="*/ 2147483647 h 577"/>
                    <a:gd name="T34" fmla="*/ 2147483647 w 757"/>
                    <a:gd name="T35" fmla="*/ 2147483647 h 577"/>
                    <a:gd name="T36" fmla="*/ 2147483647 w 757"/>
                    <a:gd name="T37" fmla="*/ 2147483647 h 577"/>
                    <a:gd name="T38" fmla="*/ 2147483647 w 757"/>
                    <a:gd name="T39" fmla="*/ 2147483647 h 577"/>
                    <a:gd name="T40" fmla="*/ 2147483647 w 757"/>
                    <a:gd name="T41" fmla="*/ 2147483647 h 577"/>
                    <a:gd name="T42" fmla="*/ 2147483647 w 757"/>
                    <a:gd name="T43" fmla="*/ 2147483647 h 577"/>
                    <a:gd name="T44" fmla="*/ 2147483647 w 757"/>
                    <a:gd name="T45" fmla="*/ 2147483647 h 577"/>
                    <a:gd name="T46" fmla="*/ 2147483647 w 757"/>
                    <a:gd name="T47" fmla="*/ 2147483647 h 577"/>
                    <a:gd name="T48" fmla="*/ 2147483647 w 757"/>
                    <a:gd name="T49" fmla="*/ 2147483647 h 577"/>
                    <a:gd name="T50" fmla="*/ 2147483647 w 757"/>
                    <a:gd name="T51" fmla="*/ 2147483647 h 577"/>
                    <a:gd name="T52" fmla="*/ 2147483647 w 757"/>
                    <a:gd name="T53" fmla="*/ 2147483647 h 577"/>
                    <a:gd name="T54" fmla="*/ 2147483647 w 757"/>
                    <a:gd name="T55" fmla="*/ 2147483647 h 577"/>
                    <a:gd name="T56" fmla="*/ 2147483647 w 757"/>
                    <a:gd name="T57" fmla="*/ 2147483647 h 577"/>
                    <a:gd name="T58" fmla="*/ 2147483647 w 757"/>
                    <a:gd name="T59" fmla="*/ 2147483647 h 577"/>
                    <a:gd name="T60" fmla="*/ 2147483647 w 757"/>
                    <a:gd name="T61" fmla="*/ 2147483647 h 577"/>
                    <a:gd name="T62" fmla="*/ 2147483647 w 757"/>
                    <a:gd name="T63" fmla="*/ 2147483647 h 577"/>
                    <a:gd name="T64" fmla="*/ 2147483647 w 757"/>
                    <a:gd name="T65" fmla="*/ 2147483647 h 577"/>
                    <a:gd name="T66" fmla="*/ 2147483647 w 757"/>
                    <a:gd name="T67" fmla="*/ 2147483647 h 577"/>
                    <a:gd name="T68" fmla="*/ 2147483647 w 757"/>
                    <a:gd name="T69" fmla="*/ 2147483647 h 577"/>
                    <a:gd name="T70" fmla="*/ 2147483647 w 757"/>
                    <a:gd name="T71" fmla="*/ 2147483647 h 5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57" h="577">
                      <a:moveTo>
                        <a:pt x="30" y="463"/>
                      </a:moveTo>
                      <a:lnTo>
                        <a:pt x="36" y="415"/>
                      </a:lnTo>
                      <a:lnTo>
                        <a:pt x="30" y="385"/>
                      </a:lnTo>
                      <a:lnTo>
                        <a:pt x="6" y="307"/>
                      </a:lnTo>
                      <a:lnTo>
                        <a:pt x="6" y="283"/>
                      </a:lnTo>
                      <a:lnTo>
                        <a:pt x="0" y="247"/>
                      </a:lnTo>
                      <a:lnTo>
                        <a:pt x="6" y="217"/>
                      </a:lnTo>
                      <a:lnTo>
                        <a:pt x="30" y="193"/>
                      </a:lnTo>
                      <a:lnTo>
                        <a:pt x="78" y="175"/>
                      </a:lnTo>
                      <a:lnTo>
                        <a:pt x="114" y="151"/>
                      </a:lnTo>
                      <a:lnTo>
                        <a:pt x="144" y="145"/>
                      </a:lnTo>
                      <a:lnTo>
                        <a:pt x="156" y="109"/>
                      </a:lnTo>
                      <a:lnTo>
                        <a:pt x="180" y="97"/>
                      </a:lnTo>
                      <a:lnTo>
                        <a:pt x="204" y="90"/>
                      </a:lnTo>
                      <a:lnTo>
                        <a:pt x="240" y="60"/>
                      </a:lnTo>
                      <a:lnTo>
                        <a:pt x="264" y="48"/>
                      </a:lnTo>
                      <a:lnTo>
                        <a:pt x="282" y="60"/>
                      </a:lnTo>
                      <a:lnTo>
                        <a:pt x="300" y="66"/>
                      </a:lnTo>
                      <a:lnTo>
                        <a:pt x="312" y="42"/>
                      </a:lnTo>
                      <a:lnTo>
                        <a:pt x="330" y="24"/>
                      </a:lnTo>
                      <a:lnTo>
                        <a:pt x="360" y="18"/>
                      </a:lnTo>
                      <a:lnTo>
                        <a:pt x="372" y="0"/>
                      </a:lnTo>
                      <a:lnTo>
                        <a:pt x="396" y="6"/>
                      </a:lnTo>
                      <a:lnTo>
                        <a:pt x="438" y="12"/>
                      </a:lnTo>
                      <a:lnTo>
                        <a:pt x="432" y="36"/>
                      </a:lnTo>
                      <a:lnTo>
                        <a:pt x="420" y="66"/>
                      </a:lnTo>
                      <a:lnTo>
                        <a:pt x="438" y="78"/>
                      </a:lnTo>
                      <a:lnTo>
                        <a:pt x="468" y="78"/>
                      </a:lnTo>
                      <a:lnTo>
                        <a:pt x="492" y="115"/>
                      </a:lnTo>
                      <a:lnTo>
                        <a:pt x="510" y="109"/>
                      </a:lnTo>
                      <a:lnTo>
                        <a:pt x="540" y="90"/>
                      </a:lnTo>
                      <a:lnTo>
                        <a:pt x="540" y="30"/>
                      </a:lnTo>
                      <a:lnTo>
                        <a:pt x="564" y="0"/>
                      </a:lnTo>
                      <a:lnTo>
                        <a:pt x="576" y="42"/>
                      </a:lnTo>
                      <a:lnTo>
                        <a:pt x="582" y="54"/>
                      </a:lnTo>
                      <a:lnTo>
                        <a:pt x="594" y="60"/>
                      </a:lnTo>
                      <a:lnTo>
                        <a:pt x="612" y="121"/>
                      </a:lnTo>
                      <a:lnTo>
                        <a:pt x="642" y="151"/>
                      </a:lnTo>
                      <a:lnTo>
                        <a:pt x="678" y="163"/>
                      </a:lnTo>
                      <a:lnTo>
                        <a:pt x="690" y="199"/>
                      </a:lnTo>
                      <a:lnTo>
                        <a:pt x="708" y="211"/>
                      </a:lnTo>
                      <a:lnTo>
                        <a:pt x="714" y="241"/>
                      </a:lnTo>
                      <a:lnTo>
                        <a:pt x="751" y="265"/>
                      </a:lnTo>
                      <a:lnTo>
                        <a:pt x="751" y="289"/>
                      </a:lnTo>
                      <a:lnTo>
                        <a:pt x="757" y="325"/>
                      </a:lnTo>
                      <a:lnTo>
                        <a:pt x="757" y="379"/>
                      </a:lnTo>
                      <a:lnTo>
                        <a:pt x="714" y="469"/>
                      </a:lnTo>
                      <a:lnTo>
                        <a:pt x="696" y="523"/>
                      </a:lnTo>
                      <a:lnTo>
                        <a:pt x="696" y="547"/>
                      </a:lnTo>
                      <a:lnTo>
                        <a:pt x="684" y="547"/>
                      </a:lnTo>
                      <a:lnTo>
                        <a:pt x="660" y="559"/>
                      </a:lnTo>
                      <a:lnTo>
                        <a:pt x="636" y="577"/>
                      </a:lnTo>
                      <a:lnTo>
                        <a:pt x="618" y="577"/>
                      </a:lnTo>
                      <a:lnTo>
                        <a:pt x="594" y="559"/>
                      </a:lnTo>
                      <a:lnTo>
                        <a:pt x="576" y="571"/>
                      </a:lnTo>
                      <a:lnTo>
                        <a:pt x="534" y="553"/>
                      </a:lnTo>
                      <a:lnTo>
                        <a:pt x="498" y="535"/>
                      </a:lnTo>
                      <a:lnTo>
                        <a:pt x="480" y="505"/>
                      </a:lnTo>
                      <a:lnTo>
                        <a:pt x="468" y="481"/>
                      </a:lnTo>
                      <a:lnTo>
                        <a:pt x="444" y="487"/>
                      </a:lnTo>
                      <a:lnTo>
                        <a:pt x="420" y="463"/>
                      </a:lnTo>
                      <a:lnTo>
                        <a:pt x="378" y="421"/>
                      </a:lnTo>
                      <a:lnTo>
                        <a:pt x="312" y="409"/>
                      </a:lnTo>
                      <a:lnTo>
                        <a:pt x="264" y="415"/>
                      </a:lnTo>
                      <a:lnTo>
                        <a:pt x="204" y="433"/>
                      </a:lnTo>
                      <a:lnTo>
                        <a:pt x="198" y="451"/>
                      </a:lnTo>
                      <a:lnTo>
                        <a:pt x="162" y="457"/>
                      </a:lnTo>
                      <a:lnTo>
                        <a:pt x="138" y="457"/>
                      </a:lnTo>
                      <a:lnTo>
                        <a:pt x="120" y="475"/>
                      </a:lnTo>
                      <a:lnTo>
                        <a:pt x="84" y="487"/>
                      </a:lnTo>
                      <a:lnTo>
                        <a:pt x="60" y="487"/>
                      </a:lnTo>
                      <a:lnTo>
                        <a:pt x="30" y="46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0" name="Freeform 269"/>
                <p:cNvSpPr>
                  <a:spLocks/>
                </p:cNvSpPr>
                <p:nvPr/>
              </p:nvSpPr>
              <p:spPr bwMode="auto">
                <a:xfrm>
                  <a:off x="8099425" y="5734050"/>
                  <a:ext cx="87313" cy="119063"/>
                </a:xfrm>
                <a:custGeom>
                  <a:avLst/>
                  <a:gdLst>
                    <a:gd name="T0" fmla="*/ 0 w 66"/>
                    <a:gd name="T1" fmla="*/ 2147483647 h 91"/>
                    <a:gd name="T2" fmla="*/ 2147483647 w 66"/>
                    <a:gd name="T3" fmla="*/ 2147483647 h 91"/>
                    <a:gd name="T4" fmla="*/ 2147483647 w 66"/>
                    <a:gd name="T5" fmla="*/ 2147483647 h 91"/>
                    <a:gd name="T6" fmla="*/ 2147483647 w 66"/>
                    <a:gd name="T7" fmla="*/ 2147483647 h 91"/>
                    <a:gd name="T8" fmla="*/ 2147483647 w 66"/>
                    <a:gd name="T9" fmla="*/ 2147483647 h 91"/>
                    <a:gd name="T10" fmla="*/ 2147483647 w 66"/>
                    <a:gd name="T11" fmla="*/ 2147483647 h 91"/>
                    <a:gd name="T12" fmla="*/ 2147483647 w 66"/>
                    <a:gd name="T13" fmla="*/ 0 h 91"/>
                    <a:gd name="T14" fmla="*/ 2147483647 w 66"/>
                    <a:gd name="T15" fmla="*/ 2147483647 h 91"/>
                    <a:gd name="T16" fmla="*/ 0 w 66"/>
                    <a:gd name="T17" fmla="*/ 2147483647 h 9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6" h="91">
                      <a:moveTo>
                        <a:pt x="0" y="18"/>
                      </a:moveTo>
                      <a:lnTo>
                        <a:pt x="12" y="48"/>
                      </a:lnTo>
                      <a:lnTo>
                        <a:pt x="18" y="72"/>
                      </a:lnTo>
                      <a:lnTo>
                        <a:pt x="36" y="91"/>
                      </a:lnTo>
                      <a:lnTo>
                        <a:pt x="48" y="66"/>
                      </a:lnTo>
                      <a:lnTo>
                        <a:pt x="66" y="30"/>
                      </a:lnTo>
                      <a:lnTo>
                        <a:pt x="66" y="0"/>
                      </a:lnTo>
                      <a:lnTo>
                        <a:pt x="42" y="1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1" name="Freeform 271"/>
                <p:cNvSpPr>
                  <a:spLocks/>
                </p:cNvSpPr>
                <p:nvPr/>
              </p:nvSpPr>
              <p:spPr bwMode="auto">
                <a:xfrm>
                  <a:off x="7259638" y="4486275"/>
                  <a:ext cx="227012" cy="265113"/>
                </a:xfrm>
                <a:custGeom>
                  <a:avLst/>
                  <a:gdLst>
                    <a:gd name="T0" fmla="*/ 2147483647 w 174"/>
                    <a:gd name="T1" fmla="*/ 2147483647 h 204"/>
                    <a:gd name="T2" fmla="*/ 0 w 174"/>
                    <a:gd name="T3" fmla="*/ 2147483647 h 204"/>
                    <a:gd name="T4" fmla="*/ 0 w 174"/>
                    <a:gd name="T5" fmla="*/ 2147483647 h 204"/>
                    <a:gd name="T6" fmla="*/ 2147483647 w 174"/>
                    <a:gd name="T7" fmla="*/ 2147483647 h 204"/>
                    <a:gd name="T8" fmla="*/ 2147483647 w 174"/>
                    <a:gd name="T9" fmla="*/ 2147483647 h 204"/>
                    <a:gd name="T10" fmla="*/ 2147483647 w 174"/>
                    <a:gd name="T11" fmla="*/ 2147483647 h 204"/>
                    <a:gd name="T12" fmla="*/ 2147483647 w 174"/>
                    <a:gd name="T13" fmla="*/ 2147483647 h 204"/>
                    <a:gd name="T14" fmla="*/ 2147483647 w 174"/>
                    <a:gd name="T15" fmla="*/ 0 h 204"/>
                    <a:gd name="T16" fmla="*/ 2147483647 w 174"/>
                    <a:gd name="T17" fmla="*/ 2147483647 h 204"/>
                    <a:gd name="T18" fmla="*/ 2147483647 w 174"/>
                    <a:gd name="T19" fmla="*/ 2147483647 h 204"/>
                    <a:gd name="T20" fmla="*/ 2147483647 w 174"/>
                    <a:gd name="T21" fmla="*/ 2147483647 h 204"/>
                    <a:gd name="T22" fmla="*/ 2147483647 w 174"/>
                    <a:gd name="T23" fmla="*/ 2147483647 h 204"/>
                    <a:gd name="T24" fmla="*/ 2147483647 w 174"/>
                    <a:gd name="T25" fmla="*/ 2147483647 h 204"/>
                    <a:gd name="T26" fmla="*/ 2147483647 w 174"/>
                    <a:gd name="T27" fmla="*/ 2147483647 h 204"/>
                    <a:gd name="T28" fmla="*/ 2147483647 w 174"/>
                    <a:gd name="T29" fmla="*/ 2147483647 h 204"/>
                    <a:gd name="T30" fmla="*/ 2147483647 w 174"/>
                    <a:gd name="T31" fmla="*/ 2147483647 h 204"/>
                    <a:gd name="T32" fmla="*/ 2147483647 w 174"/>
                    <a:gd name="T33" fmla="*/ 2147483647 h 204"/>
                    <a:gd name="T34" fmla="*/ 2147483647 w 174"/>
                    <a:gd name="T35" fmla="*/ 2147483647 h 204"/>
                    <a:gd name="T36" fmla="*/ 2147483647 w 174"/>
                    <a:gd name="T37" fmla="*/ 2147483647 h 204"/>
                    <a:gd name="T38" fmla="*/ 2147483647 w 174"/>
                    <a:gd name="T39" fmla="*/ 2147483647 h 204"/>
                    <a:gd name="T40" fmla="*/ 2147483647 w 174"/>
                    <a:gd name="T41" fmla="*/ 2147483647 h 204"/>
                    <a:gd name="T42" fmla="*/ 2147483647 w 174"/>
                    <a:gd name="T43" fmla="*/ 2147483647 h 204"/>
                    <a:gd name="T44" fmla="*/ 2147483647 w 174"/>
                    <a:gd name="T45" fmla="*/ 2147483647 h 204"/>
                    <a:gd name="T46" fmla="*/ 2147483647 w 174"/>
                    <a:gd name="T47" fmla="*/ 2147483647 h 20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74" h="204">
                      <a:moveTo>
                        <a:pt x="12" y="168"/>
                      </a:moveTo>
                      <a:lnTo>
                        <a:pt x="0" y="144"/>
                      </a:lnTo>
                      <a:lnTo>
                        <a:pt x="0" y="108"/>
                      </a:lnTo>
                      <a:lnTo>
                        <a:pt x="12" y="90"/>
                      </a:lnTo>
                      <a:lnTo>
                        <a:pt x="36" y="84"/>
                      </a:lnTo>
                      <a:lnTo>
                        <a:pt x="60" y="66"/>
                      </a:lnTo>
                      <a:lnTo>
                        <a:pt x="96" y="24"/>
                      </a:lnTo>
                      <a:lnTo>
                        <a:pt x="138" y="0"/>
                      </a:lnTo>
                      <a:lnTo>
                        <a:pt x="162" y="12"/>
                      </a:lnTo>
                      <a:lnTo>
                        <a:pt x="174" y="30"/>
                      </a:lnTo>
                      <a:lnTo>
                        <a:pt x="156" y="48"/>
                      </a:lnTo>
                      <a:lnTo>
                        <a:pt x="150" y="66"/>
                      </a:lnTo>
                      <a:lnTo>
                        <a:pt x="156" y="90"/>
                      </a:lnTo>
                      <a:lnTo>
                        <a:pt x="174" y="108"/>
                      </a:lnTo>
                      <a:lnTo>
                        <a:pt x="156" y="120"/>
                      </a:lnTo>
                      <a:lnTo>
                        <a:pt x="150" y="132"/>
                      </a:lnTo>
                      <a:lnTo>
                        <a:pt x="138" y="150"/>
                      </a:lnTo>
                      <a:lnTo>
                        <a:pt x="126" y="168"/>
                      </a:lnTo>
                      <a:lnTo>
                        <a:pt x="114" y="198"/>
                      </a:lnTo>
                      <a:lnTo>
                        <a:pt x="90" y="204"/>
                      </a:lnTo>
                      <a:lnTo>
                        <a:pt x="72" y="192"/>
                      </a:lnTo>
                      <a:lnTo>
                        <a:pt x="42" y="192"/>
                      </a:lnTo>
                      <a:lnTo>
                        <a:pt x="24" y="192"/>
                      </a:lnTo>
                      <a:lnTo>
                        <a:pt x="12" y="16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2" name="Freeform 274"/>
                <p:cNvSpPr>
                  <a:spLocks/>
                </p:cNvSpPr>
                <p:nvPr/>
              </p:nvSpPr>
              <p:spPr bwMode="auto">
                <a:xfrm>
                  <a:off x="7456488" y="4618038"/>
                  <a:ext cx="141287" cy="173037"/>
                </a:xfrm>
                <a:custGeom>
                  <a:avLst/>
                  <a:gdLst>
                    <a:gd name="T0" fmla="*/ 2147483647 w 108"/>
                    <a:gd name="T1" fmla="*/ 2147483647 h 132"/>
                    <a:gd name="T2" fmla="*/ 2147483647 w 108"/>
                    <a:gd name="T3" fmla="*/ 2147483647 h 132"/>
                    <a:gd name="T4" fmla="*/ 0 w 108"/>
                    <a:gd name="T5" fmla="*/ 2147483647 h 132"/>
                    <a:gd name="T6" fmla="*/ 2147483647 w 108"/>
                    <a:gd name="T7" fmla="*/ 2147483647 h 132"/>
                    <a:gd name="T8" fmla="*/ 2147483647 w 108"/>
                    <a:gd name="T9" fmla="*/ 2147483647 h 132"/>
                    <a:gd name="T10" fmla="*/ 2147483647 w 108"/>
                    <a:gd name="T11" fmla="*/ 2147483647 h 132"/>
                    <a:gd name="T12" fmla="*/ 2147483647 w 108"/>
                    <a:gd name="T13" fmla="*/ 2147483647 h 132"/>
                    <a:gd name="T14" fmla="*/ 2147483647 w 108"/>
                    <a:gd name="T15" fmla="*/ 0 h 132"/>
                    <a:gd name="T16" fmla="*/ 2147483647 w 108"/>
                    <a:gd name="T17" fmla="*/ 2147483647 h 132"/>
                    <a:gd name="T18" fmla="*/ 2147483647 w 108"/>
                    <a:gd name="T19" fmla="*/ 2147483647 h 132"/>
                    <a:gd name="T20" fmla="*/ 2147483647 w 108"/>
                    <a:gd name="T21" fmla="*/ 2147483647 h 132"/>
                    <a:gd name="T22" fmla="*/ 2147483647 w 108"/>
                    <a:gd name="T23" fmla="*/ 2147483647 h 132"/>
                    <a:gd name="T24" fmla="*/ 2147483647 w 108"/>
                    <a:gd name="T25" fmla="*/ 2147483647 h 132"/>
                    <a:gd name="T26" fmla="*/ 2147483647 w 108"/>
                    <a:gd name="T27" fmla="*/ 2147483647 h 132"/>
                    <a:gd name="T28" fmla="*/ 2147483647 w 108"/>
                    <a:gd name="T29" fmla="*/ 2147483647 h 132"/>
                    <a:gd name="T30" fmla="*/ 2147483647 w 108"/>
                    <a:gd name="T31" fmla="*/ 2147483647 h 132"/>
                    <a:gd name="T32" fmla="*/ 2147483647 w 108"/>
                    <a:gd name="T33" fmla="*/ 2147483647 h 132"/>
                    <a:gd name="T34" fmla="*/ 2147483647 w 108"/>
                    <a:gd name="T35" fmla="*/ 2147483647 h 132"/>
                    <a:gd name="T36" fmla="*/ 2147483647 w 108"/>
                    <a:gd name="T37" fmla="*/ 2147483647 h 132"/>
                    <a:gd name="T38" fmla="*/ 2147483647 w 108"/>
                    <a:gd name="T39" fmla="*/ 2147483647 h 132"/>
                    <a:gd name="T40" fmla="*/ 2147483647 w 108"/>
                    <a:gd name="T41" fmla="*/ 2147483647 h 132"/>
                    <a:gd name="T42" fmla="*/ 2147483647 w 108"/>
                    <a:gd name="T43" fmla="*/ 2147483647 h 132"/>
                    <a:gd name="T44" fmla="*/ 2147483647 w 108"/>
                    <a:gd name="T45" fmla="*/ 2147483647 h 132"/>
                    <a:gd name="T46" fmla="*/ 2147483647 w 108"/>
                    <a:gd name="T47" fmla="*/ 2147483647 h 13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8" h="132">
                      <a:moveTo>
                        <a:pt x="12" y="126"/>
                      </a:moveTo>
                      <a:lnTo>
                        <a:pt x="12" y="108"/>
                      </a:lnTo>
                      <a:lnTo>
                        <a:pt x="0" y="84"/>
                      </a:lnTo>
                      <a:lnTo>
                        <a:pt x="6" y="66"/>
                      </a:lnTo>
                      <a:lnTo>
                        <a:pt x="24" y="24"/>
                      </a:lnTo>
                      <a:lnTo>
                        <a:pt x="36" y="12"/>
                      </a:lnTo>
                      <a:lnTo>
                        <a:pt x="66" y="6"/>
                      </a:lnTo>
                      <a:lnTo>
                        <a:pt x="108" y="0"/>
                      </a:lnTo>
                      <a:lnTo>
                        <a:pt x="108" y="12"/>
                      </a:lnTo>
                      <a:lnTo>
                        <a:pt x="90" y="12"/>
                      </a:lnTo>
                      <a:lnTo>
                        <a:pt x="54" y="24"/>
                      </a:lnTo>
                      <a:lnTo>
                        <a:pt x="42" y="42"/>
                      </a:lnTo>
                      <a:lnTo>
                        <a:pt x="84" y="42"/>
                      </a:lnTo>
                      <a:lnTo>
                        <a:pt x="90" y="60"/>
                      </a:lnTo>
                      <a:lnTo>
                        <a:pt x="78" y="66"/>
                      </a:lnTo>
                      <a:lnTo>
                        <a:pt x="66" y="78"/>
                      </a:lnTo>
                      <a:lnTo>
                        <a:pt x="90" y="102"/>
                      </a:lnTo>
                      <a:lnTo>
                        <a:pt x="96" y="126"/>
                      </a:lnTo>
                      <a:lnTo>
                        <a:pt x="72" y="126"/>
                      </a:lnTo>
                      <a:lnTo>
                        <a:pt x="54" y="108"/>
                      </a:lnTo>
                      <a:lnTo>
                        <a:pt x="36" y="84"/>
                      </a:lnTo>
                      <a:lnTo>
                        <a:pt x="36" y="114"/>
                      </a:lnTo>
                      <a:lnTo>
                        <a:pt x="36" y="132"/>
                      </a:lnTo>
                      <a:lnTo>
                        <a:pt x="1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3" name="Freeform 275"/>
                <p:cNvSpPr>
                  <a:spLocks/>
                </p:cNvSpPr>
                <p:nvPr/>
              </p:nvSpPr>
              <p:spPr bwMode="auto">
                <a:xfrm>
                  <a:off x="7135813" y="4814888"/>
                  <a:ext cx="265112" cy="60325"/>
                </a:xfrm>
                <a:custGeom>
                  <a:avLst/>
                  <a:gdLst>
                    <a:gd name="T0" fmla="*/ 0 w 34"/>
                    <a:gd name="T1" fmla="*/ 2147483647 h 8"/>
                    <a:gd name="T2" fmla="*/ 2147483647 w 34"/>
                    <a:gd name="T3" fmla="*/ 0 h 8"/>
                    <a:gd name="T4" fmla="*/ 2147483647 w 34"/>
                    <a:gd name="T5" fmla="*/ 0 h 8"/>
                    <a:gd name="T6" fmla="*/ 2147483647 w 34"/>
                    <a:gd name="T7" fmla="*/ 2147483647 h 8"/>
                    <a:gd name="T8" fmla="*/ 2147483647 w 34"/>
                    <a:gd name="T9" fmla="*/ 2147483647 h 8"/>
                    <a:gd name="T10" fmla="*/ 2147483647 w 34"/>
                    <a:gd name="T11" fmla="*/ 2147483647 h 8"/>
                    <a:gd name="T12" fmla="*/ 2147483647 w 34"/>
                    <a:gd name="T13" fmla="*/ 2147483647 h 8"/>
                    <a:gd name="T14" fmla="*/ 2147483647 w 34"/>
                    <a:gd name="T15" fmla="*/ 2147483647 h 8"/>
                    <a:gd name="T16" fmla="*/ 2147483647 w 34"/>
                    <a:gd name="T17" fmla="*/ 2147483647 h 8"/>
                    <a:gd name="T18" fmla="*/ 2147483647 w 34"/>
                    <a:gd name="T19" fmla="*/ 2147483647 h 8"/>
                    <a:gd name="T20" fmla="*/ 0 w 34"/>
                    <a:gd name="T21" fmla="*/ 2147483647 h 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" h="8">
                      <a:moveTo>
                        <a:pt x="0" y="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0" y="4"/>
                        <a:pt x="8" y="4"/>
                      </a:cubicBezTo>
                      <a:cubicBezTo>
                        <a:pt x="7" y="3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4" name="Freeform 276"/>
                <p:cNvSpPr>
                  <a:spLocks/>
                </p:cNvSpPr>
                <p:nvPr/>
              </p:nvSpPr>
              <p:spPr bwMode="auto">
                <a:xfrm>
                  <a:off x="2928938" y="3178175"/>
                  <a:ext cx="158750" cy="179388"/>
                </a:xfrm>
                <a:custGeom>
                  <a:avLst/>
                  <a:gdLst>
                    <a:gd name="T0" fmla="*/ 0 w 120"/>
                    <a:gd name="T1" fmla="*/ 2147483647 h 138"/>
                    <a:gd name="T2" fmla="*/ 0 w 120"/>
                    <a:gd name="T3" fmla="*/ 2147483647 h 138"/>
                    <a:gd name="T4" fmla="*/ 2147483647 w 120"/>
                    <a:gd name="T5" fmla="*/ 2147483647 h 138"/>
                    <a:gd name="T6" fmla="*/ 2147483647 w 120"/>
                    <a:gd name="T7" fmla="*/ 2147483647 h 138"/>
                    <a:gd name="T8" fmla="*/ 2147483647 w 120"/>
                    <a:gd name="T9" fmla="*/ 0 h 138"/>
                    <a:gd name="T10" fmla="*/ 2147483647 w 120"/>
                    <a:gd name="T11" fmla="*/ 2147483647 h 138"/>
                    <a:gd name="T12" fmla="*/ 2147483647 w 120"/>
                    <a:gd name="T13" fmla="*/ 2147483647 h 138"/>
                    <a:gd name="T14" fmla="*/ 2147483647 w 120"/>
                    <a:gd name="T15" fmla="*/ 2147483647 h 138"/>
                    <a:gd name="T16" fmla="*/ 2147483647 w 120"/>
                    <a:gd name="T17" fmla="*/ 2147483647 h 138"/>
                    <a:gd name="T18" fmla="*/ 2147483647 w 120"/>
                    <a:gd name="T19" fmla="*/ 2147483647 h 138"/>
                    <a:gd name="T20" fmla="*/ 2147483647 w 120"/>
                    <a:gd name="T21" fmla="*/ 2147483647 h 138"/>
                    <a:gd name="T22" fmla="*/ 2147483647 w 120"/>
                    <a:gd name="T23" fmla="*/ 2147483647 h 138"/>
                    <a:gd name="T24" fmla="*/ 2147483647 w 120"/>
                    <a:gd name="T25" fmla="*/ 2147483647 h 138"/>
                    <a:gd name="T26" fmla="*/ 2147483647 w 120"/>
                    <a:gd name="T27" fmla="*/ 2147483647 h 138"/>
                    <a:gd name="T28" fmla="*/ 2147483647 w 120"/>
                    <a:gd name="T29" fmla="*/ 2147483647 h 138"/>
                    <a:gd name="T30" fmla="*/ 2147483647 w 120"/>
                    <a:gd name="T31" fmla="*/ 2147483647 h 138"/>
                    <a:gd name="T32" fmla="*/ 0 w 120"/>
                    <a:gd name="T33" fmla="*/ 2147483647 h 1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0" h="138">
                      <a:moveTo>
                        <a:pt x="0" y="114"/>
                      </a:moveTo>
                      <a:lnTo>
                        <a:pt x="0" y="90"/>
                      </a:lnTo>
                      <a:lnTo>
                        <a:pt x="6" y="72"/>
                      </a:lnTo>
                      <a:lnTo>
                        <a:pt x="36" y="24"/>
                      </a:lnTo>
                      <a:lnTo>
                        <a:pt x="66" y="0"/>
                      </a:lnTo>
                      <a:lnTo>
                        <a:pt x="66" y="18"/>
                      </a:lnTo>
                      <a:lnTo>
                        <a:pt x="54" y="42"/>
                      </a:lnTo>
                      <a:lnTo>
                        <a:pt x="60" y="54"/>
                      </a:lnTo>
                      <a:lnTo>
                        <a:pt x="108" y="78"/>
                      </a:lnTo>
                      <a:lnTo>
                        <a:pt x="120" y="108"/>
                      </a:lnTo>
                      <a:lnTo>
                        <a:pt x="120" y="132"/>
                      </a:lnTo>
                      <a:lnTo>
                        <a:pt x="96" y="138"/>
                      </a:lnTo>
                      <a:lnTo>
                        <a:pt x="84" y="120"/>
                      </a:lnTo>
                      <a:lnTo>
                        <a:pt x="66" y="126"/>
                      </a:lnTo>
                      <a:lnTo>
                        <a:pt x="48" y="114"/>
                      </a:lnTo>
                      <a:lnTo>
                        <a:pt x="18" y="108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5" name="Freeform 277"/>
                <p:cNvSpPr>
                  <a:spLocks/>
                </p:cNvSpPr>
                <p:nvPr/>
              </p:nvSpPr>
              <p:spPr bwMode="auto">
                <a:xfrm>
                  <a:off x="2276475" y="4084638"/>
                  <a:ext cx="276225" cy="77787"/>
                </a:xfrm>
                <a:custGeom>
                  <a:avLst/>
                  <a:gdLst>
                    <a:gd name="T0" fmla="*/ 2147483647 w 35"/>
                    <a:gd name="T1" fmla="*/ 2147483647 h 10"/>
                    <a:gd name="T2" fmla="*/ 2147483647 w 35"/>
                    <a:gd name="T3" fmla="*/ 0 h 10"/>
                    <a:gd name="T4" fmla="*/ 2147483647 w 35"/>
                    <a:gd name="T5" fmla="*/ 0 h 10"/>
                    <a:gd name="T6" fmla="*/ 2147483647 w 35"/>
                    <a:gd name="T7" fmla="*/ 2147483647 h 10"/>
                    <a:gd name="T8" fmla="*/ 2147483647 w 35"/>
                    <a:gd name="T9" fmla="*/ 2147483647 h 10"/>
                    <a:gd name="T10" fmla="*/ 2147483647 w 35"/>
                    <a:gd name="T11" fmla="*/ 2147483647 h 10"/>
                    <a:gd name="T12" fmla="*/ 2147483647 w 35"/>
                    <a:gd name="T13" fmla="*/ 2147483647 h 10"/>
                    <a:gd name="T14" fmla="*/ 2147483647 w 35"/>
                    <a:gd name="T15" fmla="*/ 2147483647 h 10"/>
                    <a:gd name="T16" fmla="*/ 2147483647 w 35"/>
                    <a:gd name="T17" fmla="*/ 2147483647 h 10"/>
                    <a:gd name="T18" fmla="*/ 2147483647 w 35"/>
                    <a:gd name="T19" fmla="*/ 2147483647 h 10"/>
                    <a:gd name="T20" fmla="*/ 2147483647 w 35"/>
                    <a:gd name="T21" fmla="*/ 2147483647 h 10"/>
                    <a:gd name="T22" fmla="*/ 2147483647 w 35"/>
                    <a:gd name="T23" fmla="*/ 2147483647 h 10"/>
                    <a:gd name="T24" fmla="*/ 2147483647 w 35"/>
                    <a:gd name="T25" fmla="*/ 2147483647 h 10"/>
                    <a:gd name="T26" fmla="*/ 2147483647 w 35"/>
                    <a:gd name="T27" fmla="*/ 2147483647 h 10"/>
                    <a:gd name="T28" fmla="*/ 0 w 35"/>
                    <a:gd name="T29" fmla="*/ 2147483647 h 10"/>
                    <a:gd name="T30" fmla="*/ 2147483647 w 35"/>
                    <a:gd name="T31" fmla="*/ 2147483647 h 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5" h="10">
                      <a:moveTo>
                        <a:pt x="2" y="1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7" y="5"/>
                        <a:pt x="28" y="6"/>
                      </a:cubicBezTo>
                      <a:cubicBezTo>
                        <a:pt x="30" y="7"/>
                        <a:pt x="33" y="7"/>
                        <a:pt x="33" y="7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9"/>
                        <a:pt x="35" y="10"/>
                        <a:pt x="33" y="10"/>
                      </a:cubicBezTo>
                      <a:cubicBezTo>
                        <a:pt x="31" y="10"/>
                        <a:pt x="25" y="10"/>
                        <a:pt x="25" y="10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6" name="Freeform 278"/>
                <p:cNvSpPr>
                  <a:spLocks/>
                </p:cNvSpPr>
                <p:nvPr/>
              </p:nvSpPr>
              <p:spPr bwMode="auto">
                <a:xfrm>
                  <a:off x="2552700" y="4170363"/>
                  <a:ext cx="171450" cy="47625"/>
                </a:xfrm>
                <a:custGeom>
                  <a:avLst/>
                  <a:gdLst>
                    <a:gd name="T0" fmla="*/ 2147483647 w 132"/>
                    <a:gd name="T1" fmla="*/ 0 h 36"/>
                    <a:gd name="T2" fmla="*/ 2147483647 w 132"/>
                    <a:gd name="T3" fmla="*/ 2147483647 h 36"/>
                    <a:gd name="T4" fmla="*/ 0 w 132"/>
                    <a:gd name="T5" fmla="*/ 2147483647 h 36"/>
                    <a:gd name="T6" fmla="*/ 2147483647 w 132"/>
                    <a:gd name="T7" fmla="*/ 2147483647 h 36"/>
                    <a:gd name="T8" fmla="*/ 2147483647 w 132"/>
                    <a:gd name="T9" fmla="*/ 2147483647 h 36"/>
                    <a:gd name="T10" fmla="*/ 2147483647 w 132"/>
                    <a:gd name="T11" fmla="*/ 2147483647 h 36"/>
                    <a:gd name="T12" fmla="*/ 2147483647 w 132"/>
                    <a:gd name="T13" fmla="*/ 2147483647 h 36"/>
                    <a:gd name="T14" fmla="*/ 2147483647 w 132"/>
                    <a:gd name="T15" fmla="*/ 2147483647 h 36"/>
                    <a:gd name="T16" fmla="*/ 2147483647 w 132"/>
                    <a:gd name="T17" fmla="*/ 2147483647 h 36"/>
                    <a:gd name="T18" fmla="*/ 2147483647 w 132"/>
                    <a:gd name="T19" fmla="*/ 0 h 36"/>
                    <a:gd name="T20" fmla="*/ 2147483647 w 132"/>
                    <a:gd name="T21" fmla="*/ 0 h 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32" h="36">
                      <a:moveTo>
                        <a:pt x="24" y="0"/>
                      </a:moveTo>
                      <a:lnTo>
                        <a:pt x="24" y="12"/>
                      </a:lnTo>
                      <a:lnTo>
                        <a:pt x="0" y="18"/>
                      </a:lnTo>
                      <a:lnTo>
                        <a:pt x="30" y="30"/>
                      </a:lnTo>
                      <a:lnTo>
                        <a:pt x="42" y="36"/>
                      </a:lnTo>
                      <a:lnTo>
                        <a:pt x="66" y="36"/>
                      </a:lnTo>
                      <a:lnTo>
                        <a:pt x="84" y="24"/>
                      </a:lnTo>
                      <a:lnTo>
                        <a:pt x="132" y="30"/>
                      </a:lnTo>
                      <a:lnTo>
                        <a:pt x="108" y="18"/>
                      </a:lnTo>
                      <a:lnTo>
                        <a:pt x="7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7" name="Freeform 279"/>
                <p:cNvSpPr>
                  <a:spLocks/>
                </p:cNvSpPr>
                <p:nvPr/>
              </p:nvSpPr>
              <p:spPr bwMode="auto">
                <a:xfrm>
                  <a:off x="4814888" y="3643313"/>
                  <a:ext cx="77787" cy="46037"/>
                </a:xfrm>
                <a:custGeom>
                  <a:avLst/>
                  <a:gdLst>
                    <a:gd name="T0" fmla="*/ 0 w 60"/>
                    <a:gd name="T1" fmla="*/ 2147483647 h 36"/>
                    <a:gd name="T2" fmla="*/ 2147483647 w 60"/>
                    <a:gd name="T3" fmla="*/ 0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2147483647 h 36"/>
                    <a:gd name="T10" fmla="*/ 2147483647 w 60"/>
                    <a:gd name="T11" fmla="*/ 2147483647 h 36"/>
                    <a:gd name="T12" fmla="*/ 0 w 60"/>
                    <a:gd name="T13" fmla="*/ 2147483647 h 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36">
                      <a:moveTo>
                        <a:pt x="0" y="12"/>
                      </a:moveTo>
                      <a:lnTo>
                        <a:pt x="36" y="0"/>
                      </a:lnTo>
                      <a:lnTo>
                        <a:pt x="60" y="6"/>
                      </a:lnTo>
                      <a:lnTo>
                        <a:pt x="60" y="18"/>
                      </a:lnTo>
                      <a:lnTo>
                        <a:pt x="54" y="36"/>
                      </a:lnTo>
                      <a:lnTo>
                        <a:pt x="30" y="24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8" name="Freeform 280"/>
                <p:cNvSpPr>
                  <a:spLocks/>
                </p:cNvSpPr>
                <p:nvPr/>
              </p:nvSpPr>
              <p:spPr bwMode="auto">
                <a:xfrm>
                  <a:off x="4727575" y="3554413"/>
                  <a:ext cx="31750" cy="61912"/>
                </a:xfrm>
                <a:custGeom>
                  <a:avLst/>
                  <a:gdLst>
                    <a:gd name="T0" fmla="*/ 0 w 24"/>
                    <a:gd name="T1" fmla="*/ 2147483647 h 48"/>
                    <a:gd name="T2" fmla="*/ 2147483647 w 24"/>
                    <a:gd name="T3" fmla="*/ 2147483647 h 48"/>
                    <a:gd name="T4" fmla="*/ 2147483647 w 24"/>
                    <a:gd name="T5" fmla="*/ 0 h 48"/>
                    <a:gd name="T6" fmla="*/ 2147483647 w 24"/>
                    <a:gd name="T7" fmla="*/ 2147483647 h 48"/>
                    <a:gd name="T8" fmla="*/ 2147483647 w 24"/>
                    <a:gd name="T9" fmla="*/ 2147483647 h 48"/>
                    <a:gd name="T10" fmla="*/ 0 w 24"/>
                    <a:gd name="T11" fmla="*/ 2147483647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48">
                      <a:moveTo>
                        <a:pt x="0" y="48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24" y="24"/>
                      </a:lnTo>
                      <a:lnTo>
                        <a:pt x="24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9" name="Freeform 281"/>
                <p:cNvSpPr>
                  <a:spLocks/>
                </p:cNvSpPr>
                <p:nvPr/>
              </p:nvSpPr>
              <p:spPr bwMode="auto">
                <a:xfrm>
                  <a:off x="4719638" y="3490913"/>
                  <a:ext cx="39687" cy="47625"/>
                </a:xfrm>
                <a:custGeom>
                  <a:avLst/>
                  <a:gdLst>
                    <a:gd name="T0" fmla="*/ 0 w 30"/>
                    <a:gd name="T1" fmla="*/ 2147483647 h 37"/>
                    <a:gd name="T2" fmla="*/ 2147483647 w 30"/>
                    <a:gd name="T3" fmla="*/ 0 h 37"/>
                    <a:gd name="T4" fmla="*/ 2147483647 w 30"/>
                    <a:gd name="T5" fmla="*/ 2147483647 h 37"/>
                    <a:gd name="T6" fmla="*/ 2147483647 w 30"/>
                    <a:gd name="T7" fmla="*/ 2147483647 h 37"/>
                    <a:gd name="T8" fmla="*/ 0 w 30"/>
                    <a:gd name="T9" fmla="*/ 2147483647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" h="37">
                      <a:moveTo>
                        <a:pt x="0" y="12"/>
                      </a:moveTo>
                      <a:lnTo>
                        <a:pt x="24" y="0"/>
                      </a:lnTo>
                      <a:lnTo>
                        <a:pt x="30" y="24"/>
                      </a:lnTo>
                      <a:lnTo>
                        <a:pt x="24" y="37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0" name="Freeform 282"/>
                <p:cNvSpPr>
                  <a:spLocks/>
                </p:cNvSpPr>
                <p:nvPr/>
              </p:nvSpPr>
              <p:spPr bwMode="auto">
                <a:xfrm>
                  <a:off x="5518150" y="3667125"/>
                  <a:ext cx="39688" cy="7938"/>
                </a:xfrm>
                <a:custGeom>
                  <a:avLst/>
                  <a:gdLst>
                    <a:gd name="T0" fmla="*/ 2147483647 w 30"/>
                    <a:gd name="T1" fmla="*/ 0 h 6"/>
                    <a:gd name="T2" fmla="*/ 2147483647 w 30"/>
                    <a:gd name="T3" fmla="*/ 0 h 6"/>
                    <a:gd name="T4" fmla="*/ 0 w 30"/>
                    <a:gd name="T5" fmla="*/ 2147483647 h 6"/>
                    <a:gd name="T6" fmla="*/ 2147483647 w 30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6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0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1" name="Rectangle 283"/>
                <p:cNvSpPr>
                  <a:spLocks noChangeArrowheads="1"/>
                </p:cNvSpPr>
                <p:nvPr/>
              </p:nvSpPr>
              <p:spPr bwMode="auto">
                <a:xfrm>
                  <a:off x="5378450" y="3898900"/>
                  <a:ext cx="0" cy="3175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52" name="Freeform 284"/>
                <p:cNvSpPr>
                  <a:spLocks/>
                </p:cNvSpPr>
                <p:nvPr/>
              </p:nvSpPr>
              <p:spPr bwMode="auto">
                <a:xfrm>
                  <a:off x="5119688" y="3517900"/>
                  <a:ext cx="492125" cy="179388"/>
                </a:xfrm>
                <a:custGeom>
                  <a:avLst/>
                  <a:gdLst>
                    <a:gd name="T0" fmla="*/ 2147483647 w 10616"/>
                    <a:gd name="T1" fmla="*/ 2147483647 h 10000"/>
                    <a:gd name="T2" fmla="*/ 2147483647 w 10616"/>
                    <a:gd name="T3" fmla="*/ 2147483647 h 10000"/>
                    <a:gd name="T4" fmla="*/ 2147483647 w 10616"/>
                    <a:gd name="T5" fmla="*/ 2147483647 h 10000"/>
                    <a:gd name="T6" fmla="*/ 2147483647 w 10616"/>
                    <a:gd name="T7" fmla="*/ 2147483647 h 10000"/>
                    <a:gd name="T8" fmla="*/ 2147483647 w 10616"/>
                    <a:gd name="T9" fmla="*/ 2147483647 h 10000"/>
                    <a:gd name="T10" fmla="*/ 2147483647 w 10616"/>
                    <a:gd name="T11" fmla="*/ 2147483647 h 10000"/>
                    <a:gd name="T12" fmla="*/ 2147483647 w 10616"/>
                    <a:gd name="T13" fmla="*/ 2147483647 h 10000"/>
                    <a:gd name="T14" fmla="*/ 2147483647 w 10616"/>
                    <a:gd name="T15" fmla="*/ 2147483647 h 10000"/>
                    <a:gd name="T16" fmla="*/ 2147483647 w 10616"/>
                    <a:gd name="T17" fmla="*/ 2147483647 h 10000"/>
                    <a:gd name="T18" fmla="*/ 2147483647 w 10616"/>
                    <a:gd name="T19" fmla="*/ 2147483647 h 10000"/>
                    <a:gd name="T20" fmla="*/ 2147483647 w 10616"/>
                    <a:gd name="T21" fmla="*/ 808041496 h 10000"/>
                    <a:gd name="T22" fmla="*/ 2147483647 w 10616"/>
                    <a:gd name="T23" fmla="*/ 808041496 h 10000"/>
                    <a:gd name="T24" fmla="*/ 2147483647 w 10616"/>
                    <a:gd name="T25" fmla="*/ 0 h 10000"/>
                    <a:gd name="T26" fmla="*/ 2147483647 w 10616"/>
                    <a:gd name="T27" fmla="*/ 0 h 10000"/>
                    <a:gd name="T28" fmla="*/ 2147483647 w 10616"/>
                    <a:gd name="T29" fmla="*/ 2147483647 h 10000"/>
                    <a:gd name="T30" fmla="*/ 2147483647 w 10616"/>
                    <a:gd name="T31" fmla="*/ 2147483647 h 10000"/>
                    <a:gd name="T32" fmla="*/ 2147483647 w 10616"/>
                    <a:gd name="T33" fmla="*/ 2147483647 h 10000"/>
                    <a:gd name="T34" fmla="*/ 2147483647 w 10616"/>
                    <a:gd name="T35" fmla="*/ 2147483647 h 10000"/>
                    <a:gd name="T36" fmla="*/ 2147483647 w 10616"/>
                    <a:gd name="T37" fmla="*/ 808041496 h 10000"/>
                    <a:gd name="T38" fmla="*/ 2147483647 w 10616"/>
                    <a:gd name="T39" fmla="*/ 0 h 10000"/>
                    <a:gd name="T40" fmla="*/ 2147483647 w 10616"/>
                    <a:gd name="T41" fmla="*/ 0 h 10000"/>
                    <a:gd name="T42" fmla="*/ 2147483647 w 10616"/>
                    <a:gd name="T43" fmla="*/ 0 h 10000"/>
                    <a:gd name="T44" fmla="*/ 2147483647 w 10616"/>
                    <a:gd name="T45" fmla="*/ 808041496 h 10000"/>
                    <a:gd name="T46" fmla="*/ 2147483647 w 10616"/>
                    <a:gd name="T47" fmla="*/ 2147483647 h 10000"/>
                    <a:gd name="T48" fmla="*/ 2147483647 w 10616"/>
                    <a:gd name="T49" fmla="*/ 2147483647 h 10000"/>
                    <a:gd name="T50" fmla="*/ 2147483647 w 10616"/>
                    <a:gd name="T51" fmla="*/ 2147483647 h 10000"/>
                    <a:gd name="T52" fmla="*/ 2147483647 w 10616"/>
                    <a:gd name="T53" fmla="*/ 2147483647 h 10000"/>
                    <a:gd name="T54" fmla="*/ 2147483647 w 10616"/>
                    <a:gd name="T55" fmla="*/ 2147483647 h 10000"/>
                    <a:gd name="T56" fmla="*/ 2147483647 w 10616"/>
                    <a:gd name="T57" fmla="*/ 2147483647 h 10000"/>
                    <a:gd name="T58" fmla="*/ 2147483647 w 10616"/>
                    <a:gd name="T59" fmla="*/ 2147483647 h 10000"/>
                    <a:gd name="T60" fmla="*/ 2147483647 w 10616"/>
                    <a:gd name="T61" fmla="*/ 2147483647 h 10000"/>
                    <a:gd name="T62" fmla="*/ 0 w 10616"/>
                    <a:gd name="T63" fmla="*/ 2147483647 h 10000"/>
                    <a:gd name="T64" fmla="*/ 2147483647 w 10616"/>
                    <a:gd name="T65" fmla="*/ 2147483647 h 10000"/>
                    <a:gd name="T66" fmla="*/ 2147483647 w 10616"/>
                    <a:gd name="T67" fmla="*/ 2147483647 h 10000"/>
                    <a:gd name="T68" fmla="*/ 2147483647 w 10616"/>
                    <a:gd name="T69" fmla="*/ 2147483647 h 10000"/>
                    <a:gd name="T70" fmla="*/ 2147483647 w 10616"/>
                    <a:gd name="T71" fmla="*/ 2147483647 h 10000"/>
                    <a:gd name="T72" fmla="*/ 2147483647 w 10616"/>
                    <a:gd name="T73" fmla="*/ 2147483647 h 10000"/>
                    <a:gd name="T74" fmla="*/ 2147483647 w 10616"/>
                    <a:gd name="T75" fmla="*/ 2147483647 h 10000"/>
                    <a:gd name="T76" fmla="*/ 2147483647 w 10616"/>
                    <a:gd name="T77" fmla="*/ 2147483647 h 10000"/>
                    <a:gd name="T78" fmla="*/ 2147483647 w 10616"/>
                    <a:gd name="T79" fmla="*/ 2147483647 h 10000"/>
                    <a:gd name="T80" fmla="*/ 2147483647 w 10616"/>
                    <a:gd name="T81" fmla="*/ 2147483647 h 10000"/>
                    <a:gd name="T82" fmla="*/ 2147483647 w 10616"/>
                    <a:gd name="T83" fmla="*/ 2147483647 h 10000"/>
                    <a:gd name="T84" fmla="*/ 2147483647 w 10616"/>
                    <a:gd name="T85" fmla="*/ 2147483647 h 1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0616" h="10000">
                      <a:moveTo>
                        <a:pt x="6379" y="8696"/>
                      </a:moveTo>
                      <a:lnTo>
                        <a:pt x="6718" y="9130"/>
                      </a:lnTo>
                      <a:lnTo>
                        <a:pt x="8582" y="8696"/>
                      </a:lnTo>
                      <a:lnTo>
                        <a:pt x="9430" y="8261"/>
                      </a:lnTo>
                      <a:lnTo>
                        <a:pt x="10277" y="7826"/>
                      </a:lnTo>
                      <a:lnTo>
                        <a:pt x="10616" y="8261"/>
                      </a:lnTo>
                      <a:cubicBezTo>
                        <a:pt x="10560" y="7826"/>
                        <a:pt x="10503" y="7392"/>
                        <a:pt x="10447" y="6957"/>
                      </a:cubicBezTo>
                      <a:lnTo>
                        <a:pt x="10447" y="3913"/>
                      </a:lnTo>
                      <a:cubicBezTo>
                        <a:pt x="10503" y="3768"/>
                        <a:pt x="10560" y="3623"/>
                        <a:pt x="10616" y="3478"/>
                      </a:cubicBezTo>
                      <a:lnTo>
                        <a:pt x="9938" y="1304"/>
                      </a:lnTo>
                      <a:lnTo>
                        <a:pt x="9599" y="435"/>
                      </a:lnTo>
                      <a:lnTo>
                        <a:pt x="9091" y="435"/>
                      </a:lnTo>
                      <a:cubicBezTo>
                        <a:pt x="9034" y="290"/>
                        <a:pt x="8978" y="145"/>
                        <a:pt x="8921" y="0"/>
                      </a:cubicBezTo>
                      <a:lnTo>
                        <a:pt x="8243" y="1304"/>
                      </a:lnTo>
                      <a:lnTo>
                        <a:pt x="7396" y="1304"/>
                      </a:lnTo>
                      <a:lnTo>
                        <a:pt x="7226" y="1304"/>
                      </a:lnTo>
                      <a:lnTo>
                        <a:pt x="6548" y="435"/>
                      </a:lnTo>
                      <a:lnTo>
                        <a:pt x="6040" y="0"/>
                      </a:lnTo>
                      <a:lnTo>
                        <a:pt x="4684" y="0"/>
                      </a:lnTo>
                      <a:lnTo>
                        <a:pt x="4345" y="0"/>
                      </a:lnTo>
                      <a:lnTo>
                        <a:pt x="3836" y="435"/>
                      </a:lnTo>
                      <a:lnTo>
                        <a:pt x="3497" y="1304"/>
                      </a:lnTo>
                      <a:lnTo>
                        <a:pt x="2650" y="1739"/>
                      </a:lnTo>
                      <a:cubicBezTo>
                        <a:pt x="2593" y="1594"/>
                        <a:pt x="2537" y="1449"/>
                        <a:pt x="2480" y="1304"/>
                      </a:cubicBezTo>
                      <a:lnTo>
                        <a:pt x="2311" y="1304"/>
                      </a:lnTo>
                      <a:lnTo>
                        <a:pt x="1972" y="2609"/>
                      </a:lnTo>
                      <a:cubicBezTo>
                        <a:pt x="1746" y="2609"/>
                        <a:pt x="1494" y="2631"/>
                        <a:pt x="1294" y="2609"/>
                      </a:cubicBezTo>
                      <a:cubicBezTo>
                        <a:pt x="1094" y="2587"/>
                        <a:pt x="883" y="2261"/>
                        <a:pt x="770" y="2478"/>
                      </a:cubicBezTo>
                      <a:cubicBezTo>
                        <a:pt x="657" y="2695"/>
                        <a:pt x="333" y="2962"/>
                        <a:pt x="205" y="3117"/>
                      </a:cubicBezTo>
                      <a:cubicBezTo>
                        <a:pt x="77" y="3272"/>
                        <a:pt x="0" y="3266"/>
                        <a:pt x="0" y="3407"/>
                      </a:cubicBezTo>
                      <a:cubicBezTo>
                        <a:pt x="113" y="3701"/>
                        <a:pt x="482" y="5084"/>
                        <a:pt x="698" y="5748"/>
                      </a:cubicBezTo>
                      <a:cubicBezTo>
                        <a:pt x="914" y="6412"/>
                        <a:pt x="1138" y="6900"/>
                        <a:pt x="1294" y="7391"/>
                      </a:cubicBezTo>
                      <a:cubicBezTo>
                        <a:pt x="1450" y="7882"/>
                        <a:pt x="1520" y="8261"/>
                        <a:pt x="1633" y="8696"/>
                      </a:cubicBezTo>
                      <a:lnTo>
                        <a:pt x="3158" y="9130"/>
                      </a:lnTo>
                      <a:lnTo>
                        <a:pt x="3328" y="9130"/>
                      </a:lnTo>
                      <a:lnTo>
                        <a:pt x="4514" y="10000"/>
                      </a:lnTo>
                      <a:lnTo>
                        <a:pt x="5192" y="9130"/>
                      </a:lnTo>
                      <a:lnTo>
                        <a:pt x="5870" y="10000"/>
                      </a:lnTo>
                      <a:lnTo>
                        <a:pt x="6379" y="8696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3" name="Freeform 285"/>
                <p:cNvSpPr>
                  <a:spLocks/>
                </p:cNvSpPr>
                <p:nvPr/>
              </p:nvSpPr>
              <p:spPr bwMode="auto">
                <a:xfrm>
                  <a:off x="5367338" y="3667125"/>
                  <a:ext cx="180975" cy="146050"/>
                </a:xfrm>
                <a:custGeom>
                  <a:avLst/>
                  <a:gdLst>
                    <a:gd name="T0" fmla="*/ 2147483647 w 139"/>
                    <a:gd name="T1" fmla="*/ 2147483647 h 114"/>
                    <a:gd name="T2" fmla="*/ 2147483647 w 139"/>
                    <a:gd name="T3" fmla="*/ 2147483647 h 114"/>
                    <a:gd name="T4" fmla="*/ 2147483647 w 139"/>
                    <a:gd name="T5" fmla="*/ 2147483647 h 114"/>
                    <a:gd name="T6" fmla="*/ 2147483647 w 139"/>
                    <a:gd name="T7" fmla="*/ 2147483647 h 114"/>
                    <a:gd name="T8" fmla="*/ 2147483647 w 139"/>
                    <a:gd name="T9" fmla="*/ 2147483647 h 114"/>
                    <a:gd name="T10" fmla="*/ 2147483647 w 139"/>
                    <a:gd name="T11" fmla="*/ 2147483647 h 114"/>
                    <a:gd name="T12" fmla="*/ 2147483647 w 139"/>
                    <a:gd name="T13" fmla="*/ 0 h 114"/>
                    <a:gd name="T14" fmla="*/ 2147483647 w 139"/>
                    <a:gd name="T15" fmla="*/ 2147483647 h 114"/>
                    <a:gd name="T16" fmla="*/ 2147483647 w 139"/>
                    <a:gd name="T17" fmla="*/ 2147483647 h 114"/>
                    <a:gd name="T18" fmla="*/ 2147483647 w 139"/>
                    <a:gd name="T19" fmla="*/ 2147483647 h 114"/>
                    <a:gd name="T20" fmla="*/ 2147483647 w 139"/>
                    <a:gd name="T21" fmla="*/ 2147483647 h 114"/>
                    <a:gd name="T22" fmla="*/ 2147483647 w 139"/>
                    <a:gd name="T23" fmla="*/ 2147483647 h 114"/>
                    <a:gd name="T24" fmla="*/ 2147483647 w 139"/>
                    <a:gd name="T25" fmla="*/ 2147483647 h 114"/>
                    <a:gd name="T26" fmla="*/ 0 w 139"/>
                    <a:gd name="T27" fmla="*/ 2147483647 h 114"/>
                    <a:gd name="T28" fmla="*/ 2147483647 w 139"/>
                    <a:gd name="T29" fmla="*/ 2147483647 h 114"/>
                    <a:gd name="T30" fmla="*/ 2147483647 w 139"/>
                    <a:gd name="T31" fmla="*/ 2147483647 h 1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39" h="114">
                      <a:moveTo>
                        <a:pt x="25" y="114"/>
                      </a:moveTo>
                      <a:lnTo>
                        <a:pt x="61" y="96"/>
                      </a:lnTo>
                      <a:lnTo>
                        <a:pt x="73" y="90"/>
                      </a:lnTo>
                      <a:lnTo>
                        <a:pt x="115" y="66"/>
                      </a:lnTo>
                      <a:lnTo>
                        <a:pt x="127" y="24"/>
                      </a:lnTo>
                      <a:lnTo>
                        <a:pt x="139" y="6"/>
                      </a:lnTo>
                      <a:lnTo>
                        <a:pt x="139" y="0"/>
                      </a:lnTo>
                      <a:lnTo>
                        <a:pt x="115" y="6"/>
                      </a:lnTo>
                      <a:lnTo>
                        <a:pt x="49" y="12"/>
                      </a:lnTo>
                      <a:lnTo>
                        <a:pt x="37" y="6"/>
                      </a:lnTo>
                      <a:lnTo>
                        <a:pt x="19" y="24"/>
                      </a:lnTo>
                      <a:lnTo>
                        <a:pt x="25" y="48"/>
                      </a:lnTo>
                      <a:lnTo>
                        <a:pt x="0" y="102"/>
                      </a:lnTo>
                      <a:lnTo>
                        <a:pt x="13" y="102"/>
                      </a:lnTo>
                      <a:lnTo>
                        <a:pt x="25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4" name="Freeform 286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5" name="Freeform 287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6" name="Freeform 288"/>
                <p:cNvSpPr>
                  <a:spLocks/>
                </p:cNvSpPr>
                <p:nvPr/>
              </p:nvSpPr>
              <p:spPr bwMode="auto">
                <a:xfrm>
                  <a:off x="5783263" y="4002088"/>
                  <a:ext cx="119062" cy="77787"/>
                </a:xfrm>
                <a:custGeom>
                  <a:avLst/>
                  <a:gdLst>
                    <a:gd name="T0" fmla="*/ 2147483647 w 90"/>
                    <a:gd name="T1" fmla="*/ 2147483647 h 60"/>
                    <a:gd name="T2" fmla="*/ 2147483647 w 90"/>
                    <a:gd name="T3" fmla="*/ 2147483647 h 60"/>
                    <a:gd name="T4" fmla="*/ 2147483647 w 90"/>
                    <a:gd name="T5" fmla="*/ 2147483647 h 60"/>
                    <a:gd name="T6" fmla="*/ 2147483647 w 90"/>
                    <a:gd name="T7" fmla="*/ 2147483647 h 60"/>
                    <a:gd name="T8" fmla="*/ 2147483647 w 90"/>
                    <a:gd name="T9" fmla="*/ 0 h 60"/>
                    <a:gd name="T10" fmla="*/ 2147483647 w 90"/>
                    <a:gd name="T11" fmla="*/ 2147483647 h 60"/>
                    <a:gd name="T12" fmla="*/ 2147483647 w 90"/>
                    <a:gd name="T13" fmla="*/ 2147483647 h 60"/>
                    <a:gd name="T14" fmla="*/ 0 w 90"/>
                    <a:gd name="T15" fmla="*/ 2147483647 h 60"/>
                    <a:gd name="T16" fmla="*/ 2147483647 w 90"/>
                    <a:gd name="T17" fmla="*/ 2147483647 h 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0" h="60">
                      <a:moveTo>
                        <a:pt x="18" y="48"/>
                      </a:moveTo>
                      <a:lnTo>
                        <a:pt x="66" y="60"/>
                      </a:lnTo>
                      <a:lnTo>
                        <a:pt x="78" y="30"/>
                      </a:lnTo>
                      <a:lnTo>
                        <a:pt x="90" y="24"/>
                      </a:lnTo>
                      <a:lnTo>
                        <a:pt x="84" y="0"/>
                      </a:lnTo>
                      <a:lnTo>
                        <a:pt x="30" y="18"/>
                      </a:lnTo>
                      <a:lnTo>
                        <a:pt x="6" y="6"/>
                      </a:lnTo>
                      <a:lnTo>
                        <a:pt x="0" y="24"/>
                      </a:lnTo>
                      <a:lnTo>
                        <a:pt x="1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7" name="Freeform 289"/>
                <p:cNvSpPr>
                  <a:spLocks/>
                </p:cNvSpPr>
                <p:nvPr/>
              </p:nvSpPr>
              <p:spPr bwMode="auto">
                <a:xfrm>
                  <a:off x="5800725" y="4032250"/>
                  <a:ext cx="187325" cy="217488"/>
                </a:xfrm>
                <a:custGeom>
                  <a:avLst/>
                  <a:gdLst>
                    <a:gd name="T0" fmla="*/ 2147483647 w 24"/>
                    <a:gd name="T1" fmla="*/ 2147483647 h 28"/>
                    <a:gd name="T2" fmla="*/ 2147483647 w 24"/>
                    <a:gd name="T3" fmla="*/ 2147483647 h 28"/>
                    <a:gd name="T4" fmla="*/ 2147483647 w 24"/>
                    <a:gd name="T5" fmla="*/ 2147483647 h 28"/>
                    <a:gd name="T6" fmla="*/ 2147483647 w 24"/>
                    <a:gd name="T7" fmla="*/ 2147483647 h 28"/>
                    <a:gd name="T8" fmla="*/ 0 w 24"/>
                    <a:gd name="T9" fmla="*/ 2147483647 h 28"/>
                    <a:gd name="T10" fmla="*/ 2147483647 w 24"/>
                    <a:gd name="T11" fmla="*/ 2147483647 h 28"/>
                    <a:gd name="T12" fmla="*/ 2147483647 w 24"/>
                    <a:gd name="T13" fmla="*/ 2147483647 h 28"/>
                    <a:gd name="T14" fmla="*/ 2147483647 w 24"/>
                    <a:gd name="T15" fmla="*/ 2147483647 h 28"/>
                    <a:gd name="T16" fmla="*/ 2147483647 w 24"/>
                    <a:gd name="T17" fmla="*/ 2147483647 h 28"/>
                    <a:gd name="T18" fmla="*/ 2147483647 w 24"/>
                    <a:gd name="T19" fmla="*/ 2147483647 h 28"/>
                    <a:gd name="T20" fmla="*/ 2147483647 w 24"/>
                    <a:gd name="T21" fmla="*/ 2147483647 h 28"/>
                    <a:gd name="T22" fmla="*/ 2147483647 w 24"/>
                    <a:gd name="T23" fmla="*/ 2147483647 h 28"/>
                    <a:gd name="T24" fmla="*/ 2147483647 w 24"/>
                    <a:gd name="T25" fmla="*/ 0 h 28"/>
                    <a:gd name="T26" fmla="*/ 2147483647 w 24"/>
                    <a:gd name="T27" fmla="*/ 0 h 28"/>
                    <a:gd name="T28" fmla="*/ 2147483647 w 24"/>
                    <a:gd name="T29" fmla="*/ 2147483647 h 28"/>
                    <a:gd name="T30" fmla="*/ 2147483647 w 24"/>
                    <a:gd name="T31" fmla="*/ 2147483647 h 2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" h="28">
                      <a:moveTo>
                        <a:pt x="9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3" y="18"/>
                        <a:pt x="0" y="1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lnTo>
                        <a:pt x="9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8" name="Freeform 290"/>
                <p:cNvSpPr>
                  <a:spLocks/>
                </p:cNvSpPr>
                <p:nvPr/>
              </p:nvSpPr>
              <p:spPr bwMode="auto">
                <a:xfrm>
                  <a:off x="5565775" y="4171950"/>
                  <a:ext cx="265113" cy="165100"/>
                </a:xfrm>
                <a:custGeom>
                  <a:avLst/>
                  <a:gdLst>
                    <a:gd name="T0" fmla="*/ 2147483647 w 34"/>
                    <a:gd name="T1" fmla="*/ 0 h 21"/>
                    <a:gd name="T2" fmla="*/ 2147483647 w 34"/>
                    <a:gd name="T3" fmla="*/ 2147483647 h 21"/>
                    <a:gd name="T4" fmla="*/ 2147483647 w 34"/>
                    <a:gd name="T5" fmla="*/ 2147483647 h 21"/>
                    <a:gd name="T6" fmla="*/ 2147483647 w 34"/>
                    <a:gd name="T7" fmla="*/ 2147483647 h 21"/>
                    <a:gd name="T8" fmla="*/ 0 w 34"/>
                    <a:gd name="T9" fmla="*/ 2147483647 h 21"/>
                    <a:gd name="T10" fmla="*/ 2147483647 w 34"/>
                    <a:gd name="T11" fmla="*/ 2147483647 h 21"/>
                    <a:gd name="T12" fmla="*/ 2147483647 w 34"/>
                    <a:gd name="T13" fmla="*/ 2147483647 h 21"/>
                    <a:gd name="T14" fmla="*/ 2147483647 w 34"/>
                    <a:gd name="T15" fmla="*/ 2147483647 h 21"/>
                    <a:gd name="T16" fmla="*/ 2147483647 w 34"/>
                    <a:gd name="T17" fmla="*/ 2147483647 h 21"/>
                    <a:gd name="T18" fmla="*/ 2147483647 w 34"/>
                    <a:gd name="T19" fmla="*/ 2147483647 h 21"/>
                    <a:gd name="T20" fmla="*/ 2147483647 w 34"/>
                    <a:gd name="T21" fmla="*/ 2147483647 h 21"/>
                    <a:gd name="T22" fmla="*/ 2147483647 w 34"/>
                    <a:gd name="T23" fmla="*/ 2147483647 h 21"/>
                    <a:gd name="T24" fmla="*/ 2147483647 w 34"/>
                    <a:gd name="T25" fmla="*/ 2147483647 h 21"/>
                    <a:gd name="T26" fmla="*/ 2147483647 w 34"/>
                    <a:gd name="T27" fmla="*/ 0 h 2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" h="21">
                      <a:moveTo>
                        <a:pt x="30" y="0"/>
                      </a:moveTo>
                      <a:cubicBezTo>
                        <a:pt x="25" y="2"/>
                        <a:pt x="18" y="3"/>
                        <a:pt x="18" y="4"/>
                      </a:cubicBezTo>
                      <a:cubicBezTo>
                        <a:pt x="16" y="5"/>
                        <a:pt x="14" y="7"/>
                        <a:pt x="1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1" y="3"/>
                        <a:pt x="31" y="3"/>
                        <a:pt x="31" y="3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9" name="Freeform 291"/>
                <p:cNvSpPr>
                  <a:spLocks/>
                </p:cNvSpPr>
                <p:nvPr/>
              </p:nvSpPr>
              <p:spPr bwMode="auto">
                <a:xfrm>
                  <a:off x="5378450" y="3813175"/>
                  <a:ext cx="492125" cy="422275"/>
                </a:xfrm>
                <a:custGeom>
                  <a:avLst/>
                  <a:gdLst>
                    <a:gd name="T0" fmla="*/ 2147483647 w 63"/>
                    <a:gd name="T1" fmla="*/ 2147483647 h 54"/>
                    <a:gd name="T2" fmla="*/ 2147483647 w 63"/>
                    <a:gd name="T3" fmla="*/ 2147483647 h 54"/>
                    <a:gd name="T4" fmla="*/ 2147483647 w 63"/>
                    <a:gd name="T5" fmla="*/ 2147483647 h 54"/>
                    <a:gd name="T6" fmla="*/ 2147483647 w 63"/>
                    <a:gd name="T7" fmla="*/ 2147483647 h 54"/>
                    <a:gd name="T8" fmla="*/ 2147483647 w 63"/>
                    <a:gd name="T9" fmla="*/ 2147483647 h 54"/>
                    <a:gd name="T10" fmla="*/ 2147483647 w 63"/>
                    <a:gd name="T11" fmla="*/ 2147483647 h 54"/>
                    <a:gd name="T12" fmla="*/ 2147483647 w 63"/>
                    <a:gd name="T13" fmla="*/ 2147483647 h 54"/>
                    <a:gd name="T14" fmla="*/ 2147483647 w 63"/>
                    <a:gd name="T15" fmla="*/ 2147483647 h 54"/>
                    <a:gd name="T16" fmla="*/ 2147483647 w 63"/>
                    <a:gd name="T17" fmla="*/ 2147483647 h 54"/>
                    <a:gd name="T18" fmla="*/ 2147483647 w 63"/>
                    <a:gd name="T19" fmla="*/ 2147483647 h 54"/>
                    <a:gd name="T20" fmla="*/ 2147483647 w 63"/>
                    <a:gd name="T21" fmla="*/ 2147483647 h 54"/>
                    <a:gd name="T22" fmla="*/ 2147483647 w 63"/>
                    <a:gd name="T23" fmla="*/ 2147483647 h 54"/>
                    <a:gd name="T24" fmla="*/ 2147483647 w 63"/>
                    <a:gd name="T25" fmla="*/ 2147483647 h 54"/>
                    <a:gd name="T26" fmla="*/ 2147483647 w 63"/>
                    <a:gd name="T27" fmla="*/ 2147483647 h 54"/>
                    <a:gd name="T28" fmla="*/ 2147483647 w 63"/>
                    <a:gd name="T29" fmla="*/ 0 h 54"/>
                    <a:gd name="T30" fmla="*/ 2147483647 w 63"/>
                    <a:gd name="T31" fmla="*/ 0 h 54"/>
                    <a:gd name="T32" fmla="*/ 2147483647 w 63"/>
                    <a:gd name="T33" fmla="*/ 2147483647 h 54"/>
                    <a:gd name="T34" fmla="*/ 2147483647 w 63"/>
                    <a:gd name="T35" fmla="*/ 2147483647 h 54"/>
                    <a:gd name="T36" fmla="*/ 2147483647 w 63"/>
                    <a:gd name="T37" fmla="*/ 2147483647 h 54"/>
                    <a:gd name="T38" fmla="*/ 2147483647 w 63"/>
                    <a:gd name="T39" fmla="*/ 2147483647 h 54"/>
                    <a:gd name="T40" fmla="*/ 2147483647 w 63"/>
                    <a:gd name="T41" fmla="*/ 2147483647 h 54"/>
                    <a:gd name="T42" fmla="*/ 2147483647 w 63"/>
                    <a:gd name="T43" fmla="*/ 2147483647 h 54"/>
                    <a:gd name="T44" fmla="*/ 0 w 63"/>
                    <a:gd name="T45" fmla="*/ 2147483647 h 54"/>
                    <a:gd name="T46" fmla="*/ 2147483647 w 63"/>
                    <a:gd name="T47" fmla="*/ 2147483647 h 54"/>
                    <a:gd name="T48" fmla="*/ 2147483647 w 63"/>
                    <a:gd name="T49" fmla="*/ 2147483647 h 54"/>
                    <a:gd name="T50" fmla="*/ 2147483647 w 63"/>
                    <a:gd name="T51" fmla="*/ 2147483647 h 54"/>
                    <a:gd name="T52" fmla="*/ 2147483647 w 63"/>
                    <a:gd name="T53" fmla="*/ 2147483647 h 54"/>
                    <a:gd name="T54" fmla="*/ 2147483647 w 63"/>
                    <a:gd name="T55" fmla="*/ 2147483647 h 54"/>
                    <a:gd name="T56" fmla="*/ 2147483647 w 63"/>
                    <a:gd name="T57" fmla="*/ 2147483647 h 54"/>
                    <a:gd name="T58" fmla="*/ 2147483647 w 63"/>
                    <a:gd name="T59" fmla="*/ 2147483647 h 54"/>
                    <a:gd name="T60" fmla="*/ 2147483647 w 63"/>
                    <a:gd name="T61" fmla="*/ 2147483647 h 54"/>
                    <a:gd name="T62" fmla="*/ 2147483647 w 63"/>
                    <a:gd name="T63" fmla="*/ 2147483647 h 54"/>
                    <a:gd name="T64" fmla="*/ 2147483647 w 63"/>
                    <a:gd name="T65" fmla="*/ 2147483647 h 54"/>
                    <a:gd name="T66" fmla="*/ 2147483647 w 63"/>
                    <a:gd name="T67" fmla="*/ 2147483647 h 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3" h="54">
                      <a:moveTo>
                        <a:pt x="63" y="34"/>
                      </a:move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46" y="17"/>
                        <a:pt x="46" y="17"/>
                        <a:pt x="46" y="17"/>
                      </a:cubicBezTo>
                      <a:cubicBezTo>
                        <a:pt x="42" y="13"/>
                        <a:pt x="42" y="13"/>
                        <a:pt x="42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24" y="53"/>
                        <a:pt x="24" y="53"/>
                        <a:pt x="24" y="53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38" y="53"/>
                        <a:pt x="40" y="51"/>
                        <a:pt x="42" y="50"/>
                      </a:cubicBezTo>
                      <a:cubicBezTo>
                        <a:pt x="42" y="49"/>
                        <a:pt x="49" y="48"/>
                        <a:pt x="54" y="46"/>
                      </a:cubicBezTo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0" name="Freeform 292"/>
                <p:cNvSpPr>
                  <a:spLocks/>
                </p:cNvSpPr>
                <p:nvPr/>
              </p:nvSpPr>
              <p:spPr bwMode="auto">
                <a:xfrm>
                  <a:off x="5800725" y="4079875"/>
                  <a:ext cx="77788" cy="92075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0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3" y="12"/>
                        <a:pt x="4" y="11"/>
                        <a:pt x="4" y="11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1" name="Freeform 293"/>
                <p:cNvSpPr>
                  <a:spLocks/>
                </p:cNvSpPr>
                <p:nvPr/>
              </p:nvSpPr>
              <p:spPr bwMode="auto">
                <a:xfrm>
                  <a:off x="5462588" y="3657600"/>
                  <a:ext cx="249237" cy="250825"/>
                </a:xfrm>
                <a:custGeom>
                  <a:avLst/>
                  <a:gdLst>
                    <a:gd name="T0" fmla="*/ 2147483647 w 192"/>
                    <a:gd name="T1" fmla="*/ 2147483647 h 192"/>
                    <a:gd name="T2" fmla="*/ 2147483647 w 192"/>
                    <a:gd name="T3" fmla="*/ 2147483647 h 192"/>
                    <a:gd name="T4" fmla="*/ 2147483647 w 192"/>
                    <a:gd name="T5" fmla="*/ 2147483647 h 192"/>
                    <a:gd name="T6" fmla="*/ 2147483647 w 192"/>
                    <a:gd name="T7" fmla="*/ 2147483647 h 192"/>
                    <a:gd name="T8" fmla="*/ 2147483647 w 192"/>
                    <a:gd name="T9" fmla="*/ 2147483647 h 192"/>
                    <a:gd name="T10" fmla="*/ 2147483647 w 192"/>
                    <a:gd name="T11" fmla="*/ 0 h 192"/>
                    <a:gd name="T12" fmla="*/ 2147483647 w 192"/>
                    <a:gd name="T13" fmla="*/ 2147483647 h 192"/>
                    <a:gd name="T14" fmla="*/ 2147483647 w 192"/>
                    <a:gd name="T15" fmla="*/ 2147483647 h 192"/>
                    <a:gd name="T16" fmla="*/ 2147483647 w 192"/>
                    <a:gd name="T17" fmla="*/ 2147483647 h 192"/>
                    <a:gd name="T18" fmla="*/ 2147483647 w 192"/>
                    <a:gd name="T19" fmla="*/ 2147483647 h 192"/>
                    <a:gd name="T20" fmla="*/ 2147483647 w 192"/>
                    <a:gd name="T21" fmla="*/ 2147483647 h 192"/>
                    <a:gd name="T22" fmla="*/ 0 w 192"/>
                    <a:gd name="T23" fmla="*/ 2147483647 h 192"/>
                    <a:gd name="T24" fmla="*/ 0 w 192"/>
                    <a:gd name="T25" fmla="*/ 2147483647 h 192"/>
                    <a:gd name="T26" fmla="*/ 2147483647 w 192"/>
                    <a:gd name="T27" fmla="*/ 2147483647 h 192"/>
                    <a:gd name="T28" fmla="*/ 2147483647 w 192"/>
                    <a:gd name="T29" fmla="*/ 2147483647 h 192"/>
                    <a:gd name="T30" fmla="*/ 2147483647 w 192"/>
                    <a:gd name="T31" fmla="*/ 2147483647 h 192"/>
                    <a:gd name="T32" fmla="*/ 2147483647 w 192"/>
                    <a:gd name="T33" fmla="*/ 2147483647 h 192"/>
                    <a:gd name="T34" fmla="*/ 2147483647 w 192"/>
                    <a:gd name="T35" fmla="*/ 2147483647 h 192"/>
                    <a:gd name="T36" fmla="*/ 2147483647 w 192"/>
                    <a:gd name="T37" fmla="*/ 2147483647 h 192"/>
                    <a:gd name="T38" fmla="*/ 2147483647 w 192"/>
                    <a:gd name="T39" fmla="*/ 2147483647 h 192"/>
                    <a:gd name="T40" fmla="*/ 2147483647 w 192"/>
                    <a:gd name="T41" fmla="*/ 2147483647 h 192"/>
                    <a:gd name="T42" fmla="*/ 2147483647 w 192"/>
                    <a:gd name="T43" fmla="*/ 2147483647 h 192"/>
                    <a:gd name="T44" fmla="*/ 2147483647 w 192"/>
                    <a:gd name="T45" fmla="*/ 2147483647 h 1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2" h="192">
                      <a:moveTo>
                        <a:pt x="168" y="120"/>
                      </a:moveTo>
                      <a:lnTo>
                        <a:pt x="132" y="90"/>
                      </a:lnTo>
                      <a:lnTo>
                        <a:pt x="132" y="66"/>
                      </a:lnTo>
                      <a:lnTo>
                        <a:pt x="138" y="42"/>
                      </a:lnTo>
                      <a:lnTo>
                        <a:pt x="114" y="6"/>
                      </a:lnTo>
                      <a:lnTo>
                        <a:pt x="102" y="0"/>
                      </a:lnTo>
                      <a:lnTo>
                        <a:pt x="72" y="6"/>
                      </a:lnTo>
                      <a:lnTo>
                        <a:pt x="66" y="6"/>
                      </a:lnTo>
                      <a:lnTo>
                        <a:pt x="66" y="12"/>
                      </a:lnTo>
                      <a:lnTo>
                        <a:pt x="54" y="30"/>
                      </a:lnTo>
                      <a:lnTo>
                        <a:pt x="42" y="72"/>
                      </a:lnTo>
                      <a:lnTo>
                        <a:pt x="0" y="96"/>
                      </a:lnTo>
                      <a:lnTo>
                        <a:pt x="0" y="120"/>
                      </a:lnTo>
                      <a:lnTo>
                        <a:pt x="24" y="126"/>
                      </a:lnTo>
                      <a:lnTo>
                        <a:pt x="84" y="156"/>
                      </a:lnTo>
                      <a:lnTo>
                        <a:pt x="102" y="174"/>
                      </a:lnTo>
                      <a:lnTo>
                        <a:pt x="150" y="180"/>
                      </a:lnTo>
                      <a:lnTo>
                        <a:pt x="168" y="192"/>
                      </a:lnTo>
                      <a:lnTo>
                        <a:pt x="186" y="192"/>
                      </a:lnTo>
                      <a:lnTo>
                        <a:pt x="180" y="180"/>
                      </a:lnTo>
                      <a:lnTo>
                        <a:pt x="192" y="174"/>
                      </a:lnTo>
                      <a:lnTo>
                        <a:pt x="180" y="150"/>
                      </a:lnTo>
                      <a:lnTo>
                        <a:pt x="168" y="1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2" name="Freeform 294"/>
                <p:cNvSpPr>
                  <a:spLocks/>
                </p:cNvSpPr>
                <p:nvPr/>
              </p:nvSpPr>
              <p:spPr bwMode="auto">
                <a:xfrm>
                  <a:off x="5605463" y="3589338"/>
                  <a:ext cx="469900" cy="427037"/>
                </a:xfrm>
                <a:custGeom>
                  <a:avLst/>
                  <a:gdLst>
                    <a:gd name="T0" fmla="*/ 2147483647 w 60"/>
                    <a:gd name="T1" fmla="*/ 2147483647 h 55"/>
                    <a:gd name="T2" fmla="*/ 2147483647 w 60"/>
                    <a:gd name="T3" fmla="*/ 2147483647 h 55"/>
                    <a:gd name="T4" fmla="*/ 2147483647 w 60"/>
                    <a:gd name="T5" fmla="*/ 2147483647 h 55"/>
                    <a:gd name="T6" fmla="*/ 2147483647 w 60"/>
                    <a:gd name="T7" fmla="*/ 2147483647 h 55"/>
                    <a:gd name="T8" fmla="*/ 2147483647 w 60"/>
                    <a:gd name="T9" fmla="*/ 2147483647 h 55"/>
                    <a:gd name="T10" fmla="*/ 2147483647 w 60"/>
                    <a:gd name="T11" fmla="*/ 2147483647 h 55"/>
                    <a:gd name="T12" fmla="*/ 2147483647 w 60"/>
                    <a:gd name="T13" fmla="*/ 2147483647 h 55"/>
                    <a:gd name="T14" fmla="*/ 2147483647 w 60"/>
                    <a:gd name="T15" fmla="*/ 2147483647 h 55"/>
                    <a:gd name="T16" fmla="*/ 2147483647 w 60"/>
                    <a:gd name="T17" fmla="*/ 2147483647 h 55"/>
                    <a:gd name="T18" fmla="*/ 2147483647 w 60"/>
                    <a:gd name="T19" fmla="*/ 2147483647 h 55"/>
                    <a:gd name="T20" fmla="*/ 2147483647 w 60"/>
                    <a:gd name="T21" fmla="*/ 2147483647 h 55"/>
                    <a:gd name="T22" fmla="*/ 2147483647 w 60"/>
                    <a:gd name="T23" fmla="*/ 2147483647 h 55"/>
                    <a:gd name="T24" fmla="*/ 2147483647 w 60"/>
                    <a:gd name="T25" fmla="*/ 2147483647 h 55"/>
                    <a:gd name="T26" fmla="*/ 2147483647 w 60"/>
                    <a:gd name="T27" fmla="*/ 2147483647 h 55"/>
                    <a:gd name="T28" fmla="*/ 2147483647 w 60"/>
                    <a:gd name="T29" fmla="*/ 2147483647 h 55"/>
                    <a:gd name="T30" fmla="*/ 2147483647 w 60"/>
                    <a:gd name="T31" fmla="*/ 2147483647 h 55"/>
                    <a:gd name="T32" fmla="*/ 2147483647 w 60"/>
                    <a:gd name="T33" fmla="*/ 2147483647 h 55"/>
                    <a:gd name="T34" fmla="*/ 2147483647 w 60"/>
                    <a:gd name="T35" fmla="*/ 2147483647 h 55"/>
                    <a:gd name="T36" fmla="*/ 2147483647 w 60"/>
                    <a:gd name="T37" fmla="*/ 2147483647 h 55"/>
                    <a:gd name="T38" fmla="*/ 2147483647 w 60"/>
                    <a:gd name="T39" fmla="*/ 2147483647 h 55"/>
                    <a:gd name="T40" fmla="*/ 2147483647 w 60"/>
                    <a:gd name="T41" fmla="*/ 0 h 55"/>
                    <a:gd name="T42" fmla="*/ 2147483647 w 60"/>
                    <a:gd name="T43" fmla="*/ 2147483647 h 55"/>
                    <a:gd name="T44" fmla="*/ 2147483647 w 60"/>
                    <a:gd name="T45" fmla="*/ 2147483647 h 55"/>
                    <a:gd name="T46" fmla="*/ 0 w 60"/>
                    <a:gd name="T47" fmla="*/ 0 h 55"/>
                    <a:gd name="T48" fmla="*/ 0 w 60"/>
                    <a:gd name="T49" fmla="*/ 0 h 55"/>
                    <a:gd name="T50" fmla="*/ 0 w 60"/>
                    <a:gd name="T51" fmla="*/ 2147483647 h 55"/>
                    <a:gd name="T52" fmla="*/ 2147483647 w 60"/>
                    <a:gd name="T53" fmla="*/ 2147483647 h 55"/>
                    <a:gd name="T54" fmla="*/ 2147483647 w 60"/>
                    <a:gd name="T55" fmla="*/ 2147483647 h 55"/>
                    <a:gd name="T56" fmla="*/ 2147483647 w 60"/>
                    <a:gd name="T57" fmla="*/ 2147483647 h 55"/>
                    <a:gd name="T58" fmla="*/ 2147483647 w 60"/>
                    <a:gd name="T59" fmla="*/ 2147483647 h 55"/>
                    <a:gd name="T60" fmla="*/ 2147483647 w 60"/>
                    <a:gd name="T61" fmla="*/ 2147483647 h 55"/>
                    <a:gd name="T62" fmla="*/ 2147483647 w 60"/>
                    <a:gd name="T63" fmla="*/ 2147483647 h 55"/>
                    <a:gd name="T64" fmla="*/ 2147483647 w 60"/>
                    <a:gd name="T65" fmla="*/ 2147483647 h 55"/>
                    <a:gd name="T66" fmla="*/ 2147483647 w 60"/>
                    <a:gd name="T67" fmla="*/ 2147483647 h 55"/>
                    <a:gd name="T68" fmla="*/ 2147483647 w 60"/>
                    <a:gd name="T69" fmla="*/ 2147483647 h 55"/>
                    <a:gd name="T70" fmla="*/ 2147483647 w 60"/>
                    <a:gd name="T71" fmla="*/ 2147483647 h 55"/>
                    <a:gd name="T72" fmla="*/ 2147483647 w 60"/>
                    <a:gd name="T73" fmla="*/ 2147483647 h 55"/>
                    <a:gd name="T74" fmla="*/ 2147483647 w 60"/>
                    <a:gd name="T75" fmla="*/ 2147483647 h 55"/>
                    <a:gd name="T76" fmla="*/ 2147483647 w 60"/>
                    <a:gd name="T77" fmla="*/ 2147483647 h 55"/>
                    <a:gd name="T78" fmla="*/ 2147483647 w 60"/>
                    <a:gd name="T79" fmla="*/ 2147483647 h 55"/>
                    <a:gd name="T80" fmla="*/ 2147483647 w 60"/>
                    <a:gd name="T81" fmla="*/ 2147483647 h 55"/>
                    <a:gd name="T82" fmla="*/ 2147483647 w 60"/>
                    <a:gd name="T83" fmla="*/ 2147483647 h 55"/>
                    <a:gd name="T84" fmla="*/ 2147483647 w 60"/>
                    <a:gd name="T85" fmla="*/ 2147483647 h 55"/>
                    <a:gd name="T86" fmla="*/ 2147483647 w 60"/>
                    <a:gd name="T87" fmla="*/ 2147483647 h 55"/>
                    <a:gd name="T88" fmla="*/ 2147483647 w 60"/>
                    <a:gd name="T89" fmla="*/ 2147483647 h 55"/>
                    <a:gd name="T90" fmla="*/ 2147483647 w 60"/>
                    <a:gd name="T91" fmla="*/ 2147483647 h 55"/>
                    <a:gd name="T92" fmla="*/ 2147483647 w 60"/>
                    <a:gd name="T93" fmla="*/ 2147483647 h 55"/>
                    <a:gd name="T94" fmla="*/ 2147483647 w 60"/>
                    <a:gd name="T95" fmla="*/ 2147483647 h 55"/>
                    <a:gd name="T96" fmla="*/ 2147483647 w 60"/>
                    <a:gd name="T97" fmla="*/ 2147483647 h 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60" h="55">
                      <a:moveTo>
                        <a:pt x="53" y="38"/>
                      </a:moveTo>
                      <a:cubicBezTo>
                        <a:pt x="53" y="38"/>
                        <a:pt x="53" y="38"/>
                        <a:pt x="53" y="38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1" y="30"/>
                        <a:pt x="51" y="30"/>
                        <a:pt x="51" y="30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6"/>
                        <a:pt x="0" y="7"/>
                      </a:cubicBezTo>
                      <a:cubicBezTo>
                        <a:pt x="0" y="7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34" y="49"/>
                        <a:pt x="34" y="49"/>
                        <a:pt x="34" y="49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53" y="55"/>
                        <a:pt x="53" y="55"/>
                        <a:pt x="53" y="55"/>
                      </a:cubicBezTo>
                      <a:cubicBezTo>
                        <a:pt x="55" y="55"/>
                        <a:pt x="55" y="55"/>
                        <a:pt x="55" y="55"/>
                      </a:cubicBezTo>
                      <a:cubicBezTo>
                        <a:pt x="55" y="51"/>
                        <a:pt x="55" y="51"/>
                        <a:pt x="55" y="51"/>
                      </a:cubicBezTo>
                      <a:cubicBezTo>
                        <a:pt x="60" y="49"/>
                        <a:pt x="60" y="49"/>
                        <a:pt x="60" y="49"/>
                      </a:cubicBezTo>
                      <a:cubicBezTo>
                        <a:pt x="59" y="46"/>
                        <a:pt x="59" y="46"/>
                        <a:pt x="59" y="46"/>
                      </a:cubicBezTo>
                      <a:cubicBezTo>
                        <a:pt x="58" y="44"/>
                        <a:pt x="58" y="44"/>
                        <a:pt x="58" y="44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53" y="38"/>
                        <a:pt x="53" y="38"/>
                        <a:pt x="53" y="38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3" name="Freeform 299"/>
                <p:cNvSpPr>
                  <a:spLocks/>
                </p:cNvSpPr>
                <p:nvPr/>
              </p:nvSpPr>
              <p:spPr bwMode="auto">
                <a:xfrm>
                  <a:off x="5013325" y="2963863"/>
                  <a:ext cx="158750" cy="107950"/>
                </a:xfrm>
                <a:custGeom>
                  <a:avLst/>
                  <a:gdLst>
                    <a:gd name="T0" fmla="*/ 2147483647 w 20"/>
                    <a:gd name="T1" fmla="*/ 2147483647 h 14"/>
                    <a:gd name="T2" fmla="*/ 2147483647 w 20"/>
                    <a:gd name="T3" fmla="*/ 2147483647 h 14"/>
                    <a:gd name="T4" fmla="*/ 2147483647 w 20"/>
                    <a:gd name="T5" fmla="*/ 0 h 14"/>
                    <a:gd name="T6" fmla="*/ 2147483647 w 20"/>
                    <a:gd name="T7" fmla="*/ 2147483647 h 14"/>
                    <a:gd name="T8" fmla="*/ 2147483647 w 20"/>
                    <a:gd name="T9" fmla="*/ 0 h 14"/>
                    <a:gd name="T10" fmla="*/ 2147483647 w 20"/>
                    <a:gd name="T11" fmla="*/ 0 h 14"/>
                    <a:gd name="T12" fmla="*/ 2147483647 w 20"/>
                    <a:gd name="T13" fmla="*/ 2147483647 h 14"/>
                    <a:gd name="T14" fmla="*/ 2147483647 w 20"/>
                    <a:gd name="T15" fmla="*/ 2147483647 h 14"/>
                    <a:gd name="T16" fmla="*/ 0 w 20"/>
                    <a:gd name="T17" fmla="*/ 2147483647 h 14"/>
                    <a:gd name="T18" fmla="*/ 2147483647 w 20"/>
                    <a:gd name="T19" fmla="*/ 2147483647 h 14"/>
                    <a:gd name="T20" fmla="*/ 2147483647 w 20"/>
                    <a:gd name="T21" fmla="*/ 2147483647 h 14"/>
                    <a:gd name="T22" fmla="*/ 2147483647 w 20"/>
                    <a:gd name="T23" fmla="*/ 2147483647 h 14"/>
                    <a:gd name="T24" fmla="*/ 2147483647 w 20"/>
                    <a:gd name="T25" fmla="*/ 2147483647 h 14"/>
                    <a:gd name="T26" fmla="*/ 2147483647 w 20"/>
                    <a:gd name="T27" fmla="*/ 2147483647 h 14"/>
                    <a:gd name="T28" fmla="*/ 2147483647 w 20"/>
                    <a:gd name="T29" fmla="*/ 2147483647 h 14"/>
                    <a:gd name="T30" fmla="*/ 2147483647 w 20"/>
                    <a:gd name="T31" fmla="*/ 2147483647 h 14"/>
                    <a:gd name="T32" fmla="*/ 2147483647 w 20"/>
                    <a:gd name="T33" fmla="*/ 2147483647 h 14"/>
                    <a:gd name="T34" fmla="*/ 2147483647 w 20"/>
                    <a:gd name="T35" fmla="*/ 2147483647 h 14"/>
                    <a:gd name="T36" fmla="*/ 2147483647 w 20"/>
                    <a:gd name="T37" fmla="*/ 2147483647 h 14"/>
                    <a:gd name="T38" fmla="*/ 2147483647 w 20"/>
                    <a:gd name="T39" fmla="*/ 2147483647 h 14"/>
                    <a:gd name="T40" fmla="*/ 2147483647 w 20"/>
                    <a:gd name="T41" fmla="*/ 2147483647 h 14"/>
                    <a:gd name="T42" fmla="*/ 2147483647 w 20"/>
                    <a:gd name="T43" fmla="*/ 2147483647 h 14"/>
                    <a:gd name="T44" fmla="*/ 2147483647 w 20"/>
                    <a:gd name="T45" fmla="*/ 2147483647 h 1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0" h="14">
                      <a:moveTo>
                        <a:pt x="19" y="4"/>
                      </a:move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5"/>
                        <a:pt x="1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3" y="12"/>
                        <a:pt x="15" y="12"/>
                        <a:pt x="16" y="12"/>
                      </a:cubicBezTo>
                      <a:cubicBezTo>
                        <a:pt x="17" y="12"/>
                        <a:pt x="16" y="9"/>
                        <a:pt x="16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9" y="4"/>
                        <a:pt x="19" y="4"/>
                        <a:pt x="19" y="4"/>
                      </a:cubicBezTo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4" name="Freeform 300"/>
                <p:cNvSpPr>
                  <a:spLocks/>
                </p:cNvSpPr>
                <p:nvPr/>
              </p:nvSpPr>
              <p:spPr bwMode="auto">
                <a:xfrm>
                  <a:off x="5083175" y="2814638"/>
                  <a:ext cx="119063" cy="101600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2147483647 h 78"/>
                    <a:gd name="T10" fmla="*/ 2147483647 w 90"/>
                    <a:gd name="T11" fmla="*/ 0 h 78"/>
                    <a:gd name="T12" fmla="*/ 2147483647 w 90"/>
                    <a:gd name="T13" fmla="*/ 0 h 78"/>
                    <a:gd name="T14" fmla="*/ 2147483647 w 90"/>
                    <a:gd name="T15" fmla="*/ 0 h 78"/>
                    <a:gd name="T16" fmla="*/ 0 w 90"/>
                    <a:gd name="T17" fmla="*/ 2147483647 h 78"/>
                    <a:gd name="T18" fmla="*/ 0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2147483647 w 90"/>
                    <a:gd name="T31" fmla="*/ 2147483647 h 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0" h="78">
                      <a:moveTo>
                        <a:pt x="54" y="66"/>
                      </a:moveTo>
                      <a:lnTo>
                        <a:pt x="78" y="78"/>
                      </a:lnTo>
                      <a:lnTo>
                        <a:pt x="84" y="42"/>
                      </a:lnTo>
                      <a:lnTo>
                        <a:pt x="84" y="30"/>
                      </a:lnTo>
                      <a:lnTo>
                        <a:pt x="90" y="6"/>
                      </a:lnTo>
                      <a:lnTo>
                        <a:pt x="84" y="0"/>
                      </a:lnTo>
                      <a:lnTo>
                        <a:pt x="72" y="0"/>
                      </a:lnTo>
                      <a:lnTo>
                        <a:pt x="36" y="0"/>
                      </a:lnTo>
                      <a:lnTo>
                        <a:pt x="0" y="18"/>
                      </a:lnTo>
                      <a:lnTo>
                        <a:pt x="0" y="30"/>
                      </a:lnTo>
                      <a:lnTo>
                        <a:pt x="6" y="42"/>
                      </a:lnTo>
                      <a:lnTo>
                        <a:pt x="12" y="48"/>
                      </a:lnTo>
                      <a:lnTo>
                        <a:pt x="18" y="54"/>
                      </a:lnTo>
                      <a:lnTo>
                        <a:pt x="12" y="60"/>
                      </a:lnTo>
                      <a:lnTo>
                        <a:pt x="36" y="54"/>
                      </a:lnTo>
                      <a:lnTo>
                        <a:pt x="54" y="66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5" name="Freeform 301"/>
                <p:cNvSpPr>
                  <a:spLocks/>
                </p:cNvSpPr>
                <p:nvPr/>
              </p:nvSpPr>
              <p:spPr bwMode="auto">
                <a:xfrm>
                  <a:off x="5078413" y="2971800"/>
                  <a:ext cx="233362" cy="211138"/>
                </a:xfrm>
                <a:custGeom>
                  <a:avLst/>
                  <a:gdLst>
                    <a:gd name="T0" fmla="*/ 2147483647 w 30"/>
                    <a:gd name="T1" fmla="*/ 2147483647 h 27"/>
                    <a:gd name="T2" fmla="*/ 2147483647 w 30"/>
                    <a:gd name="T3" fmla="*/ 2147483647 h 27"/>
                    <a:gd name="T4" fmla="*/ 2147483647 w 30"/>
                    <a:gd name="T5" fmla="*/ 2147483647 h 27"/>
                    <a:gd name="T6" fmla="*/ 2147483647 w 30"/>
                    <a:gd name="T7" fmla="*/ 2147483647 h 27"/>
                    <a:gd name="T8" fmla="*/ 2147483647 w 30"/>
                    <a:gd name="T9" fmla="*/ 0 h 27"/>
                    <a:gd name="T10" fmla="*/ 2147483647 w 30"/>
                    <a:gd name="T11" fmla="*/ 2147483647 h 27"/>
                    <a:gd name="T12" fmla="*/ 2147483647 w 30"/>
                    <a:gd name="T13" fmla="*/ 2147483647 h 27"/>
                    <a:gd name="T14" fmla="*/ 2147483647 w 30"/>
                    <a:gd name="T15" fmla="*/ 2147483647 h 27"/>
                    <a:gd name="T16" fmla="*/ 2147483647 w 30"/>
                    <a:gd name="T17" fmla="*/ 2147483647 h 27"/>
                    <a:gd name="T18" fmla="*/ 2147483647 w 30"/>
                    <a:gd name="T19" fmla="*/ 2147483647 h 27"/>
                    <a:gd name="T20" fmla="*/ 2147483647 w 30"/>
                    <a:gd name="T21" fmla="*/ 2147483647 h 27"/>
                    <a:gd name="T22" fmla="*/ 2147483647 w 30"/>
                    <a:gd name="T23" fmla="*/ 2147483647 h 27"/>
                    <a:gd name="T24" fmla="*/ 2147483647 w 30"/>
                    <a:gd name="T25" fmla="*/ 2147483647 h 27"/>
                    <a:gd name="T26" fmla="*/ 2147483647 w 30"/>
                    <a:gd name="T27" fmla="*/ 2147483647 h 27"/>
                    <a:gd name="T28" fmla="*/ 2147483647 w 30"/>
                    <a:gd name="T29" fmla="*/ 2147483647 h 27"/>
                    <a:gd name="T30" fmla="*/ 2147483647 w 30"/>
                    <a:gd name="T31" fmla="*/ 2147483647 h 27"/>
                    <a:gd name="T32" fmla="*/ 0 w 30"/>
                    <a:gd name="T33" fmla="*/ 2147483647 h 27"/>
                    <a:gd name="T34" fmla="*/ 2147483647 w 30"/>
                    <a:gd name="T35" fmla="*/ 2147483647 h 27"/>
                    <a:gd name="T36" fmla="*/ 2147483647 w 30"/>
                    <a:gd name="T37" fmla="*/ 2147483647 h 27"/>
                    <a:gd name="T38" fmla="*/ 2147483647 w 30"/>
                    <a:gd name="T39" fmla="*/ 2147483647 h 27"/>
                    <a:gd name="T40" fmla="*/ 2147483647 w 30"/>
                    <a:gd name="T41" fmla="*/ 2147483647 h 27"/>
                    <a:gd name="T42" fmla="*/ 2147483647 w 30"/>
                    <a:gd name="T43" fmla="*/ 2147483647 h 27"/>
                    <a:gd name="T44" fmla="*/ 2147483647 w 30"/>
                    <a:gd name="T45" fmla="*/ 2147483647 h 27"/>
                    <a:gd name="T46" fmla="*/ 2147483647 w 30"/>
                    <a:gd name="T47" fmla="*/ 2147483647 h 27"/>
                    <a:gd name="T48" fmla="*/ 2147483647 w 30"/>
                    <a:gd name="T49" fmla="*/ 2147483647 h 27"/>
                    <a:gd name="T50" fmla="*/ 2147483647 w 30"/>
                    <a:gd name="T51" fmla="*/ 2147483647 h 27"/>
                    <a:gd name="T52" fmla="*/ 2147483647 w 30"/>
                    <a:gd name="T53" fmla="*/ 2147483647 h 27"/>
                    <a:gd name="T54" fmla="*/ 2147483647 w 30"/>
                    <a:gd name="T55" fmla="*/ 2147483647 h 27"/>
                    <a:gd name="T56" fmla="*/ 2147483647 w 30"/>
                    <a:gd name="T57" fmla="*/ 2147483647 h 2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0" h="27">
                      <a:moveTo>
                        <a:pt x="30" y="14"/>
                      </a:move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11"/>
                        <a:pt x="8" y="11"/>
                      </a:cubicBezTo>
                      <a:cubicBezTo>
                        <a:pt x="7" y="11"/>
                        <a:pt x="5" y="11"/>
                        <a:pt x="5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lnTo>
                        <a:pt x="30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6" name="Freeform 302"/>
                <p:cNvSpPr>
                  <a:spLocks/>
                </p:cNvSpPr>
                <p:nvPr/>
              </p:nvSpPr>
              <p:spPr bwMode="auto">
                <a:xfrm>
                  <a:off x="5021263" y="2886075"/>
                  <a:ext cx="190500" cy="107950"/>
                </a:xfrm>
                <a:custGeom>
                  <a:avLst/>
                  <a:gdLst>
                    <a:gd name="T0" fmla="*/ 2147483647 w 24"/>
                    <a:gd name="T1" fmla="*/ 2147483647 h 14"/>
                    <a:gd name="T2" fmla="*/ 2147483647 w 24"/>
                    <a:gd name="T3" fmla="*/ 2147483647 h 14"/>
                    <a:gd name="T4" fmla="*/ 2147483647 w 24"/>
                    <a:gd name="T5" fmla="*/ 2147483647 h 14"/>
                    <a:gd name="T6" fmla="*/ 2147483647 w 24"/>
                    <a:gd name="T7" fmla="*/ 2147483647 h 14"/>
                    <a:gd name="T8" fmla="*/ 2147483647 w 24"/>
                    <a:gd name="T9" fmla="*/ 2147483647 h 14"/>
                    <a:gd name="T10" fmla="*/ 2147483647 w 24"/>
                    <a:gd name="T11" fmla="*/ 2147483647 h 14"/>
                    <a:gd name="T12" fmla="*/ 2147483647 w 24"/>
                    <a:gd name="T13" fmla="*/ 2147483647 h 14"/>
                    <a:gd name="T14" fmla="*/ 2147483647 w 24"/>
                    <a:gd name="T15" fmla="*/ 2147483647 h 14"/>
                    <a:gd name="T16" fmla="*/ 2147483647 w 24"/>
                    <a:gd name="T17" fmla="*/ 2147483647 h 14"/>
                    <a:gd name="T18" fmla="*/ 2147483647 w 24"/>
                    <a:gd name="T19" fmla="*/ 2147483647 h 14"/>
                    <a:gd name="T20" fmla="*/ 2147483647 w 24"/>
                    <a:gd name="T21" fmla="*/ 2147483647 h 14"/>
                    <a:gd name="T22" fmla="*/ 2147483647 w 24"/>
                    <a:gd name="T23" fmla="*/ 0 h 14"/>
                    <a:gd name="T24" fmla="*/ 2147483647 w 24"/>
                    <a:gd name="T25" fmla="*/ 2147483647 h 14"/>
                    <a:gd name="T26" fmla="*/ 2147483647 w 24"/>
                    <a:gd name="T27" fmla="*/ 2147483647 h 14"/>
                    <a:gd name="T28" fmla="*/ 2147483647 w 24"/>
                    <a:gd name="T29" fmla="*/ 2147483647 h 14"/>
                    <a:gd name="T30" fmla="*/ 2147483647 w 24"/>
                    <a:gd name="T31" fmla="*/ 2147483647 h 14"/>
                    <a:gd name="T32" fmla="*/ 2147483647 w 24"/>
                    <a:gd name="T33" fmla="*/ 2147483647 h 14"/>
                    <a:gd name="T34" fmla="*/ 2147483647 w 24"/>
                    <a:gd name="T35" fmla="*/ 2147483647 h 14"/>
                    <a:gd name="T36" fmla="*/ 0 w 24"/>
                    <a:gd name="T37" fmla="*/ 2147483647 h 14"/>
                    <a:gd name="T38" fmla="*/ 2147483647 w 24"/>
                    <a:gd name="T39" fmla="*/ 2147483647 h 14"/>
                    <a:gd name="T40" fmla="*/ 2147483647 w 24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4" h="14">
                      <a:moveTo>
                        <a:pt x="8" y="10"/>
                      </a:move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1" y="7"/>
                        <a:pt x="1" y="8"/>
                      </a:cubicBezTo>
                      <a:cubicBezTo>
                        <a:pt x="1" y="8"/>
                        <a:pt x="0" y="10"/>
                        <a:pt x="0" y="11"/>
                      </a:cubicBezTo>
                      <a:cubicBezTo>
                        <a:pt x="4" y="10"/>
                        <a:pt x="4" y="10"/>
                        <a:pt x="4" y="10"/>
                      </a:cubicBezTo>
                      <a:lnTo>
                        <a:pt x="8" y="1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7" name="Freeform 303"/>
                <p:cNvSpPr>
                  <a:spLocks/>
                </p:cNvSpPr>
                <p:nvPr/>
              </p:nvSpPr>
              <p:spPr bwMode="auto">
                <a:xfrm>
                  <a:off x="4119563" y="4337050"/>
                  <a:ext cx="188912" cy="141288"/>
                </a:xfrm>
                <a:custGeom>
                  <a:avLst/>
                  <a:gdLst>
                    <a:gd name="T0" fmla="*/ 2147483647 w 24"/>
                    <a:gd name="T1" fmla="*/ 2147483647 h 18"/>
                    <a:gd name="T2" fmla="*/ 2147483647 w 24"/>
                    <a:gd name="T3" fmla="*/ 2147483647 h 18"/>
                    <a:gd name="T4" fmla="*/ 2147483647 w 24"/>
                    <a:gd name="T5" fmla="*/ 2147483647 h 18"/>
                    <a:gd name="T6" fmla="*/ 2147483647 w 24"/>
                    <a:gd name="T7" fmla="*/ 2147483647 h 18"/>
                    <a:gd name="T8" fmla="*/ 2147483647 w 24"/>
                    <a:gd name="T9" fmla="*/ 2147483647 h 18"/>
                    <a:gd name="T10" fmla="*/ 2147483647 w 24"/>
                    <a:gd name="T11" fmla="*/ 2147483647 h 18"/>
                    <a:gd name="T12" fmla="*/ 2147483647 w 24"/>
                    <a:gd name="T13" fmla="*/ 2147483647 h 18"/>
                    <a:gd name="T14" fmla="*/ 2147483647 w 24"/>
                    <a:gd name="T15" fmla="*/ 2147483647 h 18"/>
                    <a:gd name="T16" fmla="*/ 2147483647 w 24"/>
                    <a:gd name="T17" fmla="*/ 2147483647 h 18"/>
                    <a:gd name="T18" fmla="*/ 2147483647 w 24"/>
                    <a:gd name="T19" fmla="*/ 2147483647 h 18"/>
                    <a:gd name="T20" fmla="*/ 2147483647 w 24"/>
                    <a:gd name="T21" fmla="*/ 2147483647 h 18"/>
                    <a:gd name="T22" fmla="*/ 2147483647 w 24"/>
                    <a:gd name="T23" fmla="*/ 2147483647 h 18"/>
                    <a:gd name="T24" fmla="*/ 2147483647 w 24"/>
                    <a:gd name="T25" fmla="*/ 2147483647 h 18"/>
                    <a:gd name="T26" fmla="*/ 2147483647 w 24"/>
                    <a:gd name="T27" fmla="*/ 2147483647 h 18"/>
                    <a:gd name="T28" fmla="*/ 2147483647 w 24"/>
                    <a:gd name="T29" fmla="*/ 2147483647 h 18"/>
                    <a:gd name="T30" fmla="*/ 2147483647 w 24"/>
                    <a:gd name="T31" fmla="*/ 2147483647 h 18"/>
                    <a:gd name="T32" fmla="*/ 2147483647 w 24"/>
                    <a:gd name="T33" fmla="*/ 0 h 18"/>
                    <a:gd name="T34" fmla="*/ 2147483647 w 24"/>
                    <a:gd name="T35" fmla="*/ 0 h 18"/>
                    <a:gd name="T36" fmla="*/ 2147483647 w 24"/>
                    <a:gd name="T37" fmla="*/ 2147483647 h 18"/>
                    <a:gd name="T38" fmla="*/ 2147483647 w 24"/>
                    <a:gd name="T39" fmla="*/ 2147483647 h 18"/>
                    <a:gd name="T40" fmla="*/ 2147483647 w 24"/>
                    <a:gd name="T41" fmla="*/ 2147483647 h 18"/>
                    <a:gd name="T42" fmla="*/ 0 w 24"/>
                    <a:gd name="T43" fmla="*/ 2147483647 h 18"/>
                    <a:gd name="T44" fmla="*/ 2147483647 w 24"/>
                    <a:gd name="T45" fmla="*/ 2147483647 h 18"/>
                    <a:gd name="T46" fmla="*/ 2147483647 w 24"/>
                    <a:gd name="T47" fmla="*/ 2147483647 h 18"/>
                    <a:gd name="T48" fmla="*/ 2147483647 w 24"/>
                    <a:gd name="T49" fmla="*/ 2147483647 h 18"/>
                    <a:gd name="T50" fmla="*/ 2147483647 w 24"/>
                    <a:gd name="T51" fmla="*/ 2147483647 h 1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4" h="18">
                      <a:moveTo>
                        <a:pt x="9" y="10"/>
                      </a:move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15"/>
                        <a:pt x="19" y="18"/>
                        <a:pt x="20" y="18"/>
                      </a:cubicBezTo>
                      <a:cubicBezTo>
                        <a:pt x="20" y="18"/>
                        <a:pt x="21" y="17"/>
                        <a:pt x="22" y="17"/>
                      </a:cubicBezTo>
                      <a:cubicBezTo>
                        <a:pt x="23" y="17"/>
                        <a:pt x="24" y="16"/>
                        <a:pt x="24" y="16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1" y="3"/>
                        <a:pt x="21" y="1"/>
                        <a:pt x="20" y="1"/>
                      </a:cubicBezTo>
                      <a:cubicBezTo>
                        <a:pt x="20" y="1"/>
                        <a:pt x="16" y="2"/>
                        <a:pt x="16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8" y="12"/>
                        <a:pt x="8" y="12"/>
                        <a:pt x="8" y="12"/>
                      </a:cubicBezTo>
                      <a:lnTo>
                        <a:pt x="9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8" name="Freeform 304"/>
                <p:cNvSpPr>
                  <a:spLocks/>
                </p:cNvSpPr>
                <p:nvPr/>
              </p:nvSpPr>
              <p:spPr bwMode="auto">
                <a:xfrm>
                  <a:off x="4073525" y="4235450"/>
                  <a:ext cx="147638" cy="111125"/>
                </a:xfrm>
                <a:custGeom>
                  <a:avLst/>
                  <a:gdLst>
                    <a:gd name="T0" fmla="*/ 2147483647 w 114"/>
                    <a:gd name="T1" fmla="*/ 2147483647 h 85"/>
                    <a:gd name="T2" fmla="*/ 2147483647 w 114"/>
                    <a:gd name="T3" fmla="*/ 2147483647 h 85"/>
                    <a:gd name="T4" fmla="*/ 2147483647 w 114"/>
                    <a:gd name="T5" fmla="*/ 2147483647 h 85"/>
                    <a:gd name="T6" fmla="*/ 2147483647 w 114"/>
                    <a:gd name="T7" fmla="*/ 2147483647 h 85"/>
                    <a:gd name="T8" fmla="*/ 2147483647 w 114"/>
                    <a:gd name="T9" fmla="*/ 2147483647 h 85"/>
                    <a:gd name="T10" fmla="*/ 2147483647 w 114"/>
                    <a:gd name="T11" fmla="*/ 2147483647 h 85"/>
                    <a:gd name="T12" fmla="*/ 2147483647 w 114"/>
                    <a:gd name="T13" fmla="*/ 2147483647 h 85"/>
                    <a:gd name="T14" fmla="*/ 2147483647 w 114"/>
                    <a:gd name="T15" fmla="*/ 2147483647 h 85"/>
                    <a:gd name="T16" fmla="*/ 2147483647 w 114"/>
                    <a:gd name="T17" fmla="*/ 2147483647 h 85"/>
                    <a:gd name="T18" fmla="*/ 2147483647 w 114"/>
                    <a:gd name="T19" fmla="*/ 2147483647 h 85"/>
                    <a:gd name="T20" fmla="*/ 2147483647 w 114"/>
                    <a:gd name="T21" fmla="*/ 2147483647 h 85"/>
                    <a:gd name="T22" fmla="*/ 2147483647 w 114"/>
                    <a:gd name="T23" fmla="*/ 0 h 85"/>
                    <a:gd name="T24" fmla="*/ 2147483647 w 114"/>
                    <a:gd name="T25" fmla="*/ 2147483647 h 85"/>
                    <a:gd name="T26" fmla="*/ 2147483647 w 114"/>
                    <a:gd name="T27" fmla="*/ 2147483647 h 85"/>
                    <a:gd name="T28" fmla="*/ 0 w 114"/>
                    <a:gd name="T29" fmla="*/ 2147483647 h 85"/>
                    <a:gd name="T30" fmla="*/ 2147483647 w 114"/>
                    <a:gd name="T31" fmla="*/ 2147483647 h 85"/>
                    <a:gd name="T32" fmla="*/ 2147483647 w 114"/>
                    <a:gd name="T33" fmla="*/ 2147483647 h 85"/>
                    <a:gd name="T34" fmla="*/ 2147483647 w 114"/>
                    <a:gd name="T35" fmla="*/ 2147483647 h 85"/>
                    <a:gd name="T36" fmla="*/ 2147483647 w 114"/>
                    <a:gd name="T37" fmla="*/ 2147483647 h 8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4" h="85">
                      <a:moveTo>
                        <a:pt x="54" y="79"/>
                      </a:moveTo>
                      <a:lnTo>
                        <a:pt x="66" y="79"/>
                      </a:lnTo>
                      <a:lnTo>
                        <a:pt x="78" y="79"/>
                      </a:lnTo>
                      <a:lnTo>
                        <a:pt x="108" y="85"/>
                      </a:lnTo>
                      <a:lnTo>
                        <a:pt x="114" y="85"/>
                      </a:lnTo>
                      <a:lnTo>
                        <a:pt x="102" y="61"/>
                      </a:lnTo>
                      <a:lnTo>
                        <a:pt x="96" y="43"/>
                      </a:lnTo>
                      <a:lnTo>
                        <a:pt x="96" y="36"/>
                      </a:lnTo>
                      <a:lnTo>
                        <a:pt x="84" y="30"/>
                      </a:lnTo>
                      <a:lnTo>
                        <a:pt x="72" y="18"/>
                      </a:lnTo>
                      <a:lnTo>
                        <a:pt x="42" y="0"/>
                      </a:lnTo>
                      <a:lnTo>
                        <a:pt x="30" y="6"/>
                      </a:lnTo>
                      <a:lnTo>
                        <a:pt x="12" y="6"/>
                      </a:lnTo>
                      <a:lnTo>
                        <a:pt x="0" y="43"/>
                      </a:lnTo>
                      <a:lnTo>
                        <a:pt x="12" y="85"/>
                      </a:lnTo>
                      <a:lnTo>
                        <a:pt x="18" y="85"/>
                      </a:lnTo>
                      <a:lnTo>
                        <a:pt x="24" y="85"/>
                      </a:lnTo>
                      <a:lnTo>
                        <a:pt x="5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9" name="Freeform 305"/>
                <p:cNvSpPr>
                  <a:spLocks/>
                </p:cNvSpPr>
                <p:nvPr/>
              </p:nvSpPr>
              <p:spPr bwMode="auto">
                <a:xfrm>
                  <a:off x="4081463" y="3963988"/>
                  <a:ext cx="298450" cy="319087"/>
                </a:xfrm>
                <a:custGeom>
                  <a:avLst/>
                  <a:gdLst>
                    <a:gd name="T0" fmla="*/ 2147483647 w 38"/>
                    <a:gd name="T1" fmla="*/ 2147483647 h 41"/>
                    <a:gd name="T2" fmla="*/ 2147483647 w 38"/>
                    <a:gd name="T3" fmla="*/ 2147483647 h 41"/>
                    <a:gd name="T4" fmla="*/ 2147483647 w 38"/>
                    <a:gd name="T5" fmla="*/ 2147483647 h 41"/>
                    <a:gd name="T6" fmla="*/ 2147483647 w 38"/>
                    <a:gd name="T7" fmla="*/ 2147483647 h 41"/>
                    <a:gd name="T8" fmla="*/ 2147483647 w 38"/>
                    <a:gd name="T9" fmla="*/ 2147483647 h 41"/>
                    <a:gd name="T10" fmla="*/ 2147483647 w 38"/>
                    <a:gd name="T11" fmla="*/ 2147483647 h 41"/>
                    <a:gd name="T12" fmla="*/ 2147483647 w 38"/>
                    <a:gd name="T13" fmla="*/ 2147483647 h 41"/>
                    <a:gd name="T14" fmla="*/ 2147483647 w 38"/>
                    <a:gd name="T15" fmla="*/ 2147483647 h 41"/>
                    <a:gd name="T16" fmla="*/ 2147483647 w 38"/>
                    <a:gd name="T17" fmla="*/ 2147483647 h 41"/>
                    <a:gd name="T18" fmla="*/ 2147483647 w 38"/>
                    <a:gd name="T19" fmla="*/ 2147483647 h 41"/>
                    <a:gd name="T20" fmla="*/ 2147483647 w 38"/>
                    <a:gd name="T21" fmla="*/ 2147483647 h 41"/>
                    <a:gd name="T22" fmla="*/ 2147483647 w 38"/>
                    <a:gd name="T23" fmla="*/ 2147483647 h 41"/>
                    <a:gd name="T24" fmla="*/ 2147483647 w 38"/>
                    <a:gd name="T25" fmla="*/ 2147483647 h 41"/>
                    <a:gd name="T26" fmla="*/ 2147483647 w 38"/>
                    <a:gd name="T27" fmla="*/ 0 h 41"/>
                    <a:gd name="T28" fmla="*/ 2147483647 w 38"/>
                    <a:gd name="T29" fmla="*/ 2147483647 h 41"/>
                    <a:gd name="T30" fmla="*/ 2147483647 w 38"/>
                    <a:gd name="T31" fmla="*/ 2147483647 h 41"/>
                    <a:gd name="T32" fmla="*/ 2147483647 w 38"/>
                    <a:gd name="T33" fmla="*/ 2147483647 h 41"/>
                    <a:gd name="T34" fmla="*/ 2147483647 w 38"/>
                    <a:gd name="T35" fmla="*/ 2147483647 h 41"/>
                    <a:gd name="T36" fmla="*/ 2147483647 w 38"/>
                    <a:gd name="T37" fmla="*/ 2147483647 h 41"/>
                    <a:gd name="T38" fmla="*/ 2147483647 w 38"/>
                    <a:gd name="T39" fmla="*/ 2147483647 h 41"/>
                    <a:gd name="T40" fmla="*/ 0 w 38"/>
                    <a:gd name="T41" fmla="*/ 2147483647 h 41"/>
                    <a:gd name="T42" fmla="*/ 2147483647 w 38"/>
                    <a:gd name="T43" fmla="*/ 2147483647 h 41"/>
                    <a:gd name="T44" fmla="*/ 2147483647 w 38"/>
                    <a:gd name="T45" fmla="*/ 2147483647 h 41"/>
                    <a:gd name="T46" fmla="*/ 2147483647 w 38"/>
                    <a:gd name="T47" fmla="*/ 2147483647 h 41"/>
                    <a:gd name="T48" fmla="*/ 2147483647 w 38"/>
                    <a:gd name="T49" fmla="*/ 2147483647 h 41"/>
                    <a:gd name="T50" fmla="*/ 2147483647 w 38"/>
                    <a:gd name="T51" fmla="*/ 2147483647 h 4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8" h="41">
                      <a:moveTo>
                        <a:pt x="6" y="35"/>
                      </a:move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35" y="39"/>
                        <a:pt x="35" y="39"/>
                        <a:pt x="35" y="39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20"/>
                        <a:pt x="13" y="20"/>
                      </a:cubicBezTo>
                      <a:cubicBezTo>
                        <a:pt x="13" y="20"/>
                        <a:pt x="5" y="19"/>
                        <a:pt x="1" y="19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4" y="36"/>
                        <a:pt x="4" y="36"/>
                        <a:pt x="4" y="36"/>
                      </a:cubicBezTo>
                      <a:lnTo>
                        <a:pt x="6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0" name="Freeform 306"/>
                <p:cNvSpPr>
                  <a:spLocks/>
                </p:cNvSpPr>
                <p:nvPr/>
              </p:nvSpPr>
              <p:spPr bwMode="auto">
                <a:xfrm>
                  <a:off x="5108575" y="3830638"/>
                  <a:ext cx="282575" cy="273050"/>
                </a:xfrm>
                <a:custGeom>
                  <a:avLst/>
                  <a:gdLst>
                    <a:gd name="T0" fmla="*/ 0 w 36"/>
                    <a:gd name="T1" fmla="*/ 2147483647 h 35"/>
                    <a:gd name="T2" fmla="*/ 2147483647 w 36"/>
                    <a:gd name="T3" fmla="*/ 2147483647 h 35"/>
                    <a:gd name="T4" fmla="*/ 2147483647 w 36"/>
                    <a:gd name="T5" fmla="*/ 2147483647 h 35"/>
                    <a:gd name="T6" fmla="*/ 2147483647 w 36"/>
                    <a:gd name="T7" fmla="*/ 2147483647 h 35"/>
                    <a:gd name="T8" fmla="*/ 2147483647 w 36"/>
                    <a:gd name="T9" fmla="*/ 2147483647 h 35"/>
                    <a:gd name="T10" fmla="*/ 2147483647 w 36"/>
                    <a:gd name="T11" fmla="*/ 2147483647 h 35"/>
                    <a:gd name="T12" fmla="*/ 2147483647 w 36"/>
                    <a:gd name="T13" fmla="*/ 2147483647 h 35"/>
                    <a:gd name="T14" fmla="*/ 2147483647 w 36"/>
                    <a:gd name="T15" fmla="*/ 2147483647 h 35"/>
                    <a:gd name="T16" fmla="*/ 2147483647 w 36"/>
                    <a:gd name="T17" fmla="*/ 2147483647 h 35"/>
                    <a:gd name="T18" fmla="*/ 2147483647 w 36"/>
                    <a:gd name="T19" fmla="*/ 2147483647 h 35"/>
                    <a:gd name="T20" fmla="*/ 2147483647 w 36"/>
                    <a:gd name="T21" fmla="*/ 2147483647 h 35"/>
                    <a:gd name="T22" fmla="*/ 2147483647 w 36"/>
                    <a:gd name="T23" fmla="*/ 2147483647 h 35"/>
                    <a:gd name="T24" fmla="*/ 2147483647 w 36"/>
                    <a:gd name="T25" fmla="*/ 2147483647 h 35"/>
                    <a:gd name="T26" fmla="*/ 2147483647 w 36"/>
                    <a:gd name="T27" fmla="*/ 2147483647 h 35"/>
                    <a:gd name="T28" fmla="*/ 2147483647 w 36"/>
                    <a:gd name="T29" fmla="*/ 2147483647 h 35"/>
                    <a:gd name="T30" fmla="*/ 2147483647 w 36"/>
                    <a:gd name="T31" fmla="*/ 2147483647 h 35"/>
                    <a:gd name="T32" fmla="*/ 2147483647 w 36"/>
                    <a:gd name="T33" fmla="*/ 2147483647 h 35"/>
                    <a:gd name="T34" fmla="*/ 2147483647 w 36"/>
                    <a:gd name="T35" fmla="*/ 2147483647 h 35"/>
                    <a:gd name="T36" fmla="*/ 2147483647 w 36"/>
                    <a:gd name="T37" fmla="*/ 2147483647 h 35"/>
                    <a:gd name="T38" fmla="*/ 2147483647 w 36"/>
                    <a:gd name="T39" fmla="*/ 2147483647 h 35"/>
                    <a:gd name="T40" fmla="*/ 2147483647 w 36"/>
                    <a:gd name="T41" fmla="*/ 0 h 35"/>
                    <a:gd name="T42" fmla="*/ 2147483647 w 36"/>
                    <a:gd name="T43" fmla="*/ 0 h 35"/>
                    <a:gd name="T44" fmla="*/ 2147483647 w 36"/>
                    <a:gd name="T45" fmla="*/ 2147483647 h 35"/>
                    <a:gd name="T46" fmla="*/ 0 w 36"/>
                    <a:gd name="T47" fmla="*/ 2147483647 h 3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6" h="35">
                      <a:moveTo>
                        <a:pt x="0" y="5"/>
                      </a:moveTo>
                      <a:cubicBezTo>
                        <a:pt x="0" y="5"/>
                        <a:pt x="1" y="7"/>
                        <a:pt x="1" y="8"/>
                      </a:cubicBezTo>
                      <a:cubicBezTo>
                        <a:pt x="1" y="8"/>
                        <a:pt x="2" y="10"/>
                        <a:pt x="2" y="10"/>
                      </a:cubicBezTo>
                      <a:cubicBezTo>
                        <a:pt x="2" y="10"/>
                        <a:pt x="1" y="35"/>
                        <a:pt x="2" y="35"/>
                      </a:cubicBezTo>
                      <a:cubicBezTo>
                        <a:pt x="2" y="35"/>
                        <a:pt x="2" y="35"/>
                        <a:pt x="3" y="35"/>
                      </a:cubicBezTo>
                      <a:cubicBezTo>
                        <a:pt x="7" y="35"/>
                        <a:pt x="29" y="35"/>
                        <a:pt x="29" y="35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1" name="Freeform 307"/>
                <p:cNvSpPr>
                  <a:spLocks/>
                </p:cNvSpPr>
                <p:nvPr/>
              </p:nvSpPr>
              <p:spPr bwMode="auto">
                <a:xfrm>
                  <a:off x="4722813" y="3783013"/>
                  <a:ext cx="409575" cy="388937"/>
                </a:xfrm>
                <a:custGeom>
                  <a:avLst/>
                  <a:gdLst>
                    <a:gd name="T0" fmla="*/ 2147483647 w 52"/>
                    <a:gd name="T1" fmla="*/ 2147483647 h 50"/>
                    <a:gd name="T2" fmla="*/ 2147483647 w 52"/>
                    <a:gd name="T3" fmla="*/ 2147483647 h 50"/>
                    <a:gd name="T4" fmla="*/ 2147483647 w 52"/>
                    <a:gd name="T5" fmla="*/ 2147483647 h 50"/>
                    <a:gd name="T6" fmla="*/ 0 w 52"/>
                    <a:gd name="T7" fmla="*/ 2147483647 h 50"/>
                    <a:gd name="T8" fmla="*/ 0 w 52"/>
                    <a:gd name="T9" fmla="*/ 2147483647 h 50"/>
                    <a:gd name="T10" fmla="*/ 2147483647 w 52"/>
                    <a:gd name="T11" fmla="*/ 2147483647 h 50"/>
                    <a:gd name="T12" fmla="*/ 2147483647 w 52"/>
                    <a:gd name="T13" fmla="*/ 2147483647 h 50"/>
                    <a:gd name="T14" fmla="*/ 2147483647 w 52"/>
                    <a:gd name="T15" fmla="*/ 2147483647 h 50"/>
                    <a:gd name="T16" fmla="*/ 2147483647 w 52"/>
                    <a:gd name="T17" fmla="*/ 2147483647 h 50"/>
                    <a:gd name="T18" fmla="*/ 2147483647 w 52"/>
                    <a:gd name="T19" fmla="*/ 2147483647 h 50"/>
                    <a:gd name="T20" fmla="*/ 2147483647 w 52"/>
                    <a:gd name="T21" fmla="*/ 2147483647 h 50"/>
                    <a:gd name="T22" fmla="*/ 2147483647 w 52"/>
                    <a:gd name="T23" fmla="*/ 2147483647 h 50"/>
                    <a:gd name="T24" fmla="*/ 2147483647 w 52"/>
                    <a:gd name="T25" fmla="*/ 2147483647 h 50"/>
                    <a:gd name="T26" fmla="*/ 2147483647 w 52"/>
                    <a:gd name="T27" fmla="*/ 2147483647 h 50"/>
                    <a:gd name="T28" fmla="*/ 2147483647 w 52"/>
                    <a:gd name="T29" fmla="*/ 2147483647 h 50"/>
                    <a:gd name="T30" fmla="*/ 2147483647 w 52"/>
                    <a:gd name="T31" fmla="*/ 2147483647 h 50"/>
                    <a:gd name="T32" fmla="*/ 2147483647 w 52"/>
                    <a:gd name="T33" fmla="*/ 2147483647 h 50"/>
                    <a:gd name="T34" fmla="*/ 2147483647 w 52"/>
                    <a:gd name="T35" fmla="*/ 2147483647 h 50"/>
                    <a:gd name="T36" fmla="*/ 2147483647 w 52"/>
                    <a:gd name="T37" fmla="*/ 2147483647 h 50"/>
                    <a:gd name="T38" fmla="*/ 2147483647 w 52"/>
                    <a:gd name="T39" fmla="*/ 2147483647 h 50"/>
                    <a:gd name="T40" fmla="*/ 2147483647 w 52"/>
                    <a:gd name="T41" fmla="*/ 2147483647 h 50"/>
                    <a:gd name="T42" fmla="*/ 2147483647 w 52"/>
                    <a:gd name="T43" fmla="*/ 2147483647 h 50"/>
                    <a:gd name="T44" fmla="*/ 2147483647 w 52"/>
                    <a:gd name="T45" fmla="*/ 2147483647 h 50"/>
                    <a:gd name="T46" fmla="*/ 2147483647 w 52"/>
                    <a:gd name="T47" fmla="*/ 2147483647 h 50"/>
                    <a:gd name="T48" fmla="*/ 2147483647 w 52"/>
                    <a:gd name="T49" fmla="*/ 2147483647 h 50"/>
                    <a:gd name="T50" fmla="*/ 2147483647 w 52"/>
                    <a:gd name="T51" fmla="*/ 2147483647 h 50"/>
                    <a:gd name="T52" fmla="*/ 2147483647 w 52"/>
                    <a:gd name="T53" fmla="*/ 2147483647 h 50"/>
                    <a:gd name="T54" fmla="*/ 2147483647 w 52"/>
                    <a:gd name="T55" fmla="*/ 2147483647 h 50"/>
                    <a:gd name="T56" fmla="*/ 2147483647 w 52"/>
                    <a:gd name="T57" fmla="*/ 2147483647 h 50"/>
                    <a:gd name="T58" fmla="*/ 2147483647 w 52"/>
                    <a:gd name="T59" fmla="*/ 2147483647 h 50"/>
                    <a:gd name="T60" fmla="*/ 2147483647 w 52"/>
                    <a:gd name="T61" fmla="*/ 2147483647 h 50"/>
                    <a:gd name="T62" fmla="*/ 2147483647 w 52"/>
                    <a:gd name="T63" fmla="*/ 2147483647 h 50"/>
                    <a:gd name="T64" fmla="*/ 2147483647 w 52"/>
                    <a:gd name="T65" fmla="*/ 2147483647 h 50"/>
                    <a:gd name="T66" fmla="*/ 2147483647 w 52"/>
                    <a:gd name="T67" fmla="*/ 0 h 50"/>
                    <a:gd name="T68" fmla="*/ 2147483647 w 52"/>
                    <a:gd name="T69" fmla="*/ 2147483647 h 50"/>
                    <a:gd name="T70" fmla="*/ 2147483647 w 52"/>
                    <a:gd name="T71" fmla="*/ 2147483647 h 5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2" h="50">
                      <a:moveTo>
                        <a:pt x="4" y="6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7" y="48"/>
                        <a:pt x="47" y="48"/>
                        <a:pt x="47" y="48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47"/>
                        <a:pt x="48" y="47"/>
                        <a:pt x="48" y="47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2" y="41"/>
                        <a:pt x="52" y="41"/>
                        <a:pt x="52" y="41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1"/>
                        <a:pt x="51" y="16"/>
                        <a:pt x="51" y="16"/>
                      </a:cubicBezTo>
                      <a:cubicBezTo>
                        <a:pt x="51" y="16"/>
                        <a:pt x="50" y="14"/>
                        <a:pt x="50" y="14"/>
                      </a:cubicBezTo>
                      <a:cubicBezTo>
                        <a:pt x="50" y="13"/>
                        <a:pt x="49" y="11"/>
                        <a:pt x="49" y="11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1" y="2"/>
                        <a:pt x="41" y="2"/>
                        <a:pt x="41" y="2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2" name="Freeform 308"/>
                <p:cNvSpPr>
                  <a:spLocks/>
                </p:cNvSpPr>
                <p:nvPr/>
              </p:nvSpPr>
              <p:spPr bwMode="auto">
                <a:xfrm>
                  <a:off x="4683125" y="3667125"/>
                  <a:ext cx="103188" cy="193675"/>
                </a:xfrm>
                <a:custGeom>
                  <a:avLst/>
                  <a:gdLst>
                    <a:gd name="T0" fmla="*/ 2147483647 w 78"/>
                    <a:gd name="T1" fmla="*/ 2147483647 h 150"/>
                    <a:gd name="T2" fmla="*/ 2147483647 w 78"/>
                    <a:gd name="T3" fmla="*/ 2147483647 h 150"/>
                    <a:gd name="T4" fmla="*/ 2147483647 w 78"/>
                    <a:gd name="T5" fmla="*/ 2147483647 h 150"/>
                    <a:gd name="T6" fmla="*/ 0 w 78"/>
                    <a:gd name="T7" fmla="*/ 2147483647 h 150"/>
                    <a:gd name="T8" fmla="*/ 0 w 78"/>
                    <a:gd name="T9" fmla="*/ 2147483647 h 150"/>
                    <a:gd name="T10" fmla="*/ 2147483647 w 78"/>
                    <a:gd name="T11" fmla="*/ 2147483647 h 150"/>
                    <a:gd name="T12" fmla="*/ 2147483647 w 78"/>
                    <a:gd name="T13" fmla="*/ 2147483647 h 150"/>
                    <a:gd name="T14" fmla="*/ 2147483647 w 78"/>
                    <a:gd name="T15" fmla="*/ 2147483647 h 150"/>
                    <a:gd name="T16" fmla="*/ 2147483647 w 78"/>
                    <a:gd name="T17" fmla="*/ 2147483647 h 150"/>
                    <a:gd name="T18" fmla="*/ 2147483647 w 78"/>
                    <a:gd name="T19" fmla="*/ 2147483647 h 150"/>
                    <a:gd name="T20" fmla="*/ 2147483647 w 78"/>
                    <a:gd name="T21" fmla="*/ 2147483647 h 150"/>
                    <a:gd name="T22" fmla="*/ 2147483647 w 78"/>
                    <a:gd name="T23" fmla="*/ 2147483647 h 150"/>
                    <a:gd name="T24" fmla="*/ 2147483647 w 78"/>
                    <a:gd name="T25" fmla="*/ 2147483647 h 150"/>
                    <a:gd name="T26" fmla="*/ 2147483647 w 78"/>
                    <a:gd name="T27" fmla="*/ 2147483647 h 150"/>
                    <a:gd name="T28" fmla="*/ 2147483647 w 78"/>
                    <a:gd name="T29" fmla="*/ 2147483647 h 150"/>
                    <a:gd name="T30" fmla="*/ 2147483647 w 78"/>
                    <a:gd name="T31" fmla="*/ 2147483647 h 150"/>
                    <a:gd name="T32" fmla="*/ 2147483647 w 78"/>
                    <a:gd name="T33" fmla="*/ 2147483647 h 150"/>
                    <a:gd name="T34" fmla="*/ 2147483647 w 78"/>
                    <a:gd name="T35" fmla="*/ 2147483647 h 150"/>
                    <a:gd name="T36" fmla="*/ 2147483647 w 78"/>
                    <a:gd name="T37" fmla="*/ 0 h 150"/>
                    <a:gd name="T38" fmla="*/ 2147483647 w 78"/>
                    <a:gd name="T39" fmla="*/ 0 h 150"/>
                    <a:gd name="T40" fmla="*/ 2147483647 w 78"/>
                    <a:gd name="T41" fmla="*/ 2147483647 h 150"/>
                    <a:gd name="T42" fmla="*/ 2147483647 w 78"/>
                    <a:gd name="T43" fmla="*/ 2147483647 h 1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78" h="150">
                      <a:moveTo>
                        <a:pt x="18" y="12"/>
                      </a:moveTo>
                      <a:lnTo>
                        <a:pt x="18" y="30"/>
                      </a:lnTo>
                      <a:lnTo>
                        <a:pt x="18" y="54"/>
                      </a:lnTo>
                      <a:lnTo>
                        <a:pt x="0" y="78"/>
                      </a:lnTo>
                      <a:lnTo>
                        <a:pt x="0" y="90"/>
                      </a:lnTo>
                      <a:lnTo>
                        <a:pt x="12" y="102"/>
                      </a:lnTo>
                      <a:lnTo>
                        <a:pt x="18" y="108"/>
                      </a:lnTo>
                      <a:lnTo>
                        <a:pt x="36" y="120"/>
                      </a:lnTo>
                      <a:lnTo>
                        <a:pt x="36" y="144"/>
                      </a:lnTo>
                      <a:lnTo>
                        <a:pt x="42" y="150"/>
                      </a:lnTo>
                      <a:lnTo>
                        <a:pt x="48" y="144"/>
                      </a:lnTo>
                      <a:lnTo>
                        <a:pt x="54" y="126"/>
                      </a:lnTo>
                      <a:lnTo>
                        <a:pt x="78" y="102"/>
                      </a:lnTo>
                      <a:lnTo>
                        <a:pt x="78" y="90"/>
                      </a:lnTo>
                      <a:lnTo>
                        <a:pt x="60" y="84"/>
                      </a:lnTo>
                      <a:lnTo>
                        <a:pt x="42" y="72"/>
                      </a:lnTo>
                      <a:lnTo>
                        <a:pt x="66" y="36"/>
                      </a:lnTo>
                      <a:lnTo>
                        <a:pt x="60" y="12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24" y="6"/>
                      </a:lnTo>
                      <a:lnTo>
                        <a:pt x="18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3" name="Freeform 309"/>
                <p:cNvSpPr>
                  <a:spLocks/>
                </p:cNvSpPr>
                <p:nvPr/>
              </p:nvSpPr>
              <p:spPr bwMode="auto">
                <a:xfrm>
                  <a:off x="4176713" y="3713163"/>
                  <a:ext cx="296862" cy="227012"/>
                </a:xfrm>
                <a:custGeom>
                  <a:avLst/>
                  <a:gdLst>
                    <a:gd name="T0" fmla="*/ 2147483647 w 228"/>
                    <a:gd name="T1" fmla="*/ 2147483647 h 174"/>
                    <a:gd name="T2" fmla="*/ 2147483647 w 228"/>
                    <a:gd name="T3" fmla="*/ 2147483647 h 174"/>
                    <a:gd name="T4" fmla="*/ 2147483647 w 228"/>
                    <a:gd name="T5" fmla="*/ 2147483647 h 174"/>
                    <a:gd name="T6" fmla="*/ 2147483647 w 228"/>
                    <a:gd name="T7" fmla="*/ 2147483647 h 174"/>
                    <a:gd name="T8" fmla="*/ 2147483647 w 228"/>
                    <a:gd name="T9" fmla="*/ 2147483647 h 174"/>
                    <a:gd name="T10" fmla="*/ 2147483647 w 228"/>
                    <a:gd name="T11" fmla="*/ 2147483647 h 174"/>
                    <a:gd name="T12" fmla="*/ 2147483647 w 228"/>
                    <a:gd name="T13" fmla="*/ 2147483647 h 174"/>
                    <a:gd name="T14" fmla="*/ 2147483647 w 228"/>
                    <a:gd name="T15" fmla="*/ 2147483647 h 174"/>
                    <a:gd name="T16" fmla="*/ 2147483647 w 228"/>
                    <a:gd name="T17" fmla="*/ 2147483647 h 174"/>
                    <a:gd name="T18" fmla="*/ 2147483647 w 228"/>
                    <a:gd name="T19" fmla="*/ 2147483647 h 174"/>
                    <a:gd name="T20" fmla="*/ 2147483647 w 228"/>
                    <a:gd name="T21" fmla="*/ 2147483647 h 174"/>
                    <a:gd name="T22" fmla="*/ 2147483647 w 228"/>
                    <a:gd name="T23" fmla="*/ 2147483647 h 174"/>
                    <a:gd name="T24" fmla="*/ 2147483647 w 228"/>
                    <a:gd name="T25" fmla="*/ 2147483647 h 174"/>
                    <a:gd name="T26" fmla="*/ 2147483647 w 228"/>
                    <a:gd name="T27" fmla="*/ 0 h 174"/>
                    <a:gd name="T28" fmla="*/ 2147483647 w 228"/>
                    <a:gd name="T29" fmla="*/ 2147483647 h 174"/>
                    <a:gd name="T30" fmla="*/ 2147483647 w 228"/>
                    <a:gd name="T31" fmla="*/ 2147483647 h 174"/>
                    <a:gd name="T32" fmla="*/ 2147483647 w 228"/>
                    <a:gd name="T33" fmla="*/ 2147483647 h 174"/>
                    <a:gd name="T34" fmla="*/ 2147483647 w 228"/>
                    <a:gd name="T35" fmla="*/ 2147483647 h 174"/>
                    <a:gd name="T36" fmla="*/ 2147483647 w 228"/>
                    <a:gd name="T37" fmla="*/ 2147483647 h 174"/>
                    <a:gd name="T38" fmla="*/ 0 w 228"/>
                    <a:gd name="T39" fmla="*/ 2147483647 h 174"/>
                    <a:gd name="T40" fmla="*/ 2147483647 w 228"/>
                    <a:gd name="T41" fmla="*/ 2147483647 h 174"/>
                    <a:gd name="T42" fmla="*/ 2147483647 w 228"/>
                    <a:gd name="T43" fmla="*/ 2147483647 h 1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28" h="174">
                      <a:moveTo>
                        <a:pt x="90" y="156"/>
                      </a:moveTo>
                      <a:lnTo>
                        <a:pt x="114" y="138"/>
                      </a:lnTo>
                      <a:lnTo>
                        <a:pt x="144" y="120"/>
                      </a:lnTo>
                      <a:lnTo>
                        <a:pt x="180" y="108"/>
                      </a:lnTo>
                      <a:lnTo>
                        <a:pt x="186" y="96"/>
                      </a:lnTo>
                      <a:lnTo>
                        <a:pt x="192" y="84"/>
                      </a:lnTo>
                      <a:lnTo>
                        <a:pt x="216" y="78"/>
                      </a:lnTo>
                      <a:lnTo>
                        <a:pt x="228" y="72"/>
                      </a:lnTo>
                      <a:lnTo>
                        <a:pt x="222" y="42"/>
                      </a:lnTo>
                      <a:lnTo>
                        <a:pt x="216" y="12"/>
                      </a:lnTo>
                      <a:lnTo>
                        <a:pt x="210" y="12"/>
                      </a:lnTo>
                      <a:lnTo>
                        <a:pt x="186" y="12"/>
                      </a:lnTo>
                      <a:lnTo>
                        <a:pt x="168" y="12"/>
                      </a:lnTo>
                      <a:lnTo>
                        <a:pt x="144" y="0"/>
                      </a:lnTo>
                      <a:lnTo>
                        <a:pt x="120" y="36"/>
                      </a:lnTo>
                      <a:lnTo>
                        <a:pt x="96" y="60"/>
                      </a:lnTo>
                      <a:lnTo>
                        <a:pt x="72" y="90"/>
                      </a:lnTo>
                      <a:lnTo>
                        <a:pt x="66" y="138"/>
                      </a:lnTo>
                      <a:lnTo>
                        <a:pt x="12" y="162"/>
                      </a:lnTo>
                      <a:lnTo>
                        <a:pt x="0" y="174"/>
                      </a:lnTo>
                      <a:lnTo>
                        <a:pt x="84" y="174"/>
                      </a:lnTo>
                      <a:lnTo>
                        <a:pt x="90" y="15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4" name="Freeform 310"/>
                <p:cNvSpPr>
                  <a:spLocks/>
                </p:cNvSpPr>
                <p:nvPr/>
              </p:nvSpPr>
              <p:spPr bwMode="auto">
                <a:xfrm>
                  <a:off x="4087813" y="3940175"/>
                  <a:ext cx="204787" cy="177800"/>
                </a:xfrm>
                <a:custGeom>
                  <a:avLst/>
                  <a:gdLst>
                    <a:gd name="T0" fmla="*/ 2147483647 w 26"/>
                    <a:gd name="T1" fmla="*/ 2147483647 h 23"/>
                    <a:gd name="T2" fmla="*/ 2147483647 w 26"/>
                    <a:gd name="T3" fmla="*/ 2147483647 h 23"/>
                    <a:gd name="T4" fmla="*/ 2147483647 w 26"/>
                    <a:gd name="T5" fmla="*/ 2147483647 h 23"/>
                    <a:gd name="T6" fmla="*/ 2147483647 w 26"/>
                    <a:gd name="T7" fmla="*/ 2147483647 h 23"/>
                    <a:gd name="T8" fmla="*/ 2147483647 w 26"/>
                    <a:gd name="T9" fmla="*/ 2147483647 h 23"/>
                    <a:gd name="T10" fmla="*/ 2147483647 w 26"/>
                    <a:gd name="T11" fmla="*/ 2147483647 h 23"/>
                    <a:gd name="T12" fmla="*/ 2147483647 w 26"/>
                    <a:gd name="T13" fmla="*/ 0 h 23"/>
                    <a:gd name="T14" fmla="*/ 2147483647 w 26"/>
                    <a:gd name="T15" fmla="*/ 0 h 23"/>
                    <a:gd name="T16" fmla="*/ 2147483647 w 26"/>
                    <a:gd name="T17" fmla="*/ 2147483647 h 23"/>
                    <a:gd name="T18" fmla="*/ 2147483647 w 26"/>
                    <a:gd name="T19" fmla="*/ 2147483647 h 23"/>
                    <a:gd name="T20" fmla="*/ 0 w 26"/>
                    <a:gd name="T21" fmla="*/ 2147483647 h 23"/>
                    <a:gd name="T22" fmla="*/ 2147483647 w 26"/>
                    <a:gd name="T23" fmla="*/ 2147483647 h 23"/>
                    <a:gd name="T24" fmla="*/ 2147483647 w 26"/>
                    <a:gd name="T25" fmla="*/ 2147483647 h 2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6" h="23">
                      <a:moveTo>
                        <a:pt x="13" y="16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4" y="22"/>
                        <a:pt x="12" y="23"/>
                        <a:pt x="12" y="23"/>
                      </a:cubicBezTo>
                      <a:cubicBezTo>
                        <a:pt x="13" y="23"/>
                        <a:pt x="13" y="16"/>
                        <a:pt x="13" y="1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5" name="Freeform 311"/>
                <p:cNvSpPr>
                  <a:spLocks/>
                </p:cNvSpPr>
                <p:nvPr/>
              </p:nvSpPr>
              <p:spPr bwMode="auto">
                <a:xfrm>
                  <a:off x="4097338" y="4337050"/>
                  <a:ext cx="61912" cy="47625"/>
                </a:xfrm>
                <a:custGeom>
                  <a:avLst/>
                  <a:gdLst>
                    <a:gd name="T0" fmla="*/ 2147483647 w 48"/>
                    <a:gd name="T1" fmla="*/ 2147483647 h 36"/>
                    <a:gd name="T2" fmla="*/ 2147483647 w 48"/>
                    <a:gd name="T3" fmla="*/ 2147483647 h 36"/>
                    <a:gd name="T4" fmla="*/ 2147483647 w 48"/>
                    <a:gd name="T5" fmla="*/ 0 h 36"/>
                    <a:gd name="T6" fmla="*/ 2147483647 w 48"/>
                    <a:gd name="T7" fmla="*/ 0 h 36"/>
                    <a:gd name="T8" fmla="*/ 2147483647 w 48"/>
                    <a:gd name="T9" fmla="*/ 2147483647 h 36"/>
                    <a:gd name="T10" fmla="*/ 0 w 48"/>
                    <a:gd name="T11" fmla="*/ 2147483647 h 36"/>
                    <a:gd name="T12" fmla="*/ 2147483647 w 48"/>
                    <a:gd name="T13" fmla="*/ 2147483647 h 36"/>
                    <a:gd name="T14" fmla="*/ 2147483647 w 48"/>
                    <a:gd name="T15" fmla="*/ 2147483647 h 36"/>
                    <a:gd name="T16" fmla="*/ 2147483647 w 48"/>
                    <a:gd name="T17" fmla="*/ 2147483647 h 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36">
                      <a:moveTo>
                        <a:pt x="48" y="24"/>
                      </a:moveTo>
                      <a:lnTo>
                        <a:pt x="48" y="6"/>
                      </a:lnTo>
                      <a:lnTo>
                        <a:pt x="48" y="0"/>
                      </a:lnTo>
                      <a:lnTo>
                        <a:pt x="36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18" y="36"/>
                      </a:lnTo>
                      <a:lnTo>
                        <a:pt x="36" y="24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6" name="Freeform 312"/>
                <p:cNvSpPr>
                  <a:spLocks/>
                </p:cNvSpPr>
                <p:nvPr/>
              </p:nvSpPr>
              <p:spPr bwMode="auto">
                <a:xfrm>
                  <a:off x="5046663" y="4065588"/>
                  <a:ext cx="406400" cy="498475"/>
                </a:xfrm>
                <a:custGeom>
                  <a:avLst/>
                  <a:gdLst>
                    <a:gd name="T0" fmla="*/ 2147483647 w 52"/>
                    <a:gd name="T1" fmla="*/ 2147483647 h 64"/>
                    <a:gd name="T2" fmla="*/ 2147483647 w 52"/>
                    <a:gd name="T3" fmla="*/ 2147483647 h 64"/>
                    <a:gd name="T4" fmla="*/ 2147483647 w 52"/>
                    <a:gd name="T5" fmla="*/ 2147483647 h 64"/>
                    <a:gd name="T6" fmla="*/ 2147483647 w 52"/>
                    <a:gd name="T7" fmla="*/ 2147483647 h 64"/>
                    <a:gd name="T8" fmla="*/ 2147483647 w 52"/>
                    <a:gd name="T9" fmla="*/ 2147483647 h 64"/>
                    <a:gd name="T10" fmla="*/ 2147483647 w 52"/>
                    <a:gd name="T11" fmla="*/ 2147483647 h 64"/>
                    <a:gd name="T12" fmla="*/ 2147483647 w 52"/>
                    <a:gd name="T13" fmla="*/ 2147483647 h 64"/>
                    <a:gd name="T14" fmla="*/ 2147483647 w 52"/>
                    <a:gd name="T15" fmla="*/ 2147483647 h 64"/>
                    <a:gd name="T16" fmla="*/ 2147483647 w 52"/>
                    <a:gd name="T17" fmla="*/ 2147483647 h 64"/>
                    <a:gd name="T18" fmla="*/ 0 w 52"/>
                    <a:gd name="T19" fmla="*/ 2147483647 h 64"/>
                    <a:gd name="T20" fmla="*/ 2147483647 w 52"/>
                    <a:gd name="T21" fmla="*/ 2147483647 h 64"/>
                    <a:gd name="T22" fmla="*/ 2147483647 w 52"/>
                    <a:gd name="T23" fmla="*/ 2147483647 h 64"/>
                    <a:gd name="T24" fmla="*/ 2147483647 w 52"/>
                    <a:gd name="T25" fmla="*/ 2147483647 h 64"/>
                    <a:gd name="T26" fmla="*/ 2147483647 w 52"/>
                    <a:gd name="T27" fmla="*/ 2147483647 h 64"/>
                    <a:gd name="T28" fmla="*/ 2147483647 w 52"/>
                    <a:gd name="T29" fmla="*/ 2147483647 h 64"/>
                    <a:gd name="T30" fmla="*/ 2147483647 w 52"/>
                    <a:gd name="T31" fmla="*/ 2147483647 h 64"/>
                    <a:gd name="T32" fmla="*/ 2147483647 w 52"/>
                    <a:gd name="T33" fmla="*/ 2147483647 h 64"/>
                    <a:gd name="T34" fmla="*/ 2147483647 w 52"/>
                    <a:gd name="T35" fmla="*/ 2147483647 h 64"/>
                    <a:gd name="T36" fmla="*/ 2147483647 w 52"/>
                    <a:gd name="T37" fmla="*/ 2147483647 h 64"/>
                    <a:gd name="T38" fmla="*/ 2147483647 w 52"/>
                    <a:gd name="T39" fmla="*/ 2147483647 h 64"/>
                    <a:gd name="T40" fmla="*/ 2147483647 w 52"/>
                    <a:gd name="T41" fmla="*/ 2147483647 h 64"/>
                    <a:gd name="T42" fmla="*/ 2147483647 w 52"/>
                    <a:gd name="T43" fmla="*/ 2147483647 h 64"/>
                    <a:gd name="T44" fmla="*/ 2147483647 w 52"/>
                    <a:gd name="T45" fmla="*/ 2147483647 h 64"/>
                    <a:gd name="T46" fmla="*/ 2147483647 w 52"/>
                    <a:gd name="T47" fmla="*/ 2147483647 h 64"/>
                    <a:gd name="T48" fmla="*/ 2147483647 w 52"/>
                    <a:gd name="T49" fmla="*/ 2147483647 h 64"/>
                    <a:gd name="T50" fmla="*/ 2147483647 w 52"/>
                    <a:gd name="T51" fmla="*/ 2147483647 h 64"/>
                    <a:gd name="T52" fmla="*/ 2147483647 w 52"/>
                    <a:gd name="T53" fmla="*/ 2147483647 h 64"/>
                    <a:gd name="T54" fmla="*/ 2147483647 w 52"/>
                    <a:gd name="T55" fmla="*/ 2147483647 h 64"/>
                    <a:gd name="T56" fmla="*/ 2147483647 w 52"/>
                    <a:gd name="T57" fmla="*/ 2147483647 h 64"/>
                    <a:gd name="T58" fmla="*/ 2147483647 w 52"/>
                    <a:gd name="T59" fmla="*/ 2147483647 h 64"/>
                    <a:gd name="T60" fmla="*/ 2147483647 w 52"/>
                    <a:gd name="T61" fmla="*/ 2147483647 h 64"/>
                    <a:gd name="T62" fmla="*/ 2147483647 w 52"/>
                    <a:gd name="T63" fmla="*/ 2147483647 h 64"/>
                    <a:gd name="T64" fmla="*/ 2147483647 w 52"/>
                    <a:gd name="T65" fmla="*/ 2147483647 h 64"/>
                    <a:gd name="T66" fmla="*/ 2147483647 w 52"/>
                    <a:gd name="T67" fmla="*/ 2147483647 h 64"/>
                    <a:gd name="T68" fmla="*/ 2147483647 w 52"/>
                    <a:gd name="T69" fmla="*/ 2147483647 h 64"/>
                    <a:gd name="T70" fmla="*/ 2147483647 w 52"/>
                    <a:gd name="T71" fmla="*/ 0 h 64"/>
                    <a:gd name="T72" fmla="*/ 2147483647 w 52"/>
                    <a:gd name="T73" fmla="*/ 2147483647 h 64"/>
                    <a:gd name="T74" fmla="*/ 2147483647 w 52"/>
                    <a:gd name="T75" fmla="*/ 2147483647 h 6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52" h="64">
                      <a:moveTo>
                        <a:pt x="37" y="5"/>
                      </a:moveTo>
                      <a:cubicBezTo>
                        <a:pt x="37" y="5"/>
                        <a:pt x="15" y="5"/>
                        <a:pt x="11" y="5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3" y="41"/>
                        <a:pt x="3" y="41"/>
                        <a:pt x="3" y="41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18" y="58"/>
                        <a:pt x="18" y="58"/>
                        <a:pt x="18" y="58"/>
                      </a:cubicBezTo>
                      <a:cubicBezTo>
                        <a:pt x="20" y="61"/>
                        <a:pt x="20" y="61"/>
                        <a:pt x="20" y="61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9" y="64"/>
                        <a:pt x="29" y="64"/>
                        <a:pt x="29" y="64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41" y="61"/>
                        <a:pt x="41" y="61"/>
                        <a:pt x="41" y="61"/>
                      </a:cubicBezTo>
                      <a:cubicBezTo>
                        <a:pt x="44" y="61"/>
                        <a:pt x="44" y="61"/>
                        <a:pt x="44" y="61"/>
                      </a:cubicBezTo>
                      <a:cubicBezTo>
                        <a:pt x="44" y="59"/>
                        <a:pt x="44" y="59"/>
                        <a:pt x="44" y="59"/>
                      </a:cubicBezTo>
                      <a:cubicBezTo>
                        <a:pt x="42" y="57"/>
                        <a:pt x="42" y="57"/>
                        <a:pt x="42" y="57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35" y="51"/>
                        <a:pt x="35" y="51"/>
                        <a:pt x="35" y="51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8" y="48"/>
                        <a:pt x="38" y="48"/>
                        <a:pt x="38" y="48"/>
                      </a:cubicBezTo>
                      <a:cubicBezTo>
                        <a:pt x="39" y="42"/>
                        <a:pt x="39" y="42"/>
                        <a:pt x="39" y="42"/>
                      </a:cubicBezTo>
                      <a:cubicBezTo>
                        <a:pt x="43" y="38"/>
                        <a:pt x="43" y="38"/>
                        <a:pt x="43" y="38"/>
                      </a:cubicBezTo>
                      <a:cubicBezTo>
                        <a:pt x="46" y="32"/>
                        <a:pt x="46" y="32"/>
                        <a:pt x="46" y="32"/>
                      </a:cubicBezTo>
                      <a:cubicBezTo>
                        <a:pt x="47" y="21"/>
                        <a:pt x="47" y="21"/>
                        <a:pt x="47" y="21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0" y="13"/>
                        <a:pt x="50" y="13"/>
                        <a:pt x="50" y="1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2" y="2"/>
                        <a:pt x="42" y="2"/>
                        <a:pt x="42" y="2"/>
                      </a:cubicBezTo>
                      <a:lnTo>
                        <a:pt x="37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7" name="Freeform 313"/>
                <p:cNvSpPr>
                  <a:spLocks/>
                </p:cNvSpPr>
                <p:nvPr/>
              </p:nvSpPr>
              <p:spPr bwMode="auto">
                <a:xfrm>
                  <a:off x="4292600" y="4392613"/>
                  <a:ext cx="149225" cy="147637"/>
                </a:xfrm>
                <a:custGeom>
                  <a:avLst/>
                  <a:gdLst>
                    <a:gd name="T0" fmla="*/ 2147483647 w 19"/>
                    <a:gd name="T1" fmla="*/ 2147483647 h 19"/>
                    <a:gd name="T2" fmla="*/ 2147483647 w 19"/>
                    <a:gd name="T3" fmla="*/ 2147483647 h 19"/>
                    <a:gd name="T4" fmla="*/ 2147483647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0 h 19"/>
                    <a:gd name="T14" fmla="*/ 2147483647 w 19"/>
                    <a:gd name="T15" fmla="*/ 0 h 19"/>
                    <a:gd name="T16" fmla="*/ 2147483647 w 19"/>
                    <a:gd name="T17" fmla="*/ 0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2147483647 h 19"/>
                    <a:gd name="T24" fmla="*/ 2147483647 w 19"/>
                    <a:gd name="T25" fmla="*/ 2147483647 h 19"/>
                    <a:gd name="T26" fmla="*/ 0 w 19"/>
                    <a:gd name="T27" fmla="*/ 2147483647 h 19"/>
                    <a:gd name="T28" fmla="*/ 2147483647 w 19"/>
                    <a:gd name="T29" fmla="*/ 2147483647 h 19"/>
                    <a:gd name="T30" fmla="*/ 2147483647 w 19"/>
                    <a:gd name="T31" fmla="*/ 2147483647 h 19"/>
                    <a:gd name="T32" fmla="*/ 2147483647 w 19"/>
                    <a:gd name="T33" fmla="*/ 2147483647 h 19"/>
                    <a:gd name="T34" fmla="*/ 2147483647 w 19"/>
                    <a:gd name="T35" fmla="*/ 2147483647 h 19"/>
                    <a:gd name="T36" fmla="*/ 2147483647 w 19"/>
                    <a:gd name="T37" fmla="*/ 2147483647 h 19"/>
                    <a:gd name="T38" fmla="*/ 2147483647 w 19"/>
                    <a:gd name="T39" fmla="*/ 2147483647 h 19"/>
                    <a:gd name="T40" fmla="*/ 2147483647 w 19"/>
                    <a:gd name="T41" fmla="*/ 2147483647 h 19"/>
                    <a:gd name="T42" fmla="*/ 2147483647 w 19"/>
                    <a:gd name="T43" fmla="*/ 2147483647 h 19"/>
                    <a:gd name="T44" fmla="*/ 2147483647 w 19"/>
                    <a:gd name="T45" fmla="*/ 2147483647 h 1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" h="19">
                      <a:moveTo>
                        <a:pt x="17" y="10"/>
                      </a:move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1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4"/>
                        <a:pt x="1" y="14"/>
                      </a:cubicBezTo>
                      <a:cubicBezTo>
                        <a:pt x="1" y="14"/>
                        <a:pt x="4" y="16"/>
                        <a:pt x="4" y="16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lnTo>
                        <a:pt x="17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8" name="Freeform 314"/>
                <p:cNvSpPr>
                  <a:spLocks/>
                </p:cNvSpPr>
                <p:nvPr/>
              </p:nvSpPr>
              <p:spPr bwMode="auto">
                <a:xfrm>
                  <a:off x="4216400" y="4448175"/>
                  <a:ext cx="106363" cy="92075"/>
                </a:xfrm>
                <a:custGeom>
                  <a:avLst/>
                  <a:gdLst>
                    <a:gd name="T0" fmla="*/ 2147483647 w 14"/>
                    <a:gd name="T1" fmla="*/ 2147483647 h 12"/>
                    <a:gd name="T2" fmla="*/ 2147483647 w 14"/>
                    <a:gd name="T3" fmla="*/ 2147483647 h 12"/>
                    <a:gd name="T4" fmla="*/ 2147483647 w 14"/>
                    <a:gd name="T5" fmla="*/ 2147483647 h 12"/>
                    <a:gd name="T6" fmla="*/ 2147483647 w 14"/>
                    <a:gd name="T7" fmla="*/ 2147483647 h 12"/>
                    <a:gd name="T8" fmla="*/ 2147483647 w 14"/>
                    <a:gd name="T9" fmla="*/ 2147483647 h 12"/>
                    <a:gd name="T10" fmla="*/ 2147483647 w 14"/>
                    <a:gd name="T11" fmla="*/ 0 h 12"/>
                    <a:gd name="T12" fmla="*/ 2147483647 w 14"/>
                    <a:gd name="T13" fmla="*/ 2147483647 h 12"/>
                    <a:gd name="T14" fmla="*/ 2147483647 w 14"/>
                    <a:gd name="T15" fmla="*/ 2147483647 h 12"/>
                    <a:gd name="T16" fmla="*/ 0 w 14"/>
                    <a:gd name="T17" fmla="*/ 2147483647 h 12"/>
                    <a:gd name="T18" fmla="*/ 2147483647 w 14"/>
                    <a:gd name="T19" fmla="*/ 2147483647 h 12"/>
                    <a:gd name="T20" fmla="*/ 2147483647 w 14"/>
                    <a:gd name="T21" fmla="*/ 2147483647 h 12"/>
                    <a:gd name="T22" fmla="*/ 2147483647 w 14"/>
                    <a:gd name="T23" fmla="*/ 2147483647 h 12"/>
                    <a:gd name="T24" fmla="*/ 2147483647 w 14"/>
                    <a:gd name="T25" fmla="*/ 2147483647 h 12"/>
                    <a:gd name="T26" fmla="*/ 2147483647 w 14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4" h="12">
                      <a:moveTo>
                        <a:pt x="11" y="7"/>
                      </a:moveTo>
                      <a:cubicBezTo>
                        <a:pt x="10" y="7"/>
                        <a:pt x="11" y="4"/>
                        <a:pt x="11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8" y="4"/>
                        <a:pt x="8" y="4"/>
                      </a:cubicBezTo>
                      <a:cubicBezTo>
                        <a:pt x="7" y="4"/>
                        <a:pt x="6" y="1"/>
                        <a:pt x="6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1" y="7"/>
                        <a:pt x="11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9" name="Freeform 315"/>
                <p:cNvSpPr>
                  <a:spLocks/>
                </p:cNvSpPr>
                <p:nvPr/>
              </p:nvSpPr>
              <p:spPr bwMode="auto">
                <a:xfrm>
                  <a:off x="4167188" y="4416425"/>
                  <a:ext cx="79375" cy="69850"/>
                </a:xfrm>
                <a:custGeom>
                  <a:avLst/>
                  <a:gdLst>
                    <a:gd name="T0" fmla="*/ 2147483647 w 60"/>
                    <a:gd name="T1" fmla="*/ 2147483647 h 54"/>
                    <a:gd name="T2" fmla="*/ 2147483647 w 60"/>
                    <a:gd name="T3" fmla="*/ 2147483647 h 54"/>
                    <a:gd name="T4" fmla="*/ 2147483647 w 60"/>
                    <a:gd name="T5" fmla="*/ 2147483647 h 54"/>
                    <a:gd name="T6" fmla="*/ 2147483647 w 60"/>
                    <a:gd name="T7" fmla="*/ 0 h 54"/>
                    <a:gd name="T8" fmla="*/ 2147483647 w 60"/>
                    <a:gd name="T9" fmla="*/ 0 h 54"/>
                    <a:gd name="T10" fmla="*/ 2147483647 w 60"/>
                    <a:gd name="T11" fmla="*/ 2147483647 h 54"/>
                    <a:gd name="T12" fmla="*/ 0 w 60"/>
                    <a:gd name="T13" fmla="*/ 2147483647 h 54"/>
                    <a:gd name="T14" fmla="*/ 2147483647 w 60"/>
                    <a:gd name="T15" fmla="*/ 2147483647 h 54"/>
                    <a:gd name="T16" fmla="*/ 2147483647 w 60"/>
                    <a:gd name="T17" fmla="*/ 2147483647 h 54"/>
                    <a:gd name="T18" fmla="*/ 2147483647 w 60"/>
                    <a:gd name="T19" fmla="*/ 2147483647 h 54"/>
                    <a:gd name="T20" fmla="*/ 2147483647 w 60"/>
                    <a:gd name="T21" fmla="*/ 2147483647 h 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0" h="54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8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2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36" y="54"/>
                      </a:lnTo>
                      <a:lnTo>
                        <a:pt x="42" y="42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0" name="Rectangle 316"/>
                <p:cNvSpPr>
                  <a:spLocks noChangeArrowheads="1"/>
                </p:cNvSpPr>
                <p:nvPr/>
              </p:nvSpPr>
              <p:spPr bwMode="auto">
                <a:xfrm>
                  <a:off x="4283075" y="3940175"/>
                  <a:ext cx="9525" cy="23813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81" name="Freeform 317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2" name="Freeform 318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3" name="Freeform 327"/>
                <p:cNvSpPr>
                  <a:spLocks/>
                </p:cNvSpPr>
                <p:nvPr/>
              </p:nvSpPr>
              <p:spPr bwMode="auto">
                <a:xfrm>
                  <a:off x="5743575" y="3657600"/>
                  <a:ext cx="25400" cy="17463"/>
                </a:xfrm>
                <a:custGeom>
                  <a:avLst/>
                  <a:gdLst>
                    <a:gd name="T0" fmla="*/ 0 w 18"/>
                    <a:gd name="T1" fmla="*/ 0 h 12"/>
                    <a:gd name="T2" fmla="*/ 2147483647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0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4" name="Freeform 328"/>
                <p:cNvSpPr>
                  <a:spLocks/>
                </p:cNvSpPr>
                <p:nvPr/>
              </p:nvSpPr>
              <p:spPr bwMode="auto">
                <a:xfrm>
                  <a:off x="5707063" y="3619500"/>
                  <a:ext cx="14287" cy="23813"/>
                </a:xfrm>
                <a:custGeom>
                  <a:avLst/>
                  <a:gdLst>
                    <a:gd name="T0" fmla="*/ 0 w 12"/>
                    <a:gd name="T1" fmla="*/ 0 h 18"/>
                    <a:gd name="T2" fmla="*/ 2147483647 w 12"/>
                    <a:gd name="T3" fmla="*/ 2147483647 h 18"/>
                    <a:gd name="T4" fmla="*/ 2147483647 w 12"/>
                    <a:gd name="T5" fmla="*/ 2147483647 h 18"/>
                    <a:gd name="T6" fmla="*/ 0 w 12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18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5" name="Freeform 334"/>
                <p:cNvSpPr>
                  <a:spLocks/>
                </p:cNvSpPr>
                <p:nvPr/>
              </p:nvSpPr>
              <p:spPr bwMode="auto">
                <a:xfrm>
                  <a:off x="5013325" y="2206625"/>
                  <a:ext cx="266700" cy="585788"/>
                </a:xfrm>
                <a:custGeom>
                  <a:avLst/>
                  <a:gdLst>
                    <a:gd name="T0" fmla="*/ 2147483647 w 34"/>
                    <a:gd name="T1" fmla="*/ 2147483647 h 75"/>
                    <a:gd name="T2" fmla="*/ 2147483647 w 34"/>
                    <a:gd name="T3" fmla="*/ 2147483647 h 75"/>
                    <a:gd name="T4" fmla="*/ 2147483647 w 34"/>
                    <a:gd name="T5" fmla="*/ 2147483647 h 75"/>
                    <a:gd name="T6" fmla="*/ 2147483647 w 34"/>
                    <a:gd name="T7" fmla="*/ 2147483647 h 75"/>
                    <a:gd name="T8" fmla="*/ 2147483647 w 34"/>
                    <a:gd name="T9" fmla="*/ 2147483647 h 75"/>
                    <a:gd name="T10" fmla="*/ 2147483647 w 34"/>
                    <a:gd name="T11" fmla="*/ 2147483647 h 75"/>
                    <a:gd name="T12" fmla="*/ 2147483647 w 34"/>
                    <a:gd name="T13" fmla="*/ 2147483647 h 75"/>
                    <a:gd name="T14" fmla="*/ 2147483647 w 34"/>
                    <a:gd name="T15" fmla="*/ 2147483647 h 75"/>
                    <a:gd name="T16" fmla="*/ 2147483647 w 34"/>
                    <a:gd name="T17" fmla="*/ 2147483647 h 75"/>
                    <a:gd name="T18" fmla="*/ 2147483647 w 34"/>
                    <a:gd name="T19" fmla="*/ 2147483647 h 75"/>
                    <a:gd name="T20" fmla="*/ 2147483647 w 34"/>
                    <a:gd name="T21" fmla="*/ 2147483647 h 75"/>
                    <a:gd name="T22" fmla="*/ 2147483647 w 34"/>
                    <a:gd name="T23" fmla="*/ 2147483647 h 75"/>
                    <a:gd name="T24" fmla="*/ 2147483647 w 34"/>
                    <a:gd name="T25" fmla="*/ 2147483647 h 75"/>
                    <a:gd name="T26" fmla="*/ 2147483647 w 34"/>
                    <a:gd name="T27" fmla="*/ 2147483647 h 75"/>
                    <a:gd name="T28" fmla="*/ 2147483647 w 34"/>
                    <a:gd name="T29" fmla="*/ 2147483647 h 75"/>
                    <a:gd name="T30" fmla="*/ 2147483647 w 34"/>
                    <a:gd name="T31" fmla="*/ 2147483647 h 75"/>
                    <a:gd name="T32" fmla="*/ 2147483647 w 34"/>
                    <a:gd name="T33" fmla="*/ 2147483647 h 75"/>
                    <a:gd name="T34" fmla="*/ 2147483647 w 34"/>
                    <a:gd name="T35" fmla="*/ 2147483647 h 75"/>
                    <a:gd name="T36" fmla="*/ 2147483647 w 34"/>
                    <a:gd name="T37" fmla="*/ 2147483647 h 75"/>
                    <a:gd name="T38" fmla="*/ 2147483647 w 34"/>
                    <a:gd name="T39" fmla="*/ 2147483647 h 75"/>
                    <a:gd name="T40" fmla="*/ 2147483647 w 34"/>
                    <a:gd name="T41" fmla="*/ 2147483647 h 75"/>
                    <a:gd name="T42" fmla="*/ 2147483647 w 34"/>
                    <a:gd name="T43" fmla="*/ 0 h 75"/>
                    <a:gd name="T44" fmla="*/ 2147483647 w 34"/>
                    <a:gd name="T45" fmla="*/ 2147483647 h 75"/>
                    <a:gd name="T46" fmla="*/ 2147483647 w 34"/>
                    <a:gd name="T47" fmla="*/ 2147483647 h 75"/>
                    <a:gd name="T48" fmla="*/ 2147483647 w 34"/>
                    <a:gd name="T49" fmla="*/ 2147483647 h 75"/>
                    <a:gd name="T50" fmla="*/ 2147483647 w 34"/>
                    <a:gd name="T51" fmla="*/ 2147483647 h 75"/>
                    <a:gd name="T52" fmla="*/ 2147483647 w 34"/>
                    <a:gd name="T53" fmla="*/ 2147483647 h 75"/>
                    <a:gd name="T54" fmla="*/ 2147483647 w 34"/>
                    <a:gd name="T55" fmla="*/ 2147483647 h 75"/>
                    <a:gd name="T56" fmla="*/ 2147483647 w 34"/>
                    <a:gd name="T57" fmla="*/ 2147483647 h 75"/>
                    <a:gd name="T58" fmla="*/ 2147483647 w 34"/>
                    <a:gd name="T59" fmla="*/ 2147483647 h 75"/>
                    <a:gd name="T60" fmla="*/ 2147483647 w 34"/>
                    <a:gd name="T61" fmla="*/ 2147483647 h 75"/>
                    <a:gd name="T62" fmla="*/ 2147483647 w 34"/>
                    <a:gd name="T63" fmla="*/ 2147483647 h 75"/>
                    <a:gd name="T64" fmla="*/ 0 w 34"/>
                    <a:gd name="T65" fmla="*/ 2147483647 h 75"/>
                    <a:gd name="T66" fmla="*/ 2147483647 w 34"/>
                    <a:gd name="T67" fmla="*/ 2147483647 h 75"/>
                    <a:gd name="T68" fmla="*/ 2147483647 w 34"/>
                    <a:gd name="T69" fmla="*/ 2147483647 h 75"/>
                    <a:gd name="T70" fmla="*/ 2147483647 w 34"/>
                    <a:gd name="T71" fmla="*/ 2147483647 h 75"/>
                    <a:gd name="T72" fmla="*/ 2147483647 w 34"/>
                    <a:gd name="T73" fmla="*/ 2147483647 h 75"/>
                    <a:gd name="T74" fmla="*/ 2147483647 w 34"/>
                    <a:gd name="T75" fmla="*/ 2147483647 h 75"/>
                    <a:gd name="T76" fmla="*/ 2147483647 w 34"/>
                    <a:gd name="T77" fmla="*/ 2147483647 h 75"/>
                    <a:gd name="T78" fmla="*/ 2147483647 w 34"/>
                    <a:gd name="T79" fmla="*/ 2147483647 h 75"/>
                    <a:gd name="T80" fmla="*/ 2147483647 w 34"/>
                    <a:gd name="T81" fmla="*/ 2147483647 h 75"/>
                    <a:gd name="T82" fmla="*/ 2147483647 w 34"/>
                    <a:gd name="T83" fmla="*/ 2147483647 h 75"/>
                    <a:gd name="T84" fmla="*/ 2147483647 w 34"/>
                    <a:gd name="T85" fmla="*/ 2147483647 h 75"/>
                    <a:gd name="T86" fmla="*/ 2147483647 w 34"/>
                    <a:gd name="T87" fmla="*/ 2147483647 h 75"/>
                    <a:gd name="T88" fmla="*/ 2147483647 w 34"/>
                    <a:gd name="T89" fmla="*/ 2147483647 h 75"/>
                    <a:gd name="T90" fmla="*/ 2147483647 w 34"/>
                    <a:gd name="T91" fmla="*/ 2147483647 h 75"/>
                    <a:gd name="T92" fmla="*/ 2147483647 w 34"/>
                    <a:gd name="T93" fmla="*/ 2147483647 h 75"/>
                    <a:gd name="T94" fmla="*/ 2147483647 w 34"/>
                    <a:gd name="T95" fmla="*/ 2147483647 h 75"/>
                    <a:gd name="T96" fmla="*/ 2147483647 w 34"/>
                    <a:gd name="T97" fmla="*/ 2147483647 h 75"/>
                    <a:gd name="T98" fmla="*/ 2147483647 w 34"/>
                    <a:gd name="T99" fmla="*/ 2147483647 h 75"/>
                    <a:gd name="T100" fmla="*/ 2147483647 w 34"/>
                    <a:gd name="T101" fmla="*/ 2147483647 h 75"/>
                    <a:gd name="T102" fmla="*/ 2147483647 w 34"/>
                    <a:gd name="T103" fmla="*/ 2147483647 h 75"/>
                    <a:gd name="T104" fmla="*/ 2147483647 w 34"/>
                    <a:gd name="T105" fmla="*/ 2147483647 h 75"/>
                    <a:gd name="T106" fmla="*/ 2147483647 w 34"/>
                    <a:gd name="T107" fmla="*/ 2147483647 h 75"/>
                    <a:gd name="T108" fmla="*/ 2147483647 w 34"/>
                    <a:gd name="T109" fmla="*/ 2147483647 h 75"/>
                    <a:gd name="T110" fmla="*/ 2147483647 w 34"/>
                    <a:gd name="T111" fmla="*/ 2147483647 h 75"/>
                    <a:gd name="T112" fmla="*/ 2147483647 w 34"/>
                    <a:gd name="T113" fmla="*/ 2147483647 h 75"/>
                    <a:gd name="T114" fmla="*/ 2147483647 w 34"/>
                    <a:gd name="T115" fmla="*/ 2147483647 h 7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34" h="75">
                      <a:moveTo>
                        <a:pt x="34" y="55"/>
                      </a:moveTo>
                      <a:cubicBezTo>
                        <a:pt x="32" y="54"/>
                        <a:pt x="32" y="54"/>
                        <a:pt x="32" y="54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1" y="47"/>
                        <a:pt x="30" y="46"/>
                        <a:pt x="30" y="45"/>
                      </a:cubicBezTo>
                      <a:cubicBezTo>
                        <a:pt x="29" y="45"/>
                        <a:pt x="30" y="43"/>
                        <a:pt x="30" y="43"/>
                      </a:cubicBezTo>
                      <a:cubicBezTo>
                        <a:pt x="29" y="42"/>
                        <a:pt x="29" y="42"/>
                        <a:pt x="29" y="42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1" y="58"/>
                        <a:pt x="1" y="58"/>
                        <a:pt x="1" y="58"/>
                      </a:cubicBezTo>
                      <a:cubicBezTo>
                        <a:pt x="2" y="66"/>
                        <a:pt x="2" y="66"/>
                        <a:pt x="2" y="66"/>
                      </a:cubicBezTo>
                      <a:cubicBezTo>
                        <a:pt x="3" y="71"/>
                        <a:pt x="3" y="71"/>
                        <a:pt x="3" y="71"/>
                      </a:cubicBezTo>
                      <a:cubicBezTo>
                        <a:pt x="5" y="73"/>
                        <a:pt x="5" y="73"/>
                        <a:pt x="5" y="73"/>
                      </a:cubicBezTo>
                      <a:cubicBezTo>
                        <a:pt x="7" y="75"/>
                        <a:pt x="7" y="75"/>
                        <a:pt x="7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34" y="58"/>
                        <a:pt x="34" y="58"/>
                        <a:pt x="34" y="58"/>
                      </a:cubicBezTo>
                      <a:lnTo>
                        <a:pt x="34" y="55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6" name="Freeform 335"/>
                <p:cNvSpPr>
                  <a:spLocks/>
                </p:cNvSpPr>
                <p:nvPr/>
              </p:nvSpPr>
              <p:spPr bwMode="auto">
                <a:xfrm>
                  <a:off x="5287963" y="3135313"/>
                  <a:ext cx="15875" cy="7937"/>
                </a:xfrm>
                <a:custGeom>
                  <a:avLst/>
                  <a:gdLst>
                    <a:gd name="T0" fmla="*/ 2147483647 w 12"/>
                    <a:gd name="T1" fmla="*/ 2147483647 h 6"/>
                    <a:gd name="T2" fmla="*/ 0 w 12"/>
                    <a:gd name="T3" fmla="*/ 0 h 6"/>
                    <a:gd name="T4" fmla="*/ 0 w 12"/>
                    <a:gd name="T5" fmla="*/ 2147483647 h 6"/>
                    <a:gd name="T6" fmla="*/ 2147483647 w 12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7" name="Freeform 336"/>
                <p:cNvSpPr>
                  <a:spLocks/>
                </p:cNvSpPr>
                <p:nvPr/>
              </p:nvSpPr>
              <p:spPr bwMode="auto">
                <a:xfrm>
                  <a:off x="5186363" y="1549400"/>
                  <a:ext cx="3792537" cy="2030413"/>
                </a:xfrm>
                <a:custGeom>
                  <a:avLst/>
                  <a:gdLst>
                    <a:gd name="T0" fmla="*/ 2147483647 w 483"/>
                    <a:gd name="T1" fmla="*/ 2147483647 h 260"/>
                    <a:gd name="T2" fmla="*/ 2147483647 w 483"/>
                    <a:gd name="T3" fmla="*/ 2147483647 h 260"/>
                    <a:gd name="T4" fmla="*/ 2147483647 w 483"/>
                    <a:gd name="T5" fmla="*/ 2147483647 h 260"/>
                    <a:gd name="T6" fmla="*/ 2147483647 w 483"/>
                    <a:gd name="T7" fmla="*/ 2147483647 h 260"/>
                    <a:gd name="T8" fmla="*/ 2147483647 w 483"/>
                    <a:gd name="T9" fmla="*/ 2147483647 h 260"/>
                    <a:gd name="T10" fmla="*/ 2147483647 w 483"/>
                    <a:gd name="T11" fmla="*/ 2147483647 h 260"/>
                    <a:gd name="T12" fmla="*/ 2147483647 w 483"/>
                    <a:gd name="T13" fmla="*/ 2147483647 h 260"/>
                    <a:gd name="T14" fmla="*/ 2147483647 w 483"/>
                    <a:gd name="T15" fmla="*/ 2147483647 h 260"/>
                    <a:gd name="T16" fmla="*/ 2147483647 w 483"/>
                    <a:gd name="T17" fmla="*/ 2147483647 h 260"/>
                    <a:gd name="T18" fmla="*/ 2147483647 w 483"/>
                    <a:gd name="T19" fmla="*/ 2147483647 h 260"/>
                    <a:gd name="T20" fmla="*/ 2147483647 w 483"/>
                    <a:gd name="T21" fmla="*/ 2147483647 h 260"/>
                    <a:gd name="T22" fmla="*/ 2147483647 w 483"/>
                    <a:gd name="T23" fmla="*/ 2147483647 h 260"/>
                    <a:gd name="T24" fmla="*/ 2147483647 w 483"/>
                    <a:gd name="T25" fmla="*/ 2147483647 h 260"/>
                    <a:gd name="T26" fmla="*/ 2147483647 w 483"/>
                    <a:gd name="T27" fmla="*/ 2147483647 h 260"/>
                    <a:gd name="T28" fmla="*/ 2147483647 w 483"/>
                    <a:gd name="T29" fmla="*/ 2147483647 h 260"/>
                    <a:gd name="T30" fmla="*/ 2147483647 w 483"/>
                    <a:gd name="T31" fmla="*/ 2147483647 h 260"/>
                    <a:gd name="T32" fmla="*/ 2147483647 w 483"/>
                    <a:gd name="T33" fmla="*/ 2147483647 h 260"/>
                    <a:gd name="T34" fmla="*/ 2147483647 w 483"/>
                    <a:gd name="T35" fmla="*/ 2147483647 h 260"/>
                    <a:gd name="T36" fmla="*/ 2147483647 w 483"/>
                    <a:gd name="T37" fmla="*/ 2147483647 h 260"/>
                    <a:gd name="T38" fmla="*/ 2147483647 w 483"/>
                    <a:gd name="T39" fmla="*/ 2147483647 h 260"/>
                    <a:gd name="T40" fmla="*/ 2147483647 w 483"/>
                    <a:gd name="T41" fmla="*/ 2147483647 h 260"/>
                    <a:gd name="T42" fmla="*/ 2147483647 w 483"/>
                    <a:gd name="T43" fmla="*/ 2147483647 h 260"/>
                    <a:gd name="T44" fmla="*/ 2147483647 w 483"/>
                    <a:gd name="T45" fmla="*/ 2147483647 h 260"/>
                    <a:gd name="T46" fmla="*/ 2147483647 w 483"/>
                    <a:gd name="T47" fmla="*/ 2147483647 h 260"/>
                    <a:gd name="T48" fmla="*/ 2147483647 w 483"/>
                    <a:gd name="T49" fmla="*/ 2147483647 h 260"/>
                    <a:gd name="T50" fmla="*/ 2147483647 w 483"/>
                    <a:gd name="T51" fmla="*/ 2147483647 h 260"/>
                    <a:gd name="T52" fmla="*/ 2147483647 w 483"/>
                    <a:gd name="T53" fmla="*/ 2147483647 h 260"/>
                    <a:gd name="T54" fmla="*/ 2147483647 w 483"/>
                    <a:gd name="T55" fmla="*/ 2147483647 h 260"/>
                    <a:gd name="T56" fmla="*/ 2147483647 w 483"/>
                    <a:gd name="T57" fmla="*/ 2147483647 h 260"/>
                    <a:gd name="T58" fmla="*/ 2147483647 w 483"/>
                    <a:gd name="T59" fmla="*/ 2147483647 h 260"/>
                    <a:gd name="T60" fmla="*/ 2147483647 w 483"/>
                    <a:gd name="T61" fmla="*/ 2147483647 h 260"/>
                    <a:gd name="T62" fmla="*/ 2147483647 w 483"/>
                    <a:gd name="T63" fmla="*/ 2147483647 h 260"/>
                    <a:gd name="T64" fmla="*/ 2147483647 w 483"/>
                    <a:gd name="T65" fmla="*/ 2147483647 h 260"/>
                    <a:gd name="T66" fmla="*/ 2147483647 w 483"/>
                    <a:gd name="T67" fmla="*/ 2147483647 h 260"/>
                    <a:gd name="T68" fmla="*/ 2147483647 w 483"/>
                    <a:gd name="T69" fmla="*/ 2147483647 h 260"/>
                    <a:gd name="T70" fmla="*/ 2147483647 w 483"/>
                    <a:gd name="T71" fmla="*/ 2147483647 h 260"/>
                    <a:gd name="T72" fmla="*/ 2147483647 w 483"/>
                    <a:gd name="T73" fmla="*/ 2147483647 h 260"/>
                    <a:gd name="T74" fmla="*/ 2147483647 w 483"/>
                    <a:gd name="T75" fmla="*/ 2147483647 h 260"/>
                    <a:gd name="T76" fmla="*/ 2147483647 w 483"/>
                    <a:gd name="T77" fmla="*/ 2147483647 h 260"/>
                    <a:gd name="T78" fmla="*/ 2147483647 w 483"/>
                    <a:gd name="T79" fmla="*/ 2147483647 h 260"/>
                    <a:gd name="T80" fmla="*/ 2147483647 w 483"/>
                    <a:gd name="T81" fmla="*/ 2147483647 h 260"/>
                    <a:gd name="T82" fmla="*/ 2147483647 w 483"/>
                    <a:gd name="T83" fmla="*/ 2147483647 h 260"/>
                    <a:gd name="T84" fmla="*/ 2147483647 w 483"/>
                    <a:gd name="T85" fmla="*/ 2147483647 h 260"/>
                    <a:gd name="T86" fmla="*/ 2147483647 w 483"/>
                    <a:gd name="T87" fmla="*/ 2147483647 h 260"/>
                    <a:gd name="T88" fmla="*/ 2147483647 w 483"/>
                    <a:gd name="T89" fmla="*/ 2147483647 h 260"/>
                    <a:gd name="T90" fmla="*/ 2147483647 w 483"/>
                    <a:gd name="T91" fmla="*/ 2147483647 h 260"/>
                    <a:gd name="T92" fmla="*/ 2147483647 w 483"/>
                    <a:gd name="T93" fmla="*/ 2147483647 h 260"/>
                    <a:gd name="T94" fmla="*/ 2147483647 w 483"/>
                    <a:gd name="T95" fmla="*/ 2147483647 h 260"/>
                    <a:gd name="T96" fmla="*/ 2147483647 w 483"/>
                    <a:gd name="T97" fmla="*/ 2147483647 h 260"/>
                    <a:gd name="T98" fmla="*/ 2147483647 w 483"/>
                    <a:gd name="T99" fmla="*/ 2147483647 h 260"/>
                    <a:gd name="T100" fmla="*/ 2147483647 w 483"/>
                    <a:gd name="T101" fmla="*/ 2147483647 h 260"/>
                    <a:gd name="T102" fmla="*/ 2147483647 w 483"/>
                    <a:gd name="T103" fmla="*/ 2147483647 h 260"/>
                    <a:gd name="T104" fmla="*/ 2147483647 w 483"/>
                    <a:gd name="T105" fmla="*/ 2147483647 h 260"/>
                    <a:gd name="T106" fmla="*/ 2147483647 w 483"/>
                    <a:gd name="T107" fmla="*/ 2147483647 h 260"/>
                    <a:gd name="T108" fmla="*/ 2147483647 w 483"/>
                    <a:gd name="T109" fmla="*/ 2147483647 h 260"/>
                    <a:gd name="T110" fmla="*/ 2147483647 w 483"/>
                    <a:gd name="T111" fmla="*/ 2147483647 h 260"/>
                    <a:gd name="T112" fmla="*/ 2147483647 w 483"/>
                    <a:gd name="T113" fmla="*/ 2147483647 h 260"/>
                    <a:gd name="T114" fmla="*/ 2147483647 w 483"/>
                    <a:gd name="T115" fmla="*/ 2147483647 h 260"/>
                    <a:gd name="T116" fmla="*/ 2147483647 w 483"/>
                    <a:gd name="T117" fmla="*/ 2147483647 h 260"/>
                    <a:gd name="T118" fmla="*/ 2147483647 w 483"/>
                    <a:gd name="T119" fmla="*/ 2147483647 h 260"/>
                    <a:gd name="T120" fmla="*/ 2147483647 w 483"/>
                    <a:gd name="T121" fmla="*/ 2147483647 h 260"/>
                    <a:gd name="T122" fmla="*/ 2147483647 w 483"/>
                    <a:gd name="T123" fmla="*/ 2147483647 h 2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483" h="260">
                      <a:moveTo>
                        <a:pt x="482" y="127"/>
                      </a:moveTo>
                      <a:cubicBezTo>
                        <a:pt x="483" y="96"/>
                        <a:pt x="483" y="96"/>
                        <a:pt x="483" y="96"/>
                      </a:cubicBezTo>
                      <a:cubicBezTo>
                        <a:pt x="480" y="95"/>
                        <a:pt x="480" y="95"/>
                        <a:pt x="480" y="95"/>
                      </a:cubicBezTo>
                      <a:cubicBezTo>
                        <a:pt x="478" y="94"/>
                        <a:pt x="478" y="94"/>
                        <a:pt x="478" y="94"/>
                      </a:cubicBezTo>
                      <a:cubicBezTo>
                        <a:pt x="478" y="94"/>
                        <a:pt x="474" y="90"/>
                        <a:pt x="474" y="90"/>
                      </a:cubicBezTo>
                      <a:cubicBezTo>
                        <a:pt x="473" y="89"/>
                        <a:pt x="470" y="89"/>
                        <a:pt x="470" y="89"/>
                      </a:cubicBezTo>
                      <a:cubicBezTo>
                        <a:pt x="463" y="88"/>
                        <a:pt x="463" y="88"/>
                        <a:pt x="463" y="88"/>
                      </a:cubicBezTo>
                      <a:cubicBezTo>
                        <a:pt x="459" y="87"/>
                        <a:pt x="459" y="87"/>
                        <a:pt x="459" y="87"/>
                      </a:cubicBezTo>
                      <a:cubicBezTo>
                        <a:pt x="456" y="87"/>
                        <a:pt x="456" y="87"/>
                        <a:pt x="456" y="87"/>
                      </a:cubicBezTo>
                      <a:cubicBezTo>
                        <a:pt x="454" y="87"/>
                        <a:pt x="454" y="87"/>
                        <a:pt x="454" y="87"/>
                      </a:cubicBezTo>
                      <a:cubicBezTo>
                        <a:pt x="455" y="95"/>
                        <a:pt x="455" y="95"/>
                        <a:pt x="455" y="95"/>
                      </a:cubicBezTo>
                      <a:cubicBezTo>
                        <a:pt x="455" y="95"/>
                        <a:pt x="451" y="97"/>
                        <a:pt x="451" y="97"/>
                      </a:cubicBezTo>
                      <a:cubicBezTo>
                        <a:pt x="450" y="97"/>
                        <a:pt x="448" y="94"/>
                        <a:pt x="448" y="94"/>
                      </a:cubicBezTo>
                      <a:cubicBezTo>
                        <a:pt x="445" y="91"/>
                        <a:pt x="445" y="91"/>
                        <a:pt x="445" y="91"/>
                      </a:cubicBezTo>
                      <a:cubicBezTo>
                        <a:pt x="445" y="89"/>
                        <a:pt x="445" y="89"/>
                        <a:pt x="445" y="89"/>
                      </a:cubicBezTo>
                      <a:cubicBezTo>
                        <a:pt x="440" y="89"/>
                        <a:pt x="440" y="89"/>
                        <a:pt x="440" y="89"/>
                      </a:cubicBezTo>
                      <a:cubicBezTo>
                        <a:pt x="437" y="90"/>
                        <a:pt x="437" y="90"/>
                        <a:pt x="437" y="90"/>
                      </a:cubicBezTo>
                      <a:cubicBezTo>
                        <a:pt x="431" y="89"/>
                        <a:pt x="431" y="89"/>
                        <a:pt x="431" y="89"/>
                      </a:cubicBezTo>
                      <a:cubicBezTo>
                        <a:pt x="426" y="89"/>
                        <a:pt x="426" y="89"/>
                        <a:pt x="426" y="89"/>
                      </a:cubicBezTo>
                      <a:cubicBezTo>
                        <a:pt x="423" y="90"/>
                        <a:pt x="423" y="90"/>
                        <a:pt x="423" y="90"/>
                      </a:cubicBezTo>
                      <a:cubicBezTo>
                        <a:pt x="419" y="87"/>
                        <a:pt x="419" y="87"/>
                        <a:pt x="419" y="87"/>
                      </a:cubicBezTo>
                      <a:cubicBezTo>
                        <a:pt x="419" y="80"/>
                        <a:pt x="419" y="80"/>
                        <a:pt x="419" y="80"/>
                      </a:cubicBezTo>
                      <a:cubicBezTo>
                        <a:pt x="413" y="77"/>
                        <a:pt x="413" y="77"/>
                        <a:pt x="413" y="77"/>
                      </a:cubicBezTo>
                      <a:cubicBezTo>
                        <a:pt x="403" y="77"/>
                        <a:pt x="403" y="77"/>
                        <a:pt x="403" y="77"/>
                      </a:cubicBezTo>
                      <a:cubicBezTo>
                        <a:pt x="394" y="77"/>
                        <a:pt x="394" y="77"/>
                        <a:pt x="394" y="77"/>
                      </a:cubicBezTo>
                      <a:cubicBezTo>
                        <a:pt x="393" y="75"/>
                        <a:pt x="393" y="75"/>
                        <a:pt x="393" y="75"/>
                      </a:cubicBezTo>
                      <a:cubicBezTo>
                        <a:pt x="392" y="72"/>
                        <a:pt x="392" y="72"/>
                        <a:pt x="392" y="72"/>
                      </a:cubicBezTo>
                      <a:cubicBezTo>
                        <a:pt x="386" y="69"/>
                        <a:pt x="386" y="69"/>
                        <a:pt x="386" y="69"/>
                      </a:cubicBezTo>
                      <a:cubicBezTo>
                        <a:pt x="386" y="64"/>
                        <a:pt x="386" y="64"/>
                        <a:pt x="386" y="64"/>
                      </a:cubicBezTo>
                      <a:cubicBezTo>
                        <a:pt x="362" y="59"/>
                        <a:pt x="362" y="59"/>
                        <a:pt x="362" y="59"/>
                      </a:cubicBezTo>
                      <a:cubicBezTo>
                        <a:pt x="361" y="61"/>
                        <a:pt x="361" y="61"/>
                        <a:pt x="361" y="61"/>
                      </a:cubicBezTo>
                      <a:cubicBezTo>
                        <a:pt x="356" y="65"/>
                        <a:pt x="356" y="65"/>
                        <a:pt x="356" y="65"/>
                      </a:cubicBezTo>
                      <a:cubicBezTo>
                        <a:pt x="357" y="71"/>
                        <a:pt x="357" y="71"/>
                        <a:pt x="357" y="71"/>
                      </a:cubicBezTo>
                      <a:cubicBezTo>
                        <a:pt x="351" y="73"/>
                        <a:pt x="351" y="73"/>
                        <a:pt x="351" y="73"/>
                      </a:cubicBezTo>
                      <a:cubicBezTo>
                        <a:pt x="347" y="72"/>
                        <a:pt x="347" y="72"/>
                        <a:pt x="347" y="72"/>
                      </a:cubicBezTo>
                      <a:cubicBezTo>
                        <a:pt x="342" y="70"/>
                        <a:pt x="342" y="70"/>
                        <a:pt x="342" y="70"/>
                      </a:cubicBezTo>
                      <a:cubicBezTo>
                        <a:pt x="340" y="72"/>
                        <a:pt x="340" y="72"/>
                        <a:pt x="340" y="72"/>
                      </a:cubicBezTo>
                      <a:cubicBezTo>
                        <a:pt x="336" y="71"/>
                        <a:pt x="336" y="71"/>
                        <a:pt x="336" y="71"/>
                      </a:cubicBezTo>
                      <a:cubicBezTo>
                        <a:pt x="332" y="68"/>
                        <a:pt x="332" y="68"/>
                        <a:pt x="332" y="68"/>
                      </a:cubicBezTo>
                      <a:cubicBezTo>
                        <a:pt x="331" y="74"/>
                        <a:pt x="331" y="74"/>
                        <a:pt x="331" y="74"/>
                      </a:cubicBezTo>
                      <a:cubicBezTo>
                        <a:pt x="328" y="78"/>
                        <a:pt x="328" y="78"/>
                        <a:pt x="328" y="78"/>
                      </a:cubicBezTo>
                      <a:cubicBezTo>
                        <a:pt x="323" y="73"/>
                        <a:pt x="323" y="73"/>
                        <a:pt x="323" y="73"/>
                      </a:cubicBezTo>
                      <a:cubicBezTo>
                        <a:pt x="320" y="67"/>
                        <a:pt x="320" y="67"/>
                        <a:pt x="320" y="67"/>
                      </a:cubicBezTo>
                      <a:cubicBezTo>
                        <a:pt x="323" y="60"/>
                        <a:pt x="323" y="60"/>
                        <a:pt x="323" y="60"/>
                      </a:cubicBezTo>
                      <a:cubicBezTo>
                        <a:pt x="323" y="57"/>
                        <a:pt x="323" y="57"/>
                        <a:pt x="323" y="57"/>
                      </a:cubicBezTo>
                      <a:cubicBezTo>
                        <a:pt x="320" y="52"/>
                        <a:pt x="320" y="52"/>
                        <a:pt x="320" y="52"/>
                      </a:cubicBezTo>
                      <a:cubicBezTo>
                        <a:pt x="316" y="51"/>
                        <a:pt x="316" y="51"/>
                        <a:pt x="316" y="51"/>
                      </a:cubicBezTo>
                      <a:cubicBezTo>
                        <a:pt x="312" y="51"/>
                        <a:pt x="312" y="51"/>
                        <a:pt x="312" y="51"/>
                      </a:cubicBezTo>
                      <a:cubicBezTo>
                        <a:pt x="310" y="49"/>
                        <a:pt x="310" y="49"/>
                        <a:pt x="310" y="49"/>
                      </a:cubicBezTo>
                      <a:cubicBezTo>
                        <a:pt x="306" y="46"/>
                        <a:pt x="306" y="46"/>
                        <a:pt x="306" y="46"/>
                      </a:cubicBezTo>
                      <a:cubicBezTo>
                        <a:pt x="303" y="50"/>
                        <a:pt x="303" y="50"/>
                        <a:pt x="303" y="50"/>
                      </a:cubicBezTo>
                      <a:cubicBezTo>
                        <a:pt x="301" y="55"/>
                        <a:pt x="301" y="55"/>
                        <a:pt x="301" y="55"/>
                      </a:cubicBezTo>
                      <a:cubicBezTo>
                        <a:pt x="292" y="55"/>
                        <a:pt x="292" y="55"/>
                        <a:pt x="292" y="55"/>
                      </a:cubicBezTo>
                      <a:cubicBezTo>
                        <a:pt x="287" y="53"/>
                        <a:pt x="287" y="53"/>
                        <a:pt x="287" y="53"/>
                      </a:cubicBezTo>
                      <a:cubicBezTo>
                        <a:pt x="286" y="49"/>
                        <a:pt x="286" y="49"/>
                        <a:pt x="286" y="49"/>
                      </a:cubicBezTo>
                      <a:cubicBezTo>
                        <a:pt x="277" y="49"/>
                        <a:pt x="277" y="49"/>
                        <a:pt x="277" y="49"/>
                      </a:cubicBezTo>
                      <a:cubicBezTo>
                        <a:pt x="272" y="52"/>
                        <a:pt x="272" y="52"/>
                        <a:pt x="272" y="52"/>
                      </a:cubicBezTo>
                      <a:cubicBezTo>
                        <a:pt x="271" y="49"/>
                        <a:pt x="271" y="49"/>
                        <a:pt x="271" y="49"/>
                      </a:cubicBezTo>
                      <a:cubicBezTo>
                        <a:pt x="268" y="45"/>
                        <a:pt x="268" y="45"/>
                        <a:pt x="268" y="45"/>
                      </a:cubicBezTo>
                      <a:cubicBezTo>
                        <a:pt x="264" y="44"/>
                        <a:pt x="264" y="44"/>
                        <a:pt x="264" y="44"/>
                      </a:cubicBezTo>
                      <a:cubicBezTo>
                        <a:pt x="259" y="49"/>
                        <a:pt x="259" y="49"/>
                        <a:pt x="259" y="49"/>
                      </a:cubicBezTo>
                      <a:cubicBezTo>
                        <a:pt x="253" y="52"/>
                        <a:pt x="253" y="52"/>
                        <a:pt x="253" y="52"/>
                      </a:cubicBezTo>
                      <a:cubicBezTo>
                        <a:pt x="247" y="57"/>
                        <a:pt x="247" y="57"/>
                        <a:pt x="247" y="57"/>
                      </a:cubicBezTo>
                      <a:cubicBezTo>
                        <a:pt x="251" y="51"/>
                        <a:pt x="251" y="51"/>
                        <a:pt x="251" y="51"/>
                      </a:cubicBezTo>
                      <a:cubicBezTo>
                        <a:pt x="255" y="48"/>
                        <a:pt x="255" y="48"/>
                        <a:pt x="255" y="48"/>
                      </a:cubicBezTo>
                      <a:cubicBezTo>
                        <a:pt x="262" y="39"/>
                        <a:pt x="262" y="39"/>
                        <a:pt x="262" y="39"/>
                      </a:cubicBezTo>
                      <a:cubicBezTo>
                        <a:pt x="266" y="35"/>
                        <a:pt x="266" y="35"/>
                        <a:pt x="266" y="35"/>
                      </a:cubicBezTo>
                      <a:cubicBezTo>
                        <a:pt x="270" y="29"/>
                        <a:pt x="270" y="29"/>
                        <a:pt x="270" y="29"/>
                      </a:cubicBezTo>
                      <a:cubicBezTo>
                        <a:pt x="268" y="19"/>
                        <a:pt x="268" y="19"/>
                        <a:pt x="268" y="19"/>
                      </a:cubicBezTo>
                      <a:cubicBezTo>
                        <a:pt x="260" y="12"/>
                        <a:pt x="260" y="12"/>
                        <a:pt x="260" y="12"/>
                      </a:cubicBezTo>
                      <a:cubicBezTo>
                        <a:pt x="254" y="11"/>
                        <a:pt x="254" y="11"/>
                        <a:pt x="254" y="11"/>
                      </a:cubicBezTo>
                      <a:cubicBezTo>
                        <a:pt x="254" y="8"/>
                        <a:pt x="254" y="8"/>
                        <a:pt x="254" y="8"/>
                      </a:cubicBezTo>
                      <a:cubicBezTo>
                        <a:pt x="249" y="1"/>
                        <a:pt x="249" y="1"/>
                        <a:pt x="249" y="1"/>
                      </a:cubicBezTo>
                      <a:cubicBezTo>
                        <a:pt x="249" y="1"/>
                        <a:pt x="242" y="0"/>
                        <a:pt x="241" y="0"/>
                      </a:cubicBezTo>
                      <a:cubicBezTo>
                        <a:pt x="241" y="1"/>
                        <a:pt x="233" y="9"/>
                        <a:pt x="233" y="9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22" y="22"/>
                        <a:pt x="222" y="22"/>
                        <a:pt x="222" y="22"/>
                      </a:cubicBezTo>
                      <a:cubicBezTo>
                        <a:pt x="216" y="19"/>
                        <a:pt x="216" y="19"/>
                        <a:pt x="216" y="19"/>
                      </a:cubicBezTo>
                      <a:cubicBezTo>
                        <a:pt x="206" y="23"/>
                        <a:pt x="206" y="23"/>
                        <a:pt x="206" y="23"/>
                      </a:cubicBezTo>
                      <a:cubicBezTo>
                        <a:pt x="195" y="29"/>
                        <a:pt x="195" y="29"/>
                        <a:pt x="195" y="29"/>
                      </a:cubicBezTo>
                      <a:cubicBezTo>
                        <a:pt x="190" y="35"/>
                        <a:pt x="190" y="35"/>
                        <a:pt x="190" y="35"/>
                      </a:cubicBezTo>
                      <a:cubicBezTo>
                        <a:pt x="190" y="35"/>
                        <a:pt x="189" y="46"/>
                        <a:pt x="188" y="46"/>
                      </a:cubicBezTo>
                      <a:cubicBezTo>
                        <a:pt x="187" y="46"/>
                        <a:pt x="172" y="50"/>
                        <a:pt x="172" y="50"/>
                      </a:cubicBezTo>
                      <a:cubicBezTo>
                        <a:pt x="169" y="54"/>
                        <a:pt x="169" y="54"/>
                        <a:pt x="169" y="54"/>
                      </a:cubicBezTo>
                      <a:cubicBezTo>
                        <a:pt x="169" y="54"/>
                        <a:pt x="171" y="63"/>
                        <a:pt x="170" y="64"/>
                      </a:cubicBezTo>
                      <a:cubicBezTo>
                        <a:pt x="170" y="64"/>
                        <a:pt x="167" y="63"/>
                        <a:pt x="167" y="63"/>
                      </a:cubicBezTo>
                      <a:cubicBezTo>
                        <a:pt x="162" y="61"/>
                        <a:pt x="162" y="61"/>
                        <a:pt x="162" y="61"/>
                      </a:cubicBezTo>
                      <a:cubicBezTo>
                        <a:pt x="162" y="61"/>
                        <a:pt x="160" y="65"/>
                        <a:pt x="158" y="66"/>
                      </a:cubicBezTo>
                      <a:cubicBezTo>
                        <a:pt x="155" y="67"/>
                        <a:pt x="155" y="62"/>
                        <a:pt x="155" y="62"/>
                      </a:cubicBezTo>
                      <a:cubicBezTo>
                        <a:pt x="152" y="59"/>
                        <a:pt x="152" y="59"/>
                        <a:pt x="152" y="59"/>
                      </a:cubicBezTo>
                      <a:cubicBezTo>
                        <a:pt x="150" y="59"/>
                        <a:pt x="150" y="59"/>
                        <a:pt x="150" y="59"/>
                      </a:cubicBezTo>
                      <a:cubicBezTo>
                        <a:pt x="148" y="65"/>
                        <a:pt x="148" y="65"/>
                        <a:pt x="148" y="65"/>
                      </a:cubicBezTo>
                      <a:cubicBezTo>
                        <a:pt x="148" y="65"/>
                        <a:pt x="148" y="70"/>
                        <a:pt x="148" y="70"/>
                      </a:cubicBezTo>
                      <a:cubicBezTo>
                        <a:pt x="149" y="71"/>
                        <a:pt x="148" y="79"/>
                        <a:pt x="148" y="79"/>
                      </a:cubicBezTo>
                      <a:cubicBezTo>
                        <a:pt x="145" y="80"/>
                        <a:pt x="145" y="80"/>
                        <a:pt x="145" y="80"/>
                      </a:cubicBezTo>
                      <a:cubicBezTo>
                        <a:pt x="143" y="76"/>
                        <a:pt x="143" y="76"/>
                        <a:pt x="143" y="76"/>
                      </a:cubicBezTo>
                      <a:cubicBezTo>
                        <a:pt x="145" y="68"/>
                        <a:pt x="145" y="68"/>
                        <a:pt x="145" y="68"/>
                      </a:cubicBez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43" y="58"/>
                        <a:pt x="143" y="58"/>
                        <a:pt x="143" y="58"/>
                      </a:cubicBezTo>
                      <a:cubicBezTo>
                        <a:pt x="137" y="56"/>
                        <a:pt x="137" y="56"/>
                        <a:pt x="137" y="56"/>
                      </a:cubicBezTo>
                      <a:cubicBezTo>
                        <a:pt x="131" y="56"/>
                        <a:pt x="131" y="56"/>
                        <a:pt x="131" y="56"/>
                      </a:cubicBezTo>
                      <a:cubicBezTo>
                        <a:pt x="128" y="70"/>
                        <a:pt x="128" y="70"/>
                        <a:pt x="128" y="70"/>
                      </a:cubicBezTo>
                      <a:cubicBezTo>
                        <a:pt x="125" y="73"/>
                        <a:pt x="125" y="73"/>
                        <a:pt x="125" y="73"/>
                      </a:cubicBezTo>
                      <a:cubicBezTo>
                        <a:pt x="123" y="76"/>
                        <a:pt x="123" y="76"/>
                        <a:pt x="123" y="76"/>
                      </a:cubicBezTo>
                      <a:cubicBezTo>
                        <a:pt x="126" y="81"/>
                        <a:pt x="126" y="81"/>
                        <a:pt x="126" y="81"/>
                      </a:cubicBezTo>
                      <a:cubicBezTo>
                        <a:pt x="125" y="86"/>
                        <a:pt x="125" y="86"/>
                        <a:pt x="125" y="86"/>
                      </a:cubicBezTo>
                      <a:cubicBezTo>
                        <a:pt x="126" y="88"/>
                        <a:pt x="126" y="88"/>
                        <a:pt x="126" y="88"/>
                      </a:cubicBezTo>
                      <a:cubicBezTo>
                        <a:pt x="132" y="94"/>
                        <a:pt x="132" y="94"/>
                        <a:pt x="132" y="94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21" y="94"/>
                        <a:pt x="121" y="94"/>
                        <a:pt x="121" y="94"/>
                      </a:cubicBezTo>
                      <a:cubicBezTo>
                        <a:pt x="113" y="88"/>
                        <a:pt x="113" y="88"/>
                        <a:pt x="113" y="88"/>
                      </a:cubicBezTo>
                      <a:cubicBezTo>
                        <a:pt x="108" y="88"/>
                        <a:pt x="108" y="88"/>
                        <a:pt x="108" y="88"/>
                      </a:cubicBezTo>
                      <a:cubicBezTo>
                        <a:pt x="103" y="88"/>
                        <a:pt x="103" y="88"/>
                        <a:pt x="103" y="88"/>
                      </a:cubicBezTo>
                      <a:cubicBezTo>
                        <a:pt x="104" y="95"/>
                        <a:pt x="104" y="95"/>
                        <a:pt x="104" y="95"/>
                      </a:cubicBezTo>
                      <a:cubicBezTo>
                        <a:pt x="102" y="96"/>
                        <a:pt x="102" y="96"/>
                        <a:pt x="102" y="96"/>
                      </a:cubicBezTo>
                      <a:cubicBezTo>
                        <a:pt x="98" y="95"/>
                        <a:pt x="98" y="95"/>
                        <a:pt x="98" y="95"/>
                      </a:cubicBezTo>
                      <a:cubicBezTo>
                        <a:pt x="93" y="97"/>
                        <a:pt x="93" y="97"/>
                        <a:pt x="93" y="97"/>
                      </a:cubicBezTo>
                      <a:cubicBezTo>
                        <a:pt x="89" y="98"/>
                        <a:pt x="89" y="98"/>
                        <a:pt x="89" y="98"/>
                      </a:cubicBezTo>
                      <a:cubicBezTo>
                        <a:pt x="85" y="99"/>
                        <a:pt x="85" y="99"/>
                        <a:pt x="85" y="99"/>
                      </a:cubicBezTo>
                      <a:cubicBezTo>
                        <a:pt x="83" y="97"/>
                        <a:pt x="83" y="97"/>
                        <a:pt x="83" y="97"/>
                      </a:cubicBezTo>
                      <a:cubicBezTo>
                        <a:pt x="79" y="98"/>
                        <a:pt x="79" y="98"/>
                        <a:pt x="79" y="98"/>
                      </a:cubicBezTo>
                      <a:cubicBezTo>
                        <a:pt x="73" y="102"/>
                        <a:pt x="73" y="102"/>
                        <a:pt x="73" y="102"/>
                      </a:cubicBezTo>
                      <a:cubicBezTo>
                        <a:pt x="66" y="106"/>
                        <a:pt x="66" y="106"/>
                        <a:pt x="66" y="106"/>
                      </a:cubicBezTo>
                      <a:cubicBezTo>
                        <a:pt x="64" y="107"/>
                        <a:pt x="64" y="107"/>
                        <a:pt x="64" y="107"/>
                      </a:cubicBezTo>
                      <a:cubicBezTo>
                        <a:pt x="62" y="112"/>
                        <a:pt x="62" y="112"/>
                        <a:pt x="62" y="112"/>
                      </a:cubicBezTo>
                      <a:cubicBezTo>
                        <a:pt x="59" y="112"/>
                        <a:pt x="59" y="112"/>
                        <a:pt x="59" y="112"/>
                      </a:cubicBezTo>
                      <a:cubicBezTo>
                        <a:pt x="56" y="109"/>
                        <a:pt x="56" y="109"/>
                        <a:pt x="56" y="109"/>
                      </a:cubicBezTo>
                      <a:cubicBezTo>
                        <a:pt x="57" y="106"/>
                        <a:pt x="57" y="106"/>
                        <a:pt x="57" y="106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59" y="100"/>
                        <a:pt x="59" y="100"/>
                        <a:pt x="59" y="100"/>
                      </a:cubicBezTo>
                      <a:cubicBezTo>
                        <a:pt x="55" y="99"/>
                        <a:pt x="55" y="99"/>
                        <a:pt x="55" y="99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0" y="98"/>
                        <a:pt x="50" y="98"/>
                        <a:pt x="50" y="98"/>
                      </a:cubicBezTo>
                      <a:cubicBezTo>
                        <a:pt x="52" y="102"/>
                        <a:pt x="52" y="102"/>
                        <a:pt x="52" y="102"/>
                      </a:cubicBezTo>
                      <a:cubicBezTo>
                        <a:pt x="52" y="109"/>
                        <a:pt x="52" y="109"/>
                        <a:pt x="52" y="109"/>
                      </a:cubicBezTo>
                      <a:cubicBezTo>
                        <a:pt x="54" y="112"/>
                        <a:pt x="54" y="112"/>
                        <a:pt x="54" y="112"/>
                      </a:cubicBezTo>
                      <a:cubicBezTo>
                        <a:pt x="52" y="118"/>
                        <a:pt x="52" y="118"/>
                        <a:pt x="52" y="118"/>
                      </a:cubicBezTo>
                      <a:cubicBezTo>
                        <a:pt x="49" y="116"/>
                        <a:pt x="49" y="116"/>
                        <a:pt x="49" y="116"/>
                      </a:cubicBezTo>
                      <a:cubicBezTo>
                        <a:pt x="46" y="116"/>
                        <a:pt x="46" y="116"/>
                        <a:pt x="46" y="116"/>
                      </a:cubicBezTo>
                      <a:cubicBezTo>
                        <a:pt x="43" y="118"/>
                        <a:pt x="43" y="118"/>
                        <a:pt x="43" y="118"/>
                      </a:cubicBezTo>
                      <a:cubicBezTo>
                        <a:pt x="40" y="121"/>
                        <a:pt x="40" y="121"/>
                        <a:pt x="40" y="121"/>
                      </a:cubicBezTo>
                      <a:cubicBezTo>
                        <a:pt x="38" y="123"/>
                        <a:pt x="38" y="123"/>
                        <a:pt x="38" y="123"/>
                      </a:cubicBezTo>
                      <a:cubicBezTo>
                        <a:pt x="41" y="130"/>
                        <a:pt x="41" y="130"/>
                        <a:pt x="41" y="130"/>
                      </a:cubicBezTo>
                      <a:cubicBezTo>
                        <a:pt x="41" y="130"/>
                        <a:pt x="39" y="129"/>
                        <a:pt x="39" y="129"/>
                      </a:cubicBezTo>
                      <a:cubicBezTo>
                        <a:pt x="38" y="128"/>
                        <a:pt x="33" y="128"/>
                        <a:pt x="33" y="128"/>
                      </a:cubicBezTo>
                      <a:cubicBezTo>
                        <a:pt x="30" y="127"/>
                        <a:pt x="30" y="127"/>
                        <a:pt x="30" y="127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2" y="132"/>
                        <a:pt x="32" y="132"/>
                        <a:pt x="32" y="132"/>
                      </a:cubicBezTo>
                      <a:cubicBezTo>
                        <a:pt x="33" y="135"/>
                        <a:pt x="33" y="135"/>
                        <a:pt x="33" y="135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3" y="130"/>
                        <a:pt x="23" y="130"/>
                        <a:pt x="23" y="130"/>
                      </a:cubicBezTo>
                      <a:cubicBezTo>
                        <a:pt x="23" y="128"/>
                        <a:pt x="23" y="128"/>
                        <a:pt x="23" y="128"/>
                      </a:cubicBezTo>
                      <a:cubicBezTo>
                        <a:pt x="21" y="123"/>
                        <a:pt x="21" y="123"/>
                        <a:pt x="21" y="123"/>
                      </a:cubicBezTo>
                      <a:cubicBezTo>
                        <a:pt x="23" y="121"/>
                        <a:pt x="23" y="121"/>
                        <a:pt x="23" y="121"/>
                      </a:cubicBezTo>
                      <a:cubicBezTo>
                        <a:pt x="23" y="118"/>
                        <a:pt x="23" y="118"/>
                        <a:pt x="23" y="118"/>
                      </a:cubicBezTo>
                      <a:cubicBezTo>
                        <a:pt x="19" y="116"/>
                        <a:pt x="19" y="116"/>
                        <a:pt x="19" y="116"/>
                      </a:cubicBezTo>
                      <a:cubicBezTo>
                        <a:pt x="15" y="113"/>
                        <a:pt x="15" y="113"/>
                        <a:pt x="15" y="113"/>
                      </a:cubicBezTo>
                      <a:cubicBezTo>
                        <a:pt x="14" y="111"/>
                        <a:pt x="14" y="111"/>
                        <a:pt x="14" y="111"/>
                      </a:cubicBezTo>
                      <a:cubicBezTo>
                        <a:pt x="16" y="111"/>
                        <a:pt x="16" y="111"/>
                        <a:pt x="16" y="111"/>
                      </a:cubicBezTo>
                      <a:cubicBezTo>
                        <a:pt x="18" y="112"/>
                        <a:pt x="18" y="112"/>
                        <a:pt x="18" y="112"/>
                      </a:cubicBezTo>
                      <a:cubicBezTo>
                        <a:pt x="18" y="112"/>
                        <a:pt x="22" y="113"/>
                        <a:pt x="22" y="113"/>
                      </a:cubicBezTo>
                      <a:cubicBezTo>
                        <a:pt x="23" y="113"/>
                        <a:pt x="24" y="116"/>
                        <a:pt x="24" y="116"/>
                      </a:cubicBezTo>
                      <a:cubicBezTo>
                        <a:pt x="31" y="118"/>
                        <a:pt x="31" y="118"/>
                        <a:pt x="31" y="118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42" y="114"/>
                        <a:pt x="42" y="114"/>
                        <a:pt x="42" y="114"/>
                      </a:cubicBezTo>
                      <a:cubicBezTo>
                        <a:pt x="43" y="109"/>
                        <a:pt x="43" y="109"/>
                        <a:pt x="43" y="109"/>
                      </a:cubicBezTo>
                      <a:cubicBezTo>
                        <a:pt x="36" y="101"/>
                        <a:pt x="36" y="101"/>
                        <a:pt x="36" y="101"/>
                      </a:cubicBezTo>
                      <a:cubicBezTo>
                        <a:pt x="30" y="97"/>
                        <a:pt x="30" y="97"/>
                        <a:pt x="30" y="97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0" y="91"/>
                        <a:pt x="20" y="91"/>
                        <a:pt x="20" y="91"/>
                      </a:cubicBezTo>
                      <a:cubicBezTo>
                        <a:pt x="17" y="90"/>
                        <a:pt x="17" y="90"/>
                        <a:pt x="17" y="90"/>
                      </a:cubicBez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13" y="87"/>
                        <a:pt x="13" y="87"/>
                        <a:pt x="13" y="87"/>
                      </a:cubicBezTo>
                      <a:cubicBezTo>
                        <a:pt x="10" y="87"/>
                        <a:pt x="10" y="87"/>
                        <a:pt x="10" y="87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8" y="89"/>
                        <a:pt x="8" y="89"/>
                        <a:pt x="8" y="89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4"/>
                        <a:pt x="4" y="94"/>
                        <a:pt x="4" y="94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3" y="96"/>
                        <a:pt x="3" y="96"/>
                        <a:pt x="3" y="96"/>
                      </a:cubicBezTo>
                      <a:cubicBezTo>
                        <a:pt x="2" y="99"/>
                        <a:pt x="2" y="99"/>
                        <a:pt x="2" y="99"/>
                      </a:cubicBezTo>
                      <a:cubicBezTo>
                        <a:pt x="3" y="100"/>
                        <a:pt x="3" y="100"/>
                        <a:pt x="3" y="100"/>
                      </a:cubicBezTo>
                      <a:cubicBezTo>
                        <a:pt x="6" y="102"/>
                        <a:pt x="6" y="102"/>
                        <a:pt x="6" y="102"/>
                      </a:cubicBezTo>
                      <a:cubicBezTo>
                        <a:pt x="8" y="107"/>
                        <a:pt x="8" y="107"/>
                        <a:pt x="8" y="107"/>
                      </a:cubicBezTo>
                      <a:cubicBezTo>
                        <a:pt x="4" y="112"/>
                        <a:pt x="4" y="112"/>
                        <a:pt x="4" y="112"/>
                      </a:cubicBezTo>
                      <a:cubicBezTo>
                        <a:pt x="8" y="122"/>
                        <a:pt x="8" y="122"/>
                        <a:pt x="8" y="122"/>
                      </a:cubicBezTo>
                      <a:cubicBezTo>
                        <a:pt x="6" y="124"/>
                        <a:pt x="6" y="124"/>
                        <a:pt x="6" y="124"/>
                      </a:cubicBezTo>
                      <a:cubicBezTo>
                        <a:pt x="7" y="126"/>
                        <a:pt x="7" y="126"/>
                        <a:pt x="7" y="126"/>
                      </a:cubicBezTo>
                      <a:cubicBezTo>
                        <a:pt x="6" y="127"/>
                        <a:pt x="6" y="127"/>
                        <a:pt x="6" y="127"/>
                      </a:cubicBezTo>
                      <a:cubicBezTo>
                        <a:pt x="8" y="129"/>
                        <a:pt x="8" y="129"/>
                        <a:pt x="8" y="129"/>
                      </a:cubicBezTo>
                      <a:cubicBezTo>
                        <a:pt x="8" y="129"/>
                        <a:pt x="7" y="131"/>
                        <a:pt x="7" y="131"/>
                      </a:cubicBezTo>
                      <a:cubicBezTo>
                        <a:pt x="8" y="131"/>
                        <a:pt x="9" y="133"/>
                        <a:pt x="9" y="133"/>
                      </a:cubicBezTo>
                      <a:cubicBezTo>
                        <a:pt x="8" y="137"/>
                        <a:pt x="8" y="137"/>
                        <a:pt x="8" y="137"/>
                      </a:cubicBezTo>
                      <a:cubicBezTo>
                        <a:pt x="10" y="140"/>
                        <a:pt x="10" y="140"/>
                        <a:pt x="10" y="140"/>
                      </a:cubicBezTo>
                      <a:cubicBezTo>
                        <a:pt x="12" y="141"/>
                        <a:pt x="12" y="141"/>
                        <a:pt x="12" y="141"/>
                      </a:cubicBezTo>
                      <a:cubicBezTo>
                        <a:pt x="11" y="143"/>
                        <a:pt x="11" y="143"/>
                        <a:pt x="11" y="143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" y="157"/>
                        <a:pt x="2" y="157"/>
                        <a:pt x="2" y="157"/>
                      </a:cubicBezTo>
                      <a:cubicBezTo>
                        <a:pt x="4" y="158"/>
                        <a:pt x="4" y="158"/>
                        <a:pt x="4" y="158"/>
                      </a:cubicBezTo>
                      <a:cubicBezTo>
                        <a:pt x="4" y="163"/>
                        <a:pt x="4" y="163"/>
                        <a:pt x="4" y="163"/>
                      </a:cubicBezTo>
                      <a:cubicBezTo>
                        <a:pt x="1" y="163"/>
                        <a:pt x="1" y="163"/>
                        <a:pt x="1" y="163"/>
                      </a:cubicBezTo>
                      <a:cubicBezTo>
                        <a:pt x="2" y="164"/>
                        <a:pt x="2" y="164"/>
                        <a:pt x="2" y="164"/>
                      </a:cubicBezTo>
                      <a:cubicBezTo>
                        <a:pt x="1" y="168"/>
                        <a:pt x="1" y="168"/>
                        <a:pt x="1" y="168"/>
                      </a:cubicBezTo>
                      <a:cubicBezTo>
                        <a:pt x="1" y="171"/>
                        <a:pt x="1" y="171"/>
                        <a:pt x="1" y="171"/>
                      </a:cubicBezTo>
                      <a:cubicBezTo>
                        <a:pt x="0" y="178"/>
                        <a:pt x="0" y="178"/>
                        <a:pt x="0" y="178"/>
                      </a:cubicBezTo>
                      <a:cubicBezTo>
                        <a:pt x="2" y="183"/>
                        <a:pt x="2" y="183"/>
                        <a:pt x="2" y="183"/>
                      </a:cubicBezTo>
                      <a:cubicBezTo>
                        <a:pt x="6" y="185"/>
                        <a:pt x="6" y="185"/>
                        <a:pt x="6" y="185"/>
                      </a:cubicBezTo>
                      <a:cubicBezTo>
                        <a:pt x="9" y="186"/>
                        <a:pt x="9" y="186"/>
                        <a:pt x="9" y="186"/>
                      </a:cubicBezTo>
                      <a:cubicBezTo>
                        <a:pt x="13" y="195"/>
                        <a:pt x="13" y="195"/>
                        <a:pt x="13" y="195"/>
                      </a:cubicBezTo>
                      <a:cubicBezTo>
                        <a:pt x="16" y="197"/>
                        <a:pt x="16" y="197"/>
                        <a:pt x="16" y="197"/>
                      </a:cubicBezTo>
                      <a:cubicBezTo>
                        <a:pt x="15" y="199"/>
                        <a:pt x="15" y="199"/>
                        <a:pt x="15" y="199"/>
                      </a:cubicBezTo>
                      <a:cubicBezTo>
                        <a:pt x="12" y="201"/>
                        <a:pt x="12" y="201"/>
                        <a:pt x="12" y="201"/>
                      </a:cubicBezTo>
                      <a:cubicBezTo>
                        <a:pt x="13" y="204"/>
                        <a:pt x="13" y="204"/>
                        <a:pt x="13" y="204"/>
                      </a:cubicBezTo>
                      <a:cubicBezTo>
                        <a:pt x="15" y="205"/>
                        <a:pt x="15" y="205"/>
                        <a:pt x="15" y="205"/>
                      </a:cubicBezTo>
                      <a:cubicBezTo>
                        <a:pt x="18" y="205"/>
                        <a:pt x="18" y="205"/>
                        <a:pt x="18" y="205"/>
                      </a:cubicBezTo>
                      <a:cubicBezTo>
                        <a:pt x="21" y="208"/>
                        <a:pt x="21" y="208"/>
                        <a:pt x="21" y="208"/>
                      </a:cubicBezTo>
                      <a:cubicBezTo>
                        <a:pt x="22" y="209"/>
                        <a:pt x="22" y="209"/>
                        <a:pt x="22" y="209"/>
                      </a:cubicBezTo>
                      <a:cubicBezTo>
                        <a:pt x="34" y="214"/>
                        <a:pt x="34" y="214"/>
                        <a:pt x="34" y="214"/>
                      </a:cubicBezTo>
                      <a:cubicBezTo>
                        <a:pt x="35" y="214"/>
                        <a:pt x="35" y="214"/>
                        <a:pt x="35" y="214"/>
                      </a:cubicBezTo>
                      <a:cubicBezTo>
                        <a:pt x="34" y="219"/>
                        <a:pt x="34" y="219"/>
                        <a:pt x="34" y="219"/>
                      </a:cubicBezTo>
                      <a:cubicBezTo>
                        <a:pt x="32" y="220"/>
                        <a:pt x="32" y="220"/>
                        <a:pt x="32" y="220"/>
                      </a:cubicBezTo>
                      <a:cubicBezTo>
                        <a:pt x="30" y="223"/>
                        <a:pt x="30" y="223"/>
                        <a:pt x="30" y="223"/>
                      </a:cubicBezTo>
                      <a:cubicBezTo>
                        <a:pt x="28" y="225"/>
                        <a:pt x="28" y="225"/>
                        <a:pt x="28" y="225"/>
                      </a:cubicBezTo>
                      <a:cubicBezTo>
                        <a:pt x="31" y="224"/>
                        <a:pt x="31" y="224"/>
                        <a:pt x="31" y="224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6" y="232"/>
                        <a:pt x="26" y="232"/>
                        <a:pt x="26" y="232"/>
                      </a:cubicBezTo>
                      <a:cubicBezTo>
                        <a:pt x="29" y="236"/>
                        <a:pt x="29" y="236"/>
                        <a:pt x="29" y="236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40" y="244"/>
                        <a:pt x="40" y="244"/>
                        <a:pt x="40" y="244"/>
                      </a:cubicBezTo>
                      <a:cubicBezTo>
                        <a:pt x="40" y="247"/>
                        <a:pt x="40" y="247"/>
                        <a:pt x="40" y="247"/>
                      </a:cubicBezTo>
                      <a:cubicBezTo>
                        <a:pt x="42" y="248"/>
                        <a:pt x="42" y="248"/>
                        <a:pt x="42" y="248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47" y="250"/>
                        <a:pt x="47" y="250"/>
                        <a:pt x="47" y="250"/>
                      </a:cubicBezTo>
                      <a:cubicBezTo>
                        <a:pt x="50" y="255"/>
                        <a:pt x="50" y="255"/>
                        <a:pt x="50" y="255"/>
                      </a:cubicBezTo>
                      <a:cubicBezTo>
                        <a:pt x="49" y="256"/>
                        <a:pt x="49" y="256"/>
                        <a:pt x="49" y="256"/>
                      </a:cubicBezTo>
                      <a:cubicBezTo>
                        <a:pt x="52" y="259"/>
                        <a:pt x="52" y="259"/>
                        <a:pt x="52" y="259"/>
                      </a:cubicBezTo>
                      <a:cubicBezTo>
                        <a:pt x="56" y="259"/>
                        <a:pt x="56" y="259"/>
                        <a:pt x="56" y="259"/>
                      </a:cubicBezTo>
                      <a:cubicBezTo>
                        <a:pt x="59" y="256"/>
                        <a:pt x="59" y="256"/>
                        <a:pt x="59" y="256"/>
                      </a:cubicBezTo>
                      <a:cubicBezTo>
                        <a:pt x="61" y="258"/>
                        <a:pt x="61" y="258"/>
                        <a:pt x="61" y="258"/>
                      </a:cubicBezTo>
                      <a:cubicBezTo>
                        <a:pt x="61" y="260"/>
                        <a:pt x="61" y="260"/>
                        <a:pt x="61" y="260"/>
                      </a:cubicBezTo>
                      <a:cubicBezTo>
                        <a:pt x="62" y="260"/>
                        <a:pt x="62" y="260"/>
                        <a:pt x="62" y="260"/>
                      </a:cubicBezTo>
                      <a:cubicBezTo>
                        <a:pt x="64" y="257"/>
                        <a:pt x="64" y="257"/>
                        <a:pt x="64" y="257"/>
                      </a:cubicBezTo>
                      <a:cubicBezTo>
                        <a:pt x="67" y="253"/>
                        <a:pt x="67" y="253"/>
                        <a:pt x="67" y="253"/>
                      </a:cubicBezTo>
                      <a:cubicBezTo>
                        <a:pt x="67" y="253"/>
                        <a:pt x="64" y="244"/>
                        <a:pt x="63" y="244"/>
                      </a:cubicBezTo>
                      <a:cubicBezTo>
                        <a:pt x="62" y="243"/>
                        <a:pt x="56" y="235"/>
                        <a:pt x="56" y="235"/>
                      </a:cubicBezTo>
                      <a:cubicBezTo>
                        <a:pt x="59" y="229"/>
                        <a:pt x="59" y="229"/>
                        <a:pt x="59" y="229"/>
                      </a:cubicBezTo>
                      <a:cubicBezTo>
                        <a:pt x="63" y="226"/>
                        <a:pt x="63" y="226"/>
                        <a:pt x="63" y="226"/>
                      </a:cubicBezTo>
                      <a:cubicBezTo>
                        <a:pt x="63" y="225"/>
                        <a:pt x="63" y="225"/>
                        <a:pt x="63" y="225"/>
                      </a:cubicBezTo>
                      <a:cubicBezTo>
                        <a:pt x="64" y="226"/>
                        <a:pt x="64" y="226"/>
                        <a:pt x="64" y="226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0" y="222"/>
                        <a:pt x="60" y="222"/>
                        <a:pt x="60" y="222"/>
                      </a:cubicBezTo>
                      <a:cubicBezTo>
                        <a:pt x="63" y="214"/>
                        <a:pt x="63" y="214"/>
                        <a:pt x="63" y="214"/>
                      </a:cubicBezTo>
                      <a:cubicBezTo>
                        <a:pt x="73" y="210"/>
                        <a:pt x="73" y="210"/>
                        <a:pt x="73" y="210"/>
                      </a:cubicBezTo>
                      <a:cubicBezTo>
                        <a:pt x="82" y="209"/>
                        <a:pt x="82" y="209"/>
                        <a:pt x="82" y="209"/>
                      </a:cubicBezTo>
                      <a:cubicBezTo>
                        <a:pt x="87" y="212"/>
                        <a:pt x="87" y="212"/>
                        <a:pt x="87" y="212"/>
                      </a:cubicBezTo>
                      <a:cubicBezTo>
                        <a:pt x="93" y="211"/>
                        <a:pt x="93" y="211"/>
                        <a:pt x="93" y="211"/>
                      </a:cubicBezTo>
                      <a:cubicBezTo>
                        <a:pt x="100" y="213"/>
                        <a:pt x="100" y="213"/>
                        <a:pt x="100" y="213"/>
                      </a:cubicBezTo>
                      <a:cubicBezTo>
                        <a:pt x="107" y="211"/>
                        <a:pt x="107" y="211"/>
                        <a:pt x="107" y="211"/>
                      </a:cubicBezTo>
                      <a:cubicBezTo>
                        <a:pt x="105" y="205"/>
                        <a:pt x="105" y="205"/>
                        <a:pt x="105" y="205"/>
                      </a:cubicBezTo>
                      <a:cubicBezTo>
                        <a:pt x="109" y="196"/>
                        <a:pt x="109" y="196"/>
                        <a:pt x="109" y="196"/>
                      </a:cubicBezTo>
                      <a:cubicBezTo>
                        <a:pt x="122" y="191"/>
                        <a:pt x="122" y="191"/>
                        <a:pt x="122" y="191"/>
                      </a:cubicBezTo>
                      <a:cubicBezTo>
                        <a:pt x="134" y="189"/>
                        <a:pt x="134" y="189"/>
                        <a:pt x="134" y="189"/>
                      </a:cubicBezTo>
                      <a:cubicBezTo>
                        <a:pt x="142" y="198"/>
                        <a:pt x="142" y="198"/>
                        <a:pt x="142" y="198"/>
                      </a:cubicBezTo>
                      <a:cubicBezTo>
                        <a:pt x="151" y="195"/>
                        <a:pt x="151" y="195"/>
                        <a:pt x="151" y="195"/>
                      </a:cubicBezTo>
                      <a:cubicBezTo>
                        <a:pt x="156" y="194"/>
                        <a:pt x="156" y="194"/>
                        <a:pt x="156" y="194"/>
                      </a:cubicBezTo>
                      <a:cubicBezTo>
                        <a:pt x="160" y="203"/>
                        <a:pt x="160" y="203"/>
                        <a:pt x="160" y="203"/>
                      </a:cubicBezTo>
                      <a:cubicBezTo>
                        <a:pt x="164" y="212"/>
                        <a:pt x="164" y="212"/>
                        <a:pt x="164" y="212"/>
                      </a:cubicBezTo>
                      <a:cubicBezTo>
                        <a:pt x="174" y="212"/>
                        <a:pt x="174" y="212"/>
                        <a:pt x="174" y="212"/>
                      </a:cubicBezTo>
                      <a:cubicBezTo>
                        <a:pt x="182" y="216"/>
                        <a:pt x="182" y="216"/>
                        <a:pt x="182" y="216"/>
                      </a:cubicBezTo>
                      <a:cubicBezTo>
                        <a:pt x="189" y="217"/>
                        <a:pt x="189" y="217"/>
                        <a:pt x="189" y="217"/>
                      </a:cubicBezTo>
                      <a:cubicBezTo>
                        <a:pt x="189" y="223"/>
                        <a:pt x="189" y="223"/>
                        <a:pt x="189" y="223"/>
                      </a:cubicBezTo>
                      <a:cubicBezTo>
                        <a:pt x="191" y="222"/>
                        <a:pt x="191" y="222"/>
                        <a:pt x="191" y="222"/>
                      </a:cubicBezTo>
                      <a:cubicBezTo>
                        <a:pt x="192" y="223"/>
                        <a:pt x="192" y="223"/>
                        <a:pt x="192" y="223"/>
                      </a:cubicBezTo>
                      <a:cubicBezTo>
                        <a:pt x="194" y="219"/>
                        <a:pt x="194" y="219"/>
                        <a:pt x="194" y="219"/>
                      </a:cubicBezTo>
                      <a:cubicBezTo>
                        <a:pt x="201" y="214"/>
                        <a:pt x="201" y="214"/>
                        <a:pt x="201" y="214"/>
                      </a:cubicBezTo>
                      <a:cubicBezTo>
                        <a:pt x="212" y="213"/>
                        <a:pt x="212" y="213"/>
                        <a:pt x="212" y="213"/>
                      </a:cubicBezTo>
                      <a:cubicBezTo>
                        <a:pt x="220" y="217"/>
                        <a:pt x="220" y="217"/>
                        <a:pt x="220" y="217"/>
                      </a:cubicBezTo>
                      <a:cubicBezTo>
                        <a:pt x="224" y="211"/>
                        <a:pt x="224" y="211"/>
                        <a:pt x="224" y="211"/>
                      </a:cubicBezTo>
                      <a:cubicBezTo>
                        <a:pt x="228" y="206"/>
                        <a:pt x="228" y="206"/>
                        <a:pt x="228" y="206"/>
                      </a:cubicBezTo>
                      <a:cubicBezTo>
                        <a:pt x="240" y="211"/>
                        <a:pt x="240" y="211"/>
                        <a:pt x="240" y="211"/>
                      </a:cubicBezTo>
                      <a:cubicBezTo>
                        <a:pt x="243" y="215"/>
                        <a:pt x="243" y="215"/>
                        <a:pt x="243" y="215"/>
                      </a:cubicBezTo>
                      <a:cubicBezTo>
                        <a:pt x="253" y="215"/>
                        <a:pt x="253" y="215"/>
                        <a:pt x="253" y="215"/>
                      </a:cubicBezTo>
                      <a:cubicBezTo>
                        <a:pt x="259" y="220"/>
                        <a:pt x="259" y="220"/>
                        <a:pt x="259" y="220"/>
                      </a:cubicBezTo>
                      <a:cubicBezTo>
                        <a:pt x="275" y="216"/>
                        <a:pt x="275" y="216"/>
                        <a:pt x="275" y="216"/>
                      </a:cubicBezTo>
                      <a:cubicBezTo>
                        <a:pt x="282" y="218"/>
                        <a:pt x="282" y="218"/>
                        <a:pt x="282" y="218"/>
                      </a:cubicBezTo>
                      <a:cubicBezTo>
                        <a:pt x="283" y="216"/>
                        <a:pt x="283" y="216"/>
                        <a:pt x="283" y="216"/>
                      </a:cubicBezTo>
                      <a:cubicBezTo>
                        <a:pt x="289" y="216"/>
                        <a:pt x="289" y="216"/>
                        <a:pt x="289" y="216"/>
                      </a:cubicBezTo>
                      <a:cubicBezTo>
                        <a:pt x="295" y="205"/>
                        <a:pt x="295" y="205"/>
                        <a:pt x="295" y="205"/>
                      </a:cubicBezTo>
                      <a:cubicBezTo>
                        <a:pt x="298" y="200"/>
                        <a:pt x="298" y="200"/>
                        <a:pt x="298" y="200"/>
                      </a:cubicBezTo>
                      <a:cubicBezTo>
                        <a:pt x="307" y="200"/>
                        <a:pt x="307" y="200"/>
                        <a:pt x="307" y="200"/>
                      </a:cubicBezTo>
                      <a:cubicBezTo>
                        <a:pt x="317" y="218"/>
                        <a:pt x="317" y="218"/>
                        <a:pt x="317" y="218"/>
                      </a:cubicBezTo>
                      <a:cubicBezTo>
                        <a:pt x="325" y="220"/>
                        <a:pt x="325" y="220"/>
                        <a:pt x="325" y="220"/>
                      </a:cubicBezTo>
                      <a:cubicBezTo>
                        <a:pt x="327" y="224"/>
                        <a:pt x="327" y="224"/>
                        <a:pt x="327" y="224"/>
                      </a:cubicBezTo>
                      <a:cubicBezTo>
                        <a:pt x="339" y="223"/>
                        <a:pt x="339" y="223"/>
                        <a:pt x="339" y="223"/>
                      </a:cubicBezTo>
                      <a:cubicBezTo>
                        <a:pt x="334" y="238"/>
                        <a:pt x="334" y="238"/>
                        <a:pt x="334" y="238"/>
                      </a:cubicBezTo>
                      <a:cubicBezTo>
                        <a:pt x="329" y="239"/>
                        <a:pt x="329" y="239"/>
                        <a:pt x="329" y="239"/>
                      </a:cubicBezTo>
                      <a:cubicBezTo>
                        <a:pt x="326" y="250"/>
                        <a:pt x="326" y="250"/>
                        <a:pt x="326" y="250"/>
                      </a:cubicBezTo>
                      <a:cubicBezTo>
                        <a:pt x="327" y="250"/>
                        <a:pt x="327" y="250"/>
                        <a:pt x="327" y="250"/>
                      </a:cubicBezTo>
                      <a:cubicBezTo>
                        <a:pt x="329" y="250"/>
                        <a:pt x="329" y="250"/>
                        <a:pt x="329" y="250"/>
                      </a:cubicBezTo>
                      <a:cubicBezTo>
                        <a:pt x="331" y="249"/>
                        <a:pt x="331" y="249"/>
                        <a:pt x="331" y="249"/>
                      </a:cubicBezTo>
                      <a:cubicBezTo>
                        <a:pt x="332" y="249"/>
                        <a:pt x="332" y="249"/>
                        <a:pt x="332" y="249"/>
                      </a:cubicBezTo>
                      <a:cubicBezTo>
                        <a:pt x="335" y="250"/>
                        <a:pt x="335" y="250"/>
                        <a:pt x="335" y="250"/>
                      </a:cubicBezTo>
                      <a:cubicBezTo>
                        <a:pt x="342" y="245"/>
                        <a:pt x="342" y="245"/>
                        <a:pt x="342" y="245"/>
                      </a:cubicBezTo>
                      <a:cubicBezTo>
                        <a:pt x="345" y="241"/>
                        <a:pt x="345" y="241"/>
                        <a:pt x="345" y="241"/>
                      </a:cubicBezTo>
                      <a:cubicBezTo>
                        <a:pt x="353" y="230"/>
                        <a:pt x="353" y="230"/>
                        <a:pt x="353" y="230"/>
                      </a:cubicBezTo>
                      <a:cubicBezTo>
                        <a:pt x="357" y="223"/>
                        <a:pt x="357" y="223"/>
                        <a:pt x="357" y="223"/>
                      </a:cubicBezTo>
                      <a:cubicBezTo>
                        <a:pt x="358" y="214"/>
                        <a:pt x="358" y="214"/>
                        <a:pt x="358" y="214"/>
                      </a:cubicBezTo>
                      <a:cubicBezTo>
                        <a:pt x="360" y="203"/>
                        <a:pt x="360" y="203"/>
                        <a:pt x="360" y="203"/>
                      </a:cubicBezTo>
                      <a:cubicBezTo>
                        <a:pt x="360" y="199"/>
                        <a:pt x="360" y="199"/>
                        <a:pt x="360" y="199"/>
                      </a:cubicBezTo>
                      <a:cubicBezTo>
                        <a:pt x="355" y="194"/>
                        <a:pt x="355" y="194"/>
                        <a:pt x="355" y="194"/>
                      </a:cubicBezTo>
                      <a:cubicBezTo>
                        <a:pt x="355" y="194"/>
                        <a:pt x="349" y="198"/>
                        <a:pt x="349" y="198"/>
                      </a:cubicBezTo>
                      <a:cubicBezTo>
                        <a:pt x="348" y="198"/>
                        <a:pt x="346" y="196"/>
                        <a:pt x="346" y="196"/>
                      </a:cubicBezTo>
                      <a:cubicBezTo>
                        <a:pt x="344" y="192"/>
                        <a:pt x="344" y="192"/>
                        <a:pt x="344" y="192"/>
                      </a:cubicBezTo>
                      <a:cubicBezTo>
                        <a:pt x="341" y="192"/>
                        <a:pt x="341" y="192"/>
                        <a:pt x="341" y="192"/>
                      </a:cubicBezTo>
                      <a:cubicBezTo>
                        <a:pt x="344" y="190"/>
                        <a:pt x="344" y="190"/>
                        <a:pt x="344" y="190"/>
                      </a:cubicBezTo>
                      <a:cubicBezTo>
                        <a:pt x="349" y="185"/>
                        <a:pt x="349" y="185"/>
                        <a:pt x="349" y="185"/>
                      </a:cubicBezTo>
                      <a:cubicBezTo>
                        <a:pt x="353" y="180"/>
                        <a:pt x="353" y="180"/>
                        <a:pt x="353" y="180"/>
                      </a:cubicBezTo>
                      <a:cubicBezTo>
                        <a:pt x="354" y="178"/>
                        <a:pt x="354" y="178"/>
                        <a:pt x="354" y="178"/>
                      </a:cubicBezTo>
                      <a:cubicBezTo>
                        <a:pt x="367" y="165"/>
                        <a:pt x="367" y="165"/>
                        <a:pt x="367" y="165"/>
                      </a:cubicBezTo>
                      <a:cubicBezTo>
                        <a:pt x="371" y="164"/>
                        <a:pt x="371" y="164"/>
                        <a:pt x="371" y="164"/>
                      </a:cubicBezTo>
                      <a:cubicBezTo>
                        <a:pt x="381" y="164"/>
                        <a:pt x="381" y="164"/>
                        <a:pt x="381" y="164"/>
                      </a:cubicBezTo>
                      <a:cubicBezTo>
                        <a:pt x="386" y="163"/>
                        <a:pt x="386" y="163"/>
                        <a:pt x="386" y="163"/>
                      </a:cubicBezTo>
                      <a:cubicBezTo>
                        <a:pt x="392" y="165"/>
                        <a:pt x="392" y="165"/>
                        <a:pt x="392" y="165"/>
                      </a:cubicBezTo>
                      <a:cubicBezTo>
                        <a:pt x="392" y="168"/>
                        <a:pt x="392" y="168"/>
                        <a:pt x="392" y="168"/>
                      </a:cubicBezTo>
                      <a:cubicBezTo>
                        <a:pt x="392" y="168"/>
                        <a:pt x="400" y="166"/>
                        <a:pt x="401" y="166"/>
                      </a:cubicBezTo>
                      <a:cubicBezTo>
                        <a:pt x="401" y="167"/>
                        <a:pt x="403" y="166"/>
                        <a:pt x="403" y="166"/>
                      </a:cubicBezTo>
                      <a:cubicBezTo>
                        <a:pt x="402" y="164"/>
                        <a:pt x="402" y="164"/>
                        <a:pt x="402" y="164"/>
                      </a:cubicBezTo>
                      <a:cubicBezTo>
                        <a:pt x="403" y="159"/>
                        <a:pt x="403" y="159"/>
                        <a:pt x="403" y="159"/>
                      </a:cubicBezTo>
                      <a:cubicBezTo>
                        <a:pt x="406" y="153"/>
                        <a:pt x="406" y="153"/>
                        <a:pt x="406" y="153"/>
                      </a:cubicBezTo>
                      <a:cubicBezTo>
                        <a:pt x="411" y="149"/>
                        <a:pt x="411" y="149"/>
                        <a:pt x="411" y="149"/>
                      </a:cubicBezTo>
                      <a:cubicBezTo>
                        <a:pt x="419" y="150"/>
                        <a:pt x="419" y="150"/>
                        <a:pt x="419" y="150"/>
                      </a:cubicBezTo>
                      <a:cubicBezTo>
                        <a:pt x="421" y="155"/>
                        <a:pt x="421" y="155"/>
                        <a:pt x="421" y="155"/>
                      </a:cubicBezTo>
                      <a:cubicBezTo>
                        <a:pt x="426" y="151"/>
                        <a:pt x="426" y="151"/>
                        <a:pt x="426" y="151"/>
                      </a:cubicBezTo>
                      <a:cubicBezTo>
                        <a:pt x="433" y="144"/>
                        <a:pt x="433" y="144"/>
                        <a:pt x="433" y="144"/>
                      </a:cubicBezTo>
                      <a:cubicBezTo>
                        <a:pt x="433" y="152"/>
                        <a:pt x="433" y="152"/>
                        <a:pt x="433" y="152"/>
                      </a:cubicBezTo>
                      <a:cubicBezTo>
                        <a:pt x="427" y="158"/>
                        <a:pt x="427" y="158"/>
                        <a:pt x="427" y="158"/>
                      </a:cubicBezTo>
                      <a:cubicBezTo>
                        <a:pt x="423" y="160"/>
                        <a:pt x="423" y="160"/>
                        <a:pt x="423" y="160"/>
                      </a:cubicBezTo>
                      <a:cubicBezTo>
                        <a:pt x="419" y="166"/>
                        <a:pt x="419" y="166"/>
                        <a:pt x="419" y="166"/>
                      </a:cubicBezTo>
                      <a:cubicBezTo>
                        <a:pt x="416" y="171"/>
                        <a:pt x="416" y="171"/>
                        <a:pt x="416" y="171"/>
                      </a:cubicBezTo>
                      <a:cubicBezTo>
                        <a:pt x="416" y="171"/>
                        <a:pt x="411" y="173"/>
                        <a:pt x="411" y="174"/>
                      </a:cubicBezTo>
                      <a:cubicBezTo>
                        <a:pt x="410" y="174"/>
                        <a:pt x="409" y="175"/>
                        <a:pt x="409" y="175"/>
                      </a:cubicBezTo>
                      <a:cubicBezTo>
                        <a:pt x="405" y="186"/>
                        <a:pt x="405" y="186"/>
                        <a:pt x="405" y="186"/>
                      </a:cubicBezTo>
                      <a:cubicBezTo>
                        <a:pt x="410" y="210"/>
                        <a:pt x="410" y="210"/>
                        <a:pt x="410" y="210"/>
                      </a:cubicBezTo>
                      <a:cubicBezTo>
                        <a:pt x="416" y="202"/>
                        <a:pt x="416" y="202"/>
                        <a:pt x="416" y="202"/>
                      </a:cubicBezTo>
                      <a:cubicBezTo>
                        <a:pt x="418" y="201"/>
                        <a:pt x="418" y="201"/>
                        <a:pt x="418" y="201"/>
                      </a:cubicBezTo>
                      <a:cubicBezTo>
                        <a:pt x="420" y="196"/>
                        <a:pt x="420" y="196"/>
                        <a:pt x="420" y="196"/>
                      </a:cubicBezTo>
                      <a:cubicBezTo>
                        <a:pt x="422" y="193"/>
                        <a:pt x="422" y="193"/>
                        <a:pt x="422" y="193"/>
                      </a:cubicBezTo>
                      <a:cubicBezTo>
                        <a:pt x="426" y="191"/>
                        <a:pt x="426" y="191"/>
                        <a:pt x="426" y="191"/>
                      </a:cubicBezTo>
                      <a:cubicBezTo>
                        <a:pt x="426" y="186"/>
                        <a:pt x="426" y="186"/>
                        <a:pt x="426" y="186"/>
                      </a:cubicBezTo>
                      <a:cubicBezTo>
                        <a:pt x="427" y="184"/>
                        <a:pt x="427" y="184"/>
                        <a:pt x="427" y="184"/>
                      </a:cubicBezTo>
                      <a:cubicBezTo>
                        <a:pt x="429" y="177"/>
                        <a:pt x="429" y="177"/>
                        <a:pt x="429" y="177"/>
                      </a:cubicBezTo>
                      <a:cubicBezTo>
                        <a:pt x="429" y="175"/>
                        <a:pt x="429" y="175"/>
                        <a:pt x="429" y="175"/>
                      </a:cubicBezTo>
                      <a:cubicBezTo>
                        <a:pt x="426" y="174"/>
                        <a:pt x="426" y="174"/>
                        <a:pt x="426" y="174"/>
                      </a:cubicBezTo>
                      <a:cubicBezTo>
                        <a:pt x="430" y="165"/>
                        <a:pt x="430" y="165"/>
                        <a:pt x="430" y="165"/>
                      </a:cubicBezTo>
                      <a:cubicBezTo>
                        <a:pt x="432" y="162"/>
                        <a:pt x="432" y="162"/>
                        <a:pt x="432" y="162"/>
                      </a:cubicBezTo>
                      <a:cubicBezTo>
                        <a:pt x="435" y="161"/>
                        <a:pt x="435" y="161"/>
                        <a:pt x="435" y="161"/>
                      </a:cubicBezTo>
                      <a:cubicBezTo>
                        <a:pt x="438" y="160"/>
                        <a:pt x="438" y="160"/>
                        <a:pt x="438" y="160"/>
                      </a:cubicBezTo>
                      <a:cubicBezTo>
                        <a:pt x="439" y="162"/>
                        <a:pt x="439" y="162"/>
                        <a:pt x="439" y="162"/>
                      </a:cubicBezTo>
                      <a:cubicBezTo>
                        <a:pt x="446" y="157"/>
                        <a:pt x="446" y="157"/>
                        <a:pt x="446" y="157"/>
                      </a:cubicBezTo>
                      <a:cubicBezTo>
                        <a:pt x="446" y="157"/>
                        <a:pt x="452" y="162"/>
                        <a:pt x="452" y="162"/>
                      </a:cubicBezTo>
                      <a:cubicBezTo>
                        <a:pt x="453" y="162"/>
                        <a:pt x="454" y="157"/>
                        <a:pt x="454" y="157"/>
                      </a:cubicBezTo>
                      <a:cubicBezTo>
                        <a:pt x="457" y="156"/>
                        <a:pt x="457" y="156"/>
                        <a:pt x="457" y="156"/>
                      </a:cubicBezTo>
                      <a:cubicBezTo>
                        <a:pt x="457" y="156"/>
                        <a:pt x="463" y="150"/>
                        <a:pt x="464" y="149"/>
                      </a:cubicBezTo>
                      <a:cubicBezTo>
                        <a:pt x="464" y="149"/>
                        <a:pt x="472" y="145"/>
                        <a:pt x="472" y="145"/>
                      </a:cubicBezTo>
                      <a:cubicBezTo>
                        <a:pt x="473" y="145"/>
                        <a:pt x="476" y="145"/>
                        <a:pt x="476" y="145"/>
                      </a:cubicBezTo>
                      <a:cubicBezTo>
                        <a:pt x="480" y="146"/>
                        <a:pt x="480" y="146"/>
                        <a:pt x="480" y="146"/>
                      </a:cubicBezTo>
                      <a:cubicBezTo>
                        <a:pt x="480" y="144"/>
                        <a:pt x="480" y="144"/>
                        <a:pt x="480" y="144"/>
                      </a:cubicBezTo>
                      <a:cubicBezTo>
                        <a:pt x="479" y="140"/>
                        <a:pt x="479" y="140"/>
                        <a:pt x="479" y="140"/>
                      </a:cubicBezTo>
                      <a:cubicBezTo>
                        <a:pt x="478" y="135"/>
                        <a:pt x="478" y="135"/>
                        <a:pt x="478" y="135"/>
                      </a:cubicBezTo>
                      <a:cubicBezTo>
                        <a:pt x="474" y="131"/>
                        <a:pt x="474" y="131"/>
                        <a:pt x="474" y="131"/>
                      </a:cubicBezTo>
                      <a:cubicBezTo>
                        <a:pt x="477" y="129"/>
                        <a:pt x="477" y="129"/>
                        <a:pt x="477" y="129"/>
                      </a:cubicBezTo>
                      <a:lnTo>
                        <a:pt x="482" y="1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8" name="Freeform 337"/>
                <p:cNvSpPr>
                  <a:spLocks/>
                </p:cNvSpPr>
                <p:nvPr/>
              </p:nvSpPr>
              <p:spPr bwMode="auto">
                <a:xfrm>
                  <a:off x="5768975" y="3667125"/>
                  <a:ext cx="71438" cy="7938"/>
                </a:xfrm>
                <a:custGeom>
                  <a:avLst/>
                  <a:gdLst>
                    <a:gd name="T0" fmla="*/ 2147483647 w 54"/>
                    <a:gd name="T1" fmla="*/ 2147483647 h 6"/>
                    <a:gd name="T2" fmla="*/ 2147483647 w 54"/>
                    <a:gd name="T3" fmla="*/ 2147483647 h 6"/>
                    <a:gd name="T4" fmla="*/ 2147483647 w 54"/>
                    <a:gd name="T5" fmla="*/ 0 h 6"/>
                    <a:gd name="T6" fmla="*/ 0 w 54"/>
                    <a:gd name="T7" fmla="*/ 2147483647 h 6"/>
                    <a:gd name="T8" fmla="*/ 2147483647 w 54"/>
                    <a:gd name="T9" fmla="*/ 2147483647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6">
                      <a:moveTo>
                        <a:pt x="6" y="6"/>
                      </a:moveTo>
                      <a:lnTo>
                        <a:pt x="30" y="6"/>
                      </a:lnTo>
                      <a:lnTo>
                        <a:pt x="54" y="0"/>
                      </a:lnTo>
                      <a:lnTo>
                        <a:pt x="0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9" name="Freeform 338"/>
                <p:cNvSpPr>
                  <a:spLocks/>
                </p:cNvSpPr>
                <p:nvPr/>
              </p:nvSpPr>
              <p:spPr bwMode="auto">
                <a:xfrm>
                  <a:off x="5659438" y="3009900"/>
                  <a:ext cx="1011237" cy="709613"/>
                </a:xfrm>
                <a:custGeom>
                  <a:avLst/>
                  <a:gdLst>
                    <a:gd name="T0" fmla="*/ 2147483647 w 129"/>
                    <a:gd name="T1" fmla="*/ 2147483647 h 91"/>
                    <a:gd name="T2" fmla="*/ 2147483647 w 129"/>
                    <a:gd name="T3" fmla="*/ 2147483647 h 91"/>
                    <a:gd name="T4" fmla="*/ 2147483647 w 129"/>
                    <a:gd name="T5" fmla="*/ 2147483647 h 91"/>
                    <a:gd name="T6" fmla="*/ 2147483647 w 129"/>
                    <a:gd name="T7" fmla="*/ 2147483647 h 91"/>
                    <a:gd name="T8" fmla="*/ 2147483647 w 129"/>
                    <a:gd name="T9" fmla="*/ 2147483647 h 91"/>
                    <a:gd name="T10" fmla="*/ 2147483647 w 129"/>
                    <a:gd name="T11" fmla="*/ 2147483647 h 91"/>
                    <a:gd name="T12" fmla="*/ 2147483647 w 129"/>
                    <a:gd name="T13" fmla="*/ 2147483647 h 91"/>
                    <a:gd name="T14" fmla="*/ 2147483647 w 129"/>
                    <a:gd name="T15" fmla="*/ 2147483647 h 91"/>
                    <a:gd name="T16" fmla="*/ 2147483647 w 129"/>
                    <a:gd name="T17" fmla="*/ 2147483647 h 91"/>
                    <a:gd name="T18" fmla="*/ 2147483647 w 129"/>
                    <a:gd name="T19" fmla="*/ 2147483647 h 91"/>
                    <a:gd name="T20" fmla="*/ 2147483647 w 129"/>
                    <a:gd name="T21" fmla="*/ 2147483647 h 91"/>
                    <a:gd name="T22" fmla="*/ 2147483647 w 129"/>
                    <a:gd name="T23" fmla="*/ 2147483647 h 91"/>
                    <a:gd name="T24" fmla="*/ 2147483647 w 129"/>
                    <a:gd name="T25" fmla="*/ 2147483647 h 91"/>
                    <a:gd name="T26" fmla="*/ 2147483647 w 129"/>
                    <a:gd name="T27" fmla="*/ 2147483647 h 91"/>
                    <a:gd name="T28" fmla="*/ 2147483647 w 129"/>
                    <a:gd name="T29" fmla="*/ 2147483647 h 91"/>
                    <a:gd name="T30" fmla="*/ 0 w 129"/>
                    <a:gd name="T31" fmla="*/ 2147483647 h 91"/>
                    <a:gd name="T32" fmla="*/ 2147483647 w 129"/>
                    <a:gd name="T33" fmla="*/ 2147483647 h 91"/>
                    <a:gd name="T34" fmla="*/ 2147483647 w 129"/>
                    <a:gd name="T35" fmla="*/ 2147483647 h 91"/>
                    <a:gd name="T36" fmla="*/ 2147483647 w 129"/>
                    <a:gd name="T37" fmla="*/ 2147483647 h 91"/>
                    <a:gd name="T38" fmla="*/ 2147483647 w 129"/>
                    <a:gd name="T39" fmla="*/ 2147483647 h 91"/>
                    <a:gd name="T40" fmla="*/ 2147483647 w 129"/>
                    <a:gd name="T41" fmla="*/ 2147483647 h 91"/>
                    <a:gd name="T42" fmla="*/ 2147483647 w 129"/>
                    <a:gd name="T43" fmla="*/ 2147483647 h 91"/>
                    <a:gd name="T44" fmla="*/ 2147483647 w 129"/>
                    <a:gd name="T45" fmla="*/ 2147483647 h 91"/>
                    <a:gd name="T46" fmla="*/ 2147483647 w 129"/>
                    <a:gd name="T47" fmla="*/ 2147483647 h 91"/>
                    <a:gd name="T48" fmla="*/ 2147483647 w 129"/>
                    <a:gd name="T49" fmla="*/ 2147483647 h 91"/>
                    <a:gd name="T50" fmla="*/ 2147483647 w 129"/>
                    <a:gd name="T51" fmla="*/ 2147483647 h 91"/>
                    <a:gd name="T52" fmla="*/ 2147483647 w 129"/>
                    <a:gd name="T53" fmla="*/ 2147483647 h 91"/>
                    <a:gd name="T54" fmla="*/ 2147483647 w 129"/>
                    <a:gd name="T55" fmla="*/ 2147483647 h 91"/>
                    <a:gd name="T56" fmla="*/ 2147483647 w 129"/>
                    <a:gd name="T57" fmla="*/ 2147483647 h 91"/>
                    <a:gd name="T58" fmla="*/ 2147483647 w 129"/>
                    <a:gd name="T59" fmla="*/ 2147483647 h 91"/>
                    <a:gd name="T60" fmla="*/ 2147483647 w 129"/>
                    <a:gd name="T61" fmla="*/ 2147483647 h 91"/>
                    <a:gd name="T62" fmla="*/ 2147483647 w 129"/>
                    <a:gd name="T63" fmla="*/ 2147483647 h 91"/>
                    <a:gd name="T64" fmla="*/ 2147483647 w 129"/>
                    <a:gd name="T65" fmla="*/ 2147483647 h 91"/>
                    <a:gd name="T66" fmla="*/ 2147483647 w 129"/>
                    <a:gd name="T67" fmla="*/ 2147483647 h 91"/>
                    <a:gd name="T68" fmla="*/ 2147483647 w 129"/>
                    <a:gd name="T69" fmla="*/ 2147483647 h 9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29" h="91">
                      <a:moveTo>
                        <a:pt x="89" y="79"/>
                      </a:moveTo>
                      <a:cubicBezTo>
                        <a:pt x="87" y="77"/>
                        <a:pt x="87" y="77"/>
                        <a:pt x="87" y="77"/>
                      </a:cubicBezTo>
                      <a:cubicBezTo>
                        <a:pt x="88" y="73"/>
                        <a:pt x="88" y="73"/>
                        <a:pt x="88" y="73"/>
                      </a:cubicBezTo>
                      <a:cubicBezTo>
                        <a:pt x="96" y="71"/>
                        <a:pt x="96" y="71"/>
                        <a:pt x="96" y="71"/>
                      </a:cubicBezTo>
                      <a:cubicBezTo>
                        <a:pt x="101" y="67"/>
                        <a:pt x="101" y="67"/>
                        <a:pt x="101" y="67"/>
                      </a:cubicBezTo>
                      <a:cubicBezTo>
                        <a:pt x="105" y="63"/>
                        <a:pt x="105" y="63"/>
                        <a:pt x="105" y="63"/>
                      </a:cubicBezTo>
                      <a:cubicBezTo>
                        <a:pt x="107" y="51"/>
                        <a:pt x="107" y="51"/>
                        <a:pt x="107" y="51"/>
                      </a:cubicBezTo>
                      <a:cubicBezTo>
                        <a:pt x="114" y="50"/>
                        <a:pt x="114" y="50"/>
                        <a:pt x="114" y="50"/>
                      </a:cubicBezTo>
                      <a:cubicBezTo>
                        <a:pt x="116" y="40"/>
                        <a:pt x="116" y="40"/>
                        <a:pt x="116" y="40"/>
                      </a:cubicBezTo>
                      <a:cubicBezTo>
                        <a:pt x="124" y="41"/>
                        <a:pt x="124" y="41"/>
                        <a:pt x="124" y="41"/>
                      </a:cubicBezTo>
                      <a:cubicBezTo>
                        <a:pt x="126" y="35"/>
                        <a:pt x="126" y="35"/>
                        <a:pt x="126" y="35"/>
                      </a:cubicBezTo>
                      <a:cubicBezTo>
                        <a:pt x="129" y="34"/>
                        <a:pt x="129" y="34"/>
                        <a:pt x="129" y="34"/>
                      </a:cubicBezTo>
                      <a:cubicBezTo>
                        <a:pt x="129" y="29"/>
                        <a:pt x="129" y="29"/>
                        <a:pt x="129" y="29"/>
                      </a:cubicBezTo>
                      <a:cubicBezTo>
                        <a:pt x="122" y="27"/>
                        <a:pt x="122" y="27"/>
                        <a:pt x="122" y="27"/>
                      </a:cubicBezTo>
                      <a:cubicBezTo>
                        <a:pt x="114" y="23"/>
                        <a:pt x="114" y="23"/>
                        <a:pt x="114" y="23"/>
                      </a:cubicBezTo>
                      <a:cubicBezTo>
                        <a:pt x="104" y="23"/>
                        <a:pt x="104" y="23"/>
                        <a:pt x="104" y="23"/>
                      </a:cubicBezTo>
                      <a:cubicBezTo>
                        <a:pt x="100" y="14"/>
                        <a:pt x="100" y="14"/>
                        <a:pt x="100" y="14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1" y="6"/>
                        <a:pt x="91" y="6"/>
                        <a:pt x="91" y="6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26" y="49"/>
                        <a:pt x="26" y="49"/>
                        <a:pt x="26" y="49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6" y="59"/>
                        <a:pt x="20" y="62"/>
                        <a:pt x="20" y="63"/>
                      </a:cubicBezTo>
                      <a:cubicBezTo>
                        <a:pt x="20" y="64"/>
                        <a:pt x="20" y="72"/>
                        <a:pt x="20" y="72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3" y="84"/>
                        <a:pt x="23" y="84"/>
                        <a:pt x="23" y="8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9" y="80"/>
                        <a:pt x="29" y="80"/>
                        <a:pt x="29" y="80"/>
                      </a:cubicBezTo>
                      <a:cubicBezTo>
                        <a:pt x="33" y="79"/>
                        <a:pt x="33" y="79"/>
                        <a:pt x="33" y="79"/>
                      </a:cubicBezTo>
                      <a:cubicBezTo>
                        <a:pt x="38" y="82"/>
                        <a:pt x="38" y="82"/>
                        <a:pt x="38" y="82"/>
                      </a:cubicBezTo>
                      <a:cubicBezTo>
                        <a:pt x="42" y="85"/>
                        <a:pt x="42" y="85"/>
                        <a:pt x="42" y="85"/>
                      </a:cubicBezTo>
                      <a:cubicBezTo>
                        <a:pt x="46" y="86"/>
                        <a:pt x="46" y="86"/>
                        <a:pt x="46" y="86"/>
                      </a:cubicBezTo>
                      <a:cubicBezTo>
                        <a:pt x="46" y="89"/>
                        <a:pt x="46" y="89"/>
                        <a:pt x="46" y="89"/>
                      </a:cubicBezTo>
                      <a:cubicBezTo>
                        <a:pt x="48" y="90"/>
                        <a:pt x="48" y="90"/>
                        <a:pt x="48" y="90"/>
                      </a:cubicBezTo>
                      <a:cubicBezTo>
                        <a:pt x="51" y="91"/>
                        <a:pt x="51" y="91"/>
                        <a:pt x="51" y="91"/>
                      </a:cubicBezTo>
                      <a:cubicBezTo>
                        <a:pt x="53" y="89"/>
                        <a:pt x="53" y="89"/>
                        <a:pt x="53" y="89"/>
                      </a:cubicBezTo>
                      <a:cubicBezTo>
                        <a:pt x="58" y="87"/>
                        <a:pt x="58" y="87"/>
                        <a:pt x="58" y="87"/>
                      </a:cubicBezTo>
                      <a:cubicBezTo>
                        <a:pt x="59" y="82"/>
                        <a:pt x="59" y="82"/>
                        <a:pt x="59" y="82"/>
                      </a:cubicBezTo>
                      <a:cubicBezTo>
                        <a:pt x="63" y="83"/>
                        <a:pt x="63" y="83"/>
                        <a:pt x="63" y="83"/>
                      </a:cubicBezTo>
                      <a:cubicBezTo>
                        <a:pt x="66" y="83"/>
                        <a:pt x="66" y="83"/>
                        <a:pt x="66" y="83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72" y="84"/>
                        <a:pt x="72" y="84"/>
                        <a:pt x="72" y="84"/>
                      </a:cubicBezTo>
                      <a:cubicBezTo>
                        <a:pt x="74" y="82"/>
                        <a:pt x="74" y="82"/>
                        <a:pt x="74" y="82"/>
                      </a:cubicBezTo>
                      <a:cubicBezTo>
                        <a:pt x="77" y="79"/>
                        <a:pt x="77" y="79"/>
                        <a:pt x="77" y="79"/>
                      </a:cubicBezTo>
                      <a:cubicBezTo>
                        <a:pt x="78" y="80"/>
                        <a:pt x="78" y="80"/>
                        <a:pt x="78" y="80"/>
                      </a:cubicBezTo>
                      <a:cubicBezTo>
                        <a:pt x="79" y="83"/>
                        <a:pt x="79" y="83"/>
                        <a:pt x="79" y="83"/>
                      </a:cubicBezTo>
                      <a:cubicBezTo>
                        <a:pt x="82" y="83"/>
                        <a:pt x="82" y="83"/>
                        <a:pt x="82" y="83"/>
                      </a:cubicBezTo>
                      <a:cubicBezTo>
                        <a:pt x="86" y="82"/>
                        <a:pt x="86" y="82"/>
                        <a:pt x="86" y="82"/>
                      </a:cubicBezTo>
                      <a:cubicBezTo>
                        <a:pt x="88" y="82"/>
                        <a:pt x="88" y="82"/>
                        <a:pt x="88" y="82"/>
                      </a:cubicBezTo>
                      <a:cubicBezTo>
                        <a:pt x="88" y="83"/>
                        <a:pt x="88" y="83"/>
                        <a:pt x="88" y="83"/>
                      </a:cubicBezTo>
                      <a:cubicBezTo>
                        <a:pt x="90" y="82"/>
                        <a:pt x="90" y="82"/>
                        <a:pt x="90" y="82"/>
                      </a:cubicBezTo>
                      <a:lnTo>
                        <a:pt x="89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0" name="Freeform 339"/>
                <p:cNvSpPr>
                  <a:spLocks/>
                </p:cNvSpPr>
                <p:nvPr/>
              </p:nvSpPr>
              <p:spPr bwMode="auto">
                <a:xfrm>
                  <a:off x="5721350" y="3643313"/>
                  <a:ext cx="22225" cy="14287"/>
                </a:xfrm>
                <a:custGeom>
                  <a:avLst/>
                  <a:gdLst>
                    <a:gd name="T0" fmla="*/ 0 w 18"/>
                    <a:gd name="T1" fmla="*/ 0 h 12"/>
                    <a:gd name="T2" fmla="*/ 0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2147483647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1" name="Rectangle 340"/>
                <p:cNvSpPr>
                  <a:spLocks noChangeArrowheads="1"/>
                </p:cNvSpPr>
                <p:nvPr/>
              </p:nvSpPr>
              <p:spPr bwMode="auto">
                <a:xfrm>
                  <a:off x="4903788" y="3275013"/>
                  <a:ext cx="9525" cy="1587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92" name="Freeform 347"/>
                <p:cNvSpPr>
                  <a:spLocks/>
                </p:cNvSpPr>
                <p:nvPr/>
              </p:nvSpPr>
              <p:spPr bwMode="auto">
                <a:xfrm>
                  <a:off x="4616450" y="2119313"/>
                  <a:ext cx="649288" cy="766762"/>
                </a:xfrm>
                <a:custGeom>
                  <a:avLst/>
                  <a:gdLst>
                    <a:gd name="T0" fmla="*/ 2147483647 w 83"/>
                    <a:gd name="T1" fmla="*/ 2147483647 h 98"/>
                    <a:gd name="T2" fmla="*/ 2147483647 w 83"/>
                    <a:gd name="T3" fmla="*/ 2147483647 h 98"/>
                    <a:gd name="T4" fmla="*/ 2147483647 w 83"/>
                    <a:gd name="T5" fmla="*/ 2147483647 h 98"/>
                    <a:gd name="T6" fmla="*/ 2147483647 w 83"/>
                    <a:gd name="T7" fmla="*/ 2147483647 h 98"/>
                    <a:gd name="T8" fmla="*/ 2147483647 w 83"/>
                    <a:gd name="T9" fmla="*/ 2147483647 h 98"/>
                    <a:gd name="T10" fmla="*/ 2147483647 w 83"/>
                    <a:gd name="T11" fmla="*/ 2147483647 h 98"/>
                    <a:gd name="T12" fmla="*/ 2147483647 w 83"/>
                    <a:gd name="T13" fmla="*/ 2147483647 h 98"/>
                    <a:gd name="T14" fmla="*/ 2147483647 w 83"/>
                    <a:gd name="T15" fmla="*/ 2147483647 h 98"/>
                    <a:gd name="T16" fmla="*/ 2147483647 w 83"/>
                    <a:gd name="T17" fmla="*/ 2147483647 h 98"/>
                    <a:gd name="T18" fmla="*/ 2147483647 w 83"/>
                    <a:gd name="T19" fmla="*/ 2147483647 h 98"/>
                    <a:gd name="T20" fmla="*/ 2147483647 w 83"/>
                    <a:gd name="T21" fmla="*/ 2147483647 h 98"/>
                    <a:gd name="T22" fmla="*/ 2147483647 w 83"/>
                    <a:gd name="T23" fmla="*/ 2147483647 h 98"/>
                    <a:gd name="T24" fmla="*/ 2147483647 w 83"/>
                    <a:gd name="T25" fmla="*/ 2147483647 h 98"/>
                    <a:gd name="T26" fmla="*/ 2147483647 w 83"/>
                    <a:gd name="T27" fmla="*/ 2147483647 h 98"/>
                    <a:gd name="T28" fmla="*/ 2147483647 w 83"/>
                    <a:gd name="T29" fmla="*/ 2147483647 h 98"/>
                    <a:gd name="T30" fmla="*/ 2147483647 w 83"/>
                    <a:gd name="T31" fmla="*/ 2147483647 h 98"/>
                    <a:gd name="T32" fmla="*/ 2147483647 w 83"/>
                    <a:gd name="T33" fmla="*/ 2147483647 h 98"/>
                    <a:gd name="T34" fmla="*/ 2147483647 w 83"/>
                    <a:gd name="T35" fmla="*/ 2147483647 h 98"/>
                    <a:gd name="T36" fmla="*/ 2147483647 w 83"/>
                    <a:gd name="T37" fmla="*/ 2147483647 h 98"/>
                    <a:gd name="T38" fmla="*/ 2147483647 w 83"/>
                    <a:gd name="T39" fmla="*/ 2147483647 h 98"/>
                    <a:gd name="T40" fmla="*/ 2147483647 w 83"/>
                    <a:gd name="T41" fmla="*/ 2147483647 h 98"/>
                    <a:gd name="T42" fmla="*/ 2147483647 w 83"/>
                    <a:gd name="T43" fmla="*/ 2147483647 h 98"/>
                    <a:gd name="T44" fmla="*/ 2147483647 w 83"/>
                    <a:gd name="T45" fmla="*/ 2147483647 h 98"/>
                    <a:gd name="T46" fmla="*/ 2147483647 w 83"/>
                    <a:gd name="T47" fmla="*/ 2147483647 h 98"/>
                    <a:gd name="T48" fmla="*/ 2147483647 w 83"/>
                    <a:gd name="T49" fmla="*/ 2147483647 h 98"/>
                    <a:gd name="T50" fmla="*/ 2147483647 w 83"/>
                    <a:gd name="T51" fmla="*/ 0 h 98"/>
                    <a:gd name="T52" fmla="*/ 2147483647 w 83"/>
                    <a:gd name="T53" fmla="*/ 2147483647 h 98"/>
                    <a:gd name="T54" fmla="*/ 2147483647 w 83"/>
                    <a:gd name="T55" fmla="*/ 2147483647 h 98"/>
                    <a:gd name="T56" fmla="*/ 2147483647 w 83"/>
                    <a:gd name="T57" fmla="*/ 2147483647 h 98"/>
                    <a:gd name="T58" fmla="*/ 2147483647 w 83"/>
                    <a:gd name="T59" fmla="*/ 2147483647 h 98"/>
                    <a:gd name="T60" fmla="*/ 2147483647 w 83"/>
                    <a:gd name="T61" fmla="*/ 2147483647 h 98"/>
                    <a:gd name="T62" fmla="*/ 2147483647 w 83"/>
                    <a:gd name="T63" fmla="*/ 2147483647 h 98"/>
                    <a:gd name="T64" fmla="*/ 2147483647 w 83"/>
                    <a:gd name="T65" fmla="*/ 2147483647 h 98"/>
                    <a:gd name="T66" fmla="*/ 2147483647 w 83"/>
                    <a:gd name="T67" fmla="*/ 2147483647 h 98"/>
                    <a:gd name="T68" fmla="*/ 2147483647 w 83"/>
                    <a:gd name="T69" fmla="*/ 2147483647 h 98"/>
                    <a:gd name="T70" fmla="*/ 2147483647 w 83"/>
                    <a:gd name="T71" fmla="*/ 2147483647 h 98"/>
                    <a:gd name="T72" fmla="*/ 2147483647 w 83"/>
                    <a:gd name="T73" fmla="*/ 2147483647 h 98"/>
                    <a:gd name="T74" fmla="*/ 2147483647 w 83"/>
                    <a:gd name="T75" fmla="*/ 2147483647 h 98"/>
                    <a:gd name="T76" fmla="*/ 2147483647 w 83"/>
                    <a:gd name="T77" fmla="*/ 2147483647 h 98"/>
                    <a:gd name="T78" fmla="*/ 2147483647 w 83"/>
                    <a:gd name="T79" fmla="*/ 2147483647 h 98"/>
                    <a:gd name="T80" fmla="*/ 2147483647 w 83"/>
                    <a:gd name="T81" fmla="*/ 2147483647 h 98"/>
                    <a:gd name="T82" fmla="*/ 2147483647 w 83"/>
                    <a:gd name="T83" fmla="*/ 2147483647 h 98"/>
                    <a:gd name="T84" fmla="*/ 2147483647 w 83"/>
                    <a:gd name="T85" fmla="*/ 2147483647 h 98"/>
                    <a:gd name="T86" fmla="*/ 2147483647 w 83"/>
                    <a:gd name="T87" fmla="*/ 2147483647 h 98"/>
                    <a:gd name="T88" fmla="*/ 2147483647 w 83"/>
                    <a:gd name="T89" fmla="*/ 2147483647 h 98"/>
                    <a:gd name="T90" fmla="*/ 2147483647 w 83"/>
                    <a:gd name="T91" fmla="*/ 2147483647 h 9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3" h="98">
                      <a:moveTo>
                        <a:pt x="23" y="87"/>
                      </a:moveTo>
                      <a:cubicBezTo>
                        <a:pt x="23" y="87"/>
                        <a:pt x="24" y="87"/>
                        <a:pt x="24" y="86"/>
                      </a:cubicBezTo>
                      <a:cubicBezTo>
                        <a:pt x="24" y="86"/>
                        <a:pt x="24" y="82"/>
                        <a:pt x="24" y="8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26" y="78"/>
                        <a:pt x="26" y="78"/>
                        <a:pt x="26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24" y="75"/>
                        <a:pt x="23" y="70"/>
                        <a:pt x="23" y="70"/>
                      </a:cubicBezTo>
                      <a:cubicBezTo>
                        <a:pt x="23" y="69"/>
                        <a:pt x="24" y="65"/>
                        <a:pt x="24" y="65"/>
                      </a:cubicBezTo>
                      <a:cubicBezTo>
                        <a:pt x="24" y="65"/>
                        <a:pt x="24" y="62"/>
                        <a:pt x="24" y="62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30" y="59"/>
                        <a:pt x="30" y="59"/>
                        <a:pt x="30" y="59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9" y="54"/>
                        <a:pt x="29" y="54"/>
                        <a:pt x="29" y="54"/>
                      </a:cubicBezTo>
                      <a:cubicBezTo>
                        <a:pt x="31" y="50"/>
                        <a:pt x="31" y="50"/>
                        <a:pt x="31" y="50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6" y="38"/>
                        <a:pt x="36" y="38"/>
                        <a:pt x="36" y="38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7" y="24"/>
                        <a:pt x="47" y="24"/>
                        <a:pt x="47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22"/>
                        <a:pt x="49" y="22"/>
                        <a:pt x="49" y="22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1" y="19"/>
                        <a:pt x="51" y="19"/>
                        <a:pt x="51" y="19"/>
                      </a:cubicBezTo>
                      <a:cubicBezTo>
                        <a:pt x="52" y="19"/>
                        <a:pt x="52" y="19"/>
                        <a:pt x="52" y="19"/>
                      </a:cubicBezTo>
                      <a:cubicBezTo>
                        <a:pt x="53" y="17"/>
                        <a:pt x="53" y="17"/>
                        <a:pt x="53" y="17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9" y="22"/>
                        <a:pt x="59" y="22"/>
                        <a:pt x="59" y="22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8" y="14"/>
                        <a:pt x="68" y="14"/>
                        <a:pt x="68" y="14"/>
                      </a:cubicBezTo>
                      <a:cubicBezTo>
                        <a:pt x="70" y="12"/>
                        <a:pt x="70" y="12"/>
                        <a:pt x="70" y="12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8" y="14"/>
                        <a:pt x="78" y="14"/>
                        <a:pt x="78" y="14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2" y="13"/>
                        <a:pt x="82" y="13"/>
                        <a:pt x="82" y="13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1"/>
                        <a:pt x="69" y="1"/>
                        <a:pt x="69" y="1"/>
                      </a:cubicBezTo>
                      <a:cubicBezTo>
                        <a:pt x="66" y="1"/>
                        <a:pt x="66" y="1"/>
                        <a:pt x="66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5" y="6"/>
                        <a:pt x="55" y="6"/>
                        <a:pt x="55" y="6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37" y="22"/>
                        <a:pt x="37" y="22"/>
                        <a:pt x="37" y="22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5" y="46"/>
                        <a:pt x="25" y="46"/>
                        <a:pt x="25" y="46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13" y="63"/>
                        <a:pt x="13" y="63"/>
                        <a:pt x="13" y="63"/>
                      </a:cubicBezTo>
                      <a:cubicBezTo>
                        <a:pt x="8" y="65"/>
                        <a:pt x="8" y="65"/>
                        <a:pt x="8" y="65"/>
                      </a:cubicBezTo>
                      <a:cubicBezTo>
                        <a:pt x="6" y="69"/>
                        <a:pt x="6" y="69"/>
                        <a:pt x="6" y="69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3" y="73"/>
                        <a:pt x="3" y="73"/>
                        <a:pt x="3" y="73"/>
                      </a:cubicBezTo>
                      <a:cubicBezTo>
                        <a:pt x="2" y="76"/>
                        <a:pt x="2" y="76"/>
                        <a:pt x="2" y="76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3" y="91"/>
                        <a:pt x="3" y="91"/>
                        <a:pt x="3" y="91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7" y="98"/>
                        <a:pt x="7" y="98"/>
                        <a:pt x="7" y="98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16" y="93"/>
                        <a:pt x="16" y="93"/>
                        <a:pt x="16" y="93"/>
                      </a:cubicBezTo>
                      <a:cubicBezTo>
                        <a:pt x="19" y="91"/>
                        <a:pt x="19" y="91"/>
                        <a:pt x="19" y="91"/>
                      </a:cubicBezTo>
                      <a:cubicBezTo>
                        <a:pt x="20" y="92"/>
                        <a:pt x="20" y="92"/>
                        <a:pt x="20" y="92"/>
                      </a:cubicBezTo>
                      <a:cubicBezTo>
                        <a:pt x="20" y="93"/>
                        <a:pt x="20" y="93"/>
                        <a:pt x="20" y="93"/>
                      </a:cubicBezTo>
                      <a:cubicBezTo>
                        <a:pt x="21" y="92"/>
                        <a:pt x="21" y="92"/>
                        <a:pt x="21" y="92"/>
                      </a:cubicBezTo>
                      <a:lnTo>
                        <a:pt x="23" y="8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3" name="Freeform 348"/>
                <p:cNvSpPr>
                  <a:spLocks/>
                </p:cNvSpPr>
                <p:nvPr/>
              </p:nvSpPr>
              <p:spPr bwMode="auto">
                <a:xfrm>
                  <a:off x="4772025" y="2268538"/>
                  <a:ext cx="320675" cy="733425"/>
                </a:xfrm>
                <a:custGeom>
                  <a:avLst/>
                  <a:gdLst>
                    <a:gd name="T0" fmla="*/ 329757991 w 10000"/>
                    <a:gd name="T1" fmla="*/ 900343932 h 9895"/>
                    <a:gd name="T2" fmla="*/ 321712352 w 10000"/>
                    <a:gd name="T3" fmla="*/ 642988176 h 9895"/>
                    <a:gd name="T4" fmla="*/ 305620110 w 10000"/>
                    <a:gd name="T5" fmla="*/ 257355682 h 9895"/>
                    <a:gd name="T6" fmla="*/ 281514137 w 10000"/>
                    <a:gd name="T7" fmla="*/ 214195752 h 9895"/>
                    <a:gd name="T8" fmla="*/ 249329623 w 10000"/>
                    <a:gd name="T9" fmla="*/ 0 h 9895"/>
                    <a:gd name="T10" fmla="*/ 233237382 w 10000"/>
                    <a:gd name="T11" fmla="*/ 128677878 h 9895"/>
                    <a:gd name="T12" fmla="*/ 217145140 w 10000"/>
                    <a:gd name="T13" fmla="*/ 214195752 h 9895"/>
                    <a:gd name="T14" fmla="*/ 176947920 w 10000"/>
                    <a:gd name="T15" fmla="*/ 385627008 h 9895"/>
                    <a:gd name="T16" fmla="*/ 144763406 w 10000"/>
                    <a:gd name="T17" fmla="*/ 471551434 h 9895"/>
                    <a:gd name="T18" fmla="*/ 144763406 w 10000"/>
                    <a:gd name="T19" fmla="*/ 685741627 h 9895"/>
                    <a:gd name="T20" fmla="*/ 112612851 w 10000"/>
                    <a:gd name="T21" fmla="*/ 1028615184 h 9895"/>
                    <a:gd name="T22" fmla="*/ 88473944 w 10000"/>
                    <a:gd name="T23" fmla="*/ 1328729803 h 9895"/>
                    <a:gd name="T24" fmla="*/ 80428336 w 10000"/>
                    <a:gd name="T25" fmla="*/ 1586085559 h 9895"/>
                    <a:gd name="T26" fmla="*/ 48243854 w 10000"/>
                    <a:gd name="T27" fmla="*/ 1757522301 h 9895"/>
                    <a:gd name="T28" fmla="*/ 32184514 w 10000"/>
                    <a:gd name="T29" fmla="*/ 1971718053 h 9895"/>
                    <a:gd name="T30" fmla="*/ 32184514 w 10000"/>
                    <a:gd name="T31" fmla="*/ 2147483647 h 9895"/>
                    <a:gd name="T32" fmla="*/ 32184514 w 10000"/>
                    <a:gd name="T33" fmla="*/ 2147483647 h 9895"/>
                    <a:gd name="T34" fmla="*/ 32184514 w 10000"/>
                    <a:gd name="T35" fmla="*/ 2147483647 h 9895"/>
                    <a:gd name="T36" fmla="*/ 8045607 w 10000"/>
                    <a:gd name="T37" fmla="*/ 2147483647 h 9895"/>
                    <a:gd name="T38" fmla="*/ 16092241 w 10000"/>
                    <a:gd name="T39" fmla="*/ 2147483647 h 9895"/>
                    <a:gd name="T40" fmla="*/ 57377416 w 10000"/>
                    <a:gd name="T41" fmla="*/ 2147483647 h 9895"/>
                    <a:gd name="T42" fmla="*/ 62950940 w 10000"/>
                    <a:gd name="T43" fmla="*/ 2147483647 h 9895"/>
                    <a:gd name="T44" fmla="*/ 80428336 w 10000"/>
                    <a:gd name="T45" fmla="*/ 2147483647 h 9895"/>
                    <a:gd name="T46" fmla="*/ 104566217 w 10000"/>
                    <a:gd name="T47" fmla="*/ 2147483647 h 9895"/>
                    <a:gd name="T48" fmla="*/ 144763406 w 10000"/>
                    <a:gd name="T49" fmla="*/ 2147483647 h 9895"/>
                    <a:gd name="T50" fmla="*/ 152810071 w 10000"/>
                    <a:gd name="T51" fmla="*/ 2147483647 h 9895"/>
                    <a:gd name="T52" fmla="*/ 193040161 w 10000"/>
                    <a:gd name="T53" fmla="*/ 2147483647 h 9895"/>
                    <a:gd name="T54" fmla="*/ 184994553 w 10000"/>
                    <a:gd name="T55" fmla="*/ 2147483647 h 9895"/>
                    <a:gd name="T56" fmla="*/ 168902312 w 10000"/>
                    <a:gd name="T57" fmla="*/ 2147483647 h 9895"/>
                    <a:gd name="T58" fmla="*/ 193040161 w 10000"/>
                    <a:gd name="T59" fmla="*/ 1971718053 h 9895"/>
                    <a:gd name="T60" fmla="*/ 265421864 w 10000"/>
                    <a:gd name="T61" fmla="*/ 1714768849 h 9895"/>
                    <a:gd name="T62" fmla="*/ 265421864 w 10000"/>
                    <a:gd name="T63" fmla="*/ 1457407681 h 9895"/>
                    <a:gd name="T64" fmla="*/ 305620110 w 10000"/>
                    <a:gd name="T65" fmla="*/ 1157293062 h 9895"/>
                    <a:gd name="T66" fmla="*/ 329757991 w 10000"/>
                    <a:gd name="T67" fmla="*/ 1157293062 h 989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000" h="9895">
                      <a:moveTo>
                        <a:pt x="10000" y="2316"/>
                      </a:moveTo>
                      <a:lnTo>
                        <a:pt x="10000" y="2211"/>
                      </a:lnTo>
                      <a:lnTo>
                        <a:pt x="9756" y="1895"/>
                      </a:lnTo>
                      <a:lnTo>
                        <a:pt x="9756" y="1579"/>
                      </a:lnTo>
                      <a:lnTo>
                        <a:pt x="9756" y="1158"/>
                      </a:lnTo>
                      <a:lnTo>
                        <a:pt x="9268" y="632"/>
                      </a:lnTo>
                      <a:lnTo>
                        <a:pt x="9024" y="632"/>
                      </a:lnTo>
                      <a:lnTo>
                        <a:pt x="8537" y="526"/>
                      </a:lnTo>
                      <a:lnTo>
                        <a:pt x="7805" y="211"/>
                      </a:lnTo>
                      <a:lnTo>
                        <a:pt x="7561" y="0"/>
                      </a:lnTo>
                      <a:lnTo>
                        <a:pt x="7317" y="0"/>
                      </a:lnTo>
                      <a:lnTo>
                        <a:pt x="7073" y="316"/>
                      </a:lnTo>
                      <a:lnTo>
                        <a:pt x="7073" y="526"/>
                      </a:lnTo>
                      <a:lnTo>
                        <a:pt x="6585" y="526"/>
                      </a:lnTo>
                      <a:lnTo>
                        <a:pt x="5854" y="526"/>
                      </a:lnTo>
                      <a:lnTo>
                        <a:pt x="5366" y="947"/>
                      </a:lnTo>
                      <a:lnTo>
                        <a:pt x="5122" y="947"/>
                      </a:lnTo>
                      <a:lnTo>
                        <a:pt x="4390" y="1158"/>
                      </a:lnTo>
                      <a:lnTo>
                        <a:pt x="4146" y="1368"/>
                      </a:lnTo>
                      <a:lnTo>
                        <a:pt x="4390" y="1684"/>
                      </a:lnTo>
                      <a:lnTo>
                        <a:pt x="3902" y="2000"/>
                      </a:lnTo>
                      <a:lnTo>
                        <a:pt x="3415" y="2526"/>
                      </a:lnTo>
                      <a:lnTo>
                        <a:pt x="2927" y="2632"/>
                      </a:lnTo>
                      <a:lnTo>
                        <a:pt x="2683" y="3263"/>
                      </a:lnTo>
                      <a:lnTo>
                        <a:pt x="2195" y="3684"/>
                      </a:lnTo>
                      <a:lnTo>
                        <a:pt x="2439" y="3895"/>
                      </a:lnTo>
                      <a:lnTo>
                        <a:pt x="2439" y="4211"/>
                      </a:lnTo>
                      <a:lnTo>
                        <a:pt x="1463" y="4316"/>
                      </a:lnTo>
                      <a:lnTo>
                        <a:pt x="976" y="4526"/>
                      </a:lnTo>
                      <a:lnTo>
                        <a:pt x="976" y="4842"/>
                      </a:lnTo>
                      <a:cubicBezTo>
                        <a:pt x="976" y="4842"/>
                        <a:pt x="732" y="5263"/>
                        <a:pt x="732" y="5368"/>
                      </a:cubicBezTo>
                      <a:cubicBezTo>
                        <a:pt x="813" y="5544"/>
                        <a:pt x="895" y="5719"/>
                        <a:pt x="976" y="5895"/>
                      </a:cubicBezTo>
                      <a:lnTo>
                        <a:pt x="1463" y="6211"/>
                      </a:lnTo>
                      <a:lnTo>
                        <a:pt x="976" y="6421"/>
                      </a:lnTo>
                      <a:lnTo>
                        <a:pt x="976" y="6632"/>
                      </a:lnTo>
                      <a:lnTo>
                        <a:pt x="976" y="7053"/>
                      </a:lnTo>
                      <a:cubicBezTo>
                        <a:pt x="976" y="7158"/>
                        <a:pt x="732" y="7158"/>
                        <a:pt x="732" y="7158"/>
                      </a:cubicBezTo>
                      <a:lnTo>
                        <a:pt x="244" y="7684"/>
                      </a:lnTo>
                      <a:lnTo>
                        <a:pt x="0" y="7789"/>
                      </a:lnTo>
                      <a:cubicBezTo>
                        <a:pt x="488" y="8316"/>
                        <a:pt x="329" y="8217"/>
                        <a:pt x="488" y="8316"/>
                      </a:cubicBezTo>
                      <a:cubicBezTo>
                        <a:pt x="647" y="8415"/>
                        <a:pt x="746" y="8264"/>
                        <a:pt x="955" y="8384"/>
                      </a:cubicBezTo>
                      <a:cubicBezTo>
                        <a:pt x="1164" y="8504"/>
                        <a:pt x="1597" y="8867"/>
                        <a:pt x="1740" y="9038"/>
                      </a:cubicBezTo>
                      <a:cubicBezTo>
                        <a:pt x="1883" y="9209"/>
                        <a:pt x="1786" y="9301"/>
                        <a:pt x="1814" y="9410"/>
                      </a:cubicBezTo>
                      <a:cubicBezTo>
                        <a:pt x="1842" y="9519"/>
                        <a:pt x="1865" y="9637"/>
                        <a:pt x="1909" y="9693"/>
                      </a:cubicBezTo>
                      <a:cubicBezTo>
                        <a:pt x="1953" y="9749"/>
                        <a:pt x="1990" y="9709"/>
                        <a:pt x="2078" y="9743"/>
                      </a:cubicBezTo>
                      <a:cubicBezTo>
                        <a:pt x="2166" y="9777"/>
                        <a:pt x="2338" y="9905"/>
                        <a:pt x="2439" y="9895"/>
                      </a:cubicBezTo>
                      <a:cubicBezTo>
                        <a:pt x="2540" y="9885"/>
                        <a:pt x="2602" y="9754"/>
                        <a:pt x="2683" y="9684"/>
                      </a:cubicBezTo>
                      <a:lnTo>
                        <a:pt x="3171" y="9474"/>
                      </a:lnTo>
                      <a:lnTo>
                        <a:pt x="3902" y="9474"/>
                      </a:lnTo>
                      <a:lnTo>
                        <a:pt x="4390" y="9053"/>
                      </a:lnTo>
                      <a:cubicBezTo>
                        <a:pt x="4471" y="8807"/>
                        <a:pt x="4553" y="8562"/>
                        <a:pt x="4634" y="8316"/>
                      </a:cubicBezTo>
                      <a:lnTo>
                        <a:pt x="4634" y="7895"/>
                      </a:lnTo>
                      <a:lnTo>
                        <a:pt x="5122" y="7789"/>
                      </a:lnTo>
                      <a:lnTo>
                        <a:pt x="5854" y="7684"/>
                      </a:lnTo>
                      <a:lnTo>
                        <a:pt x="5854" y="7158"/>
                      </a:lnTo>
                      <a:lnTo>
                        <a:pt x="5610" y="6842"/>
                      </a:lnTo>
                      <a:lnTo>
                        <a:pt x="4878" y="6632"/>
                      </a:lnTo>
                      <a:cubicBezTo>
                        <a:pt x="4959" y="6386"/>
                        <a:pt x="5041" y="6141"/>
                        <a:pt x="5122" y="5895"/>
                      </a:cubicBezTo>
                      <a:lnTo>
                        <a:pt x="5122" y="5368"/>
                      </a:lnTo>
                      <a:lnTo>
                        <a:pt x="5854" y="4842"/>
                      </a:lnTo>
                      <a:lnTo>
                        <a:pt x="6585" y="4632"/>
                      </a:lnTo>
                      <a:lnTo>
                        <a:pt x="8049" y="4211"/>
                      </a:lnTo>
                      <a:lnTo>
                        <a:pt x="8293" y="3895"/>
                      </a:lnTo>
                      <a:lnTo>
                        <a:pt x="8049" y="3579"/>
                      </a:lnTo>
                      <a:lnTo>
                        <a:pt x="8537" y="3263"/>
                      </a:lnTo>
                      <a:lnTo>
                        <a:pt x="9268" y="2842"/>
                      </a:lnTo>
                      <a:lnTo>
                        <a:pt x="10000" y="2947"/>
                      </a:lnTo>
                      <a:lnTo>
                        <a:pt x="10000" y="2842"/>
                      </a:lnTo>
                      <a:lnTo>
                        <a:pt x="10000" y="2316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4" name="Freeform 349"/>
                <p:cNvSpPr>
                  <a:spLocks/>
                </p:cNvSpPr>
                <p:nvPr/>
              </p:nvSpPr>
              <p:spPr bwMode="auto">
                <a:xfrm>
                  <a:off x="5046663" y="3135313"/>
                  <a:ext cx="446087" cy="287337"/>
                </a:xfrm>
                <a:custGeom>
                  <a:avLst/>
                  <a:gdLst>
                    <a:gd name="T0" fmla="*/ 2147483647 w 57"/>
                    <a:gd name="T1" fmla="*/ 2147483647 h 37"/>
                    <a:gd name="T2" fmla="*/ 2147483647 w 57"/>
                    <a:gd name="T3" fmla="*/ 2147483647 h 37"/>
                    <a:gd name="T4" fmla="*/ 2147483647 w 57"/>
                    <a:gd name="T5" fmla="*/ 2147483647 h 37"/>
                    <a:gd name="T6" fmla="*/ 2147483647 w 57"/>
                    <a:gd name="T7" fmla="*/ 2147483647 h 37"/>
                    <a:gd name="T8" fmla="*/ 2147483647 w 57"/>
                    <a:gd name="T9" fmla="*/ 2147483647 h 37"/>
                    <a:gd name="T10" fmla="*/ 2147483647 w 57"/>
                    <a:gd name="T11" fmla="*/ 2147483647 h 37"/>
                    <a:gd name="T12" fmla="*/ 2147483647 w 57"/>
                    <a:gd name="T13" fmla="*/ 2147483647 h 37"/>
                    <a:gd name="T14" fmla="*/ 2147483647 w 57"/>
                    <a:gd name="T15" fmla="*/ 2147483647 h 37"/>
                    <a:gd name="T16" fmla="*/ 2147483647 w 57"/>
                    <a:gd name="T17" fmla="*/ 2147483647 h 37"/>
                    <a:gd name="T18" fmla="*/ 2147483647 w 57"/>
                    <a:gd name="T19" fmla="*/ 2147483647 h 37"/>
                    <a:gd name="T20" fmla="*/ 2147483647 w 57"/>
                    <a:gd name="T21" fmla="*/ 2147483647 h 37"/>
                    <a:gd name="T22" fmla="*/ 2147483647 w 57"/>
                    <a:gd name="T23" fmla="*/ 0 h 37"/>
                    <a:gd name="T24" fmla="*/ 2147483647 w 57"/>
                    <a:gd name="T25" fmla="*/ 0 h 37"/>
                    <a:gd name="T26" fmla="*/ 2147483647 w 57"/>
                    <a:gd name="T27" fmla="*/ 2147483647 h 37"/>
                    <a:gd name="T28" fmla="*/ 2147483647 w 57"/>
                    <a:gd name="T29" fmla="*/ 2147483647 h 37"/>
                    <a:gd name="T30" fmla="*/ 2147483647 w 57"/>
                    <a:gd name="T31" fmla="*/ 2147483647 h 37"/>
                    <a:gd name="T32" fmla="*/ 2147483647 w 57"/>
                    <a:gd name="T33" fmla="*/ 2147483647 h 37"/>
                    <a:gd name="T34" fmla="*/ 2147483647 w 57"/>
                    <a:gd name="T35" fmla="*/ 2147483647 h 37"/>
                    <a:gd name="T36" fmla="*/ 2147483647 w 57"/>
                    <a:gd name="T37" fmla="*/ 2147483647 h 37"/>
                    <a:gd name="T38" fmla="*/ 2147483647 w 57"/>
                    <a:gd name="T39" fmla="*/ 2147483647 h 37"/>
                    <a:gd name="T40" fmla="*/ 2147483647 w 57"/>
                    <a:gd name="T41" fmla="*/ 2147483647 h 37"/>
                    <a:gd name="T42" fmla="*/ 2147483647 w 57"/>
                    <a:gd name="T43" fmla="*/ 2147483647 h 37"/>
                    <a:gd name="T44" fmla="*/ 0 w 57"/>
                    <a:gd name="T45" fmla="*/ 2147483647 h 37"/>
                    <a:gd name="T46" fmla="*/ 0 w 57"/>
                    <a:gd name="T47" fmla="*/ 2147483647 h 37"/>
                    <a:gd name="T48" fmla="*/ 2147483647 w 57"/>
                    <a:gd name="T49" fmla="*/ 2147483647 h 37"/>
                    <a:gd name="T50" fmla="*/ 2147483647 w 57"/>
                    <a:gd name="T51" fmla="*/ 2147483647 h 37"/>
                    <a:gd name="T52" fmla="*/ 2147483647 w 57"/>
                    <a:gd name="T53" fmla="*/ 2147483647 h 37"/>
                    <a:gd name="T54" fmla="*/ 2147483647 w 57"/>
                    <a:gd name="T55" fmla="*/ 2147483647 h 37"/>
                    <a:gd name="T56" fmla="*/ 2147483647 w 57"/>
                    <a:gd name="T57" fmla="*/ 2147483647 h 37"/>
                    <a:gd name="T58" fmla="*/ 2147483647 w 57"/>
                    <a:gd name="T59" fmla="*/ 2147483647 h 37"/>
                    <a:gd name="T60" fmla="*/ 2147483647 w 57"/>
                    <a:gd name="T61" fmla="*/ 2147483647 h 37"/>
                    <a:gd name="T62" fmla="*/ 2147483647 w 57"/>
                    <a:gd name="T63" fmla="*/ 2147483647 h 37"/>
                    <a:gd name="T64" fmla="*/ 2147483647 w 57"/>
                    <a:gd name="T65" fmla="*/ 2147483647 h 37"/>
                    <a:gd name="T66" fmla="*/ 2147483647 w 57"/>
                    <a:gd name="T67" fmla="*/ 2147483647 h 37"/>
                    <a:gd name="T68" fmla="*/ 2147483647 w 57"/>
                    <a:gd name="T69" fmla="*/ 2147483647 h 37"/>
                    <a:gd name="T70" fmla="*/ 2147483647 w 57"/>
                    <a:gd name="T71" fmla="*/ 2147483647 h 37"/>
                    <a:gd name="T72" fmla="*/ 2147483647 w 57"/>
                    <a:gd name="T73" fmla="*/ 2147483647 h 37"/>
                    <a:gd name="T74" fmla="*/ 2147483647 w 57"/>
                    <a:gd name="T75" fmla="*/ 2147483647 h 37"/>
                    <a:gd name="T76" fmla="*/ 2147483647 w 57"/>
                    <a:gd name="T77" fmla="*/ 2147483647 h 37"/>
                    <a:gd name="T78" fmla="*/ 2147483647 w 57"/>
                    <a:gd name="T79" fmla="*/ 2147483647 h 37"/>
                    <a:gd name="T80" fmla="*/ 2147483647 w 57"/>
                    <a:gd name="T81" fmla="*/ 2147483647 h 37"/>
                    <a:gd name="T82" fmla="*/ 2147483647 w 57"/>
                    <a:gd name="T83" fmla="*/ 2147483647 h 37"/>
                    <a:gd name="T84" fmla="*/ 2147483647 w 57"/>
                    <a:gd name="T85" fmla="*/ 2147483647 h 37"/>
                    <a:gd name="T86" fmla="*/ 2147483647 w 57"/>
                    <a:gd name="T87" fmla="*/ 2147483647 h 37"/>
                    <a:gd name="T88" fmla="*/ 2147483647 w 57"/>
                    <a:gd name="T89" fmla="*/ 2147483647 h 37"/>
                    <a:gd name="T90" fmla="*/ 2147483647 w 57"/>
                    <a:gd name="T91" fmla="*/ 2147483647 h 3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57" h="37">
                      <a:moveTo>
                        <a:pt x="54" y="22"/>
                      </a:move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4" y="24"/>
                        <a:pt x="24" y="24"/>
                        <a:pt x="24" y="24"/>
                      </a:cubicBezTo>
                      <a:cubicBezTo>
                        <a:pt x="24" y="24"/>
                        <a:pt x="26" y="26"/>
                        <a:pt x="25" y="28"/>
                      </a:cubicBezTo>
                      <a:cubicBezTo>
                        <a:pt x="25" y="29"/>
                        <a:pt x="22" y="30"/>
                        <a:pt x="22" y="30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6" y="32"/>
                        <a:pt x="36" y="32"/>
                        <a:pt x="36" y="32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45" y="34"/>
                        <a:pt x="45" y="34"/>
                        <a:pt x="45" y="34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50" y="27"/>
                        <a:pt x="50" y="27"/>
                        <a:pt x="50" y="27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lnTo>
                        <a:pt x="54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5" name="Freeform 350"/>
                <p:cNvSpPr>
                  <a:spLocks/>
                </p:cNvSpPr>
                <p:nvPr/>
              </p:nvSpPr>
              <p:spPr bwMode="auto">
                <a:xfrm>
                  <a:off x="5303838" y="3135313"/>
                  <a:ext cx="55562" cy="30162"/>
                </a:xfrm>
                <a:custGeom>
                  <a:avLst/>
                  <a:gdLst>
                    <a:gd name="T0" fmla="*/ 2147483647 w 42"/>
                    <a:gd name="T1" fmla="*/ 2147483647 h 24"/>
                    <a:gd name="T2" fmla="*/ 2147483647 w 42"/>
                    <a:gd name="T3" fmla="*/ 0 h 24"/>
                    <a:gd name="T4" fmla="*/ 0 w 42"/>
                    <a:gd name="T5" fmla="*/ 2147483647 h 24"/>
                    <a:gd name="T6" fmla="*/ 2147483647 w 42"/>
                    <a:gd name="T7" fmla="*/ 2147483647 h 24"/>
                    <a:gd name="T8" fmla="*/ 2147483647 w 42"/>
                    <a:gd name="T9" fmla="*/ 2147483647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24">
                      <a:moveTo>
                        <a:pt x="36" y="24"/>
                      </a:moveTo>
                      <a:lnTo>
                        <a:pt x="18" y="0"/>
                      </a:lnTo>
                      <a:lnTo>
                        <a:pt x="0" y="6"/>
                      </a:lnTo>
                      <a:lnTo>
                        <a:pt x="42" y="24"/>
                      </a:lnTo>
                      <a:lnTo>
                        <a:pt x="3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6" name="Freeform 359"/>
                <p:cNvSpPr>
                  <a:spLocks/>
                </p:cNvSpPr>
                <p:nvPr/>
              </p:nvSpPr>
              <p:spPr bwMode="auto">
                <a:xfrm>
                  <a:off x="4991100" y="3009900"/>
                  <a:ext cx="77788" cy="47625"/>
                </a:xfrm>
                <a:custGeom>
                  <a:avLst/>
                  <a:gdLst>
                    <a:gd name="T0" fmla="*/ 2147483647 w 60"/>
                    <a:gd name="T1" fmla="*/ 2147483647 h 36"/>
                    <a:gd name="T2" fmla="*/ 2147483647 w 60"/>
                    <a:gd name="T3" fmla="*/ 2147483647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0 h 36"/>
                    <a:gd name="T10" fmla="*/ 2147483647 w 60"/>
                    <a:gd name="T11" fmla="*/ 0 h 36"/>
                    <a:gd name="T12" fmla="*/ 2147483647 w 60"/>
                    <a:gd name="T13" fmla="*/ 2147483647 h 36"/>
                    <a:gd name="T14" fmla="*/ 0 w 60"/>
                    <a:gd name="T15" fmla="*/ 2147483647 h 36"/>
                    <a:gd name="T16" fmla="*/ 2147483647 w 60"/>
                    <a:gd name="T17" fmla="*/ 2147483647 h 36"/>
                    <a:gd name="T18" fmla="*/ 2147483647 w 60"/>
                    <a:gd name="T19" fmla="*/ 2147483647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0" h="36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7" name="Freeform 360"/>
                <p:cNvSpPr>
                  <a:spLocks/>
                </p:cNvSpPr>
                <p:nvPr/>
              </p:nvSpPr>
              <p:spPr bwMode="auto">
                <a:xfrm>
                  <a:off x="4849813" y="3033713"/>
                  <a:ext cx="242887" cy="217487"/>
                </a:xfrm>
                <a:custGeom>
                  <a:avLst/>
                  <a:gdLst>
                    <a:gd name="T0" fmla="*/ 2147483647 w 31"/>
                    <a:gd name="T1" fmla="*/ 2147483647 h 28"/>
                    <a:gd name="T2" fmla="*/ 2147483647 w 31"/>
                    <a:gd name="T3" fmla="*/ 2147483647 h 28"/>
                    <a:gd name="T4" fmla="*/ 2147483647 w 31"/>
                    <a:gd name="T5" fmla="*/ 2147483647 h 28"/>
                    <a:gd name="T6" fmla="*/ 2147483647 w 31"/>
                    <a:gd name="T7" fmla="*/ 2147483647 h 28"/>
                    <a:gd name="T8" fmla="*/ 2147483647 w 31"/>
                    <a:gd name="T9" fmla="*/ 2147483647 h 28"/>
                    <a:gd name="T10" fmla="*/ 2147483647 w 31"/>
                    <a:gd name="T11" fmla="*/ 2147483647 h 28"/>
                    <a:gd name="T12" fmla="*/ 2147483647 w 31"/>
                    <a:gd name="T13" fmla="*/ 2147483647 h 28"/>
                    <a:gd name="T14" fmla="*/ 2147483647 w 31"/>
                    <a:gd name="T15" fmla="*/ 2147483647 h 28"/>
                    <a:gd name="T16" fmla="*/ 2147483647 w 31"/>
                    <a:gd name="T17" fmla="*/ 2147483647 h 28"/>
                    <a:gd name="T18" fmla="*/ 2147483647 w 31"/>
                    <a:gd name="T19" fmla="*/ 2147483647 h 28"/>
                    <a:gd name="T20" fmla="*/ 2147483647 w 31"/>
                    <a:gd name="T21" fmla="*/ 2147483647 h 28"/>
                    <a:gd name="T22" fmla="*/ 2147483647 w 31"/>
                    <a:gd name="T23" fmla="*/ 2147483647 h 28"/>
                    <a:gd name="T24" fmla="*/ 2147483647 w 31"/>
                    <a:gd name="T25" fmla="*/ 2147483647 h 28"/>
                    <a:gd name="T26" fmla="*/ 2147483647 w 31"/>
                    <a:gd name="T27" fmla="*/ 2147483647 h 28"/>
                    <a:gd name="T28" fmla="*/ 2147483647 w 31"/>
                    <a:gd name="T29" fmla="*/ 2147483647 h 28"/>
                    <a:gd name="T30" fmla="*/ 2147483647 w 31"/>
                    <a:gd name="T31" fmla="*/ 2147483647 h 28"/>
                    <a:gd name="T32" fmla="*/ 2147483647 w 31"/>
                    <a:gd name="T33" fmla="*/ 2147483647 h 28"/>
                    <a:gd name="T34" fmla="*/ 2147483647 w 31"/>
                    <a:gd name="T35" fmla="*/ 2147483647 h 28"/>
                    <a:gd name="T36" fmla="*/ 2147483647 w 31"/>
                    <a:gd name="T37" fmla="*/ 2147483647 h 28"/>
                    <a:gd name="T38" fmla="*/ 2147483647 w 31"/>
                    <a:gd name="T39" fmla="*/ 2147483647 h 28"/>
                    <a:gd name="T40" fmla="*/ 2147483647 w 31"/>
                    <a:gd name="T41" fmla="*/ 2147483647 h 28"/>
                    <a:gd name="T42" fmla="*/ 2147483647 w 31"/>
                    <a:gd name="T43" fmla="*/ 2147483647 h 28"/>
                    <a:gd name="T44" fmla="*/ 2147483647 w 31"/>
                    <a:gd name="T45" fmla="*/ 2147483647 h 28"/>
                    <a:gd name="T46" fmla="*/ 2147483647 w 31"/>
                    <a:gd name="T47" fmla="*/ 0 h 28"/>
                    <a:gd name="T48" fmla="*/ 2147483647 w 31"/>
                    <a:gd name="T49" fmla="*/ 2147483647 h 28"/>
                    <a:gd name="T50" fmla="*/ 2147483647 w 31"/>
                    <a:gd name="T51" fmla="*/ 2147483647 h 28"/>
                    <a:gd name="T52" fmla="*/ 2147483647 w 31"/>
                    <a:gd name="T53" fmla="*/ 0 h 28"/>
                    <a:gd name="T54" fmla="*/ 2147483647 w 31"/>
                    <a:gd name="T55" fmla="*/ 0 h 28"/>
                    <a:gd name="T56" fmla="*/ 2147483647 w 31"/>
                    <a:gd name="T57" fmla="*/ 2147483647 h 28"/>
                    <a:gd name="T58" fmla="*/ 2147483647 w 31"/>
                    <a:gd name="T59" fmla="*/ 2147483647 h 28"/>
                    <a:gd name="T60" fmla="*/ 0 w 31"/>
                    <a:gd name="T61" fmla="*/ 2147483647 h 28"/>
                    <a:gd name="T62" fmla="*/ 0 w 31"/>
                    <a:gd name="T63" fmla="*/ 2147483647 h 28"/>
                    <a:gd name="T64" fmla="*/ 2147483647 w 31"/>
                    <a:gd name="T65" fmla="*/ 2147483647 h 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1" h="28">
                      <a:moveTo>
                        <a:pt x="1" y="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7"/>
                        <a:pt x="2" y="17"/>
                      </a:cubicBezTo>
                      <a:cubicBezTo>
                        <a:pt x="2" y="17"/>
                        <a:pt x="2" y="19"/>
                        <a:pt x="2" y="20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23" y="28"/>
                        <a:pt x="23" y="28"/>
                        <a:pt x="23" y="28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29" y="23"/>
                        <a:pt x="29" y="23"/>
                        <a:pt x="29" y="23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1" y="10"/>
                        <a:pt x="31" y="10"/>
                        <a:pt x="31" y="1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5" y="1"/>
                        <a:pt x="15" y="1"/>
                      </a:cubicBezTo>
                      <a:cubicBezTo>
                        <a:pt x="14" y="1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8" name="Freeform 364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9" name="Freeform 365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0" name="Freeform 366"/>
                <p:cNvSpPr>
                  <a:spLocks/>
                </p:cNvSpPr>
                <p:nvPr/>
              </p:nvSpPr>
              <p:spPr bwMode="auto">
                <a:xfrm>
                  <a:off x="4198938" y="4016375"/>
                  <a:ext cx="407987" cy="384175"/>
                </a:xfrm>
                <a:custGeom>
                  <a:avLst/>
                  <a:gdLst>
                    <a:gd name="T0" fmla="*/ 2147483647 w 52"/>
                    <a:gd name="T1" fmla="*/ 2147483647 h 49"/>
                    <a:gd name="T2" fmla="*/ 2147483647 w 52"/>
                    <a:gd name="T3" fmla="*/ 2147483647 h 49"/>
                    <a:gd name="T4" fmla="*/ 2147483647 w 52"/>
                    <a:gd name="T5" fmla="*/ 2147483647 h 49"/>
                    <a:gd name="T6" fmla="*/ 2147483647 w 52"/>
                    <a:gd name="T7" fmla="*/ 2147483647 h 49"/>
                    <a:gd name="T8" fmla="*/ 2147483647 w 52"/>
                    <a:gd name="T9" fmla="*/ 2147483647 h 49"/>
                    <a:gd name="T10" fmla="*/ 2147483647 w 52"/>
                    <a:gd name="T11" fmla="*/ 2147483647 h 49"/>
                    <a:gd name="T12" fmla="*/ 2147483647 w 52"/>
                    <a:gd name="T13" fmla="*/ 2147483647 h 49"/>
                    <a:gd name="T14" fmla="*/ 2147483647 w 52"/>
                    <a:gd name="T15" fmla="*/ 2147483647 h 49"/>
                    <a:gd name="T16" fmla="*/ 2147483647 w 52"/>
                    <a:gd name="T17" fmla="*/ 2147483647 h 49"/>
                    <a:gd name="T18" fmla="*/ 2147483647 w 52"/>
                    <a:gd name="T19" fmla="*/ 2147483647 h 49"/>
                    <a:gd name="T20" fmla="*/ 2147483647 w 52"/>
                    <a:gd name="T21" fmla="*/ 2147483647 h 49"/>
                    <a:gd name="T22" fmla="*/ 2147483647 w 52"/>
                    <a:gd name="T23" fmla="*/ 0 h 49"/>
                    <a:gd name="T24" fmla="*/ 2147483647 w 52"/>
                    <a:gd name="T25" fmla="*/ 0 h 49"/>
                    <a:gd name="T26" fmla="*/ 2147483647 w 52"/>
                    <a:gd name="T27" fmla="*/ 2147483647 h 49"/>
                    <a:gd name="T28" fmla="*/ 2147483647 w 52"/>
                    <a:gd name="T29" fmla="*/ 2147483647 h 49"/>
                    <a:gd name="T30" fmla="*/ 2147483647 w 52"/>
                    <a:gd name="T31" fmla="*/ 2147483647 h 49"/>
                    <a:gd name="T32" fmla="*/ 2147483647 w 52"/>
                    <a:gd name="T33" fmla="*/ 2147483647 h 49"/>
                    <a:gd name="T34" fmla="*/ 2147483647 w 52"/>
                    <a:gd name="T35" fmla="*/ 2147483647 h 49"/>
                    <a:gd name="T36" fmla="*/ 2147483647 w 52"/>
                    <a:gd name="T37" fmla="*/ 2147483647 h 49"/>
                    <a:gd name="T38" fmla="*/ 0 w 52"/>
                    <a:gd name="T39" fmla="*/ 2147483647 h 49"/>
                    <a:gd name="T40" fmla="*/ 0 w 52"/>
                    <a:gd name="T41" fmla="*/ 2147483647 h 49"/>
                    <a:gd name="T42" fmla="*/ 2147483647 w 52"/>
                    <a:gd name="T43" fmla="*/ 2147483647 h 49"/>
                    <a:gd name="T44" fmla="*/ 2147483647 w 52"/>
                    <a:gd name="T45" fmla="*/ 2147483647 h 49"/>
                    <a:gd name="T46" fmla="*/ 2147483647 w 52"/>
                    <a:gd name="T47" fmla="*/ 2147483647 h 49"/>
                    <a:gd name="T48" fmla="*/ 2147483647 w 52"/>
                    <a:gd name="T49" fmla="*/ 2147483647 h 49"/>
                    <a:gd name="T50" fmla="*/ 2147483647 w 52"/>
                    <a:gd name="T51" fmla="*/ 2147483647 h 49"/>
                    <a:gd name="T52" fmla="*/ 2147483647 w 52"/>
                    <a:gd name="T53" fmla="*/ 2147483647 h 49"/>
                    <a:gd name="T54" fmla="*/ 2147483647 w 52"/>
                    <a:gd name="T55" fmla="*/ 2147483647 h 49"/>
                    <a:gd name="T56" fmla="*/ 2147483647 w 52"/>
                    <a:gd name="T57" fmla="*/ 2147483647 h 49"/>
                    <a:gd name="T58" fmla="*/ 2147483647 w 52"/>
                    <a:gd name="T59" fmla="*/ 2147483647 h 49"/>
                    <a:gd name="T60" fmla="*/ 2147483647 w 52"/>
                    <a:gd name="T61" fmla="*/ 2147483647 h 49"/>
                    <a:gd name="T62" fmla="*/ 2147483647 w 52"/>
                    <a:gd name="T63" fmla="*/ 2147483647 h 49"/>
                    <a:gd name="T64" fmla="*/ 2147483647 w 52"/>
                    <a:gd name="T65" fmla="*/ 2147483647 h 49"/>
                    <a:gd name="T66" fmla="*/ 2147483647 w 52"/>
                    <a:gd name="T67" fmla="*/ 2147483647 h 49"/>
                    <a:gd name="T68" fmla="*/ 2147483647 w 52"/>
                    <a:gd name="T69" fmla="*/ 2147483647 h 49"/>
                    <a:gd name="T70" fmla="*/ 2147483647 w 52"/>
                    <a:gd name="T71" fmla="*/ 2147483647 h 49"/>
                    <a:gd name="T72" fmla="*/ 2147483647 w 52"/>
                    <a:gd name="T73" fmla="*/ 2147483647 h 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2" h="49">
                      <a:moveTo>
                        <a:pt x="24" y="44"/>
                      </a:moveTo>
                      <a:cubicBezTo>
                        <a:pt x="27" y="40"/>
                        <a:pt x="27" y="40"/>
                        <a:pt x="27" y="40"/>
                      </a:cubicBez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8" y="33"/>
                        <a:pt x="38" y="33"/>
                        <a:pt x="38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43" y="33"/>
                        <a:pt x="43" y="33"/>
                        <a:pt x="43" y="33"/>
                      </a:cubicBezTo>
                      <a:cubicBezTo>
                        <a:pt x="50" y="32"/>
                        <a:pt x="50" y="32"/>
                        <a:pt x="50" y="32"/>
                      </a:cubicBezTo>
                      <a:cubicBezTo>
                        <a:pt x="51" y="29"/>
                        <a:pt x="51" y="29"/>
                        <a:pt x="51" y="29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29"/>
                        <a:pt x="21" y="29"/>
                        <a:pt x="21" y="29"/>
                      </a:cubicBezTo>
                      <a:cubicBezTo>
                        <a:pt x="23" y="30"/>
                        <a:pt x="23" y="30"/>
                        <a:pt x="23" y="30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3" y="42"/>
                        <a:pt x="3" y="42"/>
                        <a:pt x="3" y="4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10" y="42"/>
                        <a:pt x="10" y="42"/>
                      </a:cubicBezTo>
                      <a:cubicBezTo>
                        <a:pt x="11" y="42"/>
                        <a:pt x="11" y="44"/>
                        <a:pt x="11" y="44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15" y="48"/>
                        <a:pt x="15" y="48"/>
                        <a:pt x="15" y="48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20" y="49"/>
                        <a:pt x="20" y="49"/>
                        <a:pt x="20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23" y="47"/>
                        <a:pt x="23" y="47"/>
                        <a:pt x="23" y="47"/>
                      </a:cubicBezTo>
                      <a:lnTo>
                        <a:pt x="24" y="4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1" name="Freeform 367"/>
                <p:cNvSpPr>
                  <a:spLocks/>
                </p:cNvSpPr>
                <p:nvPr/>
              </p:nvSpPr>
              <p:spPr bwMode="auto">
                <a:xfrm>
                  <a:off x="5526088" y="4370388"/>
                  <a:ext cx="234950" cy="317500"/>
                </a:xfrm>
                <a:custGeom>
                  <a:avLst/>
                  <a:gdLst>
                    <a:gd name="T0" fmla="*/ 2147483647 w 180"/>
                    <a:gd name="T1" fmla="*/ 2147483647 h 246"/>
                    <a:gd name="T2" fmla="*/ 2147483647 w 180"/>
                    <a:gd name="T3" fmla="*/ 2147483647 h 246"/>
                    <a:gd name="T4" fmla="*/ 2147483647 w 180"/>
                    <a:gd name="T5" fmla="*/ 2147483647 h 246"/>
                    <a:gd name="T6" fmla="*/ 2147483647 w 180"/>
                    <a:gd name="T7" fmla="*/ 2147483647 h 246"/>
                    <a:gd name="T8" fmla="*/ 2147483647 w 180"/>
                    <a:gd name="T9" fmla="*/ 2147483647 h 246"/>
                    <a:gd name="T10" fmla="*/ 2147483647 w 180"/>
                    <a:gd name="T11" fmla="*/ 2147483647 h 246"/>
                    <a:gd name="T12" fmla="*/ 2147483647 w 180"/>
                    <a:gd name="T13" fmla="*/ 2147483647 h 246"/>
                    <a:gd name="T14" fmla="*/ 2147483647 w 180"/>
                    <a:gd name="T15" fmla="*/ 2147483647 h 246"/>
                    <a:gd name="T16" fmla="*/ 2147483647 w 180"/>
                    <a:gd name="T17" fmla="*/ 2147483647 h 246"/>
                    <a:gd name="T18" fmla="*/ 2147483647 w 180"/>
                    <a:gd name="T19" fmla="*/ 2147483647 h 246"/>
                    <a:gd name="T20" fmla="*/ 2147483647 w 180"/>
                    <a:gd name="T21" fmla="*/ 2147483647 h 246"/>
                    <a:gd name="T22" fmla="*/ 2147483647 w 180"/>
                    <a:gd name="T23" fmla="*/ 2147483647 h 246"/>
                    <a:gd name="T24" fmla="*/ 2147483647 w 180"/>
                    <a:gd name="T25" fmla="*/ 2147483647 h 246"/>
                    <a:gd name="T26" fmla="*/ 0 w 180"/>
                    <a:gd name="T27" fmla="*/ 2147483647 h 246"/>
                    <a:gd name="T28" fmla="*/ 0 w 180"/>
                    <a:gd name="T29" fmla="*/ 2147483647 h 246"/>
                    <a:gd name="T30" fmla="*/ 2147483647 w 180"/>
                    <a:gd name="T31" fmla="*/ 2147483647 h 246"/>
                    <a:gd name="T32" fmla="*/ 2147483647 w 180"/>
                    <a:gd name="T33" fmla="*/ 2147483647 h 246"/>
                    <a:gd name="T34" fmla="*/ 2147483647 w 180"/>
                    <a:gd name="T35" fmla="*/ 2147483647 h 246"/>
                    <a:gd name="T36" fmla="*/ 2147483647 w 180"/>
                    <a:gd name="T37" fmla="*/ 2147483647 h 246"/>
                    <a:gd name="T38" fmla="*/ 2147483647 w 180"/>
                    <a:gd name="T39" fmla="*/ 2147483647 h 246"/>
                    <a:gd name="T40" fmla="*/ 2147483647 w 180"/>
                    <a:gd name="T41" fmla="*/ 0 h 246"/>
                    <a:gd name="T42" fmla="*/ 2147483647 w 180"/>
                    <a:gd name="T43" fmla="*/ 2147483647 h 24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246">
                      <a:moveTo>
                        <a:pt x="72" y="18"/>
                      </a:moveTo>
                      <a:lnTo>
                        <a:pt x="48" y="12"/>
                      </a:lnTo>
                      <a:lnTo>
                        <a:pt x="48" y="6"/>
                      </a:lnTo>
                      <a:lnTo>
                        <a:pt x="30" y="18"/>
                      </a:lnTo>
                      <a:lnTo>
                        <a:pt x="42" y="36"/>
                      </a:lnTo>
                      <a:lnTo>
                        <a:pt x="84" y="60"/>
                      </a:lnTo>
                      <a:lnTo>
                        <a:pt x="126" y="66"/>
                      </a:lnTo>
                      <a:lnTo>
                        <a:pt x="78" y="120"/>
                      </a:lnTo>
                      <a:lnTo>
                        <a:pt x="36" y="132"/>
                      </a:lnTo>
                      <a:lnTo>
                        <a:pt x="18" y="144"/>
                      </a:lnTo>
                      <a:lnTo>
                        <a:pt x="24" y="150"/>
                      </a:lnTo>
                      <a:lnTo>
                        <a:pt x="18" y="144"/>
                      </a:lnTo>
                      <a:lnTo>
                        <a:pt x="18" y="150"/>
                      </a:lnTo>
                      <a:lnTo>
                        <a:pt x="0" y="168"/>
                      </a:lnTo>
                      <a:lnTo>
                        <a:pt x="0" y="228"/>
                      </a:lnTo>
                      <a:lnTo>
                        <a:pt x="12" y="246"/>
                      </a:lnTo>
                      <a:lnTo>
                        <a:pt x="42" y="204"/>
                      </a:lnTo>
                      <a:lnTo>
                        <a:pt x="90" y="180"/>
                      </a:lnTo>
                      <a:lnTo>
                        <a:pt x="132" y="132"/>
                      </a:lnTo>
                      <a:lnTo>
                        <a:pt x="168" y="48"/>
                      </a:lnTo>
                      <a:lnTo>
                        <a:pt x="180" y="0"/>
                      </a:lnTo>
                      <a:lnTo>
                        <a:pt x="7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2" name="Freeform 368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2147483647 w 24"/>
                    <a:gd name="T15" fmla="*/ 0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3" name="Freeform 369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4" name="Freeform 370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2147483647 w 198"/>
                    <a:gd name="T51" fmla="*/ 2147483647 h 31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  <a:lnTo>
                        <a:pt x="36" y="31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5" name="Freeform 371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6" name="Freeform 372"/>
                <p:cNvSpPr>
                  <a:spLocks/>
                </p:cNvSpPr>
                <p:nvPr/>
              </p:nvSpPr>
              <p:spPr bwMode="auto">
                <a:xfrm>
                  <a:off x="4913313" y="5211763"/>
                  <a:ext cx="398462" cy="354012"/>
                </a:xfrm>
                <a:custGeom>
                  <a:avLst/>
                  <a:gdLst>
                    <a:gd name="T0" fmla="*/ 2147483647 w 51"/>
                    <a:gd name="T1" fmla="*/ 2147483647 h 45"/>
                    <a:gd name="T2" fmla="*/ 2147483647 w 51"/>
                    <a:gd name="T3" fmla="*/ 2147483647 h 45"/>
                    <a:gd name="T4" fmla="*/ 2147483647 w 51"/>
                    <a:gd name="T5" fmla="*/ 2147483647 h 45"/>
                    <a:gd name="T6" fmla="*/ 2147483647 w 51"/>
                    <a:gd name="T7" fmla="*/ 2147483647 h 45"/>
                    <a:gd name="T8" fmla="*/ 2147483647 w 51"/>
                    <a:gd name="T9" fmla="*/ 0 h 45"/>
                    <a:gd name="T10" fmla="*/ 2147483647 w 51"/>
                    <a:gd name="T11" fmla="*/ 2147483647 h 45"/>
                    <a:gd name="T12" fmla="*/ 2147483647 w 51"/>
                    <a:gd name="T13" fmla="*/ 2147483647 h 45"/>
                    <a:gd name="T14" fmla="*/ 2147483647 w 51"/>
                    <a:gd name="T15" fmla="*/ 2147483647 h 45"/>
                    <a:gd name="T16" fmla="*/ 2147483647 w 51"/>
                    <a:gd name="T17" fmla="*/ 2147483647 h 45"/>
                    <a:gd name="T18" fmla="*/ 2147483647 w 51"/>
                    <a:gd name="T19" fmla="*/ 2147483647 h 45"/>
                    <a:gd name="T20" fmla="*/ 2147483647 w 51"/>
                    <a:gd name="T21" fmla="*/ 2147483647 h 45"/>
                    <a:gd name="T22" fmla="*/ 2147483647 w 51"/>
                    <a:gd name="T23" fmla="*/ 2147483647 h 45"/>
                    <a:gd name="T24" fmla="*/ 2147483647 w 51"/>
                    <a:gd name="T25" fmla="*/ 2147483647 h 45"/>
                    <a:gd name="T26" fmla="*/ 2147483647 w 51"/>
                    <a:gd name="T27" fmla="*/ 2147483647 h 45"/>
                    <a:gd name="T28" fmla="*/ 2147483647 w 51"/>
                    <a:gd name="T29" fmla="*/ 2147483647 h 45"/>
                    <a:gd name="T30" fmla="*/ 2147483647 w 51"/>
                    <a:gd name="T31" fmla="*/ 2147483647 h 45"/>
                    <a:gd name="T32" fmla="*/ 2147483647 w 51"/>
                    <a:gd name="T33" fmla="*/ 2147483647 h 45"/>
                    <a:gd name="T34" fmla="*/ 0 w 51"/>
                    <a:gd name="T35" fmla="*/ 2147483647 h 45"/>
                    <a:gd name="T36" fmla="*/ 2147483647 w 51"/>
                    <a:gd name="T37" fmla="*/ 2147483647 h 45"/>
                    <a:gd name="T38" fmla="*/ 2147483647 w 51"/>
                    <a:gd name="T39" fmla="*/ 2147483647 h 45"/>
                    <a:gd name="T40" fmla="*/ 2147483647 w 51"/>
                    <a:gd name="T41" fmla="*/ 2147483647 h 45"/>
                    <a:gd name="T42" fmla="*/ 2147483647 w 51"/>
                    <a:gd name="T43" fmla="*/ 2147483647 h 45"/>
                    <a:gd name="T44" fmla="*/ 2147483647 w 51"/>
                    <a:gd name="T45" fmla="*/ 2147483647 h 45"/>
                    <a:gd name="T46" fmla="*/ 2147483647 w 51"/>
                    <a:gd name="T47" fmla="*/ 2147483647 h 45"/>
                    <a:gd name="T48" fmla="*/ 2147483647 w 51"/>
                    <a:gd name="T49" fmla="*/ 2147483647 h 45"/>
                    <a:gd name="T50" fmla="*/ 2147483647 w 51"/>
                    <a:gd name="T51" fmla="*/ 2147483647 h 45"/>
                    <a:gd name="T52" fmla="*/ 2147483647 w 51"/>
                    <a:gd name="T53" fmla="*/ 2147483647 h 45"/>
                    <a:gd name="T54" fmla="*/ 2147483647 w 51"/>
                    <a:gd name="T55" fmla="*/ 2147483647 h 45"/>
                    <a:gd name="T56" fmla="*/ 2147483647 w 51"/>
                    <a:gd name="T57" fmla="*/ 2147483647 h 45"/>
                    <a:gd name="T58" fmla="*/ 2147483647 w 51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1" h="45">
                      <a:moveTo>
                        <a:pt x="48" y="1"/>
                      </a:move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32" y="41"/>
                        <a:pt x="32" y="41"/>
                        <a:pt x="32" y="41"/>
                      </a:cubicBezTo>
                      <a:cubicBezTo>
                        <a:pt x="47" y="25"/>
                        <a:pt x="47" y="25"/>
                        <a:pt x="47" y="25"/>
                      </a:cubicBezTo>
                      <a:cubicBezTo>
                        <a:pt x="47" y="25"/>
                        <a:pt x="50" y="19"/>
                        <a:pt x="51" y="16"/>
                      </a:cubicBezTo>
                      <a:cubicBezTo>
                        <a:pt x="51" y="16"/>
                        <a:pt x="51" y="16"/>
                        <a:pt x="51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lnTo>
                        <a:pt x="48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7" name="Freeform 373"/>
                <p:cNvSpPr>
                  <a:spLocks/>
                </p:cNvSpPr>
                <p:nvPr/>
              </p:nvSpPr>
              <p:spPr bwMode="auto">
                <a:xfrm>
                  <a:off x="4999038" y="5095875"/>
                  <a:ext cx="236537" cy="234950"/>
                </a:xfrm>
                <a:custGeom>
                  <a:avLst/>
                  <a:gdLst>
                    <a:gd name="T0" fmla="*/ 2147483647 w 180"/>
                    <a:gd name="T1" fmla="*/ 2147483647 h 180"/>
                    <a:gd name="T2" fmla="*/ 2147483647 w 180"/>
                    <a:gd name="T3" fmla="*/ 2147483647 h 180"/>
                    <a:gd name="T4" fmla="*/ 2147483647 w 180"/>
                    <a:gd name="T5" fmla="*/ 2147483647 h 180"/>
                    <a:gd name="T6" fmla="*/ 2147483647 w 180"/>
                    <a:gd name="T7" fmla="*/ 2147483647 h 180"/>
                    <a:gd name="T8" fmla="*/ 2147483647 w 180"/>
                    <a:gd name="T9" fmla="*/ 2147483647 h 180"/>
                    <a:gd name="T10" fmla="*/ 2147483647 w 180"/>
                    <a:gd name="T11" fmla="*/ 2147483647 h 180"/>
                    <a:gd name="T12" fmla="*/ 2147483647 w 180"/>
                    <a:gd name="T13" fmla="*/ 2147483647 h 180"/>
                    <a:gd name="T14" fmla="*/ 2147483647 w 180"/>
                    <a:gd name="T15" fmla="*/ 0 h 180"/>
                    <a:gd name="T16" fmla="*/ 2147483647 w 180"/>
                    <a:gd name="T17" fmla="*/ 2147483647 h 180"/>
                    <a:gd name="T18" fmla="*/ 2147483647 w 180"/>
                    <a:gd name="T19" fmla="*/ 2147483647 h 180"/>
                    <a:gd name="T20" fmla="*/ 2147483647 w 180"/>
                    <a:gd name="T21" fmla="*/ 2147483647 h 180"/>
                    <a:gd name="T22" fmla="*/ 0 w 180"/>
                    <a:gd name="T23" fmla="*/ 2147483647 h 180"/>
                    <a:gd name="T24" fmla="*/ 0 w 180"/>
                    <a:gd name="T25" fmla="*/ 2147483647 h 180"/>
                    <a:gd name="T26" fmla="*/ 2147483647 w 180"/>
                    <a:gd name="T27" fmla="*/ 2147483647 h 180"/>
                    <a:gd name="T28" fmla="*/ 2147483647 w 180"/>
                    <a:gd name="T29" fmla="*/ 2147483647 h 180"/>
                    <a:gd name="T30" fmla="*/ 2147483647 w 180"/>
                    <a:gd name="T31" fmla="*/ 2147483647 h 180"/>
                    <a:gd name="T32" fmla="*/ 2147483647 w 180"/>
                    <a:gd name="T33" fmla="*/ 2147483647 h 180"/>
                    <a:gd name="T34" fmla="*/ 2147483647 w 180"/>
                    <a:gd name="T35" fmla="*/ 2147483647 h 180"/>
                    <a:gd name="T36" fmla="*/ 2147483647 w 180"/>
                    <a:gd name="T37" fmla="*/ 2147483647 h 180"/>
                    <a:gd name="T38" fmla="*/ 2147483647 w 180"/>
                    <a:gd name="T39" fmla="*/ 2147483647 h 180"/>
                    <a:gd name="T40" fmla="*/ 2147483647 w 180"/>
                    <a:gd name="T41" fmla="*/ 2147483647 h 180"/>
                    <a:gd name="T42" fmla="*/ 2147483647 w 18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180">
                      <a:moveTo>
                        <a:pt x="144" y="54"/>
                      </a:moveTo>
                      <a:lnTo>
                        <a:pt x="132" y="54"/>
                      </a:lnTo>
                      <a:lnTo>
                        <a:pt x="114" y="30"/>
                      </a:lnTo>
                      <a:lnTo>
                        <a:pt x="102" y="6"/>
                      </a:lnTo>
                      <a:lnTo>
                        <a:pt x="96" y="6"/>
                      </a:lnTo>
                      <a:lnTo>
                        <a:pt x="84" y="12"/>
                      </a:lnTo>
                      <a:lnTo>
                        <a:pt x="96" y="6"/>
                      </a:lnTo>
                      <a:lnTo>
                        <a:pt x="84" y="0"/>
                      </a:lnTo>
                      <a:lnTo>
                        <a:pt x="66" y="6"/>
                      </a:lnTo>
                      <a:lnTo>
                        <a:pt x="18" y="18"/>
                      </a:lnTo>
                      <a:lnTo>
                        <a:pt x="12" y="84"/>
                      </a:lnTo>
                      <a:lnTo>
                        <a:pt x="0" y="90"/>
                      </a:lnTo>
                      <a:lnTo>
                        <a:pt x="0" y="144"/>
                      </a:lnTo>
                      <a:lnTo>
                        <a:pt x="12" y="168"/>
                      </a:lnTo>
                      <a:lnTo>
                        <a:pt x="18" y="180"/>
                      </a:lnTo>
                      <a:lnTo>
                        <a:pt x="36" y="180"/>
                      </a:lnTo>
                      <a:lnTo>
                        <a:pt x="66" y="162"/>
                      </a:lnTo>
                      <a:lnTo>
                        <a:pt x="90" y="162"/>
                      </a:lnTo>
                      <a:lnTo>
                        <a:pt x="138" y="120"/>
                      </a:lnTo>
                      <a:lnTo>
                        <a:pt x="180" y="90"/>
                      </a:lnTo>
                      <a:lnTo>
                        <a:pt x="150" y="78"/>
                      </a:lnTo>
                      <a:lnTo>
                        <a:pt x="144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" name="Freeform 374"/>
                <p:cNvSpPr>
                  <a:spLocks/>
                </p:cNvSpPr>
                <p:nvPr/>
              </p:nvSpPr>
              <p:spPr bwMode="auto">
                <a:xfrm>
                  <a:off x="5241925" y="4914900"/>
                  <a:ext cx="268288" cy="422275"/>
                </a:xfrm>
                <a:custGeom>
                  <a:avLst/>
                  <a:gdLst>
                    <a:gd name="T0" fmla="*/ 2147483647 w 34"/>
                    <a:gd name="T1" fmla="*/ 2147483647 h 54"/>
                    <a:gd name="T2" fmla="*/ 2147483647 w 34"/>
                    <a:gd name="T3" fmla="*/ 2147483647 h 54"/>
                    <a:gd name="T4" fmla="*/ 2147483647 w 34"/>
                    <a:gd name="T5" fmla="*/ 2147483647 h 54"/>
                    <a:gd name="T6" fmla="*/ 2147483647 w 34"/>
                    <a:gd name="T7" fmla="*/ 2147483647 h 54"/>
                    <a:gd name="T8" fmla="*/ 2147483647 w 34"/>
                    <a:gd name="T9" fmla="*/ 2147483647 h 54"/>
                    <a:gd name="T10" fmla="*/ 2147483647 w 34"/>
                    <a:gd name="T11" fmla="*/ 2147483647 h 54"/>
                    <a:gd name="T12" fmla="*/ 2147483647 w 34"/>
                    <a:gd name="T13" fmla="*/ 2147483647 h 54"/>
                    <a:gd name="T14" fmla="*/ 2147483647 w 34"/>
                    <a:gd name="T15" fmla="*/ 2147483647 h 54"/>
                    <a:gd name="T16" fmla="*/ 2147483647 w 34"/>
                    <a:gd name="T17" fmla="*/ 2147483647 h 54"/>
                    <a:gd name="T18" fmla="*/ 2147483647 w 34"/>
                    <a:gd name="T19" fmla="*/ 2147483647 h 54"/>
                    <a:gd name="T20" fmla="*/ 2147483647 w 34"/>
                    <a:gd name="T21" fmla="*/ 2147483647 h 54"/>
                    <a:gd name="T22" fmla="*/ 2147483647 w 34"/>
                    <a:gd name="T23" fmla="*/ 2147483647 h 54"/>
                    <a:gd name="T24" fmla="*/ 0 w 34"/>
                    <a:gd name="T25" fmla="*/ 2147483647 h 54"/>
                    <a:gd name="T26" fmla="*/ 0 w 34"/>
                    <a:gd name="T27" fmla="*/ 2147483647 h 54"/>
                    <a:gd name="T28" fmla="*/ 2147483647 w 34"/>
                    <a:gd name="T29" fmla="*/ 2147483647 h 54"/>
                    <a:gd name="T30" fmla="*/ 2147483647 w 34"/>
                    <a:gd name="T31" fmla="*/ 2147483647 h 54"/>
                    <a:gd name="T32" fmla="*/ 2147483647 w 34"/>
                    <a:gd name="T33" fmla="*/ 2147483647 h 54"/>
                    <a:gd name="T34" fmla="*/ 2147483647 w 34"/>
                    <a:gd name="T35" fmla="*/ 2147483647 h 54"/>
                    <a:gd name="T36" fmla="*/ 2147483647 w 34"/>
                    <a:gd name="T37" fmla="*/ 2147483647 h 54"/>
                    <a:gd name="T38" fmla="*/ 2147483647 w 34"/>
                    <a:gd name="T39" fmla="*/ 2147483647 h 54"/>
                    <a:gd name="T40" fmla="*/ 2147483647 w 34"/>
                    <a:gd name="T41" fmla="*/ 2147483647 h 54"/>
                    <a:gd name="T42" fmla="*/ 2147483647 w 34"/>
                    <a:gd name="T43" fmla="*/ 2147483647 h 54"/>
                    <a:gd name="T44" fmla="*/ 2147483647 w 34"/>
                    <a:gd name="T45" fmla="*/ 2147483647 h 54"/>
                    <a:gd name="T46" fmla="*/ 2147483647 w 34"/>
                    <a:gd name="T47" fmla="*/ 2147483647 h 54"/>
                    <a:gd name="T48" fmla="*/ 2147483647 w 34"/>
                    <a:gd name="T49" fmla="*/ 2147483647 h 54"/>
                    <a:gd name="T50" fmla="*/ 2147483647 w 34"/>
                    <a:gd name="T51" fmla="*/ 2147483647 h 54"/>
                    <a:gd name="T52" fmla="*/ 2147483647 w 34"/>
                    <a:gd name="T53" fmla="*/ 2147483647 h 54"/>
                    <a:gd name="T54" fmla="*/ 2147483647 w 34"/>
                    <a:gd name="T55" fmla="*/ 2147483647 h 54"/>
                    <a:gd name="T56" fmla="*/ 2147483647 w 34"/>
                    <a:gd name="T57" fmla="*/ 2147483647 h 54"/>
                    <a:gd name="T58" fmla="*/ 2147483647 w 34"/>
                    <a:gd name="T59" fmla="*/ 2147483647 h 54"/>
                    <a:gd name="T60" fmla="*/ 2147483647 w 34"/>
                    <a:gd name="T61" fmla="*/ 2147483647 h 54"/>
                    <a:gd name="T62" fmla="*/ 2147483647 w 34"/>
                    <a:gd name="T63" fmla="*/ 2147483647 h 54"/>
                    <a:gd name="T64" fmla="*/ 2147483647 w 34"/>
                    <a:gd name="T65" fmla="*/ 2147483647 h 54"/>
                    <a:gd name="T66" fmla="*/ 2147483647 w 34"/>
                    <a:gd name="T67" fmla="*/ 2147483647 h 54"/>
                    <a:gd name="T68" fmla="*/ 2147483647 w 34"/>
                    <a:gd name="T69" fmla="*/ 0 h 54"/>
                    <a:gd name="T70" fmla="*/ 2147483647 w 34"/>
                    <a:gd name="T71" fmla="*/ 0 h 54"/>
                    <a:gd name="T72" fmla="*/ 2147483647 w 34"/>
                    <a:gd name="T73" fmla="*/ 2147483647 h 54"/>
                    <a:gd name="T74" fmla="*/ 2147483647 w 34"/>
                    <a:gd name="T75" fmla="*/ 2147483647 h 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4" h="54">
                      <a:moveTo>
                        <a:pt x="22" y="2"/>
                      </a:move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6" y="39"/>
                        <a:pt x="6" y="39"/>
                        <a:pt x="6" y="39"/>
                      </a:cubicBezTo>
                      <a:cubicBezTo>
                        <a:pt x="7" y="54"/>
                        <a:pt x="7" y="54"/>
                        <a:pt x="7" y="54"/>
                      </a:cubicBezTo>
                      <a:cubicBezTo>
                        <a:pt x="9" y="54"/>
                        <a:pt x="9" y="54"/>
                        <a:pt x="9" y="54"/>
                      </a:cubicBezTo>
                      <a:cubicBezTo>
                        <a:pt x="10" y="51"/>
                        <a:pt x="9" y="51"/>
                        <a:pt x="9" y="51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21" y="25"/>
                        <a:pt x="21" y="25"/>
                        <a:pt x="21" y="25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1"/>
                        <a:pt x="30" y="1"/>
                        <a:pt x="30" y="1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" name="Freeform 375"/>
                <p:cNvSpPr>
                  <a:spLocks/>
                </p:cNvSpPr>
                <p:nvPr/>
              </p:nvSpPr>
              <p:spPr bwMode="auto">
                <a:xfrm>
                  <a:off x="5241925" y="4673600"/>
                  <a:ext cx="260350" cy="265113"/>
                </a:xfrm>
                <a:custGeom>
                  <a:avLst/>
                  <a:gdLst>
                    <a:gd name="T0" fmla="*/ 2147483647 w 33"/>
                    <a:gd name="T1" fmla="*/ 2147483647 h 34"/>
                    <a:gd name="T2" fmla="*/ 2147483647 w 33"/>
                    <a:gd name="T3" fmla="*/ 2147483647 h 34"/>
                    <a:gd name="T4" fmla="*/ 2147483647 w 33"/>
                    <a:gd name="T5" fmla="*/ 2147483647 h 34"/>
                    <a:gd name="T6" fmla="*/ 2147483647 w 33"/>
                    <a:gd name="T7" fmla="*/ 2147483647 h 34"/>
                    <a:gd name="T8" fmla="*/ 2147483647 w 33"/>
                    <a:gd name="T9" fmla="*/ 0 h 34"/>
                    <a:gd name="T10" fmla="*/ 2147483647 w 33"/>
                    <a:gd name="T11" fmla="*/ 2147483647 h 34"/>
                    <a:gd name="T12" fmla="*/ 2147483647 w 33"/>
                    <a:gd name="T13" fmla="*/ 2147483647 h 34"/>
                    <a:gd name="T14" fmla="*/ 2147483647 w 33"/>
                    <a:gd name="T15" fmla="*/ 2147483647 h 34"/>
                    <a:gd name="T16" fmla="*/ 2147483647 w 33"/>
                    <a:gd name="T17" fmla="*/ 2147483647 h 34"/>
                    <a:gd name="T18" fmla="*/ 2147483647 w 33"/>
                    <a:gd name="T19" fmla="*/ 2147483647 h 34"/>
                    <a:gd name="T20" fmla="*/ 2147483647 w 33"/>
                    <a:gd name="T21" fmla="*/ 2147483647 h 34"/>
                    <a:gd name="T22" fmla="*/ 0 w 33"/>
                    <a:gd name="T23" fmla="*/ 2147483647 h 34"/>
                    <a:gd name="T24" fmla="*/ 2147483647 w 33"/>
                    <a:gd name="T25" fmla="*/ 2147483647 h 34"/>
                    <a:gd name="T26" fmla="*/ 2147483647 w 33"/>
                    <a:gd name="T27" fmla="*/ 2147483647 h 34"/>
                    <a:gd name="T28" fmla="*/ 2147483647 w 33"/>
                    <a:gd name="T29" fmla="*/ 2147483647 h 34"/>
                    <a:gd name="T30" fmla="*/ 2147483647 w 33"/>
                    <a:gd name="T31" fmla="*/ 2147483647 h 34"/>
                    <a:gd name="T32" fmla="*/ 2147483647 w 33"/>
                    <a:gd name="T33" fmla="*/ 2147483647 h 34"/>
                    <a:gd name="T34" fmla="*/ 2147483647 w 33"/>
                    <a:gd name="T35" fmla="*/ 2147483647 h 34"/>
                    <a:gd name="T36" fmla="*/ 2147483647 w 33"/>
                    <a:gd name="T37" fmla="*/ 2147483647 h 34"/>
                    <a:gd name="T38" fmla="*/ 2147483647 w 33"/>
                    <a:gd name="T39" fmla="*/ 2147483647 h 34"/>
                    <a:gd name="T40" fmla="*/ 2147483647 w 33"/>
                    <a:gd name="T41" fmla="*/ 2147483647 h 34"/>
                    <a:gd name="T42" fmla="*/ 2147483647 w 33"/>
                    <a:gd name="T43" fmla="*/ 2147483647 h 34"/>
                    <a:gd name="T44" fmla="*/ 2147483647 w 33"/>
                    <a:gd name="T45" fmla="*/ 2147483647 h 34"/>
                    <a:gd name="T46" fmla="*/ 2147483647 w 33"/>
                    <a:gd name="T47" fmla="*/ 2147483647 h 34"/>
                    <a:gd name="T48" fmla="*/ 2147483647 w 33"/>
                    <a:gd name="T49" fmla="*/ 2147483647 h 34"/>
                    <a:gd name="T50" fmla="*/ 2147483647 w 33"/>
                    <a:gd name="T51" fmla="*/ 2147483647 h 34"/>
                    <a:gd name="T52" fmla="*/ 2147483647 w 33"/>
                    <a:gd name="T53" fmla="*/ 2147483647 h 3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3" h="34">
                      <a:moveTo>
                        <a:pt x="25" y="6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4"/>
                        <a:pt x="8" y="26"/>
                        <a:pt x="9" y="26"/>
                      </a:cubicBezTo>
                      <a:cubicBezTo>
                        <a:pt x="9" y="26"/>
                        <a:pt x="14" y="27"/>
                        <a:pt x="14" y="27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7" y="34"/>
                        <a:pt x="17" y="34"/>
                        <a:pt x="17" y="34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30" y="32"/>
                        <a:pt x="30" y="32"/>
                        <a:pt x="30" y="32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19"/>
                        <a:pt x="28" y="15"/>
                        <a:pt x="28" y="14"/>
                      </a:cubicBezTo>
                      <a:cubicBezTo>
                        <a:pt x="28" y="13"/>
                        <a:pt x="29" y="12"/>
                        <a:pt x="30" y="12"/>
                      </a:cubicBezTo>
                      <a:cubicBezTo>
                        <a:pt x="25" y="9"/>
                        <a:pt x="25" y="9"/>
                        <a:pt x="25" y="9"/>
                      </a:cubicBezTo>
                      <a:lnTo>
                        <a:pt x="25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0" name="Freeform 376"/>
                <p:cNvSpPr>
                  <a:spLocks/>
                </p:cNvSpPr>
                <p:nvPr/>
              </p:nvSpPr>
              <p:spPr bwMode="auto">
                <a:xfrm>
                  <a:off x="4802188" y="4797425"/>
                  <a:ext cx="298450" cy="298450"/>
                </a:xfrm>
                <a:custGeom>
                  <a:avLst/>
                  <a:gdLst>
                    <a:gd name="T0" fmla="*/ 2147483647 w 38"/>
                    <a:gd name="T1" fmla="*/ 2147483647 h 38"/>
                    <a:gd name="T2" fmla="*/ 2147483647 w 38"/>
                    <a:gd name="T3" fmla="*/ 2147483647 h 38"/>
                    <a:gd name="T4" fmla="*/ 2147483647 w 38"/>
                    <a:gd name="T5" fmla="*/ 2147483647 h 38"/>
                    <a:gd name="T6" fmla="*/ 2147483647 w 38"/>
                    <a:gd name="T7" fmla="*/ 2147483647 h 38"/>
                    <a:gd name="T8" fmla="*/ 2147483647 w 38"/>
                    <a:gd name="T9" fmla="*/ 2147483647 h 38"/>
                    <a:gd name="T10" fmla="*/ 2147483647 w 38"/>
                    <a:gd name="T11" fmla="*/ 2147483647 h 38"/>
                    <a:gd name="T12" fmla="*/ 2147483647 w 38"/>
                    <a:gd name="T13" fmla="*/ 2147483647 h 38"/>
                    <a:gd name="T14" fmla="*/ 2147483647 w 38"/>
                    <a:gd name="T15" fmla="*/ 2147483647 h 38"/>
                    <a:gd name="T16" fmla="*/ 2147483647 w 38"/>
                    <a:gd name="T17" fmla="*/ 2147483647 h 38"/>
                    <a:gd name="T18" fmla="*/ 2147483647 w 38"/>
                    <a:gd name="T19" fmla="*/ 2147483647 h 38"/>
                    <a:gd name="T20" fmla="*/ 2147483647 w 38"/>
                    <a:gd name="T21" fmla="*/ 2147483647 h 38"/>
                    <a:gd name="T22" fmla="*/ 2147483647 w 38"/>
                    <a:gd name="T23" fmla="*/ 2147483647 h 38"/>
                    <a:gd name="T24" fmla="*/ 2147483647 w 38"/>
                    <a:gd name="T25" fmla="*/ 2147483647 h 38"/>
                    <a:gd name="T26" fmla="*/ 2147483647 w 38"/>
                    <a:gd name="T27" fmla="*/ 2147483647 h 38"/>
                    <a:gd name="T28" fmla="*/ 2147483647 w 38"/>
                    <a:gd name="T29" fmla="*/ 2147483647 h 38"/>
                    <a:gd name="T30" fmla="*/ 2147483647 w 38"/>
                    <a:gd name="T31" fmla="*/ 2147483647 h 38"/>
                    <a:gd name="T32" fmla="*/ 2147483647 w 38"/>
                    <a:gd name="T33" fmla="*/ 0 h 38"/>
                    <a:gd name="T34" fmla="*/ 2147483647 w 38"/>
                    <a:gd name="T35" fmla="*/ 0 h 38"/>
                    <a:gd name="T36" fmla="*/ 2147483647 w 38"/>
                    <a:gd name="T37" fmla="*/ 2147483647 h 38"/>
                    <a:gd name="T38" fmla="*/ 2147483647 w 38"/>
                    <a:gd name="T39" fmla="*/ 2147483647 h 38"/>
                    <a:gd name="T40" fmla="*/ 2147483647 w 38"/>
                    <a:gd name="T41" fmla="*/ 2147483647 h 38"/>
                    <a:gd name="T42" fmla="*/ 0 w 38"/>
                    <a:gd name="T43" fmla="*/ 2147483647 h 38"/>
                    <a:gd name="T44" fmla="*/ 0 w 38"/>
                    <a:gd name="T45" fmla="*/ 2147483647 h 38"/>
                    <a:gd name="T46" fmla="*/ 2147483647 w 38"/>
                    <a:gd name="T47" fmla="*/ 2147483647 h 38"/>
                    <a:gd name="T48" fmla="*/ 2147483647 w 38"/>
                    <a:gd name="T49" fmla="*/ 2147483647 h 3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8" h="38">
                      <a:moveTo>
                        <a:pt x="4" y="37"/>
                      </a:move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20" y="38"/>
                        <a:pt x="20" y="38"/>
                        <a:pt x="20" y="38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cubicBezTo>
                        <a:pt x="32" y="22"/>
                        <a:pt x="32" y="22"/>
                        <a:pt x="32" y="22"/>
                      </a:cubicBezTo>
                      <a:cubicBezTo>
                        <a:pt x="38" y="21"/>
                        <a:pt x="38" y="21"/>
                        <a:pt x="38" y="21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0" y="4"/>
                        <a:pt x="30" y="4"/>
                        <a:pt x="30" y="4"/>
                      </a:cubicBezTo>
                      <a:cubicBezTo>
                        <a:pt x="30" y="4"/>
                        <a:pt x="25" y="4"/>
                        <a:pt x="24" y="4"/>
                      </a:cubicBezTo>
                      <a:cubicBezTo>
                        <a:pt x="24" y="4"/>
                        <a:pt x="22" y="6"/>
                        <a:pt x="21" y="6"/>
                      </a:cubicBezTo>
                      <a:cubicBezTo>
                        <a:pt x="20" y="7"/>
                        <a:pt x="19" y="6"/>
                        <a:pt x="18" y="6"/>
                      </a:cubicBezTo>
                      <a:cubicBezTo>
                        <a:pt x="17" y="6"/>
                        <a:pt x="13" y="0"/>
                        <a:pt x="12" y="0"/>
                      </a:cubicBezTo>
                      <a:cubicBezTo>
                        <a:pt x="11" y="0"/>
                        <a:pt x="4" y="0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2" y="35"/>
                        <a:pt x="2" y="35"/>
                        <a:pt x="2" y="35"/>
                      </a:cubicBezTo>
                      <a:lnTo>
                        <a:pt x="4" y="3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1" name="Freeform 377"/>
                <p:cNvSpPr>
                  <a:spLocks/>
                </p:cNvSpPr>
                <p:nvPr/>
              </p:nvSpPr>
              <p:spPr bwMode="auto">
                <a:xfrm>
                  <a:off x="4802188" y="4516438"/>
                  <a:ext cx="463550" cy="460375"/>
                </a:xfrm>
                <a:custGeom>
                  <a:avLst/>
                  <a:gdLst>
                    <a:gd name="T0" fmla="*/ 2147483647 w 59"/>
                    <a:gd name="T1" fmla="*/ 2147483647 h 59"/>
                    <a:gd name="T2" fmla="*/ 2147483647 w 59"/>
                    <a:gd name="T3" fmla="*/ 2147483647 h 59"/>
                    <a:gd name="T4" fmla="*/ 2147483647 w 59"/>
                    <a:gd name="T5" fmla="*/ 2147483647 h 59"/>
                    <a:gd name="T6" fmla="*/ 2147483647 w 59"/>
                    <a:gd name="T7" fmla="*/ 2147483647 h 59"/>
                    <a:gd name="T8" fmla="*/ 2147483647 w 59"/>
                    <a:gd name="T9" fmla="*/ 2147483647 h 59"/>
                    <a:gd name="T10" fmla="*/ 2147483647 w 59"/>
                    <a:gd name="T11" fmla="*/ 2147483647 h 59"/>
                    <a:gd name="T12" fmla="*/ 0 w 59"/>
                    <a:gd name="T13" fmla="*/ 2147483647 h 59"/>
                    <a:gd name="T14" fmla="*/ 2147483647 w 59"/>
                    <a:gd name="T15" fmla="*/ 2147483647 h 59"/>
                    <a:gd name="T16" fmla="*/ 2147483647 w 59"/>
                    <a:gd name="T17" fmla="*/ 2147483647 h 59"/>
                    <a:gd name="T18" fmla="*/ 2147483647 w 59"/>
                    <a:gd name="T19" fmla="*/ 2147483647 h 59"/>
                    <a:gd name="T20" fmla="*/ 2147483647 w 59"/>
                    <a:gd name="T21" fmla="*/ 2147483647 h 59"/>
                    <a:gd name="T22" fmla="*/ 2147483647 w 59"/>
                    <a:gd name="T23" fmla="*/ 2147483647 h 59"/>
                    <a:gd name="T24" fmla="*/ 2147483647 w 59"/>
                    <a:gd name="T25" fmla="*/ 2147483647 h 59"/>
                    <a:gd name="T26" fmla="*/ 2147483647 w 59"/>
                    <a:gd name="T27" fmla="*/ 2147483647 h 59"/>
                    <a:gd name="T28" fmla="*/ 2147483647 w 59"/>
                    <a:gd name="T29" fmla="*/ 2147483647 h 59"/>
                    <a:gd name="T30" fmla="*/ 2147483647 w 59"/>
                    <a:gd name="T31" fmla="*/ 2147483647 h 59"/>
                    <a:gd name="T32" fmla="*/ 2147483647 w 59"/>
                    <a:gd name="T33" fmla="*/ 2147483647 h 59"/>
                    <a:gd name="T34" fmla="*/ 2147483647 w 59"/>
                    <a:gd name="T35" fmla="*/ 2147483647 h 59"/>
                    <a:gd name="T36" fmla="*/ 2147483647 w 59"/>
                    <a:gd name="T37" fmla="*/ 2147483647 h 59"/>
                    <a:gd name="T38" fmla="*/ 2147483647 w 59"/>
                    <a:gd name="T39" fmla="*/ 2147483647 h 59"/>
                    <a:gd name="T40" fmla="*/ 2147483647 w 59"/>
                    <a:gd name="T41" fmla="*/ 2147483647 h 59"/>
                    <a:gd name="T42" fmla="*/ 2147483647 w 59"/>
                    <a:gd name="T43" fmla="*/ 2147483647 h 59"/>
                    <a:gd name="T44" fmla="*/ 2147483647 w 59"/>
                    <a:gd name="T45" fmla="*/ 2147483647 h 59"/>
                    <a:gd name="T46" fmla="*/ 2147483647 w 59"/>
                    <a:gd name="T47" fmla="*/ 2147483647 h 59"/>
                    <a:gd name="T48" fmla="*/ 2147483647 w 59"/>
                    <a:gd name="T49" fmla="*/ 2147483647 h 59"/>
                    <a:gd name="T50" fmla="*/ 2147483647 w 59"/>
                    <a:gd name="T51" fmla="*/ 2147483647 h 59"/>
                    <a:gd name="T52" fmla="*/ 2147483647 w 59"/>
                    <a:gd name="T53" fmla="*/ 2147483647 h 59"/>
                    <a:gd name="T54" fmla="*/ 2147483647 w 59"/>
                    <a:gd name="T55" fmla="*/ 2147483647 h 59"/>
                    <a:gd name="T56" fmla="*/ 2147483647 w 59"/>
                    <a:gd name="T57" fmla="*/ 2147483647 h 59"/>
                    <a:gd name="T58" fmla="*/ 2147483647 w 59"/>
                    <a:gd name="T59" fmla="*/ 2147483647 h 59"/>
                    <a:gd name="T60" fmla="*/ 2147483647 w 59"/>
                    <a:gd name="T61" fmla="*/ 2147483647 h 59"/>
                    <a:gd name="T62" fmla="*/ 2147483647 w 59"/>
                    <a:gd name="T63" fmla="*/ 2147483647 h 59"/>
                    <a:gd name="T64" fmla="*/ 2147483647 w 59"/>
                    <a:gd name="T65" fmla="*/ 2147483647 h 59"/>
                    <a:gd name="T66" fmla="*/ 2147483647 w 59"/>
                    <a:gd name="T67" fmla="*/ 2147483647 h 59"/>
                    <a:gd name="T68" fmla="*/ 2147483647 w 59"/>
                    <a:gd name="T69" fmla="*/ 0 h 59"/>
                    <a:gd name="T70" fmla="*/ 2147483647 w 59"/>
                    <a:gd name="T71" fmla="*/ 2147483647 h 59"/>
                    <a:gd name="T72" fmla="*/ 2147483647 w 59"/>
                    <a:gd name="T73" fmla="*/ 2147483647 h 59"/>
                    <a:gd name="T74" fmla="*/ 2147483647 w 59"/>
                    <a:gd name="T75" fmla="*/ 2147483647 h 59"/>
                    <a:gd name="T76" fmla="*/ 2147483647 w 59"/>
                    <a:gd name="T77" fmla="*/ 2147483647 h 59"/>
                    <a:gd name="T78" fmla="*/ 2147483647 w 59"/>
                    <a:gd name="T79" fmla="*/ 2147483647 h 5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59" h="59">
                      <a:moveTo>
                        <a:pt x="21" y="6"/>
                      </a:move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36"/>
                        <a:pt x="11" y="36"/>
                        <a:pt x="12" y="36"/>
                      </a:cubicBezTo>
                      <a:cubicBezTo>
                        <a:pt x="13" y="36"/>
                        <a:pt x="17" y="42"/>
                        <a:pt x="18" y="42"/>
                      </a:cubicBezTo>
                      <a:cubicBezTo>
                        <a:pt x="19" y="42"/>
                        <a:pt x="20" y="43"/>
                        <a:pt x="21" y="42"/>
                      </a:cubicBezTo>
                      <a:cubicBezTo>
                        <a:pt x="22" y="42"/>
                        <a:pt x="24" y="40"/>
                        <a:pt x="24" y="40"/>
                      </a:cubicBezTo>
                      <a:cubicBezTo>
                        <a:pt x="25" y="40"/>
                        <a:pt x="30" y="40"/>
                        <a:pt x="30" y="40"/>
                      </a:cubicBezTo>
                      <a:cubicBezTo>
                        <a:pt x="32" y="52"/>
                        <a:pt x="32" y="52"/>
                        <a:pt x="32" y="52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43" y="53"/>
                        <a:pt x="43" y="53"/>
                        <a:pt x="43" y="53"/>
                      </a:cubicBezTo>
                      <a:cubicBezTo>
                        <a:pt x="49" y="56"/>
                        <a:pt x="49" y="56"/>
                        <a:pt x="49" y="56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52" y="53"/>
                        <a:pt x="52" y="53"/>
                        <a:pt x="52" y="53"/>
                      </a:cubicBezTo>
                      <a:cubicBezTo>
                        <a:pt x="53" y="50"/>
                        <a:pt x="53" y="50"/>
                        <a:pt x="53" y="50"/>
                      </a:cubicBezTo>
                      <a:cubicBezTo>
                        <a:pt x="54" y="44"/>
                        <a:pt x="54" y="44"/>
                        <a:pt x="54" y="44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cubicBezTo>
                        <a:pt x="54" y="31"/>
                        <a:pt x="54" y="31"/>
                        <a:pt x="54" y="31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5" y="18"/>
                        <a:pt x="55" y="18"/>
                        <a:pt x="55" y="18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6"/>
                        <a:pt x="21" y="6"/>
                        <a:pt x="21" y="6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2" name="Freeform 378"/>
                <p:cNvSpPr>
                  <a:spLocks/>
                </p:cNvSpPr>
                <p:nvPr/>
              </p:nvSpPr>
              <p:spPr bwMode="auto">
                <a:xfrm>
                  <a:off x="5319713" y="4203700"/>
                  <a:ext cx="369887" cy="354013"/>
                </a:xfrm>
                <a:custGeom>
                  <a:avLst/>
                  <a:gdLst>
                    <a:gd name="T0" fmla="*/ 2147483647 w 47"/>
                    <a:gd name="T1" fmla="*/ 2147483647 h 45"/>
                    <a:gd name="T2" fmla="*/ 2147483647 w 47"/>
                    <a:gd name="T3" fmla="*/ 2147483647 h 45"/>
                    <a:gd name="T4" fmla="*/ 2147483647 w 47"/>
                    <a:gd name="T5" fmla="*/ 2147483647 h 45"/>
                    <a:gd name="T6" fmla="*/ 2147483647 w 47"/>
                    <a:gd name="T7" fmla="*/ 2147483647 h 45"/>
                    <a:gd name="T8" fmla="*/ 2147483647 w 47"/>
                    <a:gd name="T9" fmla="*/ 2147483647 h 45"/>
                    <a:gd name="T10" fmla="*/ 2147483647 w 47"/>
                    <a:gd name="T11" fmla="*/ 2147483647 h 45"/>
                    <a:gd name="T12" fmla="*/ 2147483647 w 47"/>
                    <a:gd name="T13" fmla="*/ 2147483647 h 45"/>
                    <a:gd name="T14" fmla="*/ 2147483647 w 47"/>
                    <a:gd name="T15" fmla="*/ 2147483647 h 45"/>
                    <a:gd name="T16" fmla="*/ 2147483647 w 47"/>
                    <a:gd name="T17" fmla="*/ 2147483647 h 45"/>
                    <a:gd name="T18" fmla="*/ 2147483647 w 47"/>
                    <a:gd name="T19" fmla="*/ 2147483647 h 45"/>
                    <a:gd name="T20" fmla="*/ 2147483647 w 47"/>
                    <a:gd name="T21" fmla="*/ 2147483647 h 45"/>
                    <a:gd name="T22" fmla="*/ 2147483647 w 47"/>
                    <a:gd name="T23" fmla="*/ 2147483647 h 45"/>
                    <a:gd name="T24" fmla="*/ 2147483647 w 47"/>
                    <a:gd name="T25" fmla="*/ 2147483647 h 45"/>
                    <a:gd name="T26" fmla="*/ 2147483647 w 47"/>
                    <a:gd name="T27" fmla="*/ 2147483647 h 45"/>
                    <a:gd name="T28" fmla="*/ 2147483647 w 47"/>
                    <a:gd name="T29" fmla="*/ 0 h 45"/>
                    <a:gd name="T30" fmla="*/ 2147483647 w 47"/>
                    <a:gd name="T31" fmla="*/ 0 h 45"/>
                    <a:gd name="T32" fmla="*/ 2147483647 w 47"/>
                    <a:gd name="T33" fmla="*/ 2147483647 h 45"/>
                    <a:gd name="T34" fmla="*/ 2147483647 w 47"/>
                    <a:gd name="T35" fmla="*/ 2147483647 h 45"/>
                    <a:gd name="T36" fmla="*/ 2147483647 w 47"/>
                    <a:gd name="T37" fmla="*/ 2147483647 h 45"/>
                    <a:gd name="T38" fmla="*/ 2147483647 w 47"/>
                    <a:gd name="T39" fmla="*/ 2147483647 h 45"/>
                    <a:gd name="T40" fmla="*/ 2147483647 w 47"/>
                    <a:gd name="T41" fmla="*/ 2147483647 h 45"/>
                    <a:gd name="T42" fmla="*/ 2147483647 w 47"/>
                    <a:gd name="T43" fmla="*/ 2147483647 h 45"/>
                    <a:gd name="T44" fmla="*/ 2147483647 w 47"/>
                    <a:gd name="T45" fmla="*/ 2147483647 h 45"/>
                    <a:gd name="T46" fmla="*/ 0 w 47"/>
                    <a:gd name="T47" fmla="*/ 2147483647 h 45"/>
                    <a:gd name="T48" fmla="*/ 2147483647 w 47"/>
                    <a:gd name="T49" fmla="*/ 2147483647 h 45"/>
                    <a:gd name="T50" fmla="*/ 2147483647 w 47"/>
                    <a:gd name="T51" fmla="*/ 2147483647 h 45"/>
                    <a:gd name="T52" fmla="*/ 2147483647 w 47"/>
                    <a:gd name="T53" fmla="*/ 2147483647 h 45"/>
                    <a:gd name="T54" fmla="*/ 2147483647 w 47"/>
                    <a:gd name="T55" fmla="*/ 2147483647 h 45"/>
                    <a:gd name="T56" fmla="*/ 2147483647 w 47"/>
                    <a:gd name="T57" fmla="*/ 2147483647 h 45"/>
                    <a:gd name="T58" fmla="*/ 2147483647 w 47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7" h="45">
                      <a:moveTo>
                        <a:pt x="22" y="45"/>
                      </a:moveTo>
                      <a:cubicBezTo>
                        <a:pt x="23" y="45"/>
                        <a:pt x="24" y="44"/>
                        <a:pt x="24" y="44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32" y="43"/>
                        <a:pt x="32" y="43"/>
                        <a:pt x="32" y="43"/>
                      </a:cubicBezTo>
                      <a:cubicBezTo>
                        <a:pt x="39" y="41"/>
                        <a:pt x="39" y="41"/>
                        <a:pt x="39" y="41"/>
                      </a:cubicBezTo>
                      <a:cubicBezTo>
                        <a:pt x="47" y="32"/>
                        <a:pt x="47" y="32"/>
                        <a:pt x="47" y="32"/>
                      </a:cubicBezTo>
                      <a:cubicBezTo>
                        <a:pt x="40" y="31"/>
                        <a:pt x="40" y="31"/>
                        <a:pt x="40" y="31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ubicBezTo>
                        <a:pt x="31" y="24"/>
                        <a:pt x="31" y="24"/>
                        <a:pt x="31" y="24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9" y="42"/>
                        <a:pt x="9" y="42"/>
                        <a:pt x="9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12" y="43"/>
                        <a:pt x="21" y="45"/>
                        <a:pt x="22" y="4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3" name="Freeform 379"/>
                <p:cNvSpPr>
                  <a:spLocks/>
                </p:cNvSpPr>
                <p:nvPr/>
              </p:nvSpPr>
              <p:spPr bwMode="auto">
                <a:xfrm>
                  <a:off x="5343525" y="4532313"/>
                  <a:ext cx="204788" cy="234950"/>
                </a:xfrm>
                <a:custGeom>
                  <a:avLst/>
                  <a:gdLst>
                    <a:gd name="T0" fmla="*/ 2147483647 w 26"/>
                    <a:gd name="T1" fmla="*/ 2147483647 h 30"/>
                    <a:gd name="T2" fmla="*/ 2147483647 w 26"/>
                    <a:gd name="T3" fmla="*/ 2147483647 h 30"/>
                    <a:gd name="T4" fmla="*/ 2147483647 w 26"/>
                    <a:gd name="T5" fmla="*/ 2147483647 h 30"/>
                    <a:gd name="T6" fmla="*/ 2147483647 w 26"/>
                    <a:gd name="T7" fmla="*/ 2147483647 h 30"/>
                    <a:gd name="T8" fmla="*/ 2147483647 w 26"/>
                    <a:gd name="T9" fmla="*/ 2147483647 h 30"/>
                    <a:gd name="T10" fmla="*/ 2147483647 w 26"/>
                    <a:gd name="T11" fmla="*/ 2147483647 h 30"/>
                    <a:gd name="T12" fmla="*/ 2147483647 w 26"/>
                    <a:gd name="T13" fmla="*/ 2147483647 h 30"/>
                    <a:gd name="T14" fmla="*/ 2147483647 w 26"/>
                    <a:gd name="T15" fmla="*/ 0 h 30"/>
                    <a:gd name="T16" fmla="*/ 2147483647 w 26"/>
                    <a:gd name="T17" fmla="*/ 2147483647 h 30"/>
                    <a:gd name="T18" fmla="*/ 2147483647 w 26"/>
                    <a:gd name="T19" fmla="*/ 2147483647 h 30"/>
                    <a:gd name="T20" fmla="*/ 0 w 26"/>
                    <a:gd name="T21" fmla="*/ 2147483647 h 30"/>
                    <a:gd name="T22" fmla="*/ 2147483647 w 26"/>
                    <a:gd name="T23" fmla="*/ 2147483647 h 30"/>
                    <a:gd name="T24" fmla="*/ 2147483647 w 26"/>
                    <a:gd name="T25" fmla="*/ 2147483647 h 30"/>
                    <a:gd name="T26" fmla="*/ 0 w 26"/>
                    <a:gd name="T27" fmla="*/ 2147483647 h 30"/>
                    <a:gd name="T28" fmla="*/ 2147483647 w 26"/>
                    <a:gd name="T29" fmla="*/ 2147483647 h 30"/>
                    <a:gd name="T30" fmla="*/ 2147483647 w 26"/>
                    <a:gd name="T31" fmla="*/ 2147483647 h 30"/>
                    <a:gd name="T32" fmla="*/ 2147483647 w 26"/>
                    <a:gd name="T33" fmla="*/ 2147483647 h 30"/>
                    <a:gd name="T34" fmla="*/ 2147483647 w 26"/>
                    <a:gd name="T35" fmla="*/ 2147483647 h 30"/>
                    <a:gd name="T36" fmla="*/ 2147483647 w 26"/>
                    <a:gd name="T37" fmla="*/ 2147483647 h 30"/>
                    <a:gd name="T38" fmla="*/ 2147483647 w 26"/>
                    <a:gd name="T39" fmla="*/ 2147483647 h 30"/>
                    <a:gd name="T40" fmla="*/ 2147483647 w 26"/>
                    <a:gd name="T41" fmla="*/ 2147483647 h 30"/>
                    <a:gd name="T42" fmla="*/ 2147483647 w 26"/>
                    <a:gd name="T43" fmla="*/ 2147483647 h 30"/>
                    <a:gd name="T44" fmla="*/ 2147483647 w 26"/>
                    <a:gd name="T45" fmla="*/ 2147483647 h 3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6" h="30">
                      <a:moveTo>
                        <a:pt x="23" y="7"/>
                      </a:move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0" y="3"/>
                        <a:pt x="19" y="3"/>
                      </a:cubicBezTo>
                      <a:cubicBezTo>
                        <a:pt x="18" y="3"/>
                        <a:pt x="9" y="1"/>
                        <a:pt x="9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7" y="30"/>
                        <a:pt x="17" y="30"/>
                        <a:pt x="17" y="30"/>
                      </a:cubicBezTo>
                      <a:cubicBezTo>
                        <a:pt x="17" y="29"/>
                        <a:pt x="18" y="29"/>
                        <a:pt x="18" y="29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lnTo>
                        <a:pt x="23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4" name="Freeform 380"/>
                <p:cNvSpPr>
                  <a:spLocks/>
                </p:cNvSpPr>
                <p:nvPr/>
              </p:nvSpPr>
              <p:spPr bwMode="auto">
                <a:xfrm>
                  <a:off x="5122863" y="5040313"/>
                  <a:ext cx="188912" cy="179387"/>
                </a:xfrm>
                <a:custGeom>
                  <a:avLst/>
                  <a:gdLst>
                    <a:gd name="T0" fmla="*/ 2147483647 w 24"/>
                    <a:gd name="T1" fmla="*/ 2147483647 h 23"/>
                    <a:gd name="T2" fmla="*/ 2147483647 w 24"/>
                    <a:gd name="T3" fmla="*/ 2147483647 h 23"/>
                    <a:gd name="T4" fmla="*/ 2147483647 w 24"/>
                    <a:gd name="T5" fmla="*/ 2147483647 h 23"/>
                    <a:gd name="T6" fmla="*/ 0 w 24"/>
                    <a:gd name="T7" fmla="*/ 2147483647 h 23"/>
                    <a:gd name="T8" fmla="*/ 2147483647 w 24"/>
                    <a:gd name="T9" fmla="*/ 2147483647 h 23"/>
                    <a:gd name="T10" fmla="*/ 2147483647 w 24"/>
                    <a:gd name="T11" fmla="*/ 2147483647 h 23"/>
                    <a:gd name="T12" fmla="*/ 2147483647 w 24"/>
                    <a:gd name="T13" fmla="*/ 2147483647 h 23"/>
                    <a:gd name="T14" fmla="*/ 2147483647 w 24"/>
                    <a:gd name="T15" fmla="*/ 2147483647 h 23"/>
                    <a:gd name="T16" fmla="*/ 2147483647 w 24"/>
                    <a:gd name="T17" fmla="*/ 2147483647 h 23"/>
                    <a:gd name="T18" fmla="*/ 2147483647 w 24"/>
                    <a:gd name="T19" fmla="*/ 2147483647 h 23"/>
                    <a:gd name="T20" fmla="*/ 2147483647 w 24"/>
                    <a:gd name="T21" fmla="*/ 2147483647 h 23"/>
                    <a:gd name="T22" fmla="*/ 2147483647 w 24"/>
                    <a:gd name="T23" fmla="*/ 2147483647 h 23"/>
                    <a:gd name="T24" fmla="*/ 2147483647 w 24"/>
                    <a:gd name="T25" fmla="*/ 2147483647 h 23"/>
                    <a:gd name="T26" fmla="*/ 2147483647 w 24"/>
                    <a:gd name="T27" fmla="*/ 2147483647 h 23"/>
                    <a:gd name="T28" fmla="*/ 2147483647 w 24"/>
                    <a:gd name="T29" fmla="*/ 2147483647 h 23"/>
                    <a:gd name="T30" fmla="*/ 2147483647 w 24"/>
                    <a:gd name="T31" fmla="*/ 0 h 23"/>
                    <a:gd name="T32" fmla="*/ 2147483647 w 24"/>
                    <a:gd name="T33" fmla="*/ 2147483647 h 23"/>
                    <a:gd name="T34" fmla="*/ 2147483647 w 24"/>
                    <a:gd name="T35" fmla="*/ 2147483647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4" h="23">
                      <a:moveTo>
                        <a:pt x="9" y="5"/>
                      </a:moveTo>
                      <a:cubicBezTo>
                        <a:pt x="9" y="5"/>
                        <a:pt x="6" y="8"/>
                        <a:pt x="6" y="8"/>
                      </a:cubicBezTo>
                      <a:cubicBezTo>
                        <a:pt x="5" y="8"/>
                        <a:pt x="2" y="7"/>
                        <a:pt x="2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20" y="23"/>
                        <a:pt x="20" y="23"/>
                        <a:pt x="20" y="23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5" name="Freeform 381"/>
                <p:cNvSpPr>
                  <a:spLocks/>
                </p:cNvSpPr>
                <p:nvPr/>
              </p:nvSpPr>
              <p:spPr bwMode="auto">
                <a:xfrm>
                  <a:off x="5053013" y="4557713"/>
                  <a:ext cx="338137" cy="544512"/>
                </a:xfrm>
                <a:custGeom>
                  <a:avLst/>
                  <a:gdLst>
                    <a:gd name="T0" fmla="*/ 2147483647 w 43"/>
                    <a:gd name="T1" fmla="*/ 2147483647 h 70"/>
                    <a:gd name="T2" fmla="*/ 2147483647 w 43"/>
                    <a:gd name="T3" fmla="*/ 2147483647 h 70"/>
                    <a:gd name="T4" fmla="*/ 2147483647 w 43"/>
                    <a:gd name="T5" fmla="*/ 2147483647 h 70"/>
                    <a:gd name="T6" fmla="*/ 2147483647 w 43"/>
                    <a:gd name="T7" fmla="*/ 2147483647 h 70"/>
                    <a:gd name="T8" fmla="*/ 2147483647 w 43"/>
                    <a:gd name="T9" fmla="*/ 2147483647 h 70"/>
                    <a:gd name="T10" fmla="*/ 2147483647 w 43"/>
                    <a:gd name="T11" fmla="*/ 2147483647 h 70"/>
                    <a:gd name="T12" fmla="*/ 2147483647 w 43"/>
                    <a:gd name="T13" fmla="*/ 2147483647 h 70"/>
                    <a:gd name="T14" fmla="*/ 2147483647 w 43"/>
                    <a:gd name="T15" fmla="*/ 2147483647 h 70"/>
                    <a:gd name="T16" fmla="*/ 2147483647 w 43"/>
                    <a:gd name="T17" fmla="*/ 2147483647 h 70"/>
                    <a:gd name="T18" fmla="*/ 2147483647 w 43"/>
                    <a:gd name="T19" fmla="*/ 2147483647 h 70"/>
                    <a:gd name="T20" fmla="*/ 2147483647 w 43"/>
                    <a:gd name="T21" fmla="*/ 2147483647 h 70"/>
                    <a:gd name="T22" fmla="*/ 2147483647 w 43"/>
                    <a:gd name="T23" fmla="*/ 2147483647 h 70"/>
                    <a:gd name="T24" fmla="*/ 2147483647 w 43"/>
                    <a:gd name="T25" fmla="*/ 2147483647 h 70"/>
                    <a:gd name="T26" fmla="*/ 2147483647 w 43"/>
                    <a:gd name="T27" fmla="*/ 2147483647 h 70"/>
                    <a:gd name="T28" fmla="*/ 2147483647 w 43"/>
                    <a:gd name="T29" fmla="*/ 2147483647 h 70"/>
                    <a:gd name="T30" fmla="*/ 0 w 43"/>
                    <a:gd name="T31" fmla="*/ 2147483647 h 70"/>
                    <a:gd name="T32" fmla="*/ 0 w 43"/>
                    <a:gd name="T33" fmla="*/ 2147483647 h 70"/>
                    <a:gd name="T34" fmla="*/ 2147483647 w 43"/>
                    <a:gd name="T35" fmla="*/ 2147483647 h 70"/>
                    <a:gd name="T36" fmla="*/ 2147483647 w 43"/>
                    <a:gd name="T37" fmla="*/ 2147483647 h 70"/>
                    <a:gd name="T38" fmla="*/ 2147483647 w 43"/>
                    <a:gd name="T39" fmla="*/ 2147483647 h 70"/>
                    <a:gd name="T40" fmla="*/ 2147483647 w 43"/>
                    <a:gd name="T41" fmla="*/ 2147483647 h 70"/>
                    <a:gd name="T42" fmla="*/ 2147483647 w 43"/>
                    <a:gd name="T43" fmla="*/ 2147483647 h 70"/>
                    <a:gd name="T44" fmla="*/ 2147483647 w 43"/>
                    <a:gd name="T45" fmla="*/ 2147483647 h 70"/>
                    <a:gd name="T46" fmla="*/ 2147483647 w 43"/>
                    <a:gd name="T47" fmla="*/ 2147483647 h 70"/>
                    <a:gd name="T48" fmla="*/ 2147483647 w 43"/>
                    <a:gd name="T49" fmla="*/ 2147483647 h 70"/>
                    <a:gd name="T50" fmla="*/ 2147483647 w 43"/>
                    <a:gd name="T51" fmla="*/ 2147483647 h 70"/>
                    <a:gd name="T52" fmla="*/ 2147483647 w 43"/>
                    <a:gd name="T53" fmla="*/ 2147483647 h 70"/>
                    <a:gd name="T54" fmla="*/ 2147483647 w 43"/>
                    <a:gd name="T55" fmla="*/ 2147483647 h 70"/>
                    <a:gd name="T56" fmla="*/ 2147483647 w 43"/>
                    <a:gd name="T57" fmla="*/ 2147483647 h 70"/>
                    <a:gd name="T58" fmla="*/ 2147483647 w 43"/>
                    <a:gd name="T59" fmla="*/ 2147483647 h 70"/>
                    <a:gd name="T60" fmla="*/ 2147483647 w 43"/>
                    <a:gd name="T61" fmla="*/ 2147483647 h 70"/>
                    <a:gd name="T62" fmla="*/ 2147483647 w 43"/>
                    <a:gd name="T63" fmla="*/ 2147483647 h 70"/>
                    <a:gd name="T64" fmla="*/ 2147483647 w 43"/>
                    <a:gd name="T65" fmla="*/ 2147483647 h 70"/>
                    <a:gd name="T66" fmla="*/ 2147483647 w 43"/>
                    <a:gd name="T67" fmla="*/ 2147483647 h 70"/>
                    <a:gd name="T68" fmla="*/ 2147483647 w 43"/>
                    <a:gd name="T69" fmla="*/ 2147483647 h 70"/>
                    <a:gd name="T70" fmla="*/ 2147483647 w 43"/>
                    <a:gd name="T71" fmla="*/ 2147483647 h 70"/>
                    <a:gd name="T72" fmla="*/ 2147483647 w 43"/>
                    <a:gd name="T73" fmla="*/ 2147483647 h 70"/>
                    <a:gd name="T74" fmla="*/ 2147483647 w 43"/>
                    <a:gd name="T75" fmla="*/ 2147483647 h 70"/>
                    <a:gd name="T76" fmla="*/ 2147483647 w 43"/>
                    <a:gd name="T77" fmla="*/ 2147483647 h 70"/>
                    <a:gd name="T78" fmla="*/ 2147483647 w 43"/>
                    <a:gd name="T79" fmla="*/ 2147483647 h 70"/>
                    <a:gd name="T80" fmla="*/ 2147483647 w 43"/>
                    <a:gd name="T81" fmla="*/ 2147483647 h 70"/>
                    <a:gd name="T82" fmla="*/ 2147483647 w 43"/>
                    <a:gd name="T83" fmla="*/ 2147483647 h 70"/>
                    <a:gd name="T84" fmla="*/ 2147483647 w 43"/>
                    <a:gd name="T85" fmla="*/ 2147483647 h 70"/>
                    <a:gd name="T86" fmla="*/ 2147483647 w 43"/>
                    <a:gd name="T87" fmla="*/ 2147483647 h 70"/>
                    <a:gd name="T88" fmla="*/ 2147483647 w 43"/>
                    <a:gd name="T89" fmla="*/ 2147483647 h 70"/>
                    <a:gd name="T90" fmla="*/ 2147483647 w 43"/>
                    <a:gd name="T91" fmla="*/ 2147483647 h 70"/>
                    <a:gd name="T92" fmla="*/ 2147483647 w 43"/>
                    <a:gd name="T93" fmla="*/ 2147483647 h 70"/>
                    <a:gd name="T94" fmla="*/ 2147483647 w 43"/>
                    <a:gd name="T95" fmla="*/ 2147483647 h 70"/>
                    <a:gd name="T96" fmla="*/ 2147483647 w 43"/>
                    <a:gd name="T97" fmla="*/ 2147483647 h 70"/>
                    <a:gd name="T98" fmla="*/ 2147483647 w 43"/>
                    <a:gd name="T99" fmla="*/ 2147483647 h 70"/>
                    <a:gd name="T100" fmla="*/ 2147483647 w 43"/>
                    <a:gd name="T101" fmla="*/ 2147483647 h 70"/>
                    <a:gd name="T102" fmla="*/ 2147483647 w 43"/>
                    <a:gd name="T103" fmla="*/ 2147483647 h 70"/>
                    <a:gd name="T104" fmla="*/ 2147483647 w 43"/>
                    <a:gd name="T105" fmla="*/ 2147483647 h 70"/>
                    <a:gd name="T106" fmla="*/ 2147483647 w 43"/>
                    <a:gd name="T107" fmla="*/ 2147483647 h 70"/>
                    <a:gd name="T108" fmla="*/ 2147483647 w 43"/>
                    <a:gd name="T109" fmla="*/ 2147483647 h 70"/>
                    <a:gd name="T110" fmla="*/ 2147483647 w 43"/>
                    <a:gd name="T111" fmla="*/ 0 h 70"/>
                    <a:gd name="T112" fmla="*/ 2147483647 w 43"/>
                    <a:gd name="T113" fmla="*/ 0 h 70"/>
                    <a:gd name="T114" fmla="*/ 2147483647 w 43"/>
                    <a:gd name="T115" fmla="*/ 2147483647 h 70"/>
                    <a:gd name="T116" fmla="*/ 2147483647 w 43"/>
                    <a:gd name="T117" fmla="*/ 0 h 70"/>
                    <a:gd name="T118" fmla="*/ 2147483647 w 43"/>
                    <a:gd name="T119" fmla="*/ 2147483647 h 70"/>
                    <a:gd name="T120" fmla="*/ 2147483647 w 43"/>
                    <a:gd name="T121" fmla="*/ 2147483647 h 7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3" h="70">
                      <a:moveTo>
                        <a:pt x="27" y="6"/>
                      </a:move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1" y="20"/>
                        <a:pt x="21" y="20"/>
                        <a:pt x="21" y="20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17" y="51"/>
                        <a:pt x="17" y="51"/>
                        <a:pt x="17" y="51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6" y="48"/>
                        <a:pt x="6" y="48"/>
                        <a:pt x="6" y="48"/>
                      </a:cubicBezTo>
                      <a:cubicBezTo>
                        <a:pt x="6" y="52"/>
                        <a:pt x="6" y="52"/>
                        <a:pt x="6" y="52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2" y="68"/>
                        <a:pt x="2" y="68"/>
                        <a:pt x="2" y="68"/>
                      </a:cubicBezTo>
                      <a:cubicBezTo>
                        <a:pt x="6" y="68"/>
                        <a:pt x="6" y="68"/>
                        <a:pt x="6" y="68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7" y="69"/>
                        <a:pt x="7" y="69"/>
                        <a:pt x="7" y="69"/>
                      </a:cubicBezTo>
                      <a:cubicBezTo>
                        <a:pt x="9" y="70"/>
                        <a:pt x="9" y="70"/>
                        <a:pt x="9" y="70"/>
                      </a:cubicBezTo>
                      <a:cubicBezTo>
                        <a:pt x="11" y="69"/>
                        <a:pt x="11" y="69"/>
                        <a:pt x="11" y="69"/>
                      </a:cubicBezTo>
                      <a:cubicBezTo>
                        <a:pt x="11" y="69"/>
                        <a:pt x="14" y="70"/>
                        <a:pt x="15" y="70"/>
                      </a:cubicBezTo>
                      <a:cubicBezTo>
                        <a:pt x="15" y="70"/>
                        <a:pt x="18" y="67"/>
                        <a:pt x="18" y="67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5" y="62"/>
                        <a:pt x="25" y="62"/>
                        <a:pt x="25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33" y="57"/>
                        <a:pt x="33" y="57"/>
                        <a:pt x="33" y="57"/>
                      </a:cubicBezTo>
                      <a:cubicBezTo>
                        <a:pt x="37" y="59"/>
                        <a:pt x="37" y="59"/>
                        <a:pt x="37" y="59"/>
                      </a:cubicBezTo>
                      <a:cubicBezTo>
                        <a:pt x="39" y="62"/>
                        <a:pt x="39" y="62"/>
                        <a:pt x="39" y="62"/>
                      </a:cubicBezTo>
                      <a:cubicBezTo>
                        <a:pt x="40" y="64"/>
                        <a:pt x="40" y="64"/>
                        <a:pt x="40" y="64"/>
                      </a:cubicBez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1" y="49"/>
                        <a:pt x="41" y="49"/>
                        <a:pt x="41" y="4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38" y="42"/>
                        <a:pt x="33" y="41"/>
                        <a:pt x="33" y="41"/>
                      </a:cubicBezTo>
                      <a:cubicBezTo>
                        <a:pt x="32" y="41"/>
                        <a:pt x="28" y="39"/>
                        <a:pt x="28" y="39"/>
                      </a:cubicBezTo>
                      <a:cubicBezTo>
                        <a:pt x="26" y="34"/>
                        <a:pt x="26" y="34"/>
                        <a:pt x="26" y="34"/>
                      </a:cubicBezTo>
                      <a:cubicBezTo>
                        <a:pt x="24" y="26"/>
                        <a:pt x="24" y="26"/>
                        <a:pt x="24" y="26"/>
                      </a:cubicBezTo>
                      <a:cubicBezTo>
                        <a:pt x="26" y="23"/>
                        <a:pt x="26" y="23"/>
                        <a:pt x="26" y="23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30" y="16"/>
                        <a:pt x="30" y="16"/>
                        <a:pt x="30" y="16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7" y="15"/>
                        <a:pt x="37" y="15"/>
                        <a:pt x="37" y="15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7" y="10"/>
                        <a:pt x="37" y="10"/>
                        <a:pt x="37" y="10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2"/>
                        <a:pt x="39" y="2"/>
                        <a:pt x="39" y="2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5"/>
                        <a:pt x="27" y="5"/>
                        <a:pt x="27" y="5"/>
                      </a:cubicBezTo>
                      <a:lnTo>
                        <a:pt x="27" y="6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6" name="Freeform 382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2147483647 w 144"/>
                    <a:gd name="T39" fmla="*/ 2147483647 h 10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  <a:lnTo>
                        <a:pt x="11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7" name="Freeform 383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8" name="Freeform 38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w 18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9" name="Freeform 385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0" name="Freeform 386"/>
                <p:cNvSpPr>
                  <a:spLocks/>
                </p:cNvSpPr>
                <p:nvPr/>
              </p:nvSpPr>
              <p:spPr bwMode="auto">
                <a:xfrm>
                  <a:off x="4425950" y="4384675"/>
                  <a:ext cx="101600" cy="131763"/>
                </a:xfrm>
                <a:custGeom>
                  <a:avLst/>
                  <a:gdLst>
                    <a:gd name="T0" fmla="*/ 2147483647 w 78"/>
                    <a:gd name="T1" fmla="*/ 2147483647 h 102"/>
                    <a:gd name="T2" fmla="*/ 2147483647 w 78"/>
                    <a:gd name="T3" fmla="*/ 0 h 102"/>
                    <a:gd name="T4" fmla="*/ 2147483647 w 78"/>
                    <a:gd name="T5" fmla="*/ 0 h 102"/>
                    <a:gd name="T6" fmla="*/ 2147483647 w 78"/>
                    <a:gd name="T7" fmla="*/ 0 h 102"/>
                    <a:gd name="T8" fmla="*/ 0 w 78"/>
                    <a:gd name="T9" fmla="*/ 2147483647 h 102"/>
                    <a:gd name="T10" fmla="*/ 2147483647 w 78"/>
                    <a:gd name="T11" fmla="*/ 2147483647 h 102"/>
                    <a:gd name="T12" fmla="*/ 0 w 78"/>
                    <a:gd name="T13" fmla="*/ 2147483647 h 102"/>
                    <a:gd name="T14" fmla="*/ 0 w 78"/>
                    <a:gd name="T15" fmla="*/ 2147483647 h 102"/>
                    <a:gd name="T16" fmla="*/ 2147483647 w 78"/>
                    <a:gd name="T17" fmla="*/ 2147483647 h 102"/>
                    <a:gd name="T18" fmla="*/ 2147483647 w 78"/>
                    <a:gd name="T19" fmla="*/ 2147483647 h 102"/>
                    <a:gd name="T20" fmla="*/ 2147483647 w 78"/>
                    <a:gd name="T21" fmla="*/ 2147483647 h 102"/>
                    <a:gd name="T22" fmla="*/ 2147483647 w 78"/>
                    <a:gd name="T23" fmla="*/ 2147483647 h 102"/>
                    <a:gd name="T24" fmla="*/ 2147483647 w 78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78" h="102">
                      <a:moveTo>
                        <a:pt x="60" y="6"/>
                      </a:moveTo>
                      <a:lnTo>
                        <a:pt x="60" y="0"/>
                      </a:lnTo>
                      <a:lnTo>
                        <a:pt x="36" y="0"/>
                      </a:ln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12" y="42"/>
                      </a:lnTo>
                      <a:lnTo>
                        <a:pt x="0" y="66"/>
                      </a:lnTo>
                      <a:lnTo>
                        <a:pt x="0" y="84"/>
                      </a:lnTo>
                      <a:lnTo>
                        <a:pt x="6" y="102"/>
                      </a:lnTo>
                      <a:lnTo>
                        <a:pt x="36" y="102"/>
                      </a:lnTo>
                      <a:lnTo>
                        <a:pt x="78" y="90"/>
                      </a:lnTo>
                      <a:lnTo>
                        <a:pt x="60" y="36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1" name="Freeform 387"/>
                <p:cNvSpPr>
                  <a:spLocks/>
                </p:cNvSpPr>
                <p:nvPr/>
              </p:nvSpPr>
              <p:spPr bwMode="auto">
                <a:xfrm>
                  <a:off x="4576763" y="4283075"/>
                  <a:ext cx="296862" cy="266700"/>
                </a:xfrm>
                <a:custGeom>
                  <a:avLst/>
                  <a:gdLst>
                    <a:gd name="T0" fmla="*/ 2147483647 w 228"/>
                    <a:gd name="T1" fmla="*/ 2147483647 h 205"/>
                    <a:gd name="T2" fmla="*/ 2147483647 w 228"/>
                    <a:gd name="T3" fmla="*/ 2147483647 h 205"/>
                    <a:gd name="T4" fmla="*/ 2147483647 w 228"/>
                    <a:gd name="T5" fmla="*/ 2147483647 h 205"/>
                    <a:gd name="T6" fmla="*/ 2147483647 w 228"/>
                    <a:gd name="T7" fmla="*/ 2147483647 h 205"/>
                    <a:gd name="T8" fmla="*/ 2147483647 w 228"/>
                    <a:gd name="T9" fmla="*/ 2147483647 h 205"/>
                    <a:gd name="T10" fmla="*/ 2147483647 w 228"/>
                    <a:gd name="T11" fmla="*/ 2147483647 h 205"/>
                    <a:gd name="T12" fmla="*/ 2147483647 w 228"/>
                    <a:gd name="T13" fmla="*/ 2147483647 h 205"/>
                    <a:gd name="T14" fmla="*/ 2147483647 w 228"/>
                    <a:gd name="T15" fmla="*/ 2147483647 h 205"/>
                    <a:gd name="T16" fmla="*/ 2147483647 w 228"/>
                    <a:gd name="T17" fmla="*/ 2147483647 h 205"/>
                    <a:gd name="T18" fmla="*/ 2147483647 w 228"/>
                    <a:gd name="T19" fmla="*/ 0 h 205"/>
                    <a:gd name="T20" fmla="*/ 2147483647 w 228"/>
                    <a:gd name="T21" fmla="*/ 2147483647 h 205"/>
                    <a:gd name="T22" fmla="*/ 2147483647 w 228"/>
                    <a:gd name="T23" fmla="*/ 2147483647 h 205"/>
                    <a:gd name="T24" fmla="*/ 2147483647 w 228"/>
                    <a:gd name="T25" fmla="*/ 2147483647 h 205"/>
                    <a:gd name="T26" fmla="*/ 2147483647 w 228"/>
                    <a:gd name="T27" fmla="*/ 2147483647 h 205"/>
                    <a:gd name="T28" fmla="*/ 2147483647 w 228"/>
                    <a:gd name="T29" fmla="*/ 2147483647 h 205"/>
                    <a:gd name="T30" fmla="*/ 2147483647 w 228"/>
                    <a:gd name="T31" fmla="*/ 2147483647 h 205"/>
                    <a:gd name="T32" fmla="*/ 2147483647 w 228"/>
                    <a:gd name="T33" fmla="*/ 2147483647 h 205"/>
                    <a:gd name="T34" fmla="*/ 2147483647 w 228"/>
                    <a:gd name="T35" fmla="*/ 2147483647 h 205"/>
                    <a:gd name="T36" fmla="*/ 2147483647 w 228"/>
                    <a:gd name="T37" fmla="*/ 2147483647 h 205"/>
                    <a:gd name="T38" fmla="*/ 0 w 228"/>
                    <a:gd name="T39" fmla="*/ 2147483647 h 205"/>
                    <a:gd name="T40" fmla="*/ 0 w 228"/>
                    <a:gd name="T41" fmla="*/ 2147483647 h 205"/>
                    <a:gd name="T42" fmla="*/ 2147483647 w 228"/>
                    <a:gd name="T43" fmla="*/ 2147483647 h 205"/>
                    <a:gd name="T44" fmla="*/ 2147483647 w 228"/>
                    <a:gd name="T45" fmla="*/ 2147483647 h 205"/>
                    <a:gd name="T46" fmla="*/ 2147483647 w 228"/>
                    <a:gd name="T47" fmla="*/ 2147483647 h 205"/>
                    <a:gd name="T48" fmla="*/ 2147483647 w 228"/>
                    <a:gd name="T49" fmla="*/ 2147483647 h 205"/>
                    <a:gd name="T50" fmla="*/ 2147483647 w 228"/>
                    <a:gd name="T51" fmla="*/ 2147483647 h 205"/>
                    <a:gd name="T52" fmla="*/ 2147483647 w 228"/>
                    <a:gd name="T53" fmla="*/ 2147483647 h 20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8" h="205">
                      <a:moveTo>
                        <a:pt x="120" y="151"/>
                      </a:moveTo>
                      <a:lnTo>
                        <a:pt x="150" y="163"/>
                      </a:lnTo>
                      <a:lnTo>
                        <a:pt x="180" y="121"/>
                      </a:lnTo>
                      <a:lnTo>
                        <a:pt x="198" y="73"/>
                      </a:lnTo>
                      <a:lnTo>
                        <a:pt x="204" y="55"/>
                      </a:lnTo>
                      <a:lnTo>
                        <a:pt x="222" y="49"/>
                      </a:lnTo>
                      <a:lnTo>
                        <a:pt x="228" y="31"/>
                      </a:lnTo>
                      <a:lnTo>
                        <a:pt x="210" y="25"/>
                      </a:lnTo>
                      <a:lnTo>
                        <a:pt x="198" y="7"/>
                      </a:lnTo>
                      <a:lnTo>
                        <a:pt x="204" y="0"/>
                      </a:lnTo>
                      <a:lnTo>
                        <a:pt x="174" y="25"/>
                      </a:lnTo>
                      <a:lnTo>
                        <a:pt x="144" y="31"/>
                      </a:lnTo>
                      <a:lnTo>
                        <a:pt x="108" y="31"/>
                      </a:lnTo>
                      <a:lnTo>
                        <a:pt x="84" y="43"/>
                      </a:lnTo>
                      <a:lnTo>
                        <a:pt x="48" y="31"/>
                      </a:lnTo>
                      <a:lnTo>
                        <a:pt x="24" y="31"/>
                      </a:lnTo>
                      <a:lnTo>
                        <a:pt x="12" y="49"/>
                      </a:lnTo>
                      <a:lnTo>
                        <a:pt x="12" y="67"/>
                      </a:lnTo>
                      <a:lnTo>
                        <a:pt x="12" y="91"/>
                      </a:lnTo>
                      <a:lnTo>
                        <a:pt x="0" y="133"/>
                      </a:lnTo>
                      <a:lnTo>
                        <a:pt x="0" y="163"/>
                      </a:lnTo>
                      <a:lnTo>
                        <a:pt x="24" y="163"/>
                      </a:lnTo>
                      <a:lnTo>
                        <a:pt x="48" y="193"/>
                      </a:lnTo>
                      <a:lnTo>
                        <a:pt x="72" y="199"/>
                      </a:lnTo>
                      <a:lnTo>
                        <a:pt x="96" y="205"/>
                      </a:lnTo>
                      <a:lnTo>
                        <a:pt x="102" y="175"/>
                      </a:lnTo>
                      <a:lnTo>
                        <a:pt x="120" y="1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2" name="Freeform 388"/>
                <p:cNvSpPr>
                  <a:spLocks/>
                </p:cNvSpPr>
                <p:nvPr/>
              </p:nvSpPr>
              <p:spPr bwMode="auto">
                <a:xfrm>
                  <a:off x="4865688" y="4384675"/>
                  <a:ext cx="320675" cy="187325"/>
                </a:xfrm>
                <a:custGeom>
                  <a:avLst/>
                  <a:gdLst>
                    <a:gd name="T0" fmla="*/ 2147483647 w 246"/>
                    <a:gd name="T1" fmla="*/ 2147483647 h 144"/>
                    <a:gd name="T2" fmla="*/ 2147483647 w 246"/>
                    <a:gd name="T3" fmla="*/ 2147483647 h 144"/>
                    <a:gd name="T4" fmla="*/ 2147483647 w 246"/>
                    <a:gd name="T5" fmla="*/ 2147483647 h 144"/>
                    <a:gd name="T6" fmla="*/ 2147483647 w 246"/>
                    <a:gd name="T7" fmla="*/ 2147483647 h 144"/>
                    <a:gd name="T8" fmla="*/ 0 w 246"/>
                    <a:gd name="T9" fmla="*/ 2147483647 h 144"/>
                    <a:gd name="T10" fmla="*/ 2147483647 w 246"/>
                    <a:gd name="T11" fmla="*/ 2147483647 h 144"/>
                    <a:gd name="T12" fmla="*/ 2147483647 w 246"/>
                    <a:gd name="T13" fmla="*/ 2147483647 h 144"/>
                    <a:gd name="T14" fmla="*/ 2147483647 w 246"/>
                    <a:gd name="T15" fmla="*/ 2147483647 h 144"/>
                    <a:gd name="T16" fmla="*/ 2147483647 w 246"/>
                    <a:gd name="T17" fmla="*/ 2147483647 h 144"/>
                    <a:gd name="T18" fmla="*/ 2147483647 w 246"/>
                    <a:gd name="T19" fmla="*/ 2147483647 h 144"/>
                    <a:gd name="T20" fmla="*/ 2147483647 w 246"/>
                    <a:gd name="T21" fmla="*/ 2147483647 h 144"/>
                    <a:gd name="T22" fmla="*/ 2147483647 w 246"/>
                    <a:gd name="T23" fmla="*/ 2147483647 h 144"/>
                    <a:gd name="T24" fmla="*/ 2147483647 w 246"/>
                    <a:gd name="T25" fmla="*/ 2147483647 h 144"/>
                    <a:gd name="T26" fmla="*/ 2147483647 w 246"/>
                    <a:gd name="T27" fmla="*/ 2147483647 h 144"/>
                    <a:gd name="T28" fmla="*/ 2147483647 w 246"/>
                    <a:gd name="T29" fmla="*/ 2147483647 h 144"/>
                    <a:gd name="T30" fmla="*/ 2147483647 w 246"/>
                    <a:gd name="T31" fmla="*/ 2147483647 h 144"/>
                    <a:gd name="T32" fmla="*/ 2147483647 w 246"/>
                    <a:gd name="T33" fmla="*/ 2147483647 h 144"/>
                    <a:gd name="T34" fmla="*/ 2147483647 w 246"/>
                    <a:gd name="T35" fmla="*/ 2147483647 h 144"/>
                    <a:gd name="T36" fmla="*/ 2147483647 w 246"/>
                    <a:gd name="T37" fmla="*/ 2147483647 h 144"/>
                    <a:gd name="T38" fmla="*/ 2147483647 w 246"/>
                    <a:gd name="T39" fmla="*/ 0 h 144"/>
                    <a:gd name="T40" fmla="*/ 2147483647 w 246"/>
                    <a:gd name="T41" fmla="*/ 2147483647 h 144"/>
                    <a:gd name="T42" fmla="*/ 2147483647 w 246"/>
                    <a:gd name="T43" fmla="*/ 2147483647 h 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46" h="144">
                      <a:moveTo>
                        <a:pt x="78" y="36"/>
                      </a:moveTo>
                      <a:lnTo>
                        <a:pt x="72" y="48"/>
                      </a:lnTo>
                      <a:lnTo>
                        <a:pt x="36" y="60"/>
                      </a:lnTo>
                      <a:lnTo>
                        <a:pt x="12" y="66"/>
                      </a:lnTo>
                      <a:lnTo>
                        <a:pt x="0" y="102"/>
                      </a:lnTo>
                      <a:lnTo>
                        <a:pt x="12" y="132"/>
                      </a:lnTo>
                      <a:lnTo>
                        <a:pt x="18" y="144"/>
                      </a:lnTo>
                      <a:lnTo>
                        <a:pt x="42" y="132"/>
                      </a:lnTo>
                      <a:lnTo>
                        <a:pt x="66" y="132"/>
                      </a:lnTo>
                      <a:lnTo>
                        <a:pt x="78" y="138"/>
                      </a:lnTo>
                      <a:lnTo>
                        <a:pt x="78" y="114"/>
                      </a:lnTo>
                      <a:lnTo>
                        <a:pt x="114" y="108"/>
                      </a:lnTo>
                      <a:lnTo>
                        <a:pt x="144" y="120"/>
                      </a:lnTo>
                      <a:lnTo>
                        <a:pt x="198" y="108"/>
                      </a:lnTo>
                      <a:lnTo>
                        <a:pt x="246" y="102"/>
                      </a:lnTo>
                      <a:lnTo>
                        <a:pt x="210" y="66"/>
                      </a:lnTo>
                      <a:lnTo>
                        <a:pt x="186" y="54"/>
                      </a:lnTo>
                      <a:lnTo>
                        <a:pt x="168" y="24"/>
                      </a:lnTo>
                      <a:lnTo>
                        <a:pt x="156" y="0"/>
                      </a:lnTo>
                      <a:lnTo>
                        <a:pt x="108" y="30"/>
                      </a:lnTo>
                      <a:lnTo>
                        <a:pt x="78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3" name="Freeform 389"/>
                <p:cNvSpPr>
                  <a:spLocks/>
                </p:cNvSpPr>
                <p:nvPr/>
              </p:nvSpPr>
              <p:spPr bwMode="auto">
                <a:xfrm>
                  <a:off x="4772025" y="4557713"/>
                  <a:ext cx="195263" cy="233362"/>
                </a:xfrm>
                <a:custGeom>
                  <a:avLst/>
                  <a:gdLst>
                    <a:gd name="T0" fmla="*/ 2147483647 w 150"/>
                    <a:gd name="T1" fmla="*/ 2147483647 h 180"/>
                    <a:gd name="T2" fmla="*/ 2147483647 w 150"/>
                    <a:gd name="T3" fmla="*/ 2147483647 h 180"/>
                    <a:gd name="T4" fmla="*/ 2147483647 w 150"/>
                    <a:gd name="T5" fmla="*/ 2147483647 h 180"/>
                    <a:gd name="T6" fmla="*/ 2147483647 w 150"/>
                    <a:gd name="T7" fmla="*/ 2147483647 h 180"/>
                    <a:gd name="T8" fmla="*/ 2147483647 w 150"/>
                    <a:gd name="T9" fmla="*/ 2147483647 h 180"/>
                    <a:gd name="T10" fmla="*/ 2147483647 w 150"/>
                    <a:gd name="T11" fmla="*/ 0 h 180"/>
                    <a:gd name="T12" fmla="*/ 2147483647 w 150"/>
                    <a:gd name="T13" fmla="*/ 0 h 180"/>
                    <a:gd name="T14" fmla="*/ 2147483647 w 150"/>
                    <a:gd name="T15" fmla="*/ 2147483647 h 180"/>
                    <a:gd name="T16" fmla="*/ 2147483647 w 150"/>
                    <a:gd name="T17" fmla="*/ 2147483647 h 180"/>
                    <a:gd name="T18" fmla="*/ 2147483647 w 150"/>
                    <a:gd name="T19" fmla="*/ 2147483647 h 180"/>
                    <a:gd name="T20" fmla="*/ 2147483647 w 150"/>
                    <a:gd name="T21" fmla="*/ 2147483647 h 180"/>
                    <a:gd name="T22" fmla="*/ 2147483647 w 150"/>
                    <a:gd name="T23" fmla="*/ 2147483647 h 180"/>
                    <a:gd name="T24" fmla="*/ 2147483647 w 150"/>
                    <a:gd name="T25" fmla="*/ 2147483647 h 180"/>
                    <a:gd name="T26" fmla="*/ 2147483647 w 150"/>
                    <a:gd name="T27" fmla="*/ 2147483647 h 180"/>
                    <a:gd name="T28" fmla="*/ 2147483647 w 150"/>
                    <a:gd name="T29" fmla="*/ 2147483647 h 180"/>
                    <a:gd name="T30" fmla="*/ 2147483647 w 150"/>
                    <a:gd name="T31" fmla="*/ 2147483647 h 180"/>
                    <a:gd name="T32" fmla="*/ 2147483647 w 150"/>
                    <a:gd name="T33" fmla="*/ 2147483647 h 180"/>
                    <a:gd name="T34" fmla="*/ 0 w 150"/>
                    <a:gd name="T35" fmla="*/ 2147483647 h 180"/>
                    <a:gd name="T36" fmla="*/ 2147483647 w 150"/>
                    <a:gd name="T37" fmla="*/ 2147483647 h 180"/>
                    <a:gd name="T38" fmla="*/ 2147483647 w 150"/>
                    <a:gd name="T39" fmla="*/ 2147483647 h 180"/>
                    <a:gd name="T40" fmla="*/ 2147483647 w 150"/>
                    <a:gd name="T41" fmla="*/ 2147483647 h 180"/>
                    <a:gd name="T42" fmla="*/ 2147483647 w 15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0" h="180">
                      <a:moveTo>
                        <a:pt x="66" y="162"/>
                      </a:moveTo>
                      <a:lnTo>
                        <a:pt x="90" y="144"/>
                      </a:lnTo>
                      <a:lnTo>
                        <a:pt x="114" y="96"/>
                      </a:lnTo>
                      <a:lnTo>
                        <a:pt x="132" y="78"/>
                      </a:lnTo>
                      <a:lnTo>
                        <a:pt x="150" y="6"/>
                      </a:lnTo>
                      <a:lnTo>
                        <a:pt x="138" y="0"/>
                      </a:lnTo>
                      <a:lnTo>
                        <a:pt x="114" y="0"/>
                      </a:lnTo>
                      <a:lnTo>
                        <a:pt x="90" y="12"/>
                      </a:lnTo>
                      <a:lnTo>
                        <a:pt x="72" y="18"/>
                      </a:lnTo>
                      <a:lnTo>
                        <a:pt x="60" y="30"/>
                      </a:lnTo>
                      <a:lnTo>
                        <a:pt x="48" y="36"/>
                      </a:lnTo>
                      <a:lnTo>
                        <a:pt x="48" y="48"/>
                      </a:lnTo>
                      <a:lnTo>
                        <a:pt x="60" y="54"/>
                      </a:lnTo>
                      <a:lnTo>
                        <a:pt x="54" y="84"/>
                      </a:lnTo>
                      <a:lnTo>
                        <a:pt x="48" y="114"/>
                      </a:lnTo>
                      <a:lnTo>
                        <a:pt x="30" y="114"/>
                      </a:lnTo>
                      <a:lnTo>
                        <a:pt x="12" y="126"/>
                      </a:lnTo>
                      <a:lnTo>
                        <a:pt x="0" y="138"/>
                      </a:lnTo>
                      <a:lnTo>
                        <a:pt x="18" y="156"/>
                      </a:lnTo>
                      <a:lnTo>
                        <a:pt x="24" y="180"/>
                      </a:lnTo>
                      <a:lnTo>
                        <a:pt x="42" y="162"/>
                      </a:lnTo>
                      <a:lnTo>
                        <a:pt x="66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4" name="Freeform 390"/>
                <p:cNvSpPr>
                  <a:spLocks/>
                </p:cNvSpPr>
                <p:nvPr/>
              </p:nvSpPr>
              <p:spPr bwMode="auto">
                <a:xfrm>
                  <a:off x="4732338" y="4605338"/>
                  <a:ext cx="117475" cy="130175"/>
                </a:xfrm>
                <a:custGeom>
                  <a:avLst/>
                  <a:gdLst>
                    <a:gd name="T0" fmla="*/ 2147483647 w 90"/>
                    <a:gd name="T1" fmla="*/ 2147483647 h 102"/>
                    <a:gd name="T2" fmla="*/ 2147483647 w 90"/>
                    <a:gd name="T3" fmla="*/ 2147483647 h 102"/>
                    <a:gd name="T4" fmla="*/ 2147483647 w 90"/>
                    <a:gd name="T5" fmla="*/ 2147483647 h 102"/>
                    <a:gd name="T6" fmla="*/ 2147483647 w 90"/>
                    <a:gd name="T7" fmla="*/ 2147483647 h 102"/>
                    <a:gd name="T8" fmla="*/ 2147483647 w 90"/>
                    <a:gd name="T9" fmla="*/ 2147483647 h 102"/>
                    <a:gd name="T10" fmla="*/ 2147483647 w 90"/>
                    <a:gd name="T11" fmla="*/ 0 h 102"/>
                    <a:gd name="T12" fmla="*/ 2147483647 w 90"/>
                    <a:gd name="T13" fmla="*/ 0 h 102"/>
                    <a:gd name="T14" fmla="*/ 0 w 90"/>
                    <a:gd name="T15" fmla="*/ 0 h 102"/>
                    <a:gd name="T16" fmla="*/ 0 w 90"/>
                    <a:gd name="T17" fmla="*/ 2147483647 h 102"/>
                    <a:gd name="T18" fmla="*/ 0 w 90"/>
                    <a:gd name="T19" fmla="*/ 2147483647 h 102"/>
                    <a:gd name="T20" fmla="*/ 2147483647 w 90"/>
                    <a:gd name="T21" fmla="*/ 2147483647 h 102"/>
                    <a:gd name="T22" fmla="*/ 2147483647 w 90"/>
                    <a:gd name="T23" fmla="*/ 2147483647 h 102"/>
                    <a:gd name="T24" fmla="*/ 2147483647 w 90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0" h="102">
                      <a:moveTo>
                        <a:pt x="60" y="78"/>
                      </a:moveTo>
                      <a:lnTo>
                        <a:pt x="78" y="78"/>
                      </a:lnTo>
                      <a:lnTo>
                        <a:pt x="84" y="48"/>
                      </a:lnTo>
                      <a:lnTo>
                        <a:pt x="90" y="18"/>
                      </a:lnTo>
                      <a:lnTo>
                        <a:pt x="78" y="12"/>
                      </a:lnTo>
                      <a:lnTo>
                        <a:pt x="78" y="0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0" y="18"/>
                      </a:lnTo>
                      <a:lnTo>
                        <a:pt x="0" y="54"/>
                      </a:lnTo>
                      <a:lnTo>
                        <a:pt x="30" y="102"/>
                      </a:lnTo>
                      <a:lnTo>
                        <a:pt x="42" y="90"/>
                      </a:lnTo>
                      <a:lnTo>
                        <a:pt x="60" y="7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5" name="Freeform 391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2147483647 w 144"/>
                    <a:gd name="T43" fmla="*/ 2147483647 h 19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  <a:lnTo>
                        <a:pt x="144" y="17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6" name="Freeform 392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7" name="Freeform 393"/>
                <p:cNvSpPr>
                  <a:spLocks/>
                </p:cNvSpPr>
                <p:nvPr/>
              </p:nvSpPr>
              <p:spPr bwMode="auto">
                <a:xfrm>
                  <a:off x="4527550" y="4337050"/>
                  <a:ext cx="63500" cy="157163"/>
                </a:xfrm>
                <a:custGeom>
                  <a:avLst/>
                  <a:gdLst>
                    <a:gd name="T0" fmla="*/ 2147483647 w 48"/>
                    <a:gd name="T1" fmla="*/ 2147483647 h 120"/>
                    <a:gd name="T2" fmla="*/ 2147483647 w 48"/>
                    <a:gd name="T3" fmla="*/ 2147483647 h 120"/>
                    <a:gd name="T4" fmla="*/ 2147483647 w 48"/>
                    <a:gd name="T5" fmla="*/ 2147483647 h 120"/>
                    <a:gd name="T6" fmla="*/ 2147483647 w 48"/>
                    <a:gd name="T7" fmla="*/ 2147483647 h 120"/>
                    <a:gd name="T8" fmla="*/ 2147483647 w 48"/>
                    <a:gd name="T9" fmla="*/ 0 h 120"/>
                    <a:gd name="T10" fmla="*/ 2147483647 w 48"/>
                    <a:gd name="T11" fmla="*/ 2147483647 h 120"/>
                    <a:gd name="T12" fmla="*/ 2147483647 w 48"/>
                    <a:gd name="T13" fmla="*/ 2147483647 h 120"/>
                    <a:gd name="T14" fmla="*/ 0 w 48"/>
                    <a:gd name="T15" fmla="*/ 2147483647 h 120"/>
                    <a:gd name="T16" fmla="*/ 0 w 48"/>
                    <a:gd name="T17" fmla="*/ 2147483647 h 120"/>
                    <a:gd name="T18" fmla="*/ 2147483647 w 48"/>
                    <a:gd name="T19" fmla="*/ 2147483647 h 120"/>
                    <a:gd name="T20" fmla="*/ 2147483647 w 48"/>
                    <a:gd name="T21" fmla="*/ 2147483647 h 120"/>
                    <a:gd name="T22" fmla="*/ 2147483647 w 48"/>
                    <a:gd name="T23" fmla="*/ 2147483647 h 120"/>
                    <a:gd name="T24" fmla="*/ 2147483647 w 48"/>
                    <a:gd name="T25" fmla="*/ 2147483647 h 120"/>
                    <a:gd name="T26" fmla="*/ 2147483647 w 48"/>
                    <a:gd name="T27" fmla="*/ 2147483647 h 120"/>
                    <a:gd name="T28" fmla="*/ 2147483647 w 48"/>
                    <a:gd name="T29" fmla="*/ 2147483647 h 12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8" h="120">
                      <a:moveTo>
                        <a:pt x="48" y="48"/>
                      </a:moveTo>
                      <a:lnTo>
                        <a:pt x="48" y="24"/>
                      </a:lnTo>
                      <a:lnTo>
                        <a:pt x="48" y="6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24" y="6"/>
                      </a:lnTo>
                      <a:lnTo>
                        <a:pt x="6" y="30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90"/>
                      </a:lnTo>
                      <a:lnTo>
                        <a:pt x="24" y="120"/>
                      </a:lnTo>
                      <a:lnTo>
                        <a:pt x="36" y="120"/>
                      </a:lnTo>
                      <a:lnTo>
                        <a:pt x="36" y="90"/>
                      </a:lnTo>
                      <a:lnTo>
                        <a:pt x="4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8" name="Freeform 39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55562" cy="123825"/>
                </a:xfrm>
                <a:custGeom>
                  <a:avLst/>
                  <a:gdLst>
                    <a:gd name="T0" fmla="*/ 2147483647 w 42"/>
                    <a:gd name="T1" fmla="*/ 2147483647 h 96"/>
                    <a:gd name="T2" fmla="*/ 2147483647 w 42"/>
                    <a:gd name="T3" fmla="*/ 0 h 96"/>
                    <a:gd name="T4" fmla="*/ 2147483647 w 42"/>
                    <a:gd name="T5" fmla="*/ 2147483647 h 96"/>
                    <a:gd name="T6" fmla="*/ 0 w 42"/>
                    <a:gd name="T7" fmla="*/ 2147483647 h 96"/>
                    <a:gd name="T8" fmla="*/ 0 w 42"/>
                    <a:gd name="T9" fmla="*/ 2147483647 h 96"/>
                    <a:gd name="T10" fmla="*/ 0 w 42"/>
                    <a:gd name="T11" fmla="*/ 2147483647 h 96"/>
                    <a:gd name="T12" fmla="*/ 2147483647 w 42"/>
                    <a:gd name="T13" fmla="*/ 2147483647 h 96"/>
                    <a:gd name="T14" fmla="*/ 2147483647 w 42"/>
                    <a:gd name="T15" fmla="*/ 2147483647 h 96"/>
                    <a:gd name="T16" fmla="*/ 2147483647 w 42"/>
                    <a:gd name="T17" fmla="*/ 2147483647 h 96"/>
                    <a:gd name="T18" fmla="*/ 2147483647 w 42"/>
                    <a:gd name="T19" fmla="*/ 2147483647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" h="96">
                      <a:moveTo>
                        <a:pt x="18" y="18"/>
                      </a:move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42"/>
                      </a:lnTo>
                      <a:lnTo>
                        <a:pt x="18" y="96"/>
                      </a:lnTo>
                      <a:lnTo>
                        <a:pt x="42" y="90"/>
                      </a:lnTo>
                      <a:lnTo>
                        <a:pt x="24" y="60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9" name="Freeform 395"/>
                <p:cNvSpPr>
                  <a:spLocks/>
                </p:cNvSpPr>
                <p:nvPr/>
              </p:nvSpPr>
              <p:spPr bwMode="auto">
                <a:xfrm>
                  <a:off x="4795838" y="5073650"/>
                  <a:ext cx="320675" cy="325438"/>
                </a:xfrm>
                <a:custGeom>
                  <a:avLst/>
                  <a:gdLst>
                    <a:gd name="T0" fmla="*/ 2147483647 w 246"/>
                    <a:gd name="T1" fmla="*/ 2147483647 h 252"/>
                    <a:gd name="T2" fmla="*/ 2147483647 w 246"/>
                    <a:gd name="T3" fmla="*/ 2147483647 h 252"/>
                    <a:gd name="T4" fmla="*/ 2147483647 w 246"/>
                    <a:gd name="T5" fmla="*/ 2147483647 h 252"/>
                    <a:gd name="T6" fmla="*/ 2147483647 w 246"/>
                    <a:gd name="T7" fmla="*/ 2147483647 h 252"/>
                    <a:gd name="T8" fmla="*/ 2147483647 w 246"/>
                    <a:gd name="T9" fmla="*/ 2147483647 h 252"/>
                    <a:gd name="T10" fmla="*/ 2147483647 w 246"/>
                    <a:gd name="T11" fmla="*/ 2147483647 h 252"/>
                    <a:gd name="T12" fmla="*/ 2147483647 w 246"/>
                    <a:gd name="T13" fmla="*/ 2147483647 h 252"/>
                    <a:gd name="T14" fmla="*/ 2147483647 w 246"/>
                    <a:gd name="T15" fmla="*/ 2147483647 h 252"/>
                    <a:gd name="T16" fmla="*/ 2147483647 w 246"/>
                    <a:gd name="T17" fmla="*/ 2147483647 h 252"/>
                    <a:gd name="T18" fmla="*/ 2147483647 w 246"/>
                    <a:gd name="T19" fmla="*/ 2147483647 h 252"/>
                    <a:gd name="T20" fmla="*/ 2147483647 w 246"/>
                    <a:gd name="T21" fmla="*/ 2147483647 h 252"/>
                    <a:gd name="T22" fmla="*/ 2147483647 w 246"/>
                    <a:gd name="T23" fmla="*/ 2147483647 h 252"/>
                    <a:gd name="T24" fmla="*/ 2147483647 w 246"/>
                    <a:gd name="T25" fmla="*/ 2147483647 h 252"/>
                    <a:gd name="T26" fmla="*/ 2147483647 w 246"/>
                    <a:gd name="T27" fmla="*/ 2147483647 h 252"/>
                    <a:gd name="T28" fmla="*/ 2147483647 w 246"/>
                    <a:gd name="T29" fmla="*/ 2147483647 h 252"/>
                    <a:gd name="T30" fmla="*/ 2147483647 w 246"/>
                    <a:gd name="T31" fmla="*/ 2147483647 h 252"/>
                    <a:gd name="T32" fmla="*/ 2147483647 w 246"/>
                    <a:gd name="T33" fmla="*/ 2147483647 h 252"/>
                    <a:gd name="T34" fmla="*/ 2147483647 w 246"/>
                    <a:gd name="T35" fmla="*/ 2147483647 h 252"/>
                    <a:gd name="T36" fmla="*/ 2147483647 w 246"/>
                    <a:gd name="T37" fmla="*/ 2147483647 h 252"/>
                    <a:gd name="T38" fmla="*/ 2147483647 w 246"/>
                    <a:gd name="T39" fmla="*/ 0 h 252"/>
                    <a:gd name="T40" fmla="*/ 2147483647 w 246"/>
                    <a:gd name="T41" fmla="*/ 2147483647 h 252"/>
                    <a:gd name="T42" fmla="*/ 0 w 246"/>
                    <a:gd name="T43" fmla="*/ 2147483647 h 252"/>
                    <a:gd name="T44" fmla="*/ 2147483647 w 246"/>
                    <a:gd name="T45" fmla="*/ 2147483647 h 252"/>
                    <a:gd name="T46" fmla="*/ 2147483647 w 246"/>
                    <a:gd name="T47" fmla="*/ 2147483647 h 252"/>
                    <a:gd name="T48" fmla="*/ 2147483647 w 246"/>
                    <a:gd name="T49" fmla="*/ 2147483647 h 252"/>
                    <a:gd name="T50" fmla="*/ 2147483647 w 246"/>
                    <a:gd name="T51" fmla="*/ 2147483647 h 252"/>
                    <a:gd name="T52" fmla="*/ 2147483647 w 246"/>
                    <a:gd name="T53" fmla="*/ 2147483647 h 252"/>
                    <a:gd name="T54" fmla="*/ 2147483647 w 246"/>
                    <a:gd name="T55" fmla="*/ 2147483647 h 25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46" h="252">
                      <a:moveTo>
                        <a:pt x="126" y="252"/>
                      </a:moveTo>
                      <a:lnTo>
                        <a:pt x="144" y="246"/>
                      </a:lnTo>
                      <a:lnTo>
                        <a:pt x="156" y="162"/>
                      </a:lnTo>
                      <a:lnTo>
                        <a:pt x="156" y="108"/>
                      </a:lnTo>
                      <a:lnTo>
                        <a:pt x="168" y="102"/>
                      </a:lnTo>
                      <a:lnTo>
                        <a:pt x="174" y="36"/>
                      </a:lnTo>
                      <a:lnTo>
                        <a:pt x="222" y="24"/>
                      </a:lnTo>
                      <a:lnTo>
                        <a:pt x="240" y="18"/>
                      </a:lnTo>
                      <a:lnTo>
                        <a:pt x="246" y="18"/>
                      </a:lnTo>
                      <a:lnTo>
                        <a:pt x="234" y="12"/>
                      </a:lnTo>
                      <a:lnTo>
                        <a:pt x="210" y="12"/>
                      </a:lnTo>
                      <a:lnTo>
                        <a:pt x="216" y="18"/>
                      </a:lnTo>
                      <a:lnTo>
                        <a:pt x="210" y="12"/>
                      </a:lnTo>
                      <a:lnTo>
                        <a:pt x="174" y="18"/>
                      </a:lnTo>
                      <a:lnTo>
                        <a:pt x="126" y="18"/>
                      </a:lnTo>
                      <a:lnTo>
                        <a:pt x="114" y="12"/>
                      </a:lnTo>
                      <a:lnTo>
                        <a:pt x="30" y="12"/>
                      </a:ln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42"/>
                      </a:lnTo>
                      <a:lnTo>
                        <a:pt x="42" y="126"/>
                      </a:lnTo>
                      <a:lnTo>
                        <a:pt x="48" y="144"/>
                      </a:lnTo>
                      <a:lnTo>
                        <a:pt x="60" y="222"/>
                      </a:lnTo>
                      <a:lnTo>
                        <a:pt x="90" y="252"/>
                      </a:lnTo>
                      <a:lnTo>
                        <a:pt x="96" y="240"/>
                      </a:lnTo>
                      <a:lnTo>
                        <a:pt x="126" y="25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0" name="Freeform 396"/>
                <p:cNvSpPr>
                  <a:spLocks/>
                </p:cNvSpPr>
                <p:nvPr/>
              </p:nvSpPr>
              <p:spPr bwMode="auto">
                <a:xfrm>
                  <a:off x="4527550" y="4181475"/>
                  <a:ext cx="79375" cy="93663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2147483647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10" y="8"/>
                        <a:pt x="10" y="8"/>
                      </a:cubicBezTo>
                      <a:cubicBezTo>
                        <a:pt x="10" y="7"/>
                        <a:pt x="10" y="0"/>
                        <a:pt x="10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1" name="Freeform 397"/>
                <p:cNvSpPr>
                  <a:spLocks/>
                </p:cNvSpPr>
                <p:nvPr/>
              </p:nvSpPr>
              <p:spPr bwMode="auto">
                <a:xfrm>
                  <a:off x="220663" y="2108200"/>
                  <a:ext cx="676275" cy="922338"/>
                </a:xfrm>
                <a:custGeom>
                  <a:avLst/>
                  <a:gdLst>
                    <a:gd name="T0" fmla="*/ 2147483647 w 516"/>
                    <a:gd name="T1" fmla="*/ 2147483647 h 709"/>
                    <a:gd name="T2" fmla="*/ 2147483647 w 516"/>
                    <a:gd name="T3" fmla="*/ 2147483647 h 709"/>
                    <a:gd name="T4" fmla="*/ 2147483647 w 516"/>
                    <a:gd name="T5" fmla="*/ 2147483647 h 709"/>
                    <a:gd name="T6" fmla="*/ 2147483647 w 516"/>
                    <a:gd name="T7" fmla="*/ 2147483647 h 709"/>
                    <a:gd name="T8" fmla="*/ 2147483647 w 516"/>
                    <a:gd name="T9" fmla="*/ 2147483647 h 709"/>
                    <a:gd name="T10" fmla="*/ 2147483647 w 516"/>
                    <a:gd name="T11" fmla="*/ 2147483647 h 709"/>
                    <a:gd name="T12" fmla="*/ 2147483647 w 516"/>
                    <a:gd name="T13" fmla="*/ 2147483647 h 709"/>
                    <a:gd name="T14" fmla="*/ 2147483647 w 516"/>
                    <a:gd name="T15" fmla="*/ 0 h 709"/>
                    <a:gd name="T16" fmla="*/ 2147483647 w 516"/>
                    <a:gd name="T17" fmla="*/ 2147483647 h 709"/>
                    <a:gd name="T18" fmla="*/ 2147483647 w 516"/>
                    <a:gd name="T19" fmla="*/ 2147483647 h 709"/>
                    <a:gd name="T20" fmla="*/ 2147483647 w 516"/>
                    <a:gd name="T21" fmla="*/ 2147483647 h 709"/>
                    <a:gd name="T22" fmla="*/ 2147483647 w 516"/>
                    <a:gd name="T23" fmla="*/ 2147483647 h 709"/>
                    <a:gd name="T24" fmla="*/ 2147483647 w 516"/>
                    <a:gd name="T25" fmla="*/ 2147483647 h 709"/>
                    <a:gd name="T26" fmla="*/ 2147483647 w 516"/>
                    <a:gd name="T27" fmla="*/ 2147483647 h 709"/>
                    <a:gd name="T28" fmla="*/ 2147483647 w 516"/>
                    <a:gd name="T29" fmla="*/ 2147483647 h 709"/>
                    <a:gd name="T30" fmla="*/ 2147483647 w 516"/>
                    <a:gd name="T31" fmla="*/ 2147483647 h 709"/>
                    <a:gd name="T32" fmla="*/ 2147483647 w 516"/>
                    <a:gd name="T33" fmla="*/ 2147483647 h 709"/>
                    <a:gd name="T34" fmla="*/ 2147483647 w 516"/>
                    <a:gd name="T35" fmla="*/ 2147483647 h 709"/>
                    <a:gd name="T36" fmla="*/ 2147483647 w 516"/>
                    <a:gd name="T37" fmla="*/ 2147483647 h 709"/>
                    <a:gd name="T38" fmla="*/ 0 w 516"/>
                    <a:gd name="T39" fmla="*/ 2147483647 h 709"/>
                    <a:gd name="T40" fmla="*/ 2147483647 w 516"/>
                    <a:gd name="T41" fmla="*/ 2147483647 h 709"/>
                    <a:gd name="T42" fmla="*/ 2147483647 w 516"/>
                    <a:gd name="T43" fmla="*/ 2147483647 h 709"/>
                    <a:gd name="T44" fmla="*/ 2147483647 w 516"/>
                    <a:gd name="T45" fmla="*/ 2147483647 h 709"/>
                    <a:gd name="T46" fmla="*/ 2147483647 w 516"/>
                    <a:gd name="T47" fmla="*/ 2147483647 h 709"/>
                    <a:gd name="T48" fmla="*/ 2147483647 w 516"/>
                    <a:gd name="T49" fmla="*/ 2147483647 h 709"/>
                    <a:gd name="T50" fmla="*/ 2147483647 w 516"/>
                    <a:gd name="T51" fmla="*/ 2147483647 h 709"/>
                    <a:gd name="T52" fmla="*/ 2147483647 w 516"/>
                    <a:gd name="T53" fmla="*/ 2147483647 h 709"/>
                    <a:gd name="T54" fmla="*/ 2147483647 w 516"/>
                    <a:gd name="T55" fmla="*/ 2147483647 h 709"/>
                    <a:gd name="T56" fmla="*/ 2147483647 w 516"/>
                    <a:gd name="T57" fmla="*/ 2147483647 h 709"/>
                    <a:gd name="T58" fmla="*/ 2147483647 w 516"/>
                    <a:gd name="T59" fmla="*/ 2147483647 h 709"/>
                    <a:gd name="T60" fmla="*/ 2147483647 w 516"/>
                    <a:gd name="T61" fmla="*/ 2147483647 h 709"/>
                    <a:gd name="T62" fmla="*/ 2147483647 w 516"/>
                    <a:gd name="T63" fmla="*/ 2147483647 h 709"/>
                    <a:gd name="T64" fmla="*/ 2147483647 w 516"/>
                    <a:gd name="T65" fmla="*/ 2147483647 h 709"/>
                    <a:gd name="T66" fmla="*/ 2147483647 w 516"/>
                    <a:gd name="T67" fmla="*/ 2147483647 h 709"/>
                    <a:gd name="T68" fmla="*/ 2147483647 w 516"/>
                    <a:gd name="T69" fmla="*/ 2147483647 h 709"/>
                    <a:gd name="T70" fmla="*/ 2147483647 w 516"/>
                    <a:gd name="T71" fmla="*/ 2147483647 h 709"/>
                    <a:gd name="T72" fmla="*/ 2147483647 w 516"/>
                    <a:gd name="T73" fmla="*/ 2147483647 h 709"/>
                    <a:gd name="T74" fmla="*/ 2147483647 w 516"/>
                    <a:gd name="T75" fmla="*/ 2147483647 h 709"/>
                    <a:gd name="T76" fmla="*/ 2147483647 w 516"/>
                    <a:gd name="T77" fmla="*/ 2147483647 h 709"/>
                    <a:gd name="T78" fmla="*/ 2147483647 w 516"/>
                    <a:gd name="T79" fmla="*/ 2147483647 h 709"/>
                    <a:gd name="T80" fmla="*/ 2147483647 w 516"/>
                    <a:gd name="T81" fmla="*/ 2147483647 h 709"/>
                    <a:gd name="T82" fmla="*/ 2147483647 w 516"/>
                    <a:gd name="T83" fmla="*/ 2147483647 h 709"/>
                    <a:gd name="T84" fmla="*/ 2147483647 w 516"/>
                    <a:gd name="T85" fmla="*/ 2147483647 h 709"/>
                    <a:gd name="T86" fmla="*/ 2147483647 w 516"/>
                    <a:gd name="T87" fmla="*/ 2147483647 h 709"/>
                    <a:gd name="T88" fmla="*/ 2147483647 w 516"/>
                    <a:gd name="T89" fmla="*/ 2147483647 h 709"/>
                    <a:gd name="T90" fmla="*/ 2147483647 w 516"/>
                    <a:gd name="T91" fmla="*/ 2147483647 h 709"/>
                    <a:gd name="T92" fmla="*/ 2147483647 w 516"/>
                    <a:gd name="T93" fmla="*/ 2147483647 h 709"/>
                    <a:gd name="T94" fmla="*/ 2147483647 w 516"/>
                    <a:gd name="T95" fmla="*/ 2147483647 h 70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16" h="709">
                      <a:moveTo>
                        <a:pt x="504" y="96"/>
                      </a:moveTo>
                      <a:lnTo>
                        <a:pt x="486" y="78"/>
                      </a:lnTo>
                      <a:lnTo>
                        <a:pt x="432" y="84"/>
                      </a:lnTo>
                      <a:lnTo>
                        <a:pt x="354" y="48"/>
                      </a:lnTo>
                      <a:lnTo>
                        <a:pt x="318" y="54"/>
                      </a:lnTo>
                      <a:lnTo>
                        <a:pt x="288" y="36"/>
                      </a:lnTo>
                      <a:lnTo>
                        <a:pt x="282" y="18"/>
                      </a:lnTo>
                      <a:lnTo>
                        <a:pt x="228" y="0"/>
                      </a:lnTo>
                      <a:lnTo>
                        <a:pt x="198" y="24"/>
                      </a:lnTo>
                      <a:lnTo>
                        <a:pt x="150" y="42"/>
                      </a:lnTo>
                      <a:lnTo>
                        <a:pt x="114" y="66"/>
                      </a:lnTo>
                      <a:lnTo>
                        <a:pt x="90" y="126"/>
                      </a:lnTo>
                      <a:lnTo>
                        <a:pt x="42" y="138"/>
                      </a:lnTo>
                      <a:lnTo>
                        <a:pt x="42" y="174"/>
                      </a:lnTo>
                      <a:lnTo>
                        <a:pt x="78" y="222"/>
                      </a:lnTo>
                      <a:lnTo>
                        <a:pt x="114" y="240"/>
                      </a:lnTo>
                      <a:lnTo>
                        <a:pt x="114" y="264"/>
                      </a:lnTo>
                      <a:lnTo>
                        <a:pt x="90" y="276"/>
                      </a:lnTo>
                      <a:lnTo>
                        <a:pt x="60" y="264"/>
                      </a:lnTo>
                      <a:lnTo>
                        <a:pt x="0" y="306"/>
                      </a:lnTo>
                      <a:lnTo>
                        <a:pt x="18" y="324"/>
                      </a:lnTo>
                      <a:lnTo>
                        <a:pt x="42" y="348"/>
                      </a:lnTo>
                      <a:lnTo>
                        <a:pt x="96" y="348"/>
                      </a:lnTo>
                      <a:lnTo>
                        <a:pt x="138" y="354"/>
                      </a:lnTo>
                      <a:lnTo>
                        <a:pt x="120" y="396"/>
                      </a:lnTo>
                      <a:lnTo>
                        <a:pt x="72" y="414"/>
                      </a:lnTo>
                      <a:lnTo>
                        <a:pt x="36" y="438"/>
                      </a:lnTo>
                      <a:lnTo>
                        <a:pt x="30" y="468"/>
                      </a:lnTo>
                      <a:lnTo>
                        <a:pt x="72" y="498"/>
                      </a:lnTo>
                      <a:lnTo>
                        <a:pt x="78" y="529"/>
                      </a:lnTo>
                      <a:lnTo>
                        <a:pt x="108" y="541"/>
                      </a:lnTo>
                      <a:lnTo>
                        <a:pt x="114" y="583"/>
                      </a:lnTo>
                      <a:lnTo>
                        <a:pt x="156" y="577"/>
                      </a:lnTo>
                      <a:lnTo>
                        <a:pt x="210" y="577"/>
                      </a:lnTo>
                      <a:lnTo>
                        <a:pt x="180" y="631"/>
                      </a:lnTo>
                      <a:lnTo>
                        <a:pt x="90" y="709"/>
                      </a:lnTo>
                      <a:lnTo>
                        <a:pt x="192" y="655"/>
                      </a:lnTo>
                      <a:lnTo>
                        <a:pt x="270" y="571"/>
                      </a:lnTo>
                      <a:lnTo>
                        <a:pt x="264" y="553"/>
                      </a:lnTo>
                      <a:lnTo>
                        <a:pt x="312" y="492"/>
                      </a:lnTo>
                      <a:lnTo>
                        <a:pt x="324" y="517"/>
                      </a:lnTo>
                      <a:lnTo>
                        <a:pt x="330" y="547"/>
                      </a:lnTo>
                      <a:lnTo>
                        <a:pt x="366" y="517"/>
                      </a:lnTo>
                      <a:lnTo>
                        <a:pt x="408" y="492"/>
                      </a:lnTo>
                      <a:lnTo>
                        <a:pt x="426" y="505"/>
                      </a:lnTo>
                      <a:lnTo>
                        <a:pt x="516" y="523"/>
                      </a:lnTo>
                      <a:lnTo>
                        <a:pt x="516" y="96"/>
                      </a:lnTo>
                      <a:lnTo>
                        <a:pt x="504" y="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2" name="Freeform 398"/>
                <p:cNvSpPr>
                  <a:spLocks/>
                </p:cNvSpPr>
                <p:nvPr/>
              </p:nvSpPr>
              <p:spPr bwMode="auto">
                <a:xfrm>
                  <a:off x="896938" y="2070100"/>
                  <a:ext cx="2119312" cy="1452563"/>
                </a:xfrm>
                <a:custGeom>
                  <a:avLst/>
                  <a:gdLst>
                    <a:gd name="T0" fmla="*/ 2147483647 w 1622"/>
                    <a:gd name="T1" fmla="*/ 2147483647 h 1117"/>
                    <a:gd name="T2" fmla="*/ 2147483647 w 1622"/>
                    <a:gd name="T3" fmla="*/ 2147483647 h 1117"/>
                    <a:gd name="T4" fmla="*/ 2147483647 w 1622"/>
                    <a:gd name="T5" fmla="*/ 2147483647 h 1117"/>
                    <a:gd name="T6" fmla="*/ 2147483647 w 1622"/>
                    <a:gd name="T7" fmla="*/ 2147483647 h 1117"/>
                    <a:gd name="T8" fmla="*/ 2147483647 w 1622"/>
                    <a:gd name="T9" fmla="*/ 2147483647 h 1117"/>
                    <a:gd name="T10" fmla="*/ 2147483647 w 1622"/>
                    <a:gd name="T11" fmla="*/ 2147483647 h 1117"/>
                    <a:gd name="T12" fmla="*/ 2147483647 w 1622"/>
                    <a:gd name="T13" fmla="*/ 2147483647 h 1117"/>
                    <a:gd name="T14" fmla="*/ 2147483647 w 1622"/>
                    <a:gd name="T15" fmla="*/ 2147483647 h 1117"/>
                    <a:gd name="T16" fmla="*/ 2147483647 w 1622"/>
                    <a:gd name="T17" fmla="*/ 2147483647 h 1117"/>
                    <a:gd name="T18" fmla="*/ 2147483647 w 1622"/>
                    <a:gd name="T19" fmla="*/ 2147483647 h 1117"/>
                    <a:gd name="T20" fmla="*/ 2147483647 w 1622"/>
                    <a:gd name="T21" fmla="*/ 2147483647 h 1117"/>
                    <a:gd name="T22" fmla="*/ 2147483647 w 1622"/>
                    <a:gd name="T23" fmla="*/ 2147483647 h 1117"/>
                    <a:gd name="T24" fmla="*/ 2147483647 w 1622"/>
                    <a:gd name="T25" fmla="*/ 2147483647 h 1117"/>
                    <a:gd name="T26" fmla="*/ 2147483647 w 1622"/>
                    <a:gd name="T27" fmla="*/ 2147483647 h 1117"/>
                    <a:gd name="T28" fmla="*/ 2147483647 w 1622"/>
                    <a:gd name="T29" fmla="*/ 2147483647 h 1117"/>
                    <a:gd name="T30" fmla="*/ 2147483647 w 1622"/>
                    <a:gd name="T31" fmla="*/ 2147483647 h 1117"/>
                    <a:gd name="T32" fmla="*/ 2147483647 w 1622"/>
                    <a:gd name="T33" fmla="*/ 2147483647 h 1117"/>
                    <a:gd name="T34" fmla="*/ 2147483647 w 1622"/>
                    <a:gd name="T35" fmla="*/ 2147483647 h 1117"/>
                    <a:gd name="T36" fmla="*/ 2147483647 w 1622"/>
                    <a:gd name="T37" fmla="*/ 2147483647 h 1117"/>
                    <a:gd name="T38" fmla="*/ 2147483647 w 1622"/>
                    <a:gd name="T39" fmla="*/ 2147483647 h 1117"/>
                    <a:gd name="T40" fmla="*/ 2147483647 w 1622"/>
                    <a:gd name="T41" fmla="*/ 2147483647 h 1117"/>
                    <a:gd name="T42" fmla="*/ 2147483647 w 1622"/>
                    <a:gd name="T43" fmla="*/ 2147483647 h 1117"/>
                    <a:gd name="T44" fmla="*/ 2147483647 w 1622"/>
                    <a:gd name="T45" fmla="*/ 2147483647 h 1117"/>
                    <a:gd name="T46" fmla="*/ 2147483647 w 1622"/>
                    <a:gd name="T47" fmla="*/ 2147483647 h 1117"/>
                    <a:gd name="T48" fmla="*/ 2147483647 w 1622"/>
                    <a:gd name="T49" fmla="*/ 2147483647 h 1117"/>
                    <a:gd name="T50" fmla="*/ 2147483647 w 1622"/>
                    <a:gd name="T51" fmla="*/ 2147483647 h 1117"/>
                    <a:gd name="T52" fmla="*/ 2147483647 w 1622"/>
                    <a:gd name="T53" fmla="*/ 2147483647 h 1117"/>
                    <a:gd name="T54" fmla="*/ 2147483647 w 1622"/>
                    <a:gd name="T55" fmla="*/ 2147483647 h 1117"/>
                    <a:gd name="T56" fmla="*/ 2147483647 w 1622"/>
                    <a:gd name="T57" fmla="*/ 2147483647 h 1117"/>
                    <a:gd name="T58" fmla="*/ 2147483647 w 1622"/>
                    <a:gd name="T59" fmla="*/ 2147483647 h 1117"/>
                    <a:gd name="T60" fmla="*/ 2147483647 w 1622"/>
                    <a:gd name="T61" fmla="*/ 2147483647 h 1117"/>
                    <a:gd name="T62" fmla="*/ 2147483647 w 1622"/>
                    <a:gd name="T63" fmla="*/ 2147483647 h 1117"/>
                    <a:gd name="T64" fmla="*/ 2147483647 w 1622"/>
                    <a:gd name="T65" fmla="*/ 2147483647 h 1117"/>
                    <a:gd name="T66" fmla="*/ 2147483647 w 1622"/>
                    <a:gd name="T67" fmla="*/ 2147483647 h 1117"/>
                    <a:gd name="T68" fmla="*/ 2147483647 w 1622"/>
                    <a:gd name="T69" fmla="*/ 2147483647 h 1117"/>
                    <a:gd name="T70" fmla="*/ 2147483647 w 1622"/>
                    <a:gd name="T71" fmla="*/ 2147483647 h 1117"/>
                    <a:gd name="T72" fmla="*/ 2147483647 w 1622"/>
                    <a:gd name="T73" fmla="*/ 2147483647 h 1117"/>
                    <a:gd name="T74" fmla="*/ 2147483647 w 1622"/>
                    <a:gd name="T75" fmla="*/ 2147483647 h 1117"/>
                    <a:gd name="T76" fmla="*/ 2147483647 w 1622"/>
                    <a:gd name="T77" fmla="*/ 2147483647 h 1117"/>
                    <a:gd name="T78" fmla="*/ 2147483647 w 1622"/>
                    <a:gd name="T79" fmla="*/ 2147483647 h 1117"/>
                    <a:gd name="T80" fmla="*/ 2147483647 w 1622"/>
                    <a:gd name="T81" fmla="*/ 0 h 1117"/>
                    <a:gd name="T82" fmla="*/ 2147483647 w 1622"/>
                    <a:gd name="T83" fmla="*/ 2147483647 h 1117"/>
                    <a:gd name="T84" fmla="*/ 2147483647 w 1622"/>
                    <a:gd name="T85" fmla="*/ 2147483647 h 1117"/>
                    <a:gd name="T86" fmla="*/ 2147483647 w 1622"/>
                    <a:gd name="T87" fmla="*/ 2147483647 h 1117"/>
                    <a:gd name="T88" fmla="*/ 2147483647 w 1622"/>
                    <a:gd name="T89" fmla="*/ 2147483647 h 1117"/>
                    <a:gd name="T90" fmla="*/ 2147483647 w 1622"/>
                    <a:gd name="T91" fmla="*/ 2147483647 h 1117"/>
                    <a:gd name="T92" fmla="*/ 2147483647 w 1622"/>
                    <a:gd name="T93" fmla="*/ 2147483647 h 1117"/>
                    <a:gd name="T94" fmla="*/ 2147483647 w 1622"/>
                    <a:gd name="T95" fmla="*/ 2147483647 h 1117"/>
                    <a:gd name="T96" fmla="*/ 2147483647 w 1622"/>
                    <a:gd name="T97" fmla="*/ 2147483647 h 1117"/>
                    <a:gd name="T98" fmla="*/ 2147483647 w 1622"/>
                    <a:gd name="T99" fmla="*/ 2147483647 h 1117"/>
                    <a:gd name="T100" fmla="*/ 2147483647 w 1622"/>
                    <a:gd name="T101" fmla="*/ 2147483647 h 1117"/>
                    <a:gd name="T102" fmla="*/ 2147483647 w 1622"/>
                    <a:gd name="T103" fmla="*/ 2147483647 h 1117"/>
                    <a:gd name="T104" fmla="*/ 2147483647 w 1622"/>
                    <a:gd name="T105" fmla="*/ 2147483647 h 1117"/>
                    <a:gd name="T106" fmla="*/ 2147483647 w 1622"/>
                    <a:gd name="T107" fmla="*/ 2147483647 h 1117"/>
                    <a:gd name="T108" fmla="*/ 2147483647 w 1622"/>
                    <a:gd name="T109" fmla="*/ 2147483647 h 1117"/>
                    <a:gd name="T110" fmla="*/ 0 w 1622"/>
                    <a:gd name="T111" fmla="*/ 2147483647 h 1117"/>
                    <a:gd name="T112" fmla="*/ 2147483647 w 1622"/>
                    <a:gd name="T113" fmla="*/ 2147483647 h 1117"/>
                    <a:gd name="T114" fmla="*/ 2147483647 w 1622"/>
                    <a:gd name="T115" fmla="*/ 2147483647 h 1117"/>
                    <a:gd name="T116" fmla="*/ 2147483647 w 1622"/>
                    <a:gd name="T117" fmla="*/ 2147483647 h 1117"/>
                    <a:gd name="T118" fmla="*/ 2147483647 w 1622"/>
                    <a:gd name="T119" fmla="*/ 2147483647 h 1117"/>
                    <a:gd name="T120" fmla="*/ 2147483647 w 1622"/>
                    <a:gd name="T121" fmla="*/ 2147483647 h 1117"/>
                    <a:gd name="T122" fmla="*/ 2147483647 w 1622"/>
                    <a:gd name="T123" fmla="*/ 2147483647 h 11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22" h="1117">
                      <a:moveTo>
                        <a:pt x="931" y="943"/>
                      </a:moveTo>
                      <a:lnTo>
                        <a:pt x="973" y="955"/>
                      </a:lnTo>
                      <a:lnTo>
                        <a:pt x="1075" y="1003"/>
                      </a:lnTo>
                      <a:lnTo>
                        <a:pt x="1111" y="1081"/>
                      </a:lnTo>
                      <a:lnTo>
                        <a:pt x="1111" y="1117"/>
                      </a:lnTo>
                      <a:lnTo>
                        <a:pt x="1190" y="1093"/>
                      </a:lnTo>
                      <a:lnTo>
                        <a:pt x="1232" y="1057"/>
                      </a:lnTo>
                      <a:lnTo>
                        <a:pt x="1262" y="1051"/>
                      </a:lnTo>
                      <a:lnTo>
                        <a:pt x="1322" y="1039"/>
                      </a:lnTo>
                      <a:lnTo>
                        <a:pt x="1370" y="979"/>
                      </a:lnTo>
                      <a:lnTo>
                        <a:pt x="1394" y="985"/>
                      </a:lnTo>
                      <a:lnTo>
                        <a:pt x="1406" y="1045"/>
                      </a:lnTo>
                      <a:lnTo>
                        <a:pt x="1430" y="1027"/>
                      </a:lnTo>
                      <a:lnTo>
                        <a:pt x="1448" y="1033"/>
                      </a:lnTo>
                      <a:lnTo>
                        <a:pt x="1436" y="1051"/>
                      </a:lnTo>
                      <a:lnTo>
                        <a:pt x="1448" y="1075"/>
                      </a:lnTo>
                      <a:lnTo>
                        <a:pt x="1502" y="1033"/>
                      </a:lnTo>
                      <a:lnTo>
                        <a:pt x="1520" y="1009"/>
                      </a:lnTo>
                      <a:lnTo>
                        <a:pt x="1466" y="1003"/>
                      </a:lnTo>
                      <a:lnTo>
                        <a:pt x="1442" y="967"/>
                      </a:lnTo>
                      <a:lnTo>
                        <a:pt x="1460" y="949"/>
                      </a:lnTo>
                      <a:lnTo>
                        <a:pt x="1466" y="925"/>
                      </a:lnTo>
                      <a:lnTo>
                        <a:pt x="1382" y="943"/>
                      </a:lnTo>
                      <a:lnTo>
                        <a:pt x="1340" y="979"/>
                      </a:lnTo>
                      <a:lnTo>
                        <a:pt x="1358" y="937"/>
                      </a:lnTo>
                      <a:lnTo>
                        <a:pt x="1400" y="913"/>
                      </a:lnTo>
                      <a:lnTo>
                        <a:pt x="1424" y="889"/>
                      </a:lnTo>
                      <a:lnTo>
                        <a:pt x="1496" y="895"/>
                      </a:lnTo>
                      <a:lnTo>
                        <a:pt x="1550" y="889"/>
                      </a:lnTo>
                      <a:lnTo>
                        <a:pt x="1592" y="859"/>
                      </a:lnTo>
                      <a:lnTo>
                        <a:pt x="1622" y="835"/>
                      </a:lnTo>
                      <a:lnTo>
                        <a:pt x="1598" y="775"/>
                      </a:lnTo>
                      <a:lnTo>
                        <a:pt x="1592" y="745"/>
                      </a:lnTo>
                      <a:lnTo>
                        <a:pt x="1514" y="703"/>
                      </a:lnTo>
                      <a:lnTo>
                        <a:pt x="1514" y="679"/>
                      </a:lnTo>
                      <a:lnTo>
                        <a:pt x="1448" y="553"/>
                      </a:lnTo>
                      <a:lnTo>
                        <a:pt x="1430" y="607"/>
                      </a:lnTo>
                      <a:lnTo>
                        <a:pt x="1388" y="619"/>
                      </a:lnTo>
                      <a:lnTo>
                        <a:pt x="1376" y="607"/>
                      </a:lnTo>
                      <a:lnTo>
                        <a:pt x="1358" y="607"/>
                      </a:lnTo>
                      <a:lnTo>
                        <a:pt x="1358" y="522"/>
                      </a:lnTo>
                      <a:lnTo>
                        <a:pt x="1322" y="516"/>
                      </a:lnTo>
                      <a:lnTo>
                        <a:pt x="1292" y="474"/>
                      </a:lnTo>
                      <a:lnTo>
                        <a:pt x="1262" y="480"/>
                      </a:lnTo>
                      <a:lnTo>
                        <a:pt x="1226" y="468"/>
                      </a:lnTo>
                      <a:lnTo>
                        <a:pt x="1202" y="474"/>
                      </a:lnTo>
                      <a:lnTo>
                        <a:pt x="1202" y="504"/>
                      </a:lnTo>
                      <a:lnTo>
                        <a:pt x="1202" y="535"/>
                      </a:lnTo>
                      <a:lnTo>
                        <a:pt x="1196" y="601"/>
                      </a:lnTo>
                      <a:lnTo>
                        <a:pt x="1190" y="625"/>
                      </a:lnTo>
                      <a:lnTo>
                        <a:pt x="1226" y="697"/>
                      </a:lnTo>
                      <a:lnTo>
                        <a:pt x="1166" y="751"/>
                      </a:lnTo>
                      <a:lnTo>
                        <a:pt x="1178" y="841"/>
                      </a:lnTo>
                      <a:lnTo>
                        <a:pt x="1154" y="859"/>
                      </a:lnTo>
                      <a:lnTo>
                        <a:pt x="1130" y="847"/>
                      </a:lnTo>
                      <a:lnTo>
                        <a:pt x="1117" y="739"/>
                      </a:lnTo>
                      <a:lnTo>
                        <a:pt x="1057" y="733"/>
                      </a:lnTo>
                      <a:lnTo>
                        <a:pt x="943" y="667"/>
                      </a:lnTo>
                      <a:lnTo>
                        <a:pt x="919" y="667"/>
                      </a:lnTo>
                      <a:lnTo>
                        <a:pt x="901" y="613"/>
                      </a:lnTo>
                      <a:lnTo>
                        <a:pt x="883" y="595"/>
                      </a:lnTo>
                      <a:lnTo>
                        <a:pt x="931" y="450"/>
                      </a:lnTo>
                      <a:lnTo>
                        <a:pt x="961" y="420"/>
                      </a:lnTo>
                      <a:lnTo>
                        <a:pt x="991" y="402"/>
                      </a:lnTo>
                      <a:lnTo>
                        <a:pt x="1009" y="402"/>
                      </a:lnTo>
                      <a:lnTo>
                        <a:pt x="1027" y="342"/>
                      </a:lnTo>
                      <a:lnTo>
                        <a:pt x="1039" y="294"/>
                      </a:lnTo>
                      <a:lnTo>
                        <a:pt x="1099" y="282"/>
                      </a:lnTo>
                      <a:lnTo>
                        <a:pt x="1130" y="258"/>
                      </a:lnTo>
                      <a:lnTo>
                        <a:pt x="1111" y="204"/>
                      </a:lnTo>
                      <a:lnTo>
                        <a:pt x="1124" y="168"/>
                      </a:lnTo>
                      <a:lnTo>
                        <a:pt x="1099" y="138"/>
                      </a:lnTo>
                      <a:lnTo>
                        <a:pt x="1063" y="132"/>
                      </a:lnTo>
                      <a:lnTo>
                        <a:pt x="1051" y="192"/>
                      </a:lnTo>
                      <a:lnTo>
                        <a:pt x="1015" y="246"/>
                      </a:lnTo>
                      <a:lnTo>
                        <a:pt x="1003" y="180"/>
                      </a:lnTo>
                      <a:lnTo>
                        <a:pt x="985" y="156"/>
                      </a:lnTo>
                      <a:lnTo>
                        <a:pt x="961" y="186"/>
                      </a:lnTo>
                      <a:lnTo>
                        <a:pt x="949" y="156"/>
                      </a:lnTo>
                      <a:lnTo>
                        <a:pt x="925" y="114"/>
                      </a:lnTo>
                      <a:lnTo>
                        <a:pt x="913" y="60"/>
                      </a:lnTo>
                      <a:lnTo>
                        <a:pt x="877" y="0"/>
                      </a:lnTo>
                      <a:lnTo>
                        <a:pt x="847" y="84"/>
                      </a:lnTo>
                      <a:lnTo>
                        <a:pt x="847" y="114"/>
                      </a:lnTo>
                      <a:lnTo>
                        <a:pt x="889" y="150"/>
                      </a:lnTo>
                      <a:lnTo>
                        <a:pt x="895" y="186"/>
                      </a:lnTo>
                      <a:lnTo>
                        <a:pt x="865" y="216"/>
                      </a:lnTo>
                      <a:lnTo>
                        <a:pt x="847" y="204"/>
                      </a:lnTo>
                      <a:lnTo>
                        <a:pt x="823" y="204"/>
                      </a:lnTo>
                      <a:lnTo>
                        <a:pt x="811" y="234"/>
                      </a:lnTo>
                      <a:lnTo>
                        <a:pt x="769" y="222"/>
                      </a:lnTo>
                      <a:lnTo>
                        <a:pt x="709" y="222"/>
                      </a:lnTo>
                      <a:lnTo>
                        <a:pt x="673" y="198"/>
                      </a:lnTo>
                      <a:lnTo>
                        <a:pt x="619" y="210"/>
                      </a:lnTo>
                      <a:lnTo>
                        <a:pt x="625" y="228"/>
                      </a:lnTo>
                      <a:lnTo>
                        <a:pt x="631" y="264"/>
                      </a:lnTo>
                      <a:lnTo>
                        <a:pt x="613" y="258"/>
                      </a:lnTo>
                      <a:lnTo>
                        <a:pt x="583" y="222"/>
                      </a:lnTo>
                      <a:lnTo>
                        <a:pt x="517" y="234"/>
                      </a:lnTo>
                      <a:lnTo>
                        <a:pt x="487" y="210"/>
                      </a:lnTo>
                      <a:lnTo>
                        <a:pt x="499" y="186"/>
                      </a:lnTo>
                      <a:lnTo>
                        <a:pt x="457" y="174"/>
                      </a:lnTo>
                      <a:lnTo>
                        <a:pt x="409" y="150"/>
                      </a:lnTo>
                      <a:lnTo>
                        <a:pt x="343" y="132"/>
                      </a:lnTo>
                      <a:lnTo>
                        <a:pt x="301" y="144"/>
                      </a:lnTo>
                      <a:lnTo>
                        <a:pt x="259" y="96"/>
                      </a:lnTo>
                      <a:lnTo>
                        <a:pt x="145" y="150"/>
                      </a:lnTo>
                      <a:lnTo>
                        <a:pt x="115" y="180"/>
                      </a:lnTo>
                      <a:lnTo>
                        <a:pt x="67" y="168"/>
                      </a:lnTo>
                      <a:lnTo>
                        <a:pt x="37" y="138"/>
                      </a:lnTo>
                      <a:lnTo>
                        <a:pt x="0" y="126"/>
                      </a:lnTo>
                      <a:lnTo>
                        <a:pt x="0" y="553"/>
                      </a:lnTo>
                      <a:lnTo>
                        <a:pt x="61" y="583"/>
                      </a:lnTo>
                      <a:lnTo>
                        <a:pt x="109" y="559"/>
                      </a:lnTo>
                      <a:lnTo>
                        <a:pt x="175" y="679"/>
                      </a:lnTo>
                      <a:lnTo>
                        <a:pt x="217" y="709"/>
                      </a:lnTo>
                      <a:lnTo>
                        <a:pt x="211" y="757"/>
                      </a:lnTo>
                      <a:lnTo>
                        <a:pt x="229" y="793"/>
                      </a:lnTo>
                      <a:lnTo>
                        <a:pt x="277" y="859"/>
                      </a:lnTo>
                      <a:lnTo>
                        <a:pt x="343" y="901"/>
                      </a:lnTo>
                      <a:lnTo>
                        <a:pt x="349" y="931"/>
                      </a:lnTo>
                      <a:lnTo>
                        <a:pt x="871" y="931"/>
                      </a:lnTo>
                      <a:lnTo>
                        <a:pt x="931" y="9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3" name="Freeform 399"/>
                <p:cNvSpPr>
                  <a:spLocks/>
                </p:cNvSpPr>
                <p:nvPr/>
              </p:nvSpPr>
              <p:spPr bwMode="auto">
                <a:xfrm>
                  <a:off x="1296988" y="3279775"/>
                  <a:ext cx="1435100" cy="741363"/>
                </a:xfrm>
                <a:custGeom>
                  <a:avLst/>
                  <a:gdLst>
                    <a:gd name="T0" fmla="*/ 2147483647 w 1099"/>
                    <a:gd name="T1" fmla="*/ 2147483647 h 571"/>
                    <a:gd name="T2" fmla="*/ 2147483647 w 1099"/>
                    <a:gd name="T3" fmla="*/ 2147483647 h 571"/>
                    <a:gd name="T4" fmla="*/ 2147483647 w 1099"/>
                    <a:gd name="T5" fmla="*/ 2147483647 h 571"/>
                    <a:gd name="T6" fmla="*/ 2147483647 w 1099"/>
                    <a:gd name="T7" fmla="*/ 2147483647 h 571"/>
                    <a:gd name="T8" fmla="*/ 2147483647 w 1099"/>
                    <a:gd name="T9" fmla="*/ 2147483647 h 571"/>
                    <a:gd name="T10" fmla="*/ 2147483647 w 1099"/>
                    <a:gd name="T11" fmla="*/ 2147483647 h 571"/>
                    <a:gd name="T12" fmla="*/ 2147483647 w 1099"/>
                    <a:gd name="T13" fmla="*/ 2147483647 h 571"/>
                    <a:gd name="T14" fmla="*/ 2147483647 w 1099"/>
                    <a:gd name="T15" fmla="*/ 2147483647 h 571"/>
                    <a:gd name="T16" fmla="*/ 2147483647 w 1099"/>
                    <a:gd name="T17" fmla="*/ 2147483647 h 571"/>
                    <a:gd name="T18" fmla="*/ 2147483647 w 1099"/>
                    <a:gd name="T19" fmla="*/ 2147483647 h 571"/>
                    <a:gd name="T20" fmla="*/ 2147483647 w 1099"/>
                    <a:gd name="T21" fmla="*/ 2147483647 h 571"/>
                    <a:gd name="T22" fmla="*/ 2147483647 w 1099"/>
                    <a:gd name="T23" fmla="*/ 2147483647 h 571"/>
                    <a:gd name="T24" fmla="*/ 2147483647 w 1099"/>
                    <a:gd name="T25" fmla="*/ 2147483647 h 571"/>
                    <a:gd name="T26" fmla="*/ 2147483647 w 1099"/>
                    <a:gd name="T27" fmla="*/ 2147483647 h 571"/>
                    <a:gd name="T28" fmla="*/ 2147483647 w 1099"/>
                    <a:gd name="T29" fmla="*/ 2147483647 h 571"/>
                    <a:gd name="T30" fmla="*/ 2147483647 w 1099"/>
                    <a:gd name="T31" fmla="*/ 2147483647 h 571"/>
                    <a:gd name="T32" fmla="*/ 2147483647 w 1099"/>
                    <a:gd name="T33" fmla="*/ 2147483647 h 571"/>
                    <a:gd name="T34" fmla="*/ 2147483647 w 1099"/>
                    <a:gd name="T35" fmla="*/ 2147483647 h 571"/>
                    <a:gd name="T36" fmla="*/ 2147483647 w 1099"/>
                    <a:gd name="T37" fmla="*/ 2147483647 h 571"/>
                    <a:gd name="T38" fmla="*/ 2147483647 w 1099"/>
                    <a:gd name="T39" fmla="*/ 2147483647 h 571"/>
                    <a:gd name="T40" fmla="*/ 2147483647 w 1099"/>
                    <a:gd name="T41" fmla="*/ 2147483647 h 571"/>
                    <a:gd name="T42" fmla="*/ 2147483647 w 1099"/>
                    <a:gd name="T43" fmla="*/ 2147483647 h 571"/>
                    <a:gd name="T44" fmla="*/ 2147483647 w 1099"/>
                    <a:gd name="T45" fmla="*/ 2147483647 h 571"/>
                    <a:gd name="T46" fmla="*/ 2147483647 w 1099"/>
                    <a:gd name="T47" fmla="*/ 2147483647 h 571"/>
                    <a:gd name="T48" fmla="*/ 2147483647 w 1099"/>
                    <a:gd name="T49" fmla="*/ 2147483647 h 571"/>
                    <a:gd name="T50" fmla="*/ 2147483647 w 1099"/>
                    <a:gd name="T51" fmla="*/ 0 h 571"/>
                    <a:gd name="T52" fmla="*/ 2147483647 w 1099"/>
                    <a:gd name="T53" fmla="*/ 2147483647 h 571"/>
                    <a:gd name="T54" fmla="*/ 2147483647 w 1099"/>
                    <a:gd name="T55" fmla="*/ 2147483647 h 571"/>
                    <a:gd name="T56" fmla="*/ 2147483647 w 1099"/>
                    <a:gd name="T57" fmla="*/ 2147483647 h 571"/>
                    <a:gd name="T58" fmla="*/ 0 w 1099"/>
                    <a:gd name="T59" fmla="*/ 2147483647 h 571"/>
                    <a:gd name="T60" fmla="*/ 2147483647 w 1099"/>
                    <a:gd name="T61" fmla="*/ 2147483647 h 571"/>
                    <a:gd name="T62" fmla="*/ 2147483647 w 1099"/>
                    <a:gd name="T63" fmla="*/ 2147483647 h 571"/>
                    <a:gd name="T64" fmla="*/ 2147483647 w 1099"/>
                    <a:gd name="T65" fmla="*/ 2147483647 h 571"/>
                    <a:gd name="T66" fmla="*/ 2147483647 w 1099"/>
                    <a:gd name="T67" fmla="*/ 2147483647 h 5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99" h="571">
                      <a:moveTo>
                        <a:pt x="252" y="439"/>
                      </a:moveTo>
                      <a:lnTo>
                        <a:pt x="300" y="439"/>
                      </a:lnTo>
                      <a:lnTo>
                        <a:pt x="318" y="427"/>
                      </a:lnTo>
                      <a:lnTo>
                        <a:pt x="348" y="433"/>
                      </a:lnTo>
                      <a:lnTo>
                        <a:pt x="396" y="487"/>
                      </a:lnTo>
                      <a:lnTo>
                        <a:pt x="432" y="475"/>
                      </a:lnTo>
                      <a:lnTo>
                        <a:pt x="456" y="493"/>
                      </a:lnTo>
                      <a:lnTo>
                        <a:pt x="474" y="523"/>
                      </a:lnTo>
                      <a:lnTo>
                        <a:pt x="498" y="547"/>
                      </a:lnTo>
                      <a:lnTo>
                        <a:pt x="528" y="553"/>
                      </a:lnTo>
                      <a:lnTo>
                        <a:pt x="528" y="511"/>
                      </a:lnTo>
                      <a:lnTo>
                        <a:pt x="552" y="487"/>
                      </a:lnTo>
                      <a:lnTo>
                        <a:pt x="570" y="469"/>
                      </a:lnTo>
                      <a:lnTo>
                        <a:pt x="630" y="475"/>
                      </a:lnTo>
                      <a:lnTo>
                        <a:pt x="666" y="475"/>
                      </a:lnTo>
                      <a:lnTo>
                        <a:pt x="714" y="463"/>
                      </a:lnTo>
                      <a:lnTo>
                        <a:pt x="744" y="463"/>
                      </a:lnTo>
                      <a:lnTo>
                        <a:pt x="774" y="457"/>
                      </a:lnTo>
                      <a:lnTo>
                        <a:pt x="780" y="487"/>
                      </a:lnTo>
                      <a:lnTo>
                        <a:pt x="792" y="529"/>
                      </a:lnTo>
                      <a:lnTo>
                        <a:pt x="829" y="565"/>
                      </a:lnTo>
                      <a:lnTo>
                        <a:pt x="847" y="571"/>
                      </a:lnTo>
                      <a:lnTo>
                        <a:pt x="841" y="511"/>
                      </a:lnTo>
                      <a:lnTo>
                        <a:pt x="817" y="445"/>
                      </a:lnTo>
                      <a:lnTo>
                        <a:pt x="847" y="409"/>
                      </a:lnTo>
                      <a:lnTo>
                        <a:pt x="877" y="397"/>
                      </a:lnTo>
                      <a:lnTo>
                        <a:pt x="931" y="343"/>
                      </a:lnTo>
                      <a:lnTo>
                        <a:pt x="925" y="307"/>
                      </a:lnTo>
                      <a:lnTo>
                        <a:pt x="919" y="271"/>
                      </a:lnTo>
                      <a:lnTo>
                        <a:pt x="937" y="283"/>
                      </a:lnTo>
                      <a:lnTo>
                        <a:pt x="943" y="277"/>
                      </a:lnTo>
                      <a:lnTo>
                        <a:pt x="937" y="253"/>
                      </a:lnTo>
                      <a:lnTo>
                        <a:pt x="949" y="253"/>
                      </a:lnTo>
                      <a:lnTo>
                        <a:pt x="967" y="247"/>
                      </a:lnTo>
                      <a:lnTo>
                        <a:pt x="979" y="217"/>
                      </a:lnTo>
                      <a:lnTo>
                        <a:pt x="1003" y="211"/>
                      </a:lnTo>
                      <a:lnTo>
                        <a:pt x="1039" y="193"/>
                      </a:lnTo>
                      <a:lnTo>
                        <a:pt x="1039" y="144"/>
                      </a:lnTo>
                      <a:lnTo>
                        <a:pt x="1099" y="114"/>
                      </a:lnTo>
                      <a:lnTo>
                        <a:pt x="1087" y="54"/>
                      </a:lnTo>
                      <a:lnTo>
                        <a:pt x="1063" y="48"/>
                      </a:lnTo>
                      <a:lnTo>
                        <a:pt x="1015" y="108"/>
                      </a:lnTo>
                      <a:lnTo>
                        <a:pt x="955" y="120"/>
                      </a:lnTo>
                      <a:lnTo>
                        <a:pt x="925" y="126"/>
                      </a:lnTo>
                      <a:lnTo>
                        <a:pt x="883" y="162"/>
                      </a:lnTo>
                      <a:lnTo>
                        <a:pt x="804" y="186"/>
                      </a:lnTo>
                      <a:lnTo>
                        <a:pt x="804" y="150"/>
                      </a:lnTo>
                      <a:lnTo>
                        <a:pt x="768" y="72"/>
                      </a:lnTo>
                      <a:lnTo>
                        <a:pt x="666" y="24"/>
                      </a:lnTo>
                      <a:lnTo>
                        <a:pt x="624" y="12"/>
                      </a:lnTo>
                      <a:lnTo>
                        <a:pt x="564" y="0"/>
                      </a:lnTo>
                      <a:lnTo>
                        <a:pt x="42" y="0"/>
                      </a:lnTo>
                      <a:lnTo>
                        <a:pt x="48" y="36"/>
                      </a:lnTo>
                      <a:lnTo>
                        <a:pt x="30" y="48"/>
                      </a:lnTo>
                      <a:lnTo>
                        <a:pt x="36" y="24"/>
                      </a:lnTo>
                      <a:lnTo>
                        <a:pt x="0" y="12"/>
                      </a:lnTo>
                      <a:lnTo>
                        <a:pt x="18" y="78"/>
                      </a:lnTo>
                      <a:lnTo>
                        <a:pt x="12" y="126"/>
                      </a:lnTo>
                      <a:lnTo>
                        <a:pt x="0" y="174"/>
                      </a:lnTo>
                      <a:lnTo>
                        <a:pt x="12" y="211"/>
                      </a:lnTo>
                      <a:lnTo>
                        <a:pt x="12" y="235"/>
                      </a:lnTo>
                      <a:lnTo>
                        <a:pt x="42" y="295"/>
                      </a:lnTo>
                      <a:lnTo>
                        <a:pt x="66" y="337"/>
                      </a:lnTo>
                      <a:lnTo>
                        <a:pt x="84" y="367"/>
                      </a:lnTo>
                      <a:lnTo>
                        <a:pt x="138" y="403"/>
                      </a:lnTo>
                      <a:lnTo>
                        <a:pt x="144" y="415"/>
                      </a:lnTo>
                      <a:lnTo>
                        <a:pt x="192" y="409"/>
                      </a:lnTo>
                      <a:lnTo>
                        <a:pt x="252" y="43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4" name="Freeform 400"/>
                <p:cNvSpPr>
                  <a:spLocks/>
                </p:cNvSpPr>
                <p:nvPr/>
              </p:nvSpPr>
              <p:spPr bwMode="auto">
                <a:xfrm>
                  <a:off x="2212975" y="4286250"/>
                  <a:ext cx="111125" cy="112713"/>
                </a:xfrm>
                <a:custGeom>
                  <a:avLst/>
                  <a:gdLst>
                    <a:gd name="T0" fmla="*/ 2147483647 w 14"/>
                    <a:gd name="T1" fmla="*/ 2147483647 h 14"/>
                    <a:gd name="T2" fmla="*/ 2147483647 w 14"/>
                    <a:gd name="T3" fmla="*/ 2147483647 h 14"/>
                    <a:gd name="T4" fmla="*/ 2147483647 w 14"/>
                    <a:gd name="T5" fmla="*/ 0 h 14"/>
                    <a:gd name="T6" fmla="*/ 2147483647 w 14"/>
                    <a:gd name="T7" fmla="*/ 2147483647 h 14"/>
                    <a:gd name="T8" fmla="*/ 0 w 14"/>
                    <a:gd name="T9" fmla="*/ 2147483647 h 14"/>
                    <a:gd name="T10" fmla="*/ 2147483647 w 14"/>
                    <a:gd name="T11" fmla="*/ 2147483647 h 14"/>
                    <a:gd name="T12" fmla="*/ 2147483647 w 14"/>
                    <a:gd name="T13" fmla="*/ 2147483647 h 14"/>
                    <a:gd name="T14" fmla="*/ 2147483647 w 14"/>
                    <a:gd name="T15" fmla="*/ 2147483647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cubicBezTo>
                        <a:pt x="14" y="12"/>
                        <a:pt x="13" y="11"/>
                        <a:pt x="13" y="11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14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5" name="Freeform 401"/>
                <p:cNvSpPr>
                  <a:spLocks/>
                </p:cNvSpPr>
                <p:nvPr/>
              </p:nvSpPr>
              <p:spPr bwMode="auto">
                <a:xfrm>
                  <a:off x="2252663" y="4389438"/>
                  <a:ext cx="95250" cy="69850"/>
                </a:xfrm>
                <a:custGeom>
                  <a:avLst/>
                  <a:gdLst>
                    <a:gd name="T0" fmla="*/ 2147483647 w 12"/>
                    <a:gd name="T1" fmla="*/ 2147483647 h 9"/>
                    <a:gd name="T2" fmla="*/ 2147483647 w 12"/>
                    <a:gd name="T3" fmla="*/ 0 h 9"/>
                    <a:gd name="T4" fmla="*/ 0 w 12"/>
                    <a:gd name="T5" fmla="*/ 2147483647 h 9"/>
                    <a:gd name="T6" fmla="*/ 2147483647 w 12"/>
                    <a:gd name="T7" fmla="*/ 2147483647 h 9"/>
                    <a:gd name="T8" fmla="*/ 2147483647 w 12"/>
                    <a:gd name="T9" fmla="*/ 2147483647 h 9"/>
                    <a:gd name="T10" fmla="*/ 2147483647 w 12"/>
                    <a:gd name="T11" fmla="*/ 2147483647 h 9"/>
                    <a:gd name="T12" fmla="*/ 2147483647 w 12"/>
                    <a:gd name="T13" fmla="*/ 2147483647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9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4"/>
                        <a:pt x="10" y="2"/>
                        <a:pt x="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6" name="Freeform 402"/>
                <p:cNvSpPr>
                  <a:spLocks/>
                </p:cNvSpPr>
                <p:nvPr/>
              </p:nvSpPr>
              <p:spPr bwMode="auto">
                <a:xfrm>
                  <a:off x="2339975" y="4429125"/>
                  <a:ext cx="141288" cy="60325"/>
                </a:xfrm>
                <a:custGeom>
                  <a:avLst/>
                  <a:gdLst>
                    <a:gd name="T0" fmla="*/ 2147483647 w 18"/>
                    <a:gd name="T1" fmla="*/ 2147483647 h 8"/>
                    <a:gd name="T2" fmla="*/ 2147483647 w 18"/>
                    <a:gd name="T3" fmla="*/ 2147483647 h 8"/>
                    <a:gd name="T4" fmla="*/ 2147483647 w 18"/>
                    <a:gd name="T5" fmla="*/ 2147483647 h 8"/>
                    <a:gd name="T6" fmla="*/ 2147483647 w 18"/>
                    <a:gd name="T7" fmla="*/ 0 h 8"/>
                    <a:gd name="T8" fmla="*/ 0 w 18"/>
                    <a:gd name="T9" fmla="*/ 2147483647 h 8"/>
                    <a:gd name="T10" fmla="*/ 2147483647 w 18"/>
                    <a:gd name="T11" fmla="*/ 2147483647 h 8"/>
                    <a:gd name="T12" fmla="*/ 2147483647 w 18"/>
                    <a:gd name="T13" fmla="*/ 2147483647 h 8"/>
                    <a:gd name="T14" fmla="*/ 2147483647 w 18"/>
                    <a:gd name="T15" fmla="*/ 2147483647 h 8"/>
                    <a:gd name="T16" fmla="*/ 2147483647 w 18"/>
                    <a:gd name="T17" fmla="*/ 2147483647 h 8"/>
                    <a:gd name="T18" fmla="*/ 2147483647 w 18"/>
                    <a:gd name="T19" fmla="*/ 2147483647 h 8"/>
                    <a:gd name="T20" fmla="*/ 2147483647 w 18"/>
                    <a:gd name="T21" fmla="*/ 2147483647 h 8"/>
                    <a:gd name="T22" fmla="*/ 2147483647 w 18"/>
                    <a:gd name="T23" fmla="*/ 2147483647 h 8"/>
                    <a:gd name="T24" fmla="*/ 2147483647 w 18"/>
                    <a:gd name="T25" fmla="*/ 2147483647 h 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8">
                      <a:moveTo>
                        <a:pt x="14" y="1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3" y="2"/>
                        <a:pt x="2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3" y="7"/>
                        <a:pt x="4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8" y="4"/>
                        <a:pt x="18" y="4"/>
                        <a:pt x="18" y="4"/>
                      </a:cubicBezTo>
                      <a:lnTo>
                        <a:pt x="14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7" name="Freeform 403"/>
                <p:cNvSpPr>
                  <a:spLocks/>
                </p:cNvSpPr>
                <p:nvPr/>
              </p:nvSpPr>
              <p:spPr bwMode="auto">
                <a:xfrm>
                  <a:off x="2433638" y="4359275"/>
                  <a:ext cx="290512" cy="319088"/>
                </a:xfrm>
                <a:custGeom>
                  <a:avLst/>
                  <a:gdLst>
                    <a:gd name="T0" fmla="*/ 2147483647 w 37"/>
                    <a:gd name="T1" fmla="*/ 2147483647 h 41"/>
                    <a:gd name="T2" fmla="*/ 2147483647 w 37"/>
                    <a:gd name="T3" fmla="*/ 2147483647 h 41"/>
                    <a:gd name="T4" fmla="*/ 2147483647 w 37"/>
                    <a:gd name="T5" fmla="*/ 2147483647 h 41"/>
                    <a:gd name="T6" fmla="*/ 2147483647 w 37"/>
                    <a:gd name="T7" fmla="*/ 2147483647 h 41"/>
                    <a:gd name="T8" fmla="*/ 2147483647 w 37"/>
                    <a:gd name="T9" fmla="*/ 2147483647 h 41"/>
                    <a:gd name="T10" fmla="*/ 2147483647 w 37"/>
                    <a:gd name="T11" fmla="*/ 2147483647 h 41"/>
                    <a:gd name="T12" fmla="*/ 2147483647 w 37"/>
                    <a:gd name="T13" fmla="*/ 2147483647 h 41"/>
                    <a:gd name="T14" fmla="*/ 2147483647 w 37"/>
                    <a:gd name="T15" fmla="*/ 2147483647 h 41"/>
                    <a:gd name="T16" fmla="*/ 2147483647 w 37"/>
                    <a:gd name="T17" fmla="*/ 2147483647 h 41"/>
                    <a:gd name="T18" fmla="*/ 2147483647 w 37"/>
                    <a:gd name="T19" fmla="*/ 2147483647 h 41"/>
                    <a:gd name="T20" fmla="*/ 2147483647 w 37"/>
                    <a:gd name="T21" fmla="*/ 0 h 41"/>
                    <a:gd name="T22" fmla="*/ 2147483647 w 37"/>
                    <a:gd name="T23" fmla="*/ 2147483647 h 41"/>
                    <a:gd name="T24" fmla="*/ 2147483647 w 37"/>
                    <a:gd name="T25" fmla="*/ 2147483647 h 41"/>
                    <a:gd name="T26" fmla="*/ 2147483647 w 37"/>
                    <a:gd name="T27" fmla="*/ 2147483647 h 41"/>
                    <a:gd name="T28" fmla="*/ 2147483647 w 37"/>
                    <a:gd name="T29" fmla="*/ 2147483647 h 41"/>
                    <a:gd name="T30" fmla="*/ 2147483647 w 37"/>
                    <a:gd name="T31" fmla="*/ 2147483647 h 41"/>
                    <a:gd name="T32" fmla="*/ 2147483647 w 37"/>
                    <a:gd name="T33" fmla="*/ 2147483647 h 41"/>
                    <a:gd name="T34" fmla="*/ 2147483647 w 37"/>
                    <a:gd name="T35" fmla="*/ 2147483647 h 41"/>
                    <a:gd name="T36" fmla="*/ 2147483647 w 37"/>
                    <a:gd name="T37" fmla="*/ 2147483647 h 41"/>
                    <a:gd name="T38" fmla="*/ 2147483647 w 37"/>
                    <a:gd name="T39" fmla="*/ 2147483647 h 41"/>
                    <a:gd name="T40" fmla="*/ 2147483647 w 37"/>
                    <a:gd name="T41" fmla="*/ 2147483647 h 41"/>
                    <a:gd name="T42" fmla="*/ 2147483647 w 37"/>
                    <a:gd name="T43" fmla="*/ 2147483647 h 41"/>
                    <a:gd name="T44" fmla="*/ 0 w 37"/>
                    <a:gd name="T45" fmla="*/ 2147483647 h 41"/>
                    <a:gd name="T46" fmla="*/ 2147483647 w 37"/>
                    <a:gd name="T47" fmla="*/ 2147483647 h 41"/>
                    <a:gd name="T48" fmla="*/ 2147483647 w 37"/>
                    <a:gd name="T49" fmla="*/ 2147483647 h 4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7" h="41">
                      <a:moveTo>
                        <a:pt x="37" y="34"/>
                      </a:move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37" y="27"/>
                        <a:pt x="37" y="27"/>
                        <a:pt x="37" y="27"/>
                      </a:cubicBezTo>
                      <a:cubicBezTo>
                        <a:pt x="35" y="23"/>
                        <a:pt x="35" y="23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2" y="41"/>
                        <a:pt x="12" y="41"/>
                        <a:pt x="12" y="4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8" name="Freeform 422"/>
                <p:cNvSpPr>
                  <a:spLocks/>
                </p:cNvSpPr>
                <p:nvPr/>
              </p:nvSpPr>
              <p:spPr bwMode="auto">
                <a:xfrm>
                  <a:off x="2173288" y="4264025"/>
                  <a:ext cx="150812" cy="69850"/>
                </a:xfrm>
                <a:custGeom>
                  <a:avLst/>
                  <a:gdLst>
                    <a:gd name="T0" fmla="*/ 2147483647 w 19"/>
                    <a:gd name="T1" fmla="*/ 2147483647 h 9"/>
                    <a:gd name="T2" fmla="*/ 2147483647 w 19"/>
                    <a:gd name="T3" fmla="*/ 2147483647 h 9"/>
                    <a:gd name="T4" fmla="*/ 2147483647 w 19"/>
                    <a:gd name="T5" fmla="*/ 0 h 9"/>
                    <a:gd name="T6" fmla="*/ 2147483647 w 19"/>
                    <a:gd name="T7" fmla="*/ 2147483647 h 9"/>
                    <a:gd name="T8" fmla="*/ 0 w 19"/>
                    <a:gd name="T9" fmla="*/ 2147483647 h 9"/>
                    <a:gd name="T10" fmla="*/ 0 w 19"/>
                    <a:gd name="T11" fmla="*/ 2147483647 h 9"/>
                    <a:gd name="T12" fmla="*/ 2147483647 w 19"/>
                    <a:gd name="T13" fmla="*/ 2147483647 h 9"/>
                    <a:gd name="T14" fmla="*/ 2147483647 w 19"/>
                    <a:gd name="T15" fmla="*/ 2147483647 h 9"/>
                    <a:gd name="T16" fmla="*/ 2147483647 w 19"/>
                    <a:gd name="T17" fmla="*/ 2147483647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" h="9">
                      <a:moveTo>
                        <a:pt x="19" y="3"/>
                      </a:moveTo>
                      <a:cubicBezTo>
                        <a:pt x="19" y="3"/>
                        <a:pt x="10" y="1"/>
                        <a:pt x="8" y="1"/>
                      </a:cubicBezTo>
                      <a:cubicBezTo>
                        <a:pt x="7" y="1"/>
                        <a:pt x="6" y="0"/>
                        <a:pt x="5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9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9" name="Freeform 423"/>
                <p:cNvSpPr>
                  <a:spLocks/>
                </p:cNvSpPr>
                <p:nvPr/>
              </p:nvSpPr>
              <p:spPr bwMode="auto">
                <a:xfrm>
                  <a:off x="2093913" y="4222750"/>
                  <a:ext cx="119062" cy="98425"/>
                </a:xfrm>
                <a:custGeom>
                  <a:avLst/>
                  <a:gdLst>
                    <a:gd name="T0" fmla="*/ 2147483647 w 15"/>
                    <a:gd name="T1" fmla="*/ 2147483647 h 12"/>
                    <a:gd name="T2" fmla="*/ 2147483647 w 15"/>
                    <a:gd name="T3" fmla="*/ 2147483647 h 12"/>
                    <a:gd name="T4" fmla="*/ 2147483647 w 15"/>
                    <a:gd name="T5" fmla="*/ 0 h 12"/>
                    <a:gd name="T6" fmla="*/ 2147483647 w 15"/>
                    <a:gd name="T7" fmla="*/ 0 h 12"/>
                    <a:gd name="T8" fmla="*/ 2147483647 w 15"/>
                    <a:gd name="T9" fmla="*/ 2147483647 h 12"/>
                    <a:gd name="T10" fmla="*/ 2147483647 w 15"/>
                    <a:gd name="T11" fmla="*/ 2147483647 h 12"/>
                    <a:gd name="T12" fmla="*/ 2147483647 w 15"/>
                    <a:gd name="T13" fmla="*/ 2147483647 h 12"/>
                    <a:gd name="T14" fmla="*/ 2147483647 w 15"/>
                    <a:gd name="T15" fmla="*/ 2147483647 h 12"/>
                    <a:gd name="T16" fmla="*/ 0 w 15"/>
                    <a:gd name="T17" fmla="*/ 2147483647 h 12"/>
                    <a:gd name="T18" fmla="*/ 2147483647 w 15"/>
                    <a:gd name="T19" fmla="*/ 2147483647 h 12"/>
                    <a:gd name="T20" fmla="*/ 2147483647 w 15"/>
                    <a:gd name="T21" fmla="*/ 2147483647 h 12"/>
                    <a:gd name="T22" fmla="*/ 2147483647 w 15"/>
                    <a:gd name="T23" fmla="*/ 2147483647 h 12"/>
                    <a:gd name="T24" fmla="*/ 2147483647 w 15"/>
                    <a:gd name="T25" fmla="*/ 2147483647 h 12"/>
                    <a:gd name="T26" fmla="*/ 2147483647 w 15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5" h="12">
                      <a:moveTo>
                        <a:pt x="15" y="5"/>
                      </a:moveTo>
                      <a:cubicBezTo>
                        <a:pt x="13" y="5"/>
                        <a:pt x="11" y="4"/>
                        <a:pt x="11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8"/>
                        <a:pt x="11" y="8"/>
                        <a:pt x="11" y="8"/>
                      </a:cubicBez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0" name="Freeform 424"/>
                <p:cNvSpPr>
                  <a:spLocks/>
                </p:cNvSpPr>
                <p:nvPr/>
              </p:nvSpPr>
              <p:spPr bwMode="auto">
                <a:xfrm>
                  <a:off x="1484313" y="3810000"/>
                  <a:ext cx="754062" cy="493713"/>
                </a:xfrm>
                <a:custGeom>
                  <a:avLst/>
                  <a:gdLst>
                    <a:gd name="T0" fmla="*/ 2147483647 w 576"/>
                    <a:gd name="T1" fmla="*/ 2147483647 h 379"/>
                    <a:gd name="T2" fmla="*/ 2147483647 w 576"/>
                    <a:gd name="T3" fmla="*/ 2147483647 h 379"/>
                    <a:gd name="T4" fmla="*/ 2147483647 w 576"/>
                    <a:gd name="T5" fmla="*/ 2147483647 h 379"/>
                    <a:gd name="T6" fmla="*/ 2147483647 w 576"/>
                    <a:gd name="T7" fmla="*/ 2147483647 h 379"/>
                    <a:gd name="T8" fmla="*/ 2147483647 w 576"/>
                    <a:gd name="T9" fmla="*/ 2147483647 h 379"/>
                    <a:gd name="T10" fmla="*/ 2147483647 w 576"/>
                    <a:gd name="T11" fmla="*/ 2147483647 h 379"/>
                    <a:gd name="T12" fmla="*/ 2147483647 w 576"/>
                    <a:gd name="T13" fmla="*/ 2147483647 h 379"/>
                    <a:gd name="T14" fmla="*/ 2147483647 w 576"/>
                    <a:gd name="T15" fmla="*/ 2147483647 h 379"/>
                    <a:gd name="T16" fmla="*/ 2147483647 w 576"/>
                    <a:gd name="T17" fmla="*/ 2147483647 h 379"/>
                    <a:gd name="T18" fmla="*/ 2147483647 w 576"/>
                    <a:gd name="T19" fmla="*/ 2147483647 h 379"/>
                    <a:gd name="T20" fmla="*/ 2147483647 w 576"/>
                    <a:gd name="T21" fmla="*/ 2147483647 h 379"/>
                    <a:gd name="T22" fmla="*/ 2147483647 w 576"/>
                    <a:gd name="T23" fmla="*/ 2147483647 h 379"/>
                    <a:gd name="T24" fmla="*/ 2147483647 w 576"/>
                    <a:gd name="T25" fmla="*/ 2147483647 h 379"/>
                    <a:gd name="T26" fmla="*/ 2147483647 w 576"/>
                    <a:gd name="T27" fmla="*/ 2147483647 h 379"/>
                    <a:gd name="T28" fmla="*/ 2147483647 w 576"/>
                    <a:gd name="T29" fmla="*/ 2147483647 h 379"/>
                    <a:gd name="T30" fmla="*/ 2147483647 w 576"/>
                    <a:gd name="T31" fmla="*/ 2147483647 h 379"/>
                    <a:gd name="T32" fmla="*/ 2147483647 w 576"/>
                    <a:gd name="T33" fmla="*/ 2147483647 h 379"/>
                    <a:gd name="T34" fmla="*/ 2147483647 w 576"/>
                    <a:gd name="T35" fmla="*/ 2147483647 h 379"/>
                    <a:gd name="T36" fmla="*/ 2147483647 w 576"/>
                    <a:gd name="T37" fmla="*/ 2147483647 h 379"/>
                    <a:gd name="T38" fmla="*/ 2147483647 w 576"/>
                    <a:gd name="T39" fmla="*/ 2147483647 h 379"/>
                    <a:gd name="T40" fmla="*/ 2147483647 w 576"/>
                    <a:gd name="T41" fmla="*/ 2147483647 h 379"/>
                    <a:gd name="T42" fmla="*/ 2147483647 w 576"/>
                    <a:gd name="T43" fmla="*/ 2147483647 h 379"/>
                    <a:gd name="T44" fmla="*/ 2147483647 w 576"/>
                    <a:gd name="T45" fmla="*/ 2147483647 h 379"/>
                    <a:gd name="T46" fmla="*/ 2147483647 w 576"/>
                    <a:gd name="T47" fmla="*/ 2147483647 h 379"/>
                    <a:gd name="T48" fmla="*/ 2147483647 w 576"/>
                    <a:gd name="T49" fmla="*/ 0 h 379"/>
                    <a:gd name="T50" fmla="*/ 0 w 576"/>
                    <a:gd name="T51" fmla="*/ 2147483647 h 379"/>
                    <a:gd name="T52" fmla="*/ 2147483647 w 576"/>
                    <a:gd name="T53" fmla="*/ 2147483647 h 379"/>
                    <a:gd name="T54" fmla="*/ 2147483647 w 576"/>
                    <a:gd name="T55" fmla="*/ 2147483647 h 379"/>
                    <a:gd name="T56" fmla="*/ 2147483647 w 576"/>
                    <a:gd name="T57" fmla="*/ 2147483647 h 379"/>
                    <a:gd name="T58" fmla="*/ 2147483647 w 576"/>
                    <a:gd name="T59" fmla="*/ 2147483647 h 379"/>
                    <a:gd name="T60" fmla="*/ 2147483647 w 576"/>
                    <a:gd name="T61" fmla="*/ 2147483647 h 379"/>
                    <a:gd name="T62" fmla="*/ 2147483647 w 576"/>
                    <a:gd name="T63" fmla="*/ 2147483647 h 379"/>
                    <a:gd name="T64" fmla="*/ 2147483647 w 576"/>
                    <a:gd name="T65" fmla="*/ 2147483647 h 379"/>
                    <a:gd name="T66" fmla="*/ 2147483647 w 576"/>
                    <a:gd name="T67" fmla="*/ 2147483647 h 379"/>
                    <a:gd name="T68" fmla="*/ 2147483647 w 576"/>
                    <a:gd name="T69" fmla="*/ 2147483647 h 379"/>
                    <a:gd name="T70" fmla="*/ 2147483647 w 576"/>
                    <a:gd name="T71" fmla="*/ 2147483647 h 379"/>
                    <a:gd name="T72" fmla="*/ 2147483647 w 576"/>
                    <a:gd name="T73" fmla="*/ 2147483647 h 379"/>
                    <a:gd name="T74" fmla="*/ 2147483647 w 576"/>
                    <a:gd name="T75" fmla="*/ 2147483647 h 379"/>
                    <a:gd name="T76" fmla="*/ 2147483647 w 576"/>
                    <a:gd name="T77" fmla="*/ 2147483647 h 379"/>
                    <a:gd name="T78" fmla="*/ 2147483647 w 576"/>
                    <a:gd name="T79" fmla="*/ 2147483647 h 379"/>
                    <a:gd name="T80" fmla="*/ 2147483647 w 576"/>
                    <a:gd name="T81" fmla="*/ 2147483647 h 379"/>
                    <a:gd name="T82" fmla="*/ 2147483647 w 576"/>
                    <a:gd name="T83" fmla="*/ 2147483647 h 379"/>
                    <a:gd name="T84" fmla="*/ 2147483647 w 576"/>
                    <a:gd name="T85" fmla="*/ 2147483647 h 379"/>
                    <a:gd name="T86" fmla="*/ 2147483647 w 576"/>
                    <a:gd name="T87" fmla="*/ 2147483647 h 379"/>
                    <a:gd name="T88" fmla="*/ 2147483647 w 576"/>
                    <a:gd name="T89" fmla="*/ 2147483647 h 379"/>
                    <a:gd name="T90" fmla="*/ 2147483647 w 576"/>
                    <a:gd name="T91" fmla="*/ 2147483647 h 379"/>
                    <a:gd name="T92" fmla="*/ 2147483647 w 576"/>
                    <a:gd name="T93" fmla="*/ 2147483647 h 379"/>
                    <a:gd name="T94" fmla="*/ 2147483647 w 576"/>
                    <a:gd name="T95" fmla="*/ 2147483647 h 379"/>
                    <a:gd name="T96" fmla="*/ 2147483647 w 576"/>
                    <a:gd name="T97" fmla="*/ 2147483647 h 379"/>
                    <a:gd name="T98" fmla="*/ 2147483647 w 576"/>
                    <a:gd name="T99" fmla="*/ 2147483647 h 379"/>
                    <a:gd name="T100" fmla="*/ 2147483647 w 576"/>
                    <a:gd name="T101" fmla="*/ 2147483647 h 379"/>
                    <a:gd name="T102" fmla="*/ 2147483647 w 576"/>
                    <a:gd name="T103" fmla="*/ 2147483647 h 379"/>
                    <a:gd name="T104" fmla="*/ 2147483647 w 576"/>
                    <a:gd name="T105" fmla="*/ 2147483647 h 379"/>
                    <a:gd name="T106" fmla="*/ 2147483647 w 576"/>
                    <a:gd name="T107" fmla="*/ 2147483647 h 379"/>
                    <a:gd name="T108" fmla="*/ 2147483647 w 576"/>
                    <a:gd name="T109" fmla="*/ 2147483647 h 379"/>
                    <a:gd name="T110" fmla="*/ 2147483647 w 576"/>
                    <a:gd name="T111" fmla="*/ 2147483647 h 37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76" h="379">
                      <a:moveTo>
                        <a:pt x="486" y="348"/>
                      </a:moveTo>
                      <a:lnTo>
                        <a:pt x="504" y="348"/>
                      </a:lnTo>
                      <a:lnTo>
                        <a:pt x="492" y="324"/>
                      </a:lnTo>
                      <a:lnTo>
                        <a:pt x="504" y="318"/>
                      </a:lnTo>
                      <a:lnTo>
                        <a:pt x="534" y="318"/>
                      </a:lnTo>
                      <a:lnTo>
                        <a:pt x="528" y="312"/>
                      </a:lnTo>
                      <a:lnTo>
                        <a:pt x="546" y="300"/>
                      </a:lnTo>
                      <a:lnTo>
                        <a:pt x="564" y="288"/>
                      </a:lnTo>
                      <a:lnTo>
                        <a:pt x="576" y="240"/>
                      </a:lnTo>
                      <a:lnTo>
                        <a:pt x="504" y="252"/>
                      </a:lnTo>
                      <a:lnTo>
                        <a:pt x="474" y="294"/>
                      </a:lnTo>
                      <a:lnTo>
                        <a:pt x="426" y="300"/>
                      </a:lnTo>
                      <a:lnTo>
                        <a:pt x="378" y="240"/>
                      </a:lnTo>
                      <a:lnTo>
                        <a:pt x="372" y="162"/>
                      </a:lnTo>
                      <a:lnTo>
                        <a:pt x="384" y="144"/>
                      </a:lnTo>
                      <a:lnTo>
                        <a:pt x="354" y="138"/>
                      </a:lnTo>
                      <a:lnTo>
                        <a:pt x="330" y="114"/>
                      </a:lnTo>
                      <a:lnTo>
                        <a:pt x="312" y="84"/>
                      </a:lnTo>
                      <a:lnTo>
                        <a:pt x="288" y="66"/>
                      </a:lnTo>
                      <a:lnTo>
                        <a:pt x="252" y="78"/>
                      </a:lnTo>
                      <a:lnTo>
                        <a:pt x="204" y="24"/>
                      </a:lnTo>
                      <a:lnTo>
                        <a:pt x="174" y="18"/>
                      </a:lnTo>
                      <a:lnTo>
                        <a:pt x="156" y="30"/>
                      </a:lnTo>
                      <a:lnTo>
                        <a:pt x="108" y="30"/>
                      </a:lnTo>
                      <a:lnTo>
                        <a:pt x="48" y="0"/>
                      </a:lnTo>
                      <a:lnTo>
                        <a:pt x="0" y="6"/>
                      </a:lnTo>
                      <a:lnTo>
                        <a:pt x="36" y="72"/>
                      </a:lnTo>
                      <a:lnTo>
                        <a:pt x="60" y="108"/>
                      </a:lnTo>
                      <a:lnTo>
                        <a:pt x="54" y="120"/>
                      </a:lnTo>
                      <a:lnTo>
                        <a:pt x="96" y="150"/>
                      </a:lnTo>
                      <a:lnTo>
                        <a:pt x="102" y="180"/>
                      </a:lnTo>
                      <a:lnTo>
                        <a:pt x="120" y="192"/>
                      </a:lnTo>
                      <a:lnTo>
                        <a:pt x="144" y="216"/>
                      </a:lnTo>
                      <a:lnTo>
                        <a:pt x="150" y="198"/>
                      </a:lnTo>
                      <a:lnTo>
                        <a:pt x="126" y="180"/>
                      </a:lnTo>
                      <a:lnTo>
                        <a:pt x="102" y="126"/>
                      </a:lnTo>
                      <a:lnTo>
                        <a:pt x="60" y="66"/>
                      </a:lnTo>
                      <a:lnTo>
                        <a:pt x="48" y="30"/>
                      </a:lnTo>
                      <a:lnTo>
                        <a:pt x="78" y="42"/>
                      </a:lnTo>
                      <a:lnTo>
                        <a:pt x="108" y="102"/>
                      </a:lnTo>
                      <a:lnTo>
                        <a:pt x="120" y="120"/>
                      </a:lnTo>
                      <a:lnTo>
                        <a:pt x="150" y="138"/>
                      </a:lnTo>
                      <a:lnTo>
                        <a:pt x="150" y="156"/>
                      </a:lnTo>
                      <a:lnTo>
                        <a:pt x="174" y="168"/>
                      </a:lnTo>
                      <a:lnTo>
                        <a:pt x="186" y="186"/>
                      </a:lnTo>
                      <a:lnTo>
                        <a:pt x="216" y="216"/>
                      </a:lnTo>
                      <a:lnTo>
                        <a:pt x="222" y="258"/>
                      </a:lnTo>
                      <a:lnTo>
                        <a:pt x="222" y="276"/>
                      </a:lnTo>
                      <a:lnTo>
                        <a:pt x="300" y="324"/>
                      </a:lnTo>
                      <a:lnTo>
                        <a:pt x="336" y="342"/>
                      </a:lnTo>
                      <a:lnTo>
                        <a:pt x="402" y="360"/>
                      </a:lnTo>
                      <a:lnTo>
                        <a:pt x="420" y="354"/>
                      </a:lnTo>
                      <a:lnTo>
                        <a:pt x="438" y="354"/>
                      </a:lnTo>
                      <a:lnTo>
                        <a:pt x="468" y="379"/>
                      </a:lnTo>
                      <a:lnTo>
                        <a:pt x="474" y="366"/>
                      </a:lnTo>
                      <a:lnTo>
                        <a:pt x="486" y="3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1" name="Freeform 425"/>
                <p:cNvSpPr>
                  <a:spLocks/>
                </p:cNvSpPr>
                <p:nvPr/>
              </p:nvSpPr>
              <p:spPr bwMode="auto">
                <a:xfrm rot="20747712">
                  <a:off x="2717800" y="1831975"/>
                  <a:ext cx="812800" cy="896938"/>
                </a:xfrm>
                <a:custGeom>
                  <a:avLst/>
                  <a:gdLst>
                    <a:gd name="T0" fmla="*/ 2147483647 w 1125"/>
                    <a:gd name="T1" fmla="*/ 2147483647 h 2047"/>
                    <a:gd name="T2" fmla="*/ 2147483647 w 1125"/>
                    <a:gd name="T3" fmla="*/ 2147483647 h 2047"/>
                    <a:gd name="T4" fmla="*/ 2147483647 w 1125"/>
                    <a:gd name="T5" fmla="*/ 2147483647 h 2047"/>
                    <a:gd name="T6" fmla="*/ 2147483647 w 1125"/>
                    <a:gd name="T7" fmla="*/ 2147483647 h 2047"/>
                    <a:gd name="T8" fmla="*/ 2147483647 w 1125"/>
                    <a:gd name="T9" fmla="*/ 2147483647 h 2047"/>
                    <a:gd name="T10" fmla="*/ 2147483647 w 1125"/>
                    <a:gd name="T11" fmla="*/ 2147483647 h 2047"/>
                    <a:gd name="T12" fmla="*/ 2147483647 w 1125"/>
                    <a:gd name="T13" fmla="*/ 2147483647 h 2047"/>
                    <a:gd name="T14" fmla="*/ 2147483647 w 1125"/>
                    <a:gd name="T15" fmla="*/ 2147483647 h 2047"/>
                    <a:gd name="T16" fmla="*/ 2147483647 w 1125"/>
                    <a:gd name="T17" fmla="*/ 2147483647 h 2047"/>
                    <a:gd name="T18" fmla="*/ 2147483647 w 1125"/>
                    <a:gd name="T19" fmla="*/ 2147483647 h 2047"/>
                    <a:gd name="T20" fmla="*/ 2147483647 w 1125"/>
                    <a:gd name="T21" fmla="*/ 2147483647 h 2047"/>
                    <a:gd name="T22" fmla="*/ 2147483647 w 1125"/>
                    <a:gd name="T23" fmla="*/ 2147483647 h 2047"/>
                    <a:gd name="T24" fmla="*/ 2147483647 w 1125"/>
                    <a:gd name="T25" fmla="*/ 2147483647 h 2047"/>
                    <a:gd name="T26" fmla="*/ 2147483647 w 1125"/>
                    <a:gd name="T27" fmla="*/ 2147483647 h 2047"/>
                    <a:gd name="T28" fmla="*/ 2147483647 w 1125"/>
                    <a:gd name="T29" fmla="*/ 2147483647 h 2047"/>
                    <a:gd name="T30" fmla="*/ 2147483647 w 1125"/>
                    <a:gd name="T31" fmla="*/ 2147483647 h 2047"/>
                    <a:gd name="T32" fmla="*/ 2147483647 w 1125"/>
                    <a:gd name="T33" fmla="*/ 2147483647 h 2047"/>
                    <a:gd name="T34" fmla="*/ 2147483647 w 1125"/>
                    <a:gd name="T35" fmla="*/ 2147483647 h 2047"/>
                    <a:gd name="T36" fmla="*/ 2147483647 w 1125"/>
                    <a:gd name="T37" fmla="*/ 2147483647 h 2047"/>
                    <a:gd name="T38" fmla="*/ 2147483647 w 1125"/>
                    <a:gd name="T39" fmla="*/ 2147483647 h 2047"/>
                    <a:gd name="T40" fmla="*/ 2147483647 w 1125"/>
                    <a:gd name="T41" fmla="*/ 2147483647 h 2047"/>
                    <a:gd name="T42" fmla="*/ 2147483647 w 1125"/>
                    <a:gd name="T43" fmla="*/ 2147483647 h 2047"/>
                    <a:gd name="T44" fmla="*/ 2147483647 w 1125"/>
                    <a:gd name="T45" fmla="*/ 2147483647 h 2047"/>
                    <a:gd name="T46" fmla="*/ 2147483647 w 1125"/>
                    <a:gd name="T47" fmla="*/ 2147483647 h 2047"/>
                    <a:gd name="T48" fmla="*/ 2147483647 w 1125"/>
                    <a:gd name="T49" fmla="*/ 2147483647 h 2047"/>
                    <a:gd name="T50" fmla="*/ 2147483647 w 1125"/>
                    <a:gd name="T51" fmla="*/ 2147483647 h 2047"/>
                    <a:gd name="T52" fmla="*/ 2147483647 w 1125"/>
                    <a:gd name="T53" fmla="*/ 2147483647 h 2047"/>
                    <a:gd name="T54" fmla="*/ 2147483647 w 1125"/>
                    <a:gd name="T55" fmla="*/ 2147483647 h 2047"/>
                    <a:gd name="T56" fmla="*/ 2147483647 w 1125"/>
                    <a:gd name="T57" fmla="*/ 2147483647 h 2047"/>
                    <a:gd name="T58" fmla="*/ 2147483647 w 1125"/>
                    <a:gd name="T59" fmla="*/ 2147483647 h 2047"/>
                    <a:gd name="T60" fmla="*/ 2147483647 w 1125"/>
                    <a:gd name="T61" fmla="*/ 2147483647 h 2047"/>
                    <a:gd name="T62" fmla="*/ 2147483647 w 1125"/>
                    <a:gd name="T63" fmla="*/ 2147483647 h 2047"/>
                    <a:gd name="T64" fmla="*/ 2147483647 w 1125"/>
                    <a:gd name="T65" fmla="*/ 2147483647 h 2047"/>
                    <a:gd name="T66" fmla="*/ 2147483647 w 1125"/>
                    <a:gd name="T67" fmla="*/ 2147483647 h 2047"/>
                    <a:gd name="T68" fmla="*/ 2147483647 w 1125"/>
                    <a:gd name="T69" fmla="*/ 2147483647 h 2047"/>
                    <a:gd name="T70" fmla="*/ 2147483647 w 1125"/>
                    <a:gd name="T71" fmla="*/ 2147483647 h 2047"/>
                    <a:gd name="T72" fmla="*/ 2147483647 w 1125"/>
                    <a:gd name="T73" fmla="*/ 2147483647 h 2047"/>
                    <a:gd name="T74" fmla="*/ 2147483647 w 1125"/>
                    <a:gd name="T75" fmla="*/ 2147483647 h 2047"/>
                    <a:gd name="T76" fmla="*/ 2147483647 w 1125"/>
                    <a:gd name="T77" fmla="*/ 2147483647 h 2047"/>
                    <a:gd name="T78" fmla="*/ 2147483647 w 1125"/>
                    <a:gd name="T79" fmla="*/ 2147483647 h 2047"/>
                    <a:gd name="T80" fmla="*/ 2147483647 w 1125"/>
                    <a:gd name="T81" fmla="*/ 2147483647 h 2047"/>
                    <a:gd name="T82" fmla="*/ 2147483647 w 1125"/>
                    <a:gd name="T83" fmla="*/ 2147483647 h 2047"/>
                    <a:gd name="T84" fmla="*/ 2147483647 w 1125"/>
                    <a:gd name="T85" fmla="*/ 2147483647 h 2047"/>
                    <a:gd name="T86" fmla="*/ 2147483647 w 1125"/>
                    <a:gd name="T87" fmla="*/ 2147483647 h 2047"/>
                    <a:gd name="T88" fmla="*/ 2147483647 w 1125"/>
                    <a:gd name="T89" fmla="*/ 2147483647 h 2047"/>
                    <a:gd name="T90" fmla="*/ 2147483647 w 1125"/>
                    <a:gd name="T91" fmla="*/ 2147483647 h 2047"/>
                    <a:gd name="T92" fmla="*/ 2147483647 w 1125"/>
                    <a:gd name="T93" fmla="*/ 2147483647 h 2047"/>
                    <a:gd name="T94" fmla="*/ 2147483647 w 1125"/>
                    <a:gd name="T95" fmla="*/ 2147483647 h 2047"/>
                    <a:gd name="T96" fmla="*/ 2147483647 w 1125"/>
                    <a:gd name="T97" fmla="*/ 2147483647 h 2047"/>
                    <a:gd name="T98" fmla="*/ 2147483647 w 1125"/>
                    <a:gd name="T99" fmla="*/ 2147483647 h 2047"/>
                    <a:gd name="T100" fmla="*/ 2147483647 w 1125"/>
                    <a:gd name="T101" fmla="*/ 2147483647 h 2047"/>
                    <a:gd name="T102" fmla="*/ 2147483647 w 1125"/>
                    <a:gd name="T103" fmla="*/ 2147483647 h 2047"/>
                    <a:gd name="T104" fmla="*/ 2147483647 w 1125"/>
                    <a:gd name="T105" fmla="*/ 2147483647 h 2047"/>
                    <a:gd name="T106" fmla="*/ 2147483647 w 1125"/>
                    <a:gd name="T107" fmla="*/ 2147483647 h 2047"/>
                    <a:gd name="T108" fmla="*/ 2147483647 w 1125"/>
                    <a:gd name="T109" fmla="*/ 2147483647 h 2047"/>
                    <a:gd name="T110" fmla="*/ 2147483647 w 1125"/>
                    <a:gd name="T111" fmla="*/ 2147483647 h 2047"/>
                    <a:gd name="T112" fmla="*/ 2147483647 w 1125"/>
                    <a:gd name="T113" fmla="*/ 2147483647 h 2047"/>
                    <a:gd name="T114" fmla="*/ 2147483647 w 1125"/>
                    <a:gd name="T115" fmla="*/ 2147483647 h 2047"/>
                    <a:gd name="T116" fmla="*/ 2147483647 w 1125"/>
                    <a:gd name="T117" fmla="*/ 2147483647 h 2047"/>
                    <a:gd name="T118" fmla="*/ 2147483647 w 1125"/>
                    <a:gd name="T119" fmla="*/ 2147483647 h 2047"/>
                    <a:gd name="T120" fmla="*/ 2147483647 w 1125"/>
                    <a:gd name="T121" fmla="*/ 2147483647 h 2047"/>
                    <a:gd name="T122" fmla="*/ 2147483647 w 1125"/>
                    <a:gd name="T123" fmla="*/ 2147483647 h 2047"/>
                    <a:gd name="T124" fmla="*/ 2147483647 w 1125"/>
                    <a:gd name="T125" fmla="*/ 2147483647 h 204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125" h="2047">
                      <a:moveTo>
                        <a:pt x="718" y="105"/>
                      </a:moveTo>
                      <a:lnTo>
                        <a:pt x="722" y="102"/>
                      </a:lnTo>
                      <a:lnTo>
                        <a:pt x="730" y="95"/>
                      </a:lnTo>
                      <a:lnTo>
                        <a:pt x="740" y="83"/>
                      </a:lnTo>
                      <a:lnTo>
                        <a:pt x="751" y="70"/>
                      </a:lnTo>
                      <a:lnTo>
                        <a:pt x="760" y="58"/>
                      </a:lnTo>
                      <a:lnTo>
                        <a:pt x="764" y="46"/>
                      </a:lnTo>
                      <a:lnTo>
                        <a:pt x="761" y="37"/>
                      </a:lnTo>
                      <a:lnTo>
                        <a:pt x="748" y="32"/>
                      </a:lnTo>
                      <a:lnTo>
                        <a:pt x="735" y="30"/>
                      </a:lnTo>
                      <a:lnTo>
                        <a:pt x="725" y="27"/>
                      </a:lnTo>
                      <a:lnTo>
                        <a:pt x="716" y="22"/>
                      </a:lnTo>
                      <a:lnTo>
                        <a:pt x="708" y="17"/>
                      </a:lnTo>
                      <a:lnTo>
                        <a:pt x="700" y="13"/>
                      </a:lnTo>
                      <a:lnTo>
                        <a:pt x="693" y="8"/>
                      </a:lnTo>
                      <a:lnTo>
                        <a:pt x="686" y="4"/>
                      </a:lnTo>
                      <a:lnTo>
                        <a:pt x="678" y="1"/>
                      </a:lnTo>
                      <a:lnTo>
                        <a:pt x="672" y="0"/>
                      </a:lnTo>
                      <a:lnTo>
                        <a:pt x="665" y="0"/>
                      </a:lnTo>
                      <a:lnTo>
                        <a:pt x="658" y="0"/>
                      </a:lnTo>
                      <a:lnTo>
                        <a:pt x="651" y="2"/>
                      </a:lnTo>
                      <a:lnTo>
                        <a:pt x="633" y="7"/>
                      </a:lnTo>
                      <a:lnTo>
                        <a:pt x="610" y="13"/>
                      </a:lnTo>
                      <a:lnTo>
                        <a:pt x="583" y="19"/>
                      </a:lnTo>
                      <a:lnTo>
                        <a:pt x="558" y="25"/>
                      </a:lnTo>
                      <a:lnTo>
                        <a:pt x="534" y="34"/>
                      </a:lnTo>
                      <a:lnTo>
                        <a:pt x="512" y="42"/>
                      </a:lnTo>
                      <a:lnTo>
                        <a:pt x="496" y="52"/>
                      </a:lnTo>
                      <a:lnTo>
                        <a:pt x="487" y="62"/>
                      </a:lnTo>
                      <a:lnTo>
                        <a:pt x="483" y="74"/>
                      </a:lnTo>
                      <a:lnTo>
                        <a:pt x="478" y="84"/>
                      </a:lnTo>
                      <a:lnTo>
                        <a:pt x="474" y="93"/>
                      </a:lnTo>
                      <a:lnTo>
                        <a:pt x="468" y="102"/>
                      </a:lnTo>
                      <a:lnTo>
                        <a:pt x="461" y="107"/>
                      </a:lnTo>
                      <a:lnTo>
                        <a:pt x="452" y="110"/>
                      </a:lnTo>
                      <a:lnTo>
                        <a:pt x="440" y="110"/>
                      </a:lnTo>
                      <a:lnTo>
                        <a:pt x="426" y="105"/>
                      </a:lnTo>
                      <a:lnTo>
                        <a:pt x="409" y="100"/>
                      </a:lnTo>
                      <a:lnTo>
                        <a:pt x="391" y="98"/>
                      </a:lnTo>
                      <a:lnTo>
                        <a:pt x="371" y="100"/>
                      </a:lnTo>
                      <a:lnTo>
                        <a:pt x="351" y="105"/>
                      </a:lnTo>
                      <a:lnTo>
                        <a:pt x="334" y="112"/>
                      </a:lnTo>
                      <a:lnTo>
                        <a:pt x="319" y="120"/>
                      </a:lnTo>
                      <a:lnTo>
                        <a:pt x="306" y="130"/>
                      </a:lnTo>
                      <a:lnTo>
                        <a:pt x="300" y="141"/>
                      </a:lnTo>
                      <a:lnTo>
                        <a:pt x="291" y="151"/>
                      </a:lnTo>
                      <a:lnTo>
                        <a:pt x="278" y="161"/>
                      </a:lnTo>
                      <a:lnTo>
                        <a:pt x="260" y="172"/>
                      </a:lnTo>
                      <a:lnTo>
                        <a:pt x="241" y="182"/>
                      </a:lnTo>
                      <a:lnTo>
                        <a:pt x="221" y="194"/>
                      </a:lnTo>
                      <a:lnTo>
                        <a:pt x="204" y="208"/>
                      </a:lnTo>
                      <a:lnTo>
                        <a:pt x="191" y="224"/>
                      </a:lnTo>
                      <a:lnTo>
                        <a:pt x="184" y="242"/>
                      </a:lnTo>
                      <a:lnTo>
                        <a:pt x="180" y="261"/>
                      </a:lnTo>
                      <a:lnTo>
                        <a:pt x="172" y="277"/>
                      </a:lnTo>
                      <a:lnTo>
                        <a:pt x="160" y="289"/>
                      </a:lnTo>
                      <a:lnTo>
                        <a:pt x="146" y="299"/>
                      </a:lnTo>
                      <a:lnTo>
                        <a:pt x="130" y="305"/>
                      </a:lnTo>
                      <a:lnTo>
                        <a:pt x="113" y="311"/>
                      </a:lnTo>
                      <a:lnTo>
                        <a:pt x="94" y="314"/>
                      </a:lnTo>
                      <a:lnTo>
                        <a:pt x="76" y="315"/>
                      </a:lnTo>
                      <a:lnTo>
                        <a:pt x="59" y="316"/>
                      </a:lnTo>
                      <a:lnTo>
                        <a:pt x="44" y="319"/>
                      </a:lnTo>
                      <a:lnTo>
                        <a:pt x="31" y="325"/>
                      </a:lnTo>
                      <a:lnTo>
                        <a:pt x="22" y="332"/>
                      </a:lnTo>
                      <a:lnTo>
                        <a:pt x="16" y="342"/>
                      </a:lnTo>
                      <a:lnTo>
                        <a:pt x="13" y="355"/>
                      </a:lnTo>
                      <a:lnTo>
                        <a:pt x="11" y="369"/>
                      </a:lnTo>
                      <a:lnTo>
                        <a:pt x="15" y="386"/>
                      </a:lnTo>
                      <a:lnTo>
                        <a:pt x="17" y="402"/>
                      </a:lnTo>
                      <a:lnTo>
                        <a:pt x="16" y="415"/>
                      </a:lnTo>
                      <a:lnTo>
                        <a:pt x="13" y="425"/>
                      </a:lnTo>
                      <a:lnTo>
                        <a:pt x="9" y="434"/>
                      </a:lnTo>
                      <a:lnTo>
                        <a:pt x="4" y="444"/>
                      </a:lnTo>
                      <a:lnTo>
                        <a:pt x="1" y="454"/>
                      </a:lnTo>
                      <a:lnTo>
                        <a:pt x="0" y="466"/>
                      </a:lnTo>
                      <a:lnTo>
                        <a:pt x="2" y="482"/>
                      </a:lnTo>
                      <a:lnTo>
                        <a:pt x="7" y="499"/>
                      </a:lnTo>
                      <a:lnTo>
                        <a:pt x="13" y="515"/>
                      </a:lnTo>
                      <a:lnTo>
                        <a:pt x="18" y="530"/>
                      </a:lnTo>
                      <a:lnTo>
                        <a:pt x="25" y="543"/>
                      </a:lnTo>
                      <a:lnTo>
                        <a:pt x="34" y="553"/>
                      </a:lnTo>
                      <a:lnTo>
                        <a:pt x="45" y="562"/>
                      </a:lnTo>
                      <a:lnTo>
                        <a:pt x="59" y="568"/>
                      </a:lnTo>
                      <a:lnTo>
                        <a:pt x="76" y="572"/>
                      </a:lnTo>
                      <a:lnTo>
                        <a:pt x="94" y="575"/>
                      </a:lnTo>
                      <a:lnTo>
                        <a:pt x="113" y="579"/>
                      </a:lnTo>
                      <a:lnTo>
                        <a:pt x="130" y="584"/>
                      </a:lnTo>
                      <a:lnTo>
                        <a:pt x="145" y="593"/>
                      </a:lnTo>
                      <a:lnTo>
                        <a:pt x="159" y="605"/>
                      </a:lnTo>
                      <a:lnTo>
                        <a:pt x="169" y="621"/>
                      </a:lnTo>
                      <a:lnTo>
                        <a:pt x="176" y="642"/>
                      </a:lnTo>
                      <a:lnTo>
                        <a:pt x="179" y="668"/>
                      </a:lnTo>
                      <a:lnTo>
                        <a:pt x="181" y="695"/>
                      </a:lnTo>
                      <a:lnTo>
                        <a:pt x="185" y="718"/>
                      </a:lnTo>
                      <a:lnTo>
                        <a:pt x="191" y="740"/>
                      </a:lnTo>
                      <a:lnTo>
                        <a:pt x="198" y="762"/>
                      </a:lnTo>
                      <a:lnTo>
                        <a:pt x="203" y="785"/>
                      </a:lnTo>
                      <a:lnTo>
                        <a:pt x="206" y="810"/>
                      </a:lnTo>
                      <a:lnTo>
                        <a:pt x="207" y="841"/>
                      </a:lnTo>
                      <a:lnTo>
                        <a:pt x="203" y="878"/>
                      </a:lnTo>
                      <a:lnTo>
                        <a:pt x="196" y="915"/>
                      </a:lnTo>
                      <a:lnTo>
                        <a:pt x="190" y="945"/>
                      </a:lnTo>
                      <a:lnTo>
                        <a:pt x="184" y="968"/>
                      </a:lnTo>
                      <a:lnTo>
                        <a:pt x="181" y="986"/>
                      </a:lnTo>
                      <a:lnTo>
                        <a:pt x="180" y="999"/>
                      </a:lnTo>
                      <a:lnTo>
                        <a:pt x="180" y="1009"/>
                      </a:lnTo>
                      <a:lnTo>
                        <a:pt x="184" y="1016"/>
                      </a:lnTo>
                      <a:lnTo>
                        <a:pt x="191" y="1022"/>
                      </a:lnTo>
                      <a:lnTo>
                        <a:pt x="200" y="1028"/>
                      </a:lnTo>
                      <a:lnTo>
                        <a:pt x="210" y="1034"/>
                      </a:lnTo>
                      <a:lnTo>
                        <a:pt x="218" y="1042"/>
                      </a:lnTo>
                      <a:lnTo>
                        <a:pt x="225" y="1050"/>
                      </a:lnTo>
                      <a:lnTo>
                        <a:pt x="227" y="1057"/>
                      </a:lnTo>
                      <a:lnTo>
                        <a:pt x="225" y="1062"/>
                      </a:lnTo>
                      <a:lnTo>
                        <a:pt x="217" y="1067"/>
                      </a:lnTo>
                      <a:lnTo>
                        <a:pt x="203" y="1068"/>
                      </a:lnTo>
                      <a:lnTo>
                        <a:pt x="189" y="1070"/>
                      </a:lnTo>
                      <a:lnTo>
                        <a:pt x="183" y="1075"/>
                      </a:lnTo>
                      <a:lnTo>
                        <a:pt x="183" y="1082"/>
                      </a:lnTo>
                      <a:lnTo>
                        <a:pt x="188" y="1089"/>
                      </a:lnTo>
                      <a:lnTo>
                        <a:pt x="194" y="1097"/>
                      </a:lnTo>
                      <a:lnTo>
                        <a:pt x="200" y="1104"/>
                      </a:lnTo>
                      <a:lnTo>
                        <a:pt x="206" y="1108"/>
                      </a:lnTo>
                      <a:lnTo>
                        <a:pt x="208" y="1111"/>
                      </a:lnTo>
                      <a:lnTo>
                        <a:pt x="206" y="1111"/>
                      </a:lnTo>
                      <a:lnTo>
                        <a:pt x="200" y="1110"/>
                      </a:lnTo>
                      <a:lnTo>
                        <a:pt x="191" y="1108"/>
                      </a:lnTo>
                      <a:lnTo>
                        <a:pt x="182" y="1108"/>
                      </a:lnTo>
                      <a:lnTo>
                        <a:pt x="172" y="1111"/>
                      </a:lnTo>
                      <a:lnTo>
                        <a:pt x="162" y="1115"/>
                      </a:lnTo>
                      <a:lnTo>
                        <a:pt x="157" y="1123"/>
                      </a:lnTo>
                      <a:lnTo>
                        <a:pt x="154" y="1135"/>
                      </a:lnTo>
                      <a:lnTo>
                        <a:pt x="157" y="1149"/>
                      </a:lnTo>
                      <a:lnTo>
                        <a:pt x="164" y="1163"/>
                      </a:lnTo>
                      <a:lnTo>
                        <a:pt x="173" y="1176"/>
                      </a:lnTo>
                      <a:lnTo>
                        <a:pt x="184" y="1187"/>
                      </a:lnTo>
                      <a:lnTo>
                        <a:pt x="196" y="1196"/>
                      </a:lnTo>
                      <a:lnTo>
                        <a:pt x="207" y="1201"/>
                      </a:lnTo>
                      <a:lnTo>
                        <a:pt x="219" y="1201"/>
                      </a:lnTo>
                      <a:lnTo>
                        <a:pt x="227" y="1195"/>
                      </a:lnTo>
                      <a:lnTo>
                        <a:pt x="234" y="1186"/>
                      </a:lnTo>
                      <a:lnTo>
                        <a:pt x="238" y="1178"/>
                      </a:lnTo>
                      <a:lnTo>
                        <a:pt x="244" y="1171"/>
                      </a:lnTo>
                      <a:lnTo>
                        <a:pt x="249" y="1165"/>
                      </a:lnTo>
                      <a:lnTo>
                        <a:pt x="252" y="1161"/>
                      </a:lnTo>
                      <a:lnTo>
                        <a:pt x="258" y="1158"/>
                      </a:lnTo>
                      <a:lnTo>
                        <a:pt x="263" y="1158"/>
                      </a:lnTo>
                      <a:lnTo>
                        <a:pt x="270" y="1159"/>
                      </a:lnTo>
                      <a:lnTo>
                        <a:pt x="278" y="1174"/>
                      </a:lnTo>
                      <a:lnTo>
                        <a:pt x="275" y="1202"/>
                      </a:lnTo>
                      <a:lnTo>
                        <a:pt x="267" y="1233"/>
                      </a:lnTo>
                      <a:lnTo>
                        <a:pt x="258" y="1255"/>
                      </a:lnTo>
                      <a:lnTo>
                        <a:pt x="252" y="1261"/>
                      </a:lnTo>
                      <a:lnTo>
                        <a:pt x="244" y="1265"/>
                      </a:lnTo>
                      <a:lnTo>
                        <a:pt x="234" y="1270"/>
                      </a:lnTo>
                      <a:lnTo>
                        <a:pt x="223" y="1273"/>
                      </a:lnTo>
                      <a:lnTo>
                        <a:pt x="212" y="1279"/>
                      </a:lnTo>
                      <a:lnTo>
                        <a:pt x="202" y="1285"/>
                      </a:lnTo>
                      <a:lnTo>
                        <a:pt x="192" y="1292"/>
                      </a:lnTo>
                      <a:lnTo>
                        <a:pt x="184" y="1302"/>
                      </a:lnTo>
                      <a:lnTo>
                        <a:pt x="177" y="1318"/>
                      </a:lnTo>
                      <a:lnTo>
                        <a:pt x="169" y="1340"/>
                      </a:lnTo>
                      <a:lnTo>
                        <a:pt x="161" y="1369"/>
                      </a:lnTo>
                      <a:lnTo>
                        <a:pt x="154" y="1399"/>
                      </a:lnTo>
                      <a:lnTo>
                        <a:pt x="149" y="1430"/>
                      </a:lnTo>
                      <a:lnTo>
                        <a:pt x="144" y="1459"/>
                      </a:lnTo>
                      <a:lnTo>
                        <a:pt x="142" y="1483"/>
                      </a:lnTo>
                      <a:lnTo>
                        <a:pt x="143" y="1500"/>
                      </a:lnTo>
                      <a:lnTo>
                        <a:pt x="146" y="1514"/>
                      </a:lnTo>
                      <a:lnTo>
                        <a:pt x="153" y="1530"/>
                      </a:lnTo>
                      <a:lnTo>
                        <a:pt x="160" y="1547"/>
                      </a:lnTo>
                      <a:lnTo>
                        <a:pt x="168" y="1566"/>
                      </a:lnTo>
                      <a:lnTo>
                        <a:pt x="174" y="1585"/>
                      </a:lnTo>
                      <a:lnTo>
                        <a:pt x="180" y="1606"/>
                      </a:lnTo>
                      <a:lnTo>
                        <a:pt x="181" y="1628"/>
                      </a:lnTo>
                      <a:lnTo>
                        <a:pt x="179" y="1650"/>
                      </a:lnTo>
                      <a:lnTo>
                        <a:pt x="176" y="1672"/>
                      </a:lnTo>
                      <a:lnTo>
                        <a:pt x="179" y="1694"/>
                      </a:lnTo>
                      <a:lnTo>
                        <a:pt x="184" y="1714"/>
                      </a:lnTo>
                      <a:lnTo>
                        <a:pt x="191" y="1735"/>
                      </a:lnTo>
                      <a:lnTo>
                        <a:pt x="200" y="1754"/>
                      </a:lnTo>
                      <a:lnTo>
                        <a:pt x="210" y="1772"/>
                      </a:lnTo>
                      <a:lnTo>
                        <a:pt x="219" y="1791"/>
                      </a:lnTo>
                      <a:lnTo>
                        <a:pt x="227" y="1807"/>
                      </a:lnTo>
                      <a:lnTo>
                        <a:pt x="235" y="1825"/>
                      </a:lnTo>
                      <a:lnTo>
                        <a:pt x="245" y="1847"/>
                      </a:lnTo>
                      <a:lnTo>
                        <a:pt x="257" y="1872"/>
                      </a:lnTo>
                      <a:lnTo>
                        <a:pt x="270" y="1897"/>
                      </a:lnTo>
                      <a:lnTo>
                        <a:pt x="283" y="1918"/>
                      </a:lnTo>
                      <a:lnTo>
                        <a:pt x="300" y="1937"/>
                      </a:lnTo>
                      <a:lnTo>
                        <a:pt x="315" y="1948"/>
                      </a:lnTo>
                      <a:lnTo>
                        <a:pt x="331" y="1951"/>
                      </a:lnTo>
                      <a:lnTo>
                        <a:pt x="346" y="1950"/>
                      </a:lnTo>
                      <a:lnTo>
                        <a:pt x="358" y="1953"/>
                      </a:lnTo>
                      <a:lnTo>
                        <a:pt x="370" y="1959"/>
                      </a:lnTo>
                      <a:lnTo>
                        <a:pt x="379" y="1967"/>
                      </a:lnTo>
                      <a:lnTo>
                        <a:pt x="386" y="1977"/>
                      </a:lnTo>
                      <a:lnTo>
                        <a:pt x="392" y="1988"/>
                      </a:lnTo>
                      <a:lnTo>
                        <a:pt x="395" y="1999"/>
                      </a:lnTo>
                      <a:lnTo>
                        <a:pt x="396" y="2011"/>
                      </a:lnTo>
                      <a:lnTo>
                        <a:pt x="398" y="2016"/>
                      </a:lnTo>
                      <a:lnTo>
                        <a:pt x="401" y="2022"/>
                      </a:lnTo>
                      <a:lnTo>
                        <a:pt x="406" y="2028"/>
                      </a:lnTo>
                      <a:lnTo>
                        <a:pt x="413" y="2032"/>
                      </a:lnTo>
                      <a:lnTo>
                        <a:pt x="421" y="2037"/>
                      </a:lnTo>
                      <a:lnTo>
                        <a:pt x="430" y="2042"/>
                      </a:lnTo>
                      <a:lnTo>
                        <a:pt x="439" y="2044"/>
                      </a:lnTo>
                      <a:lnTo>
                        <a:pt x="449" y="2046"/>
                      </a:lnTo>
                      <a:lnTo>
                        <a:pt x="460" y="2047"/>
                      </a:lnTo>
                      <a:lnTo>
                        <a:pt x="470" y="2046"/>
                      </a:lnTo>
                      <a:lnTo>
                        <a:pt x="479" y="2044"/>
                      </a:lnTo>
                      <a:lnTo>
                        <a:pt x="489" y="2039"/>
                      </a:lnTo>
                      <a:lnTo>
                        <a:pt x="497" y="2034"/>
                      </a:lnTo>
                      <a:lnTo>
                        <a:pt x="504" y="2024"/>
                      </a:lnTo>
                      <a:lnTo>
                        <a:pt x="508" y="2013"/>
                      </a:lnTo>
                      <a:lnTo>
                        <a:pt x="512" y="1998"/>
                      </a:lnTo>
                      <a:lnTo>
                        <a:pt x="515" y="1969"/>
                      </a:lnTo>
                      <a:lnTo>
                        <a:pt x="519" y="1947"/>
                      </a:lnTo>
                      <a:lnTo>
                        <a:pt x="522" y="1930"/>
                      </a:lnTo>
                      <a:lnTo>
                        <a:pt x="524" y="1916"/>
                      </a:lnTo>
                      <a:lnTo>
                        <a:pt x="529" y="1906"/>
                      </a:lnTo>
                      <a:lnTo>
                        <a:pt x="534" y="1898"/>
                      </a:lnTo>
                      <a:lnTo>
                        <a:pt x="539" y="1891"/>
                      </a:lnTo>
                      <a:lnTo>
                        <a:pt x="547" y="1884"/>
                      </a:lnTo>
                      <a:lnTo>
                        <a:pt x="557" y="1865"/>
                      </a:lnTo>
                      <a:lnTo>
                        <a:pt x="555" y="1840"/>
                      </a:lnTo>
                      <a:lnTo>
                        <a:pt x="551" y="1816"/>
                      </a:lnTo>
                      <a:lnTo>
                        <a:pt x="554" y="1800"/>
                      </a:lnTo>
                      <a:lnTo>
                        <a:pt x="561" y="1792"/>
                      </a:lnTo>
                      <a:lnTo>
                        <a:pt x="570" y="1779"/>
                      </a:lnTo>
                      <a:lnTo>
                        <a:pt x="582" y="1762"/>
                      </a:lnTo>
                      <a:lnTo>
                        <a:pt x="595" y="1741"/>
                      </a:lnTo>
                      <a:lnTo>
                        <a:pt x="605" y="1718"/>
                      </a:lnTo>
                      <a:lnTo>
                        <a:pt x="614" y="1695"/>
                      </a:lnTo>
                      <a:lnTo>
                        <a:pt x="620" y="1672"/>
                      </a:lnTo>
                      <a:lnTo>
                        <a:pt x="621" y="1650"/>
                      </a:lnTo>
                      <a:lnTo>
                        <a:pt x="622" y="1629"/>
                      </a:lnTo>
                      <a:lnTo>
                        <a:pt x="630" y="1607"/>
                      </a:lnTo>
                      <a:lnTo>
                        <a:pt x="642" y="1587"/>
                      </a:lnTo>
                      <a:lnTo>
                        <a:pt x="658" y="1567"/>
                      </a:lnTo>
                      <a:lnTo>
                        <a:pt x="675" y="1550"/>
                      </a:lnTo>
                      <a:lnTo>
                        <a:pt x="692" y="1536"/>
                      </a:lnTo>
                      <a:lnTo>
                        <a:pt x="707" y="1528"/>
                      </a:lnTo>
                      <a:lnTo>
                        <a:pt x="718" y="1524"/>
                      </a:lnTo>
                      <a:lnTo>
                        <a:pt x="728" y="1523"/>
                      </a:lnTo>
                      <a:lnTo>
                        <a:pt x="743" y="1519"/>
                      </a:lnTo>
                      <a:lnTo>
                        <a:pt x="760" y="1511"/>
                      </a:lnTo>
                      <a:lnTo>
                        <a:pt x="777" y="1498"/>
                      </a:lnTo>
                      <a:lnTo>
                        <a:pt x="795" y="1482"/>
                      </a:lnTo>
                      <a:lnTo>
                        <a:pt x="814" y="1461"/>
                      </a:lnTo>
                      <a:lnTo>
                        <a:pt x="831" y="1436"/>
                      </a:lnTo>
                      <a:lnTo>
                        <a:pt x="846" y="1405"/>
                      </a:lnTo>
                      <a:lnTo>
                        <a:pt x="858" y="1375"/>
                      </a:lnTo>
                      <a:lnTo>
                        <a:pt x="867" y="1354"/>
                      </a:lnTo>
                      <a:lnTo>
                        <a:pt x="875" y="1338"/>
                      </a:lnTo>
                      <a:lnTo>
                        <a:pt x="881" y="1327"/>
                      </a:lnTo>
                      <a:lnTo>
                        <a:pt x="888" y="1320"/>
                      </a:lnTo>
                      <a:lnTo>
                        <a:pt x="893" y="1316"/>
                      </a:lnTo>
                      <a:lnTo>
                        <a:pt x="901" y="1312"/>
                      </a:lnTo>
                      <a:lnTo>
                        <a:pt x="912" y="1309"/>
                      </a:lnTo>
                      <a:lnTo>
                        <a:pt x="919" y="1305"/>
                      </a:lnTo>
                      <a:lnTo>
                        <a:pt x="929" y="1299"/>
                      </a:lnTo>
                      <a:lnTo>
                        <a:pt x="943" y="1289"/>
                      </a:lnTo>
                      <a:lnTo>
                        <a:pt x="958" y="1279"/>
                      </a:lnTo>
                      <a:lnTo>
                        <a:pt x="974" y="1265"/>
                      </a:lnTo>
                      <a:lnTo>
                        <a:pt x="991" y="1251"/>
                      </a:lnTo>
                      <a:lnTo>
                        <a:pt x="1009" y="1236"/>
                      </a:lnTo>
                      <a:lnTo>
                        <a:pt x="1027" y="1220"/>
                      </a:lnTo>
                      <a:lnTo>
                        <a:pt x="1045" y="1204"/>
                      </a:lnTo>
                      <a:lnTo>
                        <a:pt x="1062" y="1188"/>
                      </a:lnTo>
                      <a:lnTo>
                        <a:pt x="1078" y="1173"/>
                      </a:lnTo>
                      <a:lnTo>
                        <a:pt x="1092" y="1158"/>
                      </a:lnTo>
                      <a:lnTo>
                        <a:pt x="1103" y="1143"/>
                      </a:lnTo>
                      <a:lnTo>
                        <a:pt x="1111" y="1130"/>
                      </a:lnTo>
                      <a:lnTo>
                        <a:pt x="1117" y="1120"/>
                      </a:lnTo>
                      <a:lnTo>
                        <a:pt x="1119" y="1111"/>
                      </a:lnTo>
                      <a:lnTo>
                        <a:pt x="1116" y="1097"/>
                      </a:lnTo>
                      <a:lnTo>
                        <a:pt x="1104" y="1087"/>
                      </a:lnTo>
                      <a:lnTo>
                        <a:pt x="1088" y="1080"/>
                      </a:lnTo>
                      <a:lnTo>
                        <a:pt x="1070" y="1077"/>
                      </a:lnTo>
                      <a:lnTo>
                        <a:pt x="1048" y="1077"/>
                      </a:lnTo>
                      <a:lnTo>
                        <a:pt x="1027" y="1082"/>
                      </a:lnTo>
                      <a:lnTo>
                        <a:pt x="1007" y="1088"/>
                      </a:lnTo>
                      <a:lnTo>
                        <a:pt x="991" y="1098"/>
                      </a:lnTo>
                      <a:lnTo>
                        <a:pt x="983" y="1105"/>
                      </a:lnTo>
                      <a:lnTo>
                        <a:pt x="983" y="1102"/>
                      </a:lnTo>
                      <a:lnTo>
                        <a:pt x="988" y="1093"/>
                      </a:lnTo>
                      <a:lnTo>
                        <a:pt x="995" y="1081"/>
                      </a:lnTo>
                      <a:lnTo>
                        <a:pt x="999" y="1066"/>
                      </a:lnTo>
                      <a:lnTo>
                        <a:pt x="998" y="1053"/>
                      </a:lnTo>
                      <a:lnTo>
                        <a:pt x="989" y="1043"/>
                      </a:lnTo>
                      <a:lnTo>
                        <a:pt x="967" y="1039"/>
                      </a:lnTo>
                      <a:lnTo>
                        <a:pt x="958" y="1038"/>
                      </a:lnTo>
                      <a:lnTo>
                        <a:pt x="961" y="1034"/>
                      </a:lnTo>
                      <a:lnTo>
                        <a:pt x="975" y="1028"/>
                      </a:lnTo>
                      <a:lnTo>
                        <a:pt x="994" y="1022"/>
                      </a:lnTo>
                      <a:lnTo>
                        <a:pt x="1015" y="1019"/>
                      </a:lnTo>
                      <a:lnTo>
                        <a:pt x="1035" y="1017"/>
                      </a:lnTo>
                      <a:lnTo>
                        <a:pt x="1051" y="1020"/>
                      </a:lnTo>
                      <a:lnTo>
                        <a:pt x="1058" y="1028"/>
                      </a:lnTo>
                      <a:lnTo>
                        <a:pt x="1063" y="1037"/>
                      </a:lnTo>
                      <a:lnTo>
                        <a:pt x="1071" y="1043"/>
                      </a:lnTo>
                      <a:lnTo>
                        <a:pt x="1082" y="1045"/>
                      </a:lnTo>
                      <a:lnTo>
                        <a:pt x="1094" y="1043"/>
                      </a:lnTo>
                      <a:lnTo>
                        <a:pt x="1105" y="1038"/>
                      </a:lnTo>
                      <a:lnTo>
                        <a:pt x="1116" y="1030"/>
                      </a:lnTo>
                      <a:lnTo>
                        <a:pt x="1123" y="1019"/>
                      </a:lnTo>
                      <a:lnTo>
                        <a:pt x="1125" y="1004"/>
                      </a:lnTo>
                      <a:lnTo>
                        <a:pt x="1124" y="989"/>
                      </a:lnTo>
                      <a:lnTo>
                        <a:pt x="1120" y="976"/>
                      </a:lnTo>
                      <a:lnTo>
                        <a:pt x="1115" y="966"/>
                      </a:lnTo>
                      <a:lnTo>
                        <a:pt x="1107" y="955"/>
                      </a:lnTo>
                      <a:lnTo>
                        <a:pt x="1096" y="946"/>
                      </a:lnTo>
                      <a:lnTo>
                        <a:pt x="1085" y="937"/>
                      </a:lnTo>
                      <a:lnTo>
                        <a:pt x="1070" y="929"/>
                      </a:lnTo>
                      <a:lnTo>
                        <a:pt x="1052" y="920"/>
                      </a:lnTo>
                      <a:lnTo>
                        <a:pt x="1036" y="913"/>
                      </a:lnTo>
                      <a:lnTo>
                        <a:pt x="1022" y="909"/>
                      </a:lnTo>
                      <a:lnTo>
                        <a:pt x="1013" y="908"/>
                      </a:lnTo>
                      <a:lnTo>
                        <a:pt x="1007" y="908"/>
                      </a:lnTo>
                      <a:lnTo>
                        <a:pt x="1003" y="908"/>
                      </a:lnTo>
                      <a:lnTo>
                        <a:pt x="1002" y="907"/>
                      </a:lnTo>
                      <a:lnTo>
                        <a:pt x="1002" y="903"/>
                      </a:lnTo>
                      <a:lnTo>
                        <a:pt x="1003" y="896"/>
                      </a:lnTo>
                      <a:lnTo>
                        <a:pt x="1009" y="891"/>
                      </a:lnTo>
                      <a:lnTo>
                        <a:pt x="1018" y="891"/>
                      </a:lnTo>
                      <a:lnTo>
                        <a:pt x="1029" y="893"/>
                      </a:lnTo>
                      <a:lnTo>
                        <a:pt x="1042" y="896"/>
                      </a:lnTo>
                      <a:lnTo>
                        <a:pt x="1051" y="899"/>
                      </a:lnTo>
                      <a:lnTo>
                        <a:pt x="1058" y="898"/>
                      </a:lnTo>
                      <a:lnTo>
                        <a:pt x="1059" y="892"/>
                      </a:lnTo>
                      <a:lnTo>
                        <a:pt x="1052" y="878"/>
                      </a:lnTo>
                      <a:lnTo>
                        <a:pt x="1041" y="862"/>
                      </a:lnTo>
                      <a:lnTo>
                        <a:pt x="1030" y="848"/>
                      </a:lnTo>
                      <a:lnTo>
                        <a:pt x="1021" y="838"/>
                      </a:lnTo>
                      <a:lnTo>
                        <a:pt x="1014" y="830"/>
                      </a:lnTo>
                      <a:lnTo>
                        <a:pt x="1010" y="823"/>
                      </a:lnTo>
                      <a:lnTo>
                        <a:pt x="1009" y="818"/>
                      </a:lnTo>
                      <a:lnTo>
                        <a:pt x="1013" y="815"/>
                      </a:lnTo>
                      <a:lnTo>
                        <a:pt x="1021" y="812"/>
                      </a:lnTo>
                      <a:lnTo>
                        <a:pt x="1033" y="808"/>
                      </a:lnTo>
                      <a:lnTo>
                        <a:pt x="1043" y="801"/>
                      </a:lnTo>
                      <a:lnTo>
                        <a:pt x="1051" y="790"/>
                      </a:lnTo>
                      <a:lnTo>
                        <a:pt x="1059" y="780"/>
                      </a:lnTo>
                      <a:lnTo>
                        <a:pt x="1064" y="767"/>
                      </a:lnTo>
                      <a:lnTo>
                        <a:pt x="1067" y="756"/>
                      </a:lnTo>
                      <a:lnTo>
                        <a:pt x="1067" y="744"/>
                      </a:lnTo>
                      <a:lnTo>
                        <a:pt x="1064" y="734"/>
                      </a:lnTo>
                      <a:lnTo>
                        <a:pt x="1062" y="725"/>
                      </a:lnTo>
                      <a:lnTo>
                        <a:pt x="1063" y="716"/>
                      </a:lnTo>
                      <a:lnTo>
                        <a:pt x="1066" y="706"/>
                      </a:lnTo>
                      <a:lnTo>
                        <a:pt x="1071" y="698"/>
                      </a:lnTo>
                      <a:lnTo>
                        <a:pt x="1074" y="689"/>
                      </a:lnTo>
                      <a:lnTo>
                        <a:pt x="1075" y="680"/>
                      </a:lnTo>
                      <a:lnTo>
                        <a:pt x="1072" y="672"/>
                      </a:lnTo>
                      <a:lnTo>
                        <a:pt x="1064" y="663"/>
                      </a:lnTo>
                      <a:lnTo>
                        <a:pt x="1056" y="655"/>
                      </a:lnTo>
                      <a:lnTo>
                        <a:pt x="1051" y="646"/>
                      </a:lnTo>
                      <a:lnTo>
                        <a:pt x="1051" y="640"/>
                      </a:lnTo>
                      <a:lnTo>
                        <a:pt x="1052" y="632"/>
                      </a:lnTo>
                      <a:lnTo>
                        <a:pt x="1054" y="625"/>
                      </a:lnTo>
                      <a:lnTo>
                        <a:pt x="1055" y="618"/>
                      </a:lnTo>
                      <a:lnTo>
                        <a:pt x="1052" y="610"/>
                      </a:lnTo>
                      <a:lnTo>
                        <a:pt x="1045" y="602"/>
                      </a:lnTo>
                      <a:lnTo>
                        <a:pt x="1034" y="592"/>
                      </a:lnTo>
                      <a:lnTo>
                        <a:pt x="1020" y="582"/>
                      </a:lnTo>
                      <a:lnTo>
                        <a:pt x="1005" y="570"/>
                      </a:lnTo>
                      <a:lnTo>
                        <a:pt x="990" y="559"/>
                      </a:lnTo>
                      <a:lnTo>
                        <a:pt x="980" y="547"/>
                      </a:lnTo>
                      <a:lnTo>
                        <a:pt x="974" y="535"/>
                      </a:lnTo>
                      <a:lnTo>
                        <a:pt x="975" y="523"/>
                      </a:lnTo>
                      <a:lnTo>
                        <a:pt x="986" y="512"/>
                      </a:lnTo>
                      <a:lnTo>
                        <a:pt x="998" y="501"/>
                      </a:lnTo>
                      <a:lnTo>
                        <a:pt x="1006" y="491"/>
                      </a:lnTo>
                      <a:lnTo>
                        <a:pt x="1010" y="482"/>
                      </a:lnTo>
                      <a:lnTo>
                        <a:pt x="1010" y="474"/>
                      </a:lnTo>
                      <a:lnTo>
                        <a:pt x="1006" y="468"/>
                      </a:lnTo>
                      <a:lnTo>
                        <a:pt x="999" y="463"/>
                      </a:lnTo>
                      <a:lnTo>
                        <a:pt x="990" y="460"/>
                      </a:lnTo>
                      <a:lnTo>
                        <a:pt x="979" y="459"/>
                      </a:lnTo>
                      <a:lnTo>
                        <a:pt x="969" y="456"/>
                      </a:lnTo>
                      <a:lnTo>
                        <a:pt x="964" y="452"/>
                      </a:lnTo>
                      <a:lnTo>
                        <a:pt x="960" y="444"/>
                      </a:lnTo>
                      <a:lnTo>
                        <a:pt x="958" y="436"/>
                      </a:lnTo>
                      <a:lnTo>
                        <a:pt x="956" y="428"/>
                      </a:lnTo>
                      <a:lnTo>
                        <a:pt x="952" y="421"/>
                      </a:lnTo>
                      <a:lnTo>
                        <a:pt x="946" y="416"/>
                      </a:lnTo>
                      <a:lnTo>
                        <a:pt x="937" y="416"/>
                      </a:lnTo>
                      <a:lnTo>
                        <a:pt x="920" y="405"/>
                      </a:lnTo>
                      <a:lnTo>
                        <a:pt x="913" y="371"/>
                      </a:lnTo>
                      <a:lnTo>
                        <a:pt x="912" y="328"/>
                      </a:lnTo>
                      <a:lnTo>
                        <a:pt x="912" y="290"/>
                      </a:lnTo>
                      <a:lnTo>
                        <a:pt x="914" y="263"/>
                      </a:lnTo>
                      <a:lnTo>
                        <a:pt x="920" y="240"/>
                      </a:lnTo>
                      <a:lnTo>
                        <a:pt x="922" y="219"/>
                      </a:lnTo>
                      <a:lnTo>
                        <a:pt x="919" y="195"/>
                      </a:lnTo>
                      <a:lnTo>
                        <a:pt x="917" y="173"/>
                      </a:lnTo>
                      <a:lnTo>
                        <a:pt x="924" y="146"/>
                      </a:lnTo>
                      <a:lnTo>
                        <a:pt x="934" y="120"/>
                      </a:lnTo>
                      <a:lnTo>
                        <a:pt x="939" y="95"/>
                      </a:lnTo>
                      <a:lnTo>
                        <a:pt x="939" y="84"/>
                      </a:lnTo>
                      <a:lnTo>
                        <a:pt x="937" y="75"/>
                      </a:lnTo>
                      <a:lnTo>
                        <a:pt x="932" y="68"/>
                      </a:lnTo>
                      <a:lnTo>
                        <a:pt x="924" y="62"/>
                      </a:lnTo>
                      <a:lnTo>
                        <a:pt x="917" y="60"/>
                      </a:lnTo>
                      <a:lnTo>
                        <a:pt x="911" y="59"/>
                      </a:lnTo>
                      <a:lnTo>
                        <a:pt x="904" y="59"/>
                      </a:lnTo>
                      <a:lnTo>
                        <a:pt x="898" y="59"/>
                      </a:lnTo>
                      <a:lnTo>
                        <a:pt x="889" y="62"/>
                      </a:lnTo>
                      <a:lnTo>
                        <a:pt x="879" y="68"/>
                      </a:lnTo>
                      <a:lnTo>
                        <a:pt x="871" y="76"/>
                      </a:lnTo>
                      <a:lnTo>
                        <a:pt x="863" y="84"/>
                      </a:lnTo>
                      <a:lnTo>
                        <a:pt x="856" y="93"/>
                      </a:lnTo>
                      <a:lnTo>
                        <a:pt x="851" y="104"/>
                      </a:lnTo>
                      <a:lnTo>
                        <a:pt x="845" y="113"/>
                      </a:lnTo>
                      <a:lnTo>
                        <a:pt x="839" y="122"/>
                      </a:lnTo>
                      <a:lnTo>
                        <a:pt x="832" y="133"/>
                      </a:lnTo>
                      <a:lnTo>
                        <a:pt x="826" y="140"/>
                      </a:lnTo>
                      <a:lnTo>
                        <a:pt x="821" y="143"/>
                      </a:lnTo>
                      <a:lnTo>
                        <a:pt x="816" y="144"/>
                      </a:lnTo>
                      <a:lnTo>
                        <a:pt x="813" y="143"/>
                      </a:lnTo>
                      <a:lnTo>
                        <a:pt x="809" y="140"/>
                      </a:lnTo>
                      <a:lnTo>
                        <a:pt x="806" y="133"/>
                      </a:lnTo>
                      <a:lnTo>
                        <a:pt x="803" y="122"/>
                      </a:lnTo>
                      <a:lnTo>
                        <a:pt x="800" y="114"/>
                      </a:lnTo>
                      <a:lnTo>
                        <a:pt x="795" y="110"/>
                      </a:lnTo>
                      <a:lnTo>
                        <a:pt x="790" y="111"/>
                      </a:lnTo>
                      <a:lnTo>
                        <a:pt x="783" y="114"/>
                      </a:lnTo>
                      <a:lnTo>
                        <a:pt x="776" y="120"/>
                      </a:lnTo>
                      <a:lnTo>
                        <a:pt x="769" y="128"/>
                      </a:lnTo>
                      <a:lnTo>
                        <a:pt x="761" y="137"/>
                      </a:lnTo>
                      <a:lnTo>
                        <a:pt x="754" y="146"/>
                      </a:lnTo>
                      <a:lnTo>
                        <a:pt x="750" y="151"/>
                      </a:lnTo>
                      <a:lnTo>
                        <a:pt x="750" y="149"/>
                      </a:lnTo>
                      <a:lnTo>
                        <a:pt x="753" y="142"/>
                      </a:lnTo>
                      <a:lnTo>
                        <a:pt x="755" y="133"/>
                      </a:lnTo>
                      <a:lnTo>
                        <a:pt x="754" y="121"/>
                      </a:lnTo>
                      <a:lnTo>
                        <a:pt x="749" y="112"/>
                      </a:lnTo>
                      <a:lnTo>
                        <a:pt x="738" y="106"/>
                      </a:lnTo>
                      <a:lnTo>
                        <a:pt x="718" y="10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2" name="Freeform 426"/>
                <p:cNvSpPr>
                  <a:spLocks/>
                </p:cNvSpPr>
                <p:nvPr/>
              </p:nvSpPr>
              <p:spPr bwMode="auto">
                <a:xfrm>
                  <a:off x="1751013" y="2073275"/>
                  <a:ext cx="41275" cy="36513"/>
                </a:xfrm>
                <a:custGeom>
                  <a:avLst/>
                  <a:gdLst>
                    <a:gd name="T0" fmla="*/ 2147483647 w 40"/>
                    <a:gd name="T1" fmla="*/ 2147483647 h 36"/>
                    <a:gd name="T2" fmla="*/ 2147483647 w 40"/>
                    <a:gd name="T3" fmla="*/ 2147483647 h 36"/>
                    <a:gd name="T4" fmla="*/ 2147483647 w 40"/>
                    <a:gd name="T5" fmla="*/ 2147483647 h 36"/>
                    <a:gd name="T6" fmla="*/ 2147483647 w 40"/>
                    <a:gd name="T7" fmla="*/ 2147483647 h 36"/>
                    <a:gd name="T8" fmla="*/ 2147483647 w 40"/>
                    <a:gd name="T9" fmla="*/ 2147483647 h 36"/>
                    <a:gd name="T10" fmla="*/ 2147483647 w 40"/>
                    <a:gd name="T11" fmla="*/ 2147483647 h 36"/>
                    <a:gd name="T12" fmla="*/ 2147483647 w 40"/>
                    <a:gd name="T13" fmla="*/ 2147483647 h 36"/>
                    <a:gd name="T14" fmla="*/ 2147483647 w 40"/>
                    <a:gd name="T15" fmla="*/ 2147483647 h 36"/>
                    <a:gd name="T16" fmla="*/ 2147483647 w 40"/>
                    <a:gd name="T17" fmla="*/ 2147483647 h 36"/>
                    <a:gd name="T18" fmla="*/ 2147483647 w 40"/>
                    <a:gd name="T19" fmla="*/ 2147483647 h 36"/>
                    <a:gd name="T20" fmla="*/ 2147483647 w 40"/>
                    <a:gd name="T21" fmla="*/ 2147483647 h 36"/>
                    <a:gd name="T22" fmla="*/ 2147483647 w 40"/>
                    <a:gd name="T23" fmla="*/ 2147483647 h 36"/>
                    <a:gd name="T24" fmla="*/ 2147483647 w 40"/>
                    <a:gd name="T25" fmla="*/ 2147483647 h 36"/>
                    <a:gd name="T26" fmla="*/ 2147483647 w 40"/>
                    <a:gd name="T27" fmla="*/ 2147483647 h 36"/>
                    <a:gd name="T28" fmla="*/ 0 w 40"/>
                    <a:gd name="T29" fmla="*/ 2147483647 h 36"/>
                    <a:gd name="T30" fmla="*/ 2147483647 w 40"/>
                    <a:gd name="T31" fmla="*/ 2147483647 h 36"/>
                    <a:gd name="T32" fmla="*/ 2147483647 w 40"/>
                    <a:gd name="T33" fmla="*/ 2147483647 h 36"/>
                    <a:gd name="T34" fmla="*/ 2147483647 w 40"/>
                    <a:gd name="T35" fmla="*/ 2147483647 h 36"/>
                    <a:gd name="T36" fmla="*/ 2147483647 w 40"/>
                    <a:gd name="T37" fmla="*/ 2147483647 h 36"/>
                    <a:gd name="T38" fmla="*/ 2147483647 w 40"/>
                    <a:gd name="T39" fmla="*/ 0 h 36"/>
                    <a:gd name="T40" fmla="*/ 2147483647 w 40"/>
                    <a:gd name="T41" fmla="*/ 2147483647 h 36"/>
                    <a:gd name="T42" fmla="*/ 2147483647 w 40"/>
                    <a:gd name="T43" fmla="*/ 2147483647 h 36"/>
                    <a:gd name="T44" fmla="*/ 2147483647 w 40"/>
                    <a:gd name="T45" fmla="*/ 2147483647 h 36"/>
                    <a:gd name="T46" fmla="*/ 2147483647 w 40"/>
                    <a:gd name="T47" fmla="*/ 2147483647 h 36"/>
                    <a:gd name="T48" fmla="*/ 2147483647 w 40"/>
                    <a:gd name="T49" fmla="*/ 2147483647 h 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6">
                      <a:moveTo>
                        <a:pt x="39" y="19"/>
                      </a:moveTo>
                      <a:lnTo>
                        <a:pt x="38" y="21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7" y="33"/>
                      </a:lnTo>
                      <a:lnTo>
                        <a:pt x="23" y="35"/>
                      </a:lnTo>
                      <a:lnTo>
                        <a:pt x="18" y="36"/>
                      </a:lnTo>
                      <a:lnTo>
                        <a:pt x="13" y="36"/>
                      </a:lnTo>
                      <a:lnTo>
                        <a:pt x="12" y="36"/>
                      </a:lnTo>
                      <a:lnTo>
                        <a:pt x="11" y="35"/>
                      </a:lnTo>
                      <a:lnTo>
                        <a:pt x="10" y="33"/>
                      </a:lnTo>
                      <a:lnTo>
                        <a:pt x="8" y="31"/>
                      </a:lnTo>
                      <a:lnTo>
                        <a:pt x="4" y="27"/>
                      </a:lnTo>
                      <a:lnTo>
                        <a:pt x="1" y="24"/>
                      </a:lnTo>
                      <a:lnTo>
                        <a:pt x="0" y="19"/>
                      </a:lnTo>
                      <a:lnTo>
                        <a:pt x="1" y="16"/>
                      </a:lnTo>
                      <a:lnTo>
                        <a:pt x="7" y="11"/>
                      </a:lnTo>
                      <a:lnTo>
                        <a:pt x="12" y="6"/>
                      </a:lnTo>
                      <a:lnTo>
                        <a:pt x="16" y="2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1" y="3"/>
                      </a:lnTo>
                      <a:lnTo>
                        <a:pt x="37" y="6"/>
                      </a:lnTo>
                      <a:lnTo>
                        <a:pt x="40" y="11"/>
                      </a:lnTo>
                      <a:lnTo>
                        <a:pt x="39" y="1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3" name="Freeform 427"/>
                <p:cNvSpPr>
                  <a:spLocks/>
                </p:cNvSpPr>
                <p:nvPr/>
              </p:nvSpPr>
              <p:spPr bwMode="auto">
                <a:xfrm>
                  <a:off x="2103438" y="2368550"/>
                  <a:ext cx="0" cy="4763"/>
                </a:xfrm>
                <a:custGeom>
                  <a:avLst/>
                  <a:gdLst>
                    <a:gd name="T0" fmla="*/ 1 w 1"/>
                    <a:gd name="T1" fmla="*/ 2147483647 h 4"/>
                    <a:gd name="T2" fmla="*/ 1 w 1"/>
                    <a:gd name="T3" fmla="*/ 2147483647 h 4"/>
                    <a:gd name="T4" fmla="*/ 1 w 1"/>
                    <a:gd name="T5" fmla="*/ 2147483647 h 4"/>
                    <a:gd name="T6" fmla="*/ 0 w 1"/>
                    <a:gd name="T7" fmla="*/ 0 h 4"/>
                    <a:gd name="T8" fmla="*/ 0 w 1"/>
                    <a:gd name="T9" fmla="*/ 0 h 4"/>
                    <a:gd name="T10" fmla="*/ 1 w 1"/>
                    <a:gd name="T11" fmla="*/ 2147483647 h 4"/>
                    <a:gd name="T12" fmla="*/ 1 w 1"/>
                    <a:gd name="T13" fmla="*/ 2147483647 h 4"/>
                    <a:gd name="T14" fmla="*/ 1 w 1"/>
                    <a:gd name="T15" fmla="*/ 2147483647 h 4"/>
                    <a:gd name="T16" fmla="*/ 1 w 1"/>
                    <a:gd name="T17" fmla="*/ 2147483647 h 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" h="4">
                      <a:moveTo>
                        <a:pt x="1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4" name="Freeform 428"/>
                <p:cNvSpPr>
                  <a:spLocks/>
                </p:cNvSpPr>
                <p:nvPr/>
              </p:nvSpPr>
              <p:spPr bwMode="auto">
                <a:xfrm>
                  <a:off x="2460625" y="2401888"/>
                  <a:ext cx="3175" cy="6350"/>
                </a:xfrm>
                <a:custGeom>
                  <a:avLst/>
                  <a:gdLst>
                    <a:gd name="T0" fmla="*/ 2147483647 w 5"/>
                    <a:gd name="T1" fmla="*/ 2147483647 h 8"/>
                    <a:gd name="T2" fmla="*/ 2147483647 w 5"/>
                    <a:gd name="T3" fmla="*/ 2147483647 h 8"/>
                    <a:gd name="T4" fmla="*/ 2147483647 w 5"/>
                    <a:gd name="T5" fmla="*/ 2147483647 h 8"/>
                    <a:gd name="T6" fmla="*/ 2147483647 w 5"/>
                    <a:gd name="T7" fmla="*/ 2147483647 h 8"/>
                    <a:gd name="T8" fmla="*/ 2147483647 w 5"/>
                    <a:gd name="T9" fmla="*/ 0 h 8"/>
                    <a:gd name="T10" fmla="*/ 0 w 5"/>
                    <a:gd name="T11" fmla="*/ 0 h 8"/>
                    <a:gd name="T12" fmla="*/ 0 w 5"/>
                    <a:gd name="T13" fmla="*/ 2147483647 h 8"/>
                    <a:gd name="T14" fmla="*/ 2147483647 w 5"/>
                    <a:gd name="T15" fmla="*/ 2147483647 h 8"/>
                    <a:gd name="T16" fmla="*/ 2147483647 w 5"/>
                    <a:gd name="T17" fmla="*/ 2147483647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" h="8"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5"/>
                      </a:lnTo>
                      <a:lnTo>
                        <a:pt x="5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5" name="Freeform 429"/>
                <p:cNvSpPr>
                  <a:spLocks/>
                </p:cNvSpPr>
                <p:nvPr/>
              </p:nvSpPr>
              <p:spPr bwMode="auto">
                <a:xfrm>
                  <a:off x="2109788" y="1984375"/>
                  <a:ext cx="14287" cy="14288"/>
                </a:xfrm>
                <a:custGeom>
                  <a:avLst/>
                  <a:gdLst>
                    <a:gd name="T0" fmla="*/ 2147483647 w 14"/>
                    <a:gd name="T1" fmla="*/ 2147483647 h 15"/>
                    <a:gd name="T2" fmla="*/ 2147483647 w 14"/>
                    <a:gd name="T3" fmla="*/ 2147483647 h 15"/>
                    <a:gd name="T4" fmla="*/ 2147483647 w 14"/>
                    <a:gd name="T5" fmla="*/ 2147483647 h 15"/>
                    <a:gd name="T6" fmla="*/ 2147483647 w 14"/>
                    <a:gd name="T7" fmla="*/ 2147483647 h 15"/>
                    <a:gd name="T8" fmla="*/ 2147483647 w 14"/>
                    <a:gd name="T9" fmla="*/ 2147483647 h 15"/>
                    <a:gd name="T10" fmla="*/ 2147483647 w 14"/>
                    <a:gd name="T11" fmla="*/ 2147483647 h 15"/>
                    <a:gd name="T12" fmla="*/ 2147483647 w 14"/>
                    <a:gd name="T13" fmla="*/ 2147483647 h 15"/>
                    <a:gd name="T14" fmla="*/ 2147483647 w 14"/>
                    <a:gd name="T15" fmla="*/ 2147483647 h 15"/>
                    <a:gd name="T16" fmla="*/ 2147483647 w 14"/>
                    <a:gd name="T17" fmla="*/ 0 h 15"/>
                    <a:gd name="T18" fmla="*/ 2147483647 w 14"/>
                    <a:gd name="T19" fmla="*/ 2147483647 h 15"/>
                    <a:gd name="T20" fmla="*/ 2147483647 w 14"/>
                    <a:gd name="T21" fmla="*/ 2147483647 h 15"/>
                    <a:gd name="T22" fmla="*/ 2147483647 w 14"/>
                    <a:gd name="T23" fmla="*/ 2147483647 h 15"/>
                    <a:gd name="T24" fmla="*/ 0 w 14"/>
                    <a:gd name="T25" fmla="*/ 2147483647 h 15"/>
                    <a:gd name="T26" fmla="*/ 2147483647 w 14"/>
                    <a:gd name="T27" fmla="*/ 2147483647 h 15"/>
                    <a:gd name="T28" fmla="*/ 2147483647 w 14"/>
                    <a:gd name="T29" fmla="*/ 2147483647 h 15"/>
                    <a:gd name="T30" fmla="*/ 2147483647 w 14"/>
                    <a:gd name="T31" fmla="*/ 2147483647 h 15"/>
                    <a:gd name="T32" fmla="*/ 2147483647 w 14"/>
                    <a:gd name="T33" fmla="*/ 2147483647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4" h="15">
                      <a:moveTo>
                        <a:pt x="2" y="7"/>
                      </a:moveTo>
                      <a:lnTo>
                        <a:pt x="9" y="13"/>
                      </a:lnTo>
                      <a:lnTo>
                        <a:pt x="14" y="15"/>
                      </a:lnTo>
                      <a:lnTo>
                        <a:pt x="14" y="14"/>
                      </a:lnTo>
                      <a:lnTo>
                        <a:pt x="10" y="7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6" name="Freeform 430"/>
                <p:cNvSpPr>
                  <a:spLocks/>
                </p:cNvSpPr>
                <p:nvPr/>
              </p:nvSpPr>
              <p:spPr bwMode="auto">
                <a:xfrm>
                  <a:off x="2297113" y="2452688"/>
                  <a:ext cx="144462" cy="120650"/>
                </a:xfrm>
                <a:custGeom>
                  <a:avLst/>
                  <a:gdLst>
                    <a:gd name="T0" fmla="*/ 2147483647 w 135"/>
                    <a:gd name="T1" fmla="*/ 2147483647 h 119"/>
                    <a:gd name="T2" fmla="*/ 2147483647 w 135"/>
                    <a:gd name="T3" fmla="*/ 2147483647 h 119"/>
                    <a:gd name="T4" fmla="*/ 2147483647 w 135"/>
                    <a:gd name="T5" fmla="*/ 2147483647 h 119"/>
                    <a:gd name="T6" fmla="*/ 2147483647 w 135"/>
                    <a:gd name="T7" fmla="*/ 2147483647 h 119"/>
                    <a:gd name="T8" fmla="*/ 2147483647 w 135"/>
                    <a:gd name="T9" fmla="*/ 2147483647 h 119"/>
                    <a:gd name="T10" fmla="*/ 2147483647 w 135"/>
                    <a:gd name="T11" fmla="*/ 2147483647 h 119"/>
                    <a:gd name="T12" fmla="*/ 2147483647 w 135"/>
                    <a:gd name="T13" fmla="*/ 2147483647 h 119"/>
                    <a:gd name="T14" fmla="*/ 2147483647 w 135"/>
                    <a:gd name="T15" fmla="*/ 2147483647 h 119"/>
                    <a:gd name="T16" fmla="*/ 2147483647 w 135"/>
                    <a:gd name="T17" fmla="*/ 2147483647 h 119"/>
                    <a:gd name="T18" fmla="*/ 2147483647 w 135"/>
                    <a:gd name="T19" fmla="*/ 2147483647 h 119"/>
                    <a:gd name="T20" fmla="*/ 2147483647 w 135"/>
                    <a:gd name="T21" fmla="*/ 2147483647 h 119"/>
                    <a:gd name="T22" fmla="*/ 2147483647 w 135"/>
                    <a:gd name="T23" fmla="*/ 2147483647 h 119"/>
                    <a:gd name="T24" fmla="*/ 2147483647 w 135"/>
                    <a:gd name="T25" fmla="*/ 2147483647 h 119"/>
                    <a:gd name="T26" fmla="*/ 2147483647 w 135"/>
                    <a:gd name="T27" fmla="*/ 2147483647 h 119"/>
                    <a:gd name="T28" fmla="*/ 2147483647 w 135"/>
                    <a:gd name="T29" fmla="*/ 2147483647 h 119"/>
                    <a:gd name="T30" fmla="*/ 2147483647 w 135"/>
                    <a:gd name="T31" fmla="*/ 2147483647 h 119"/>
                    <a:gd name="T32" fmla="*/ 2147483647 w 135"/>
                    <a:gd name="T33" fmla="*/ 2147483647 h 119"/>
                    <a:gd name="T34" fmla="*/ 2147483647 w 135"/>
                    <a:gd name="T35" fmla="*/ 2147483647 h 119"/>
                    <a:gd name="T36" fmla="*/ 2147483647 w 135"/>
                    <a:gd name="T37" fmla="*/ 2147483647 h 119"/>
                    <a:gd name="T38" fmla="*/ 2147483647 w 135"/>
                    <a:gd name="T39" fmla="*/ 2147483647 h 119"/>
                    <a:gd name="T40" fmla="*/ 2147483647 w 135"/>
                    <a:gd name="T41" fmla="*/ 2147483647 h 119"/>
                    <a:gd name="T42" fmla="*/ 2147483647 w 135"/>
                    <a:gd name="T43" fmla="*/ 2147483647 h 119"/>
                    <a:gd name="T44" fmla="*/ 2147483647 w 135"/>
                    <a:gd name="T45" fmla="*/ 2147483647 h 119"/>
                    <a:gd name="T46" fmla="*/ 2147483647 w 135"/>
                    <a:gd name="T47" fmla="*/ 2147483647 h 119"/>
                    <a:gd name="T48" fmla="*/ 2147483647 w 135"/>
                    <a:gd name="T49" fmla="*/ 2147483647 h 119"/>
                    <a:gd name="T50" fmla="*/ 2147483647 w 135"/>
                    <a:gd name="T51" fmla="*/ 2147483647 h 119"/>
                    <a:gd name="T52" fmla="*/ 2147483647 w 135"/>
                    <a:gd name="T53" fmla="*/ 2147483647 h 119"/>
                    <a:gd name="T54" fmla="*/ 2147483647 w 135"/>
                    <a:gd name="T55" fmla="*/ 2147483647 h 119"/>
                    <a:gd name="T56" fmla="*/ 2147483647 w 135"/>
                    <a:gd name="T57" fmla="*/ 2147483647 h 119"/>
                    <a:gd name="T58" fmla="*/ 2147483647 w 135"/>
                    <a:gd name="T59" fmla="*/ 2147483647 h 119"/>
                    <a:gd name="T60" fmla="*/ 2147483647 w 135"/>
                    <a:gd name="T61" fmla="*/ 2147483647 h 119"/>
                    <a:gd name="T62" fmla="*/ 2147483647 w 135"/>
                    <a:gd name="T63" fmla="*/ 2147483647 h 119"/>
                    <a:gd name="T64" fmla="*/ 2147483647 w 135"/>
                    <a:gd name="T65" fmla="*/ 2147483647 h 119"/>
                    <a:gd name="T66" fmla="*/ 2147483647 w 135"/>
                    <a:gd name="T67" fmla="*/ 2147483647 h 119"/>
                    <a:gd name="T68" fmla="*/ 2147483647 w 135"/>
                    <a:gd name="T69" fmla="*/ 2147483647 h 119"/>
                    <a:gd name="T70" fmla="*/ 2147483647 w 135"/>
                    <a:gd name="T71" fmla="*/ 2147483647 h 119"/>
                    <a:gd name="T72" fmla="*/ 2147483647 w 135"/>
                    <a:gd name="T73" fmla="*/ 2147483647 h 119"/>
                    <a:gd name="T74" fmla="*/ 2147483647 w 135"/>
                    <a:gd name="T75" fmla="*/ 2147483647 h 119"/>
                    <a:gd name="T76" fmla="*/ 2147483647 w 135"/>
                    <a:gd name="T77" fmla="*/ 2147483647 h 119"/>
                    <a:gd name="T78" fmla="*/ 2147483647 w 135"/>
                    <a:gd name="T79" fmla="*/ 2147483647 h 119"/>
                    <a:gd name="T80" fmla="*/ 2147483647 w 135"/>
                    <a:gd name="T81" fmla="*/ 2147483647 h 11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35" h="119">
                      <a:moveTo>
                        <a:pt x="122" y="59"/>
                      </a:moveTo>
                      <a:lnTo>
                        <a:pt x="124" y="60"/>
                      </a:lnTo>
                      <a:lnTo>
                        <a:pt x="130" y="62"/>
                      </a:lnTo>
                      <a:lnTo>
                        <a:pt x="135" y="67"/>
                      </a:lnTo>
                      <a:lnTo>
                        <a:pt x="133" y="71"/>
                      </a:lnTo>
                      <a:lnTo>
                        <a:pt x="129" y="76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21" y="83"/>
                      </a:lnTo>
                      <a:lnTo>
                        <a:pt x="118" y="83"/>
                      </a:lnTo>
                      <a:lnTo>
                        <a:pt x="116" y="83"/>
                      </a:lnTo>
                      <a:lnTo>
                        <a:pt x="114" y="82"/>
                      </a:lnTo>
                      <a:lnTo>
                        <a:pt x="108" y="79"/>
                      </a:lnTo>
                      <a:lnTo>
                        <a:pt x="101" y="77"/>
                      </a:lnTo>
                      <a:lnTo>
                        <a:pt x="95" y="75"/>
                      </a:lnTo>
                      <a:lnTo>
                        <a:pt x="91" y="74"/>
                      </a:lnTo>
                      <a:lnTo>
                        <a:pt x="86" y="71"/>
                      </a:lnTo>
                      <a:lnTo>
                        <a:pt x="82" y="68"/>
                      </a:lnTo>
                      <a:lnTo>
                        <a:pt x="77" y="66"/>
                      </a:lnTo>
                      <a:lnTo>
                        <a:pt x="72" y="66"/>
                      </a:lnTo>
                      <a:lnTo>
                        <a:pt x="70" y="70"/>
                      </a:lnTo>
                      <a:lnTo>
                        <a:pt x="71" y="78"/>
                      </a:lnTo>
                      <a:lnTo>
                        <a:pt x="72" y="85"/>
                      </a:lnTo>
                      <a:lnTo>
                        <a:pt x="72" y="92"/>
                      </a:lnTo>
                      <a:lnTo>
                        <a:pt x="68" y="96"/>
                      </a:lnTo>
                      <a:lnTo>
                        <a:pt x="61" y="99"/>
                      </a:lnTo>
                      <a:lnTo>
                        <a:pt x="58" y="102"/>
                      </a:lnTo>
                      <a:lnTo>
                        <a:pt x="57" y="107"/>
                      </a:lnTo>
                      <a:lnTo>
                        <a:pt x="56" y="111"/>
                      </a:lnTo>
                      <a:lnTo>
                        <a:pt x="53" y="114"/>
                      </a:lnTo>
                      <a:lnTo>
                        <a:pt x="48" y="117"/>
                      </a:lnTo>
                      <a:lnTo>
                        <a:pt x="44" y="119"/>
                      </a:lnTo>
                      <a:lnTo>
                        <a:pt x="40" y="116"/>
                      </a:lnTo>
                      <a:lnTo>
                        <a:pt x="39" y="111"/>
                      </a:lnTo>
                      <a:lnTo>
                        <a:pt x="38" y="105"/>
                      </a:lnTo>
                      <a:lnTo>
                        <a:pt x="34" y="100"/>
                      </a:lnTo>
                      <a:lnTo>
                        <a:pt x="29" y="99"/>
                      </a:lnTo>
                      <a:lnTo>
                        <a:pt x="23" y="99"/>
                      </a:lnTo>
                      <a:lnTo>
                        <a:pt x="20" y="100"/>
                      </a:lnTo>
                      <a:lnTo>
                        <a:pt x="17" y="101"/>
                      </a:lnTo>
                      <a:lnTo>
                        <a:pt x="10" y="104"/>
                      </a:lnTo>
                      <a:lnTo>
                        <a:pt x="3" y="105"/>
                      </a:lnTo>
                      <a:lnTo>
                        <a:pt x="0" y="101"/>
                      </a:lnTo>
                      <a:lnTo>
                        <a:pt x="1" y="97"/>
                      </a:lnTo>
                      <a:lnTo>
                        <a:pt x="4" y="90"/>
                      </a:lnTo>
                      <a:lnTo>
                        <a:pt x="9" y="84"/>
                      </a:lnTo>
                      <a:lnTo>
                        <a:pt x="12" y="82"/>
                      </a:lnTo>
                      <a:lnTo>
                        <a:pt x="16" y="79"/>
                      </a:lnTo>
                      <a:lnTo>
                        <a:pt x="16" y="75"/>
                      </a:lnTo>
                      <a:lnTo>
                        <a:pt x="14" y="68"/>
                      </a:lnTo>
                      <a:lnTo>
                        <a:pt x="12" y="61"/>
                      </a:lnTo>
                      <a:lnTo>
                        <a:pt x="11" y="55"/>
                      </a:lnTo>
                      <a:lnTo>
                        <a:pt x="12" y="48"/>
                      </a:lnTo>
                      <a:lnTo>
                        <a:pt x="12" y="44"/>
                      </a:lnTo>
                      <a:lnTo>
                        <a:pt x="10" y="39"/>
                      </a:lnTo>
                      <a:lnTo>
                        <a:pt x="8" y="35"/>
                      </a:lnTo>
                      <a:lnTo>
                        <a:pt x="8" y="2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9" y="2"/>
                      </a:lnTo>
                      <a:lnTo>
                        <a:pt x="12" y="0"/>
                      </a:lnTo>
                      <a:lnTo>
                        <a:pt x="18" y="1"/>
                      </a:lnTo>
                      <a:lnTo>
                        <a:pt x="24" y="3"/>
                      </a:lnTo>
                      <a:lnTo>
                        <a:pt x="27" y="9"/>
                      </a:lnTo>
                      <a:lnTo>
                        <a:pt x="30" y="18"/>
                      </a:lnTo>
                      <a:lnTo>
                        <a:pt x="32" y="26"/>
                      </a:lnTo>
                      <a:lnTo>
                        <a:pt x="33" y="30"/>
                      </a:lnTo>
                      <a:lnTo>
                        <a:pt x="37" y="30"/>
                      </a:lnTo>
                      <a:lnTo>
                        <a:pt x="40" y="28"/>
                      </a:lnTo>
                      <a:lnTo>
                        <a:pt x="44" y="25"/>
                      </a:lnTo>
                      <a:lnTo>
                        <a:pt x="48" y="23"/>
                      </a:lnTo>
                      <a:lnTo>
                        <a:pt x="54" y="23"/>
                      </a:lnTo>
                      <a:lnTo>
                        <a:pt x="61" y="24"/>
                      </a:lnTo>
                      <a:lnTo>
                        <a:pt x="70" y="26"/>
                      </a:lnTo>
                      <a:lnTo>
                        <a:pt x="78" y="30"/>
                      </a:lnTo>
                      <a:lnTo>
                        <a:pt x="85" y="33"/>
                      </a:lnTo>
                      <a:lnTo>
                        <a:pt x="90" y="40"/>
                      </a:lnTo>
                      <a:lnTo>
                        <a:pt x="93" y="48"/>
                      </a:lnTo>
                      <a:lnTo>
                        <a:pt x="98" y="54"/>
                      </a:lnTo>
                      <a:lnTo>
                        <a:pt x="100" y="58"/>
                      </a:lnTo>
                      <a:lnTo>
                        <a:pt x="101" y="59"/>
                      </a:lnTo>
                      <a:lnTo>
                        <a:pt x="122" y="5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7" name="Freeform 431"/>
                <p:cNvSpPr>
                  <a:spLocks/>
                </p:cNvSpPr>
                <p:nvPr/>
              </p:nvSpPr>
              <p:spPr bwMode="auto">
                <a:xfrm>
                  <a:off x="2181225" y="2090738"/>
                  <a:ext cx="598488" cy="400050"/>
                </a:xfrm>
                <a:custGeom>
                  <a:avLst/>
                  <a:gdLst>
                    <a:gd name="T0" fmla="*/ 2147483647 w 556"/>
                    <a:gd name="T1" fmla="*/ 2147483647 h 395"/>
                    <a:gd name="T2" fmla="*/ 2147483647 w 556"/>
                    <a:gd name="T3" fmla="*/ 2147483647 h 395"/>
                    <a:gd name="T4" fmla="*/ 2147483647 w 556"/>
                    <a:gd name="T5" fmla="*/ 2147483647 h 395"/>
                    <a:gd name="T6" fmla="*/ 2147483647 w 556"/>
                    <a:gd name="T7" fmla="*/ 2147483647 h 395"/>
                    <a:gd name="T8" fmla="*/ 2147483647 w 556"/>
                    <a:gd name="T9" fmla="*/ 2147483647 h 395"/>
                    <a:gd name="T10" fmla="*/ 2147483647 w 556"/>
                    <a:gd name="T11" fmla="*/ 2147483647 h 395"/>
                    <a:gd name="T12" fmla="*/ 2147483647 w 556"/>
                    <a:gd name="T13" fmla="*/ 2147483647 h 395"/>
                    <a:gd name="T14" fmla="*/ 2147483647 w 556"/>
                    <a:gd name="T15" fmla="*/ 2147483647 h 395"/>
                    <a:gd name="T16" fmla="*/ 2147483647 w 556"/>
                    <a:gd name="T17" fmla="*/ 2147483647 h 395"/>
                    <a:gd name="T18" fmla="*/ 2147483647 w 556"/>
                    <a:gd name="T19" fmla="*/ 2147483647 h 395"/>
                    <a:gd name="T20" fmla="*/ 2147483647 w 556"/>
                    <a:gd name="T21" fmla="*/ 2147483647 h 395"/>
                    <a:gd name="T22" fmla="*/ 2147483647 w 556"/>
                    <a:gd name="T23" fmla="*/ 2147483647 h 395"/>
                    <a:gd name="T24" fmla="*/ 2147483647 w 556"/>
                    <a:gd name="T25" fmla="*/ 2147483647 h 395"/>
                    <a:gd name="T26" fmla="*/ 2147483647 w 556"/>
                    <a:gd name="T27" fmla="*/ 2147483647 h 395"/>
                    <a:gd name="T28" fmla="*/ 2147483647 w 556"/>
                    <a:gd name="T29" fmla="*/ 2147483647 h 395"/>
                    <a:gd name="T30" fmla="*/ 2147483647 w 556"/>
                    <a:gd name="T31" fmla="*/ 2147483647 h 395"/>
                    <a:gd name="T32" fmla="*/ 2147483647 w 556"/>
                    <a:gd name="T33" fmla="*/ 2147483647 h 395"/>
                    <a:gd name="T34" fmla="*/ 2147483647 w 556"/>
                    <a:gd name="T35" fmla="*/ 2147483647 h 395"/>
                    <a:gd name="T36" fmla="*/ 2147483647 w 556"/>
                    <a:gd name="T37" fmla="*/ 2147483647 h 395"/>
                    <a:gd name="T38" fmla="*/ 2147483647 w 556"/>
                    <a:gd name="T39" fmla="*/ 2147483647 h 395"/>
                    <a:gd name="T40" fmla="*/ 2147483647 w 556"/>
                    <a:gd name="T41" fmla="*/ 2147483647 h 395"/>
                    <a:gd name="T42" fmla="*/ 2147483647 w 556"/>
                    <a:gd name="T43" fmla="*/ 2147483647 h 395"/>
                    <a:gd name="T44" fmla="*/ 2147483647 w 556"/>
                    <a:gd name="T45" fmla="*/ 2147483647 h 395"/>
                    <a:gd name="T46" fmla="*/ 2147483647 w 556"/>
                    <a:gd name="T47" fmla="*/ 2147483647 h 395"/>
                    <a:gd name="T48" fmla="*/ 2147483647 w 556"/>
                    <a:gd name="T49" fmla="*/ 2147483647 h 395"/>
                    <a:gd name="T50" fmla="*/ 0 w 556"/>
                    <a:gd name="T51" fmla="*/ 2147483647 h 395"/>
                    <a:gd name="T52" fmla="*/ 2147483647 w 556"/>
                    <a:gd name="T53" fmla="*/ 2147483647 h 395"/>
                    <a:gd name="T54" fmla="*/ 2147483647 w 556"/>
                    <a:gd name="T55" fmla="*/ 2147483647 h 395"/>
                    <a:gd name="T56" fmla="*/ 2147483647 w 556"/>
                    <a:gd name="T57" fmla="*/ 2147483647 h 395"/>
                    <a:gd name="T58" fmla="*/ 2147483647 w 556"/>
                    <a:gd name="T59" fmla="*/ 2147483647 h 395"/>
                    <a:gd name="T60" fmla="*/ 2147483647 w 556"/>
                    <a:gd name="T61" fmla="*/ 2147483647 h 395"/>
                    <a:gd name="T62" fmla="*/ 2147483647 w 556"/>
                    <a:gd name="T63" fmla="*/ 2147483647 h 395"/>
                    <a:gd name="T64" fmla="*/ 2147483647 w 556"/>
                    <a:gd name="T65" fmla="*/ 2147483647 h 395"/>
                    <a:gd name="T66" fmla="*/ 2147483647 w 556"/>
                    <a:gd name="T67" fmla="*/ 2147483647 h 395"/>
                    <a:gd name="T68" fmla="*/ 2147483647 w 556"/>
                    <a:gd name="T69" fmla="*/ 2147483647 h 395"/>
                    <a:gd name="T70" fmla="*/ 2147483647 w 556"/>
                    <a:gd name="T71" fmla="*/ 2147483647 h 395"/>
                    <a:gd name="T72" fmla="*/ 2147483647 w 556"/>
                    <a:gd name="T73" fmla="*/ 2147483647 h 395"/>
                    <a:gd name="T74" fmla="*/ 2147483647 w 556"/>
                    <a:gd name="T75" fmla="*/ 2147483647 h 395"/>
                    <a:gd name="T76" fmla="*/ 2147483647 w 556"/>
                    <a:gd name="T77" fmla="*/ 2147483647 h 395"/>
                    <a:gd name="T78" fmla="*/ 2147483647 w 556"/>
                    <a:gd name="T79" fmla="*/ 2147483647 h 395"/>
                    <a:gd name="T80" fmla="*/ 2147483647 w 556"/>
                    <a:gd name="T81" fmla="*/ 2147483647 h 395"/>
                    <a:gd name="T82" fmla="*/ 2147483647 w 556"/>
                    <a:gd name="T83" fmla="*/ 2147483647 h 395"/>
                    <a:gd name="T84" fmla="*/ 2147483647 w 556"/>
                    <a:gd name="T85" fmla="*/ 2147483647 h 395"/>
                    <a:gd name="T86" fmla="*/ 2147483647 w 556"/>
                    <a:gd name="T87" fmla="*/ 2147483647 h 395"/>
                    <a:gd name="T88" fmla="*/ 2147483647 w 556"/>
                    <a:gd name="T89" fmla="*/ 2147483647 h 395"/>
                    <a:gd name="T90" fmla="*/ 2147483647 w 556"/>
                    <a:gd name="T91" fmla="*/ 2147483647 h 395"/>
                    <a:gd name="T92" fmla="*/ 2147483647 w 556"/>
                    <a:gd name="T93" fmla="*/ 2147483647 h 395"/>
                    <a:gd name="T94" fmla="*/ 2147483647 w 556"/>
                    <a:gd name="T95" fmla="*/ 2147483647 h 395"/>
                    <a:gd name="T96" fmla="*/ 2147483647 w 556"/>
                    <a:gd name="T97" fmla="*/ 2147483647 h 395"/>
                    <a:gd name="T98" fmla="*/ 2147483647 w 556"/>
                    <a:gd name="T99" fmla="*/ 2147483647 h 395"/>
                    <a:gd name="T100" fmla="*/ 2147483647 w 556"/>
                    <a:gd name="T101" fmla="*/ 2147483647 h 395"/>
                    <a:gd name="T102" fmla="*/ 2147483647 w 556"/>
                    <a:gd name="T103" fmla="*/ 2147483647 h 395"/>
                    <a:gd name="T104" fmla="*/ 2147483647 w 556"/>
                    <a:gd name="T105" fmla="*/ 2147483647 h 395"/>
                    <a:gd name="T106" fmla="*/ 2147483647 w 556"/>
                    <a:gd name="T107" fmla="*/ 2147483647 h 395"/>
                    <a:gd name="T108" fmla="*/ 2147483647 w 556"/>
                    <a:gd name="T109" fmla="*/ 2147483647 h 395"/>
                    <a:gd name="T110" fmla="*/ 2147483647 w 556"/>
                    <a:gd name="T111" fmla="*/ 2147483647 h 395"/>
                    <a:gd name="T112" fmla="*/ 2147483647 w 556"/>
                    <a:gd name="T113" fmla="*/ 2147483647 h 395"/>
                    <a:gd name="T114" fmla="*/ 2147483647 w 556"/>
                    <a:gd name="T115" fmla="*/ 2147483647 h 395"/>
                    <a:gd name="T116" fmla="*/ 2147483647 w 556"/>
                    <a:gd name="T117" fmla="*/ 2147483647 h 395"/>
                    <a:gd name="T118" fmla="*/ 2147483647 w 556"/>
                    <a:gd name="T119" fmla="*/ 2147483647 h 395"/>
                    <a:gd name="T120" fmla="*/ 2147483647 w 556"/>
                    <a:gd name="T121" fmla="*/ 2147483647 h 395"/>
                    <a:gd name="T122" fmla="*/ 2147483647 w 556"/>
                    <a:gd name="T123" fmla="*/ 2147483647 h 395"/>
                    <a:gd name="T124" fmla="*/ 2147483647 w 556"/>
                    <a:gd name="T125" fmla="*/ 2147483647 h 3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556" h="395">
                      <a:moveTo>
                        <a:pt x="539" y="379"/>
                      </a:moveTo>
                      <a:lnTo>
                        <a:pt x="540" y="380"/>
                      </a:lnTo>
                      <a:lnTo>
                        <a:pt x="542" y="383"/>
                      </a:lnTo>
                      <a:lnTo>
                        <a:pt x="541" y="387"/>
                      </a:lnTo>
                      <a:lnTo>
                        <a:pt x="533" y="388"/>
                      </a:lnTo>
                      <a:lnTo>
                        <a:pt x="527" y="388"/>
                      </a:lnTo>
                      <a:lnTo>
                        <a:pt x="523" y="387"/>
                      </a:lnTo>
                      <a:lnTo>
                        <a:pt x="518" y="387"/>
                      </a:lnTo>
                      <a:lnTo>
                        <a:pt x="514" y="388"/>
                      </a:lnTo>
                      <a:lnTo>
                        <a:pt x="510" y="388"/>
                      </a:lnTo>
                      <a:lnTo>
                        <a:pt x="506" y="389"/>
                      </a:lnTo>
                      <a:lnTo>
                        <a:pt x="501" y="390"/>
                      </a:lnTo>
                      <a:lnTo>
                        <a:pt x="495" y="392"/>
                      </a:lnTo>
                      <a:lnTo>
                        <a:pt x="488" y="393"/>
                      </a:lnTo>
                      <a:lnTo>
                        <a:pt x="482" y="394"/>
                      </a:lnTo>
                      <a:lnTo>
                        <a:pt x="478" y="395"/>
                      </a:lnTo>
                      <a:lnTo>
                        <a:pt x="473" y="395"/>
                      </a:lnTo>
                      <a:lnTo>
                        <a:pt x="468" y="395"/>
                      </a:lnTo>
                      <a:lnTo>
                        <a:pt x="464" y="394"/>
                      </a:lnTo>
                      <a:lnTo>
                        <a:pt x="459" y="394"/>
                      </a:lnTo>
                      <a:lnTo>
                        <a:pt x="453" y="393"/>
                      </a:lnTo>
                      <a:lnTo>
                        <a:pt x="449" y="393"/>
                      </a:lnTo>
                      <a:lnTo>
                        <a:pt x="444" y="393"/>
                      </a:lnTo>
                      <a:lnTo>
                        <a:pt x="440" y="394"/>
                      </a:lnTo>
                      <a:lnTo>
                        <a:pt x="435" y="395"/>
                      </a:lnTo>
                      <a:lnTo>
                        <a:pt x="430" y="395"/>
                      </a:lnTo>
                      <a:lnTo>
                        <a:pt x="427" y="395"/>
                      </a:lnTo>
                      <a:lnTo>
                        <a:pt x="422" y="394"/>
                      </a:lnTo>
                      <a:lnTo>
                        <a:pt x="419" y="392"/>
                      </a:lnTo>
                      <a:lnTo>
                        <a:pt x="414" y="386"/>
                      </a:lnTo>
                      <a:lnTo>
                        <a:pt x="413" y="380"/>
                      </a:lnTo>
                      <a:lnTo>
                        <a:pt x="409" y="375"/>
                      </a:lnTo>
                      <a:lnTo>
                        <a:pt x="397" y="372"/>
                      </a:lnTo>
                      <a:lnTo>
                        <a:pt x="389" y="371"/>
                      </a:lnTo>
                      <a:lnTo>
                        <a:pt x="382" y="368"/>
                      </a:lnTo>
                      <a:lnTo>
                        <a:pt x="376" y="366"/>
                      </a:lnTo>
                      <a:lnTo>
                        <a:pt x="372" y="364"/>
                      </a:lnTo>
                      <a:lnTo>
                        <a:pt x="368" y="362"/>
                      </a:lnTo>
                      <a:lnTo>
                        <a:pt x="365" y="359"/>
                      </a:lnTo>
                      <a:lnTo>
                        <a:pt x="362" y="358"/>
                      </a:lnTo>
                      <a:lnTo>
                        <a:pt x="359" y="356"/>
                      </a:lnTo>
                      <a:lnTo>
                        <a:pt x="354" y="352"/>
                      </a:lnTo>
                      <a:lnTo>
                        <a:pt x="350" y="351"/>
                      </a:lnTo>
                      <a:lnTo>
                        <a:pt x="344" y="352"/>
                      </a:lnTo>
                      <a:lnTo>
                        <a:pt x="335" y="357"/>
                      </a:lnTo>
                      <a:lnTo>
                        <a:pt x="324" y="362"/>
                      </a:lnTo>
                      <a:lnTo>
                        <a:pt x="316" y="363"/>
                      </a:lnTo>
                      <a:lnTo>
                        <a:pt x="309" y="365"/>
                      </a:lnTo>
                      <a:lnTo>
                        <a:pt x="304" y="370"/>
                      </a:lnTo>
                      <a:lnTo>
                        <a:pt x="297" y="377"/>
                      </a:lnTo>
                      <a:lnTo>
                        <a:pt x="290" y="381"/>
                      </a:lnTo>
                      <a:lnTo>
                        <a:pt x="283" y="381"/>
                      </a:lnTo>
                      <a:lnTo>
                        <a:pt x="276" y="377"/>
                      </a:lnTo>
                      <a:lnTo>
                        <a:pt x="271" y="373"/>
                      </a:lnTo>
                      <a:lnTo>
                        <a:pt x="267" y="370"/>
                      </a:lnTo>
                      <a:lnTo>
                        <a:pt x="262" y="366"/>
                      </a:lnTo>
                      <a:lnTo>
                        <a:pt x="259" y="363"/>
                      </a:lnTo>
                      <a:lnTo>
                        <a:pt x="256" y="358"/>
                      </a:lnTo>
                      <a:lnTo>
                        <a:pt x="256" y="355"/>
                      </a:lnTo>
                      <a:lnTo>
                        <a:pt x="260" y="350"/>
                      </a:lnTo>
                      <a:lnTo>
                        <a:pt x="268" y="344"/>
                      </a:lnTo>
                      <a:lnTo>
                        <a:pt x="277" y="340"/>
                      </a:lnTo>
                      <a:lnTo>
                        <a:pt x="283" y="337"/>
                      </a:lnTo>
                      <a:lnTo>
                        <a:pt x="288" y="337"/>
                      </a:lnTo>
                      <a:lnTo>
                        <a:pt x="291" y="337"/>
                      </a:lnTo>
                      <a:lnTo>
                        <a:pt x="293" y="337"/>
                      </a:lnTo>
                      <a:lnTo>
                        <a:pt x="296" y="336"/>
                      </a:lnTo>
                      <a:lnTo>
                        <a:pt x="300" y="334"/>
                      </a:lnTo>
                      <a:lnTo>
                        <a:pt x="305" y="329"/>
                      </a:lnTo>
                      <a:lnTo>
                        <a:pt x="316" y="320"/>
                      </a:lnTo>
                      <a:lnTo>
                        <a:pt x="326" y="313"/>
                      </a:lnTo>
                      <a:lnTo>
                        <a:pt x="330" y="307"/>
                      </a:lnTo>
                      <a:lnTo>
                        <a:pt x="327" y="301"/>
                      </a:lnTo>
                      <a:lnTo>
                        <a:pt x="318" y="295"/>
                      </a:lnTo>
                      <a:lnTo>
                        <a:pt x="308" y="292"/>
                      </a:lnTo>
                      <a:lnTo>
                        <a:pt x="305" y="287"/>
                      </a:lnTo>
                      <a:lnTo>
                        <a:pt x="309" y="273"/>
                      </a:lnTo>
                      <a:lnTo>
                        <a:pt x="320" y="258"/>
                      </a:lnTo>
                      <a:lnTo>
                        <a:pt x="328" y="246"/>
                      </a:lnTo>
                      <a:lnTo>
                        <a:pt x="327" y="235"/>
                      </a:lnTo>
                      <a:lnTo>
                        <a:pt x="315" y="218"/>
                      </a:lnTo>
                      <a:lnTo>
                        <a:pt x="306" y="208"/>
                      </a:lnTo>
                      <a:lnTo>
                        <a:pt x="297" y="200"/>
                      </a:lnTo>
                      <a:lnTo>
                        <a:pt x="289" y="193"/>
                      </a:lnTo>
                      <a:lnTo>
                        <a:pt x="282" y="188"/>
                      </a:lnTo>
                      <a:lnTo>
                        <a:pt x="274" y="183"/>
                      </a:lnTo>
                      <a:lnTo>
                        <a:pt x="267" y="180"/>
                      </a:lnTo>
                      <a:lnTo>
                        <a:pt x="260" y="176"/>
                      </a:lnTo>
                      <a:lnTo>
                        <a:pt x="252" y="173"/>
                      </a:lnTo>
                      <a:lnTo>
                        <a:pt x="244" y="169"/>
                      </a:lnTo>
                      <a:lnTo>
                        <a:pt x="236" y="166"/>
                      </a:lnTo>
                      <a:lnTo>
                        <a:pt x="228" y="161"/>
                      </a:lnTo>
                      <a:lnTo>
                        <a:pt x="221" y="156"/>
                      </a:lnTo>
                      <a:lnTo>
                        <a:pt x="214" y="152"/>
                      </a:lnTo>
                      <a:lnTo>
                        <a:pt x="208" y="148"/>
                      </a:lnTo>
                      <a:lnTo>
                        <a:pt x="202" y="145"/>
                      </a:lnTo>
                      <a:lnTo>
                        <a:pt x="199" y="142"/>
                      </a:lnTo>
                      <a:lnTo>
                        <a:pt x="191" y="137"/>
                      </a:lnTo>
                      <a:lnTo>
                        <a:pt x="183" y="132"/>
                      </a:lnTo>
                      <a:lnTo>
                        <a:pt x="178" y="131"/>
                      </a:lnTo>
                      <a:lnTo>
                        <a:pt x="179" y="137"/>
                      </a:lnTo>
                      <a:lnTo>
                        <a:pt x="185" y="146"/>
                      </a:lnTo>
                      <a:lnTo>
                        <a:pt x="186" y="152"/>
                      </a:lnTo>
                      <a:lnTo>
                        <a:pt x="183" y="155"/>
                      </a:lnTo>
                      <a:lnTo>
                        <a:pt x="171" y="155"/>
                      </a:lnTo>
                      <a:lnTo>
                        <a:pt x="163" y="155"/>
                      </a:lnTo>
                      <a:lnTo>
                        <a:pt x="159" y="155"/>
                      </a:lnTo>
                      <a:lnTo>
                        <a:pt x="154" y="156"/>
                      </a:lnTo>
                      <a:lnTo>
                        <a:pt x="151" y="159"/>
                      </a:lnTo>
                      <a:lnTo>
                        <a:pt x="147" y="161"/>
                      </a:lnTo>
                      <a:lnTo>
                        <a:pt x="142" y="162"/>
                      </a:lnTo>
                      <a:lnTo>
                        <a:pt x="138" y="163"/>
                      </a:lnTo>
                      <a:lnTo>
                        <a:pt x="131" y="165"/>
                      </a:lnTo>
                      <a:lnTo>
                        <a:pt x="124" y="166"/>
                      </a:lnTo>
                      <a:lnTo>
                        <a:pt x="118" y="167"/>
                      </a:lnTo>
                      <a:lnTo>
                        <a:pt x="114" y="168"/>
                      </a:lnTo>
                      <a:lnTo>
                        <a:pt x="110" y="169"/>
                      </a:lnTo>
                      <a:lnTo>
                        <a:pt x="106" y="170"/>
                      </a:lnTo>
                      <a:lnTo>
                        <a:pt x="101" y="170"/>
                      </a:lnTo>
                      <a:lnTo>
                        <a:pt x="95" y="170"/>
                      </a:lnTo>
                      <a:lnTo>
                        <a:pt x="87" y="169"/>
                      </a:lnTo>
                      <a:lnTo>
                        <a:pt x="74" y="166"/>
                      </a:lnTo>
                      <a:lnTo>
                        <a:pt x="70" y="162"/>
                      </a:lnTo>
                      <a:lnTo>
                        <a:pt x="66" y="160"/>
                      </a:lnTo>
                      <a:lnTo>
                        <a:pt x="60" y="161"/>
                      </a:lnTo>
                      <a:lnTo>
                        <a:pt x="51" y="166"/>
                      </a:lnTo>
                      <a:lnTo>
                        <a:pt x="47" y="168"/>
                      </a:lnTo>
                      <a:lnTo>
                        <a:pt x="43" y="168"/>
                      </a:lnTo>
                      <a:lnTo>
                        <a:pt x="35" y="163"/>
                      </a:lnTo>
                      <a:lnTo>
                        <a:pt x="30" y="160"/>
                      </a:lnTo>
                      <a:lnTo>
                        <a:pt x="24" y="156"/>
                      </a:lnTo>
                      <a:lnTo>
                        <a:pt x="18" y="153"/>
                      </a:lnTo>
                      <a:lnTo>
                        <a:pt x="13" y="151"/>
                      </a:lnTo>
                      <a:lnTo>
                        <a:pt x="10" y="148"/>
                      </a:lnTo>
                      <a:lnTo>
                        <a:pt x="9" y="145"/>
                      </a:lnTo>
                      <a:lnTo>
                        <a:pt x="11" y="143"/>
                      </a:lnTo>
                      <a:lnTo>
                        <a:pt x="16" y="140"/>
                      </a:lnTo>
                      <a:lnTo>
                        <a:pt x="23" y="138"/>
                      </a:lnTo>
                      <a:lnTo>
                        <a:pt x="30" y="137"/>
                      </a:lnTo>
                      <a:lnTo>
                        <a:pt x="36" y="136"/>
                      </a:lnTo>
                      <a:lnTo>
                        <a:pt x="41" y="135"/>
                      </a:lnTo>
                      <a:lnTo>
                        <a:pt x="45" y="133"/>
                      </a:lnTo>
                      <a:lnTo>
                        <a:pt x="45" y="132"/>
                      </a:lnTo>
                      <a:lnTo>
                        <a:pt x="42" y="130"/>
                      </a:lnTo>
                      <a:lnTo>
                        <a:pt x="35" y="128"/>
                      </a:lnTo>
                      <a:lnTo>
                        <a:pt x="27" y="125"/>
                      </a:lnTo>
                      <a:lnTo>
                        <a:pt x="19" y="123"/>
                      </a:lnTo>
                      <a:lnTo>
                        <a:pt x="13" y="122"/>
                      </a:lnTo>
                      <a:lnTo>
                        <a:pt x="9" y="121"/>
                      </a:lnTo>
                      <a:lnTo>
                        <a:pt x="4" y="118"/>
                      </a:lnTo>
                      <a:lnTo>
                        <a:pt x="2" y="116"/>
                      </a:lnTo>
                      <a:lnTo>
                        <a:pt x="0" y="112"/>
                      </a:lnTo>
                      <a:lnTo>
                        <a:pt x="0" y="105"/>
                      </a:lnTo>
                      <a:lnTo>
                        <a:pt x="0" y="93"/>
                      </a:lnTo>
                      <a:lnTo>
                        <a:pt x="0" y="85"/>
                      </a:lnTo>
                      <a:lnTo>
                        <a:pt x="0" y="76"/>
                      </a:lnTo>
                      <a:lnTo>
                        <a:pt x="1" y="60"/>
                      </a:lnTo>
                      <a:lnTo>
                        <a:pt x="5" y="39"/>
                      </a:lnTo>
                      <a:lnTo>
                        <a:pt x="12" y="21"/>
                      </a:lnTo>
                      <a:lnTo>
                        <a:pt x="22" y="9"/>
                      </a:lnTo>
                      <a:lnTo>
                        <a:pt x="31" y="3"/>
                      </a:lnTo>
                      <a:lnTo>
                        <a:pt x="39" y="3"/>
                      </a:lnTo>
                      <a:lnTo>
                        <a:pt x="46" y="6"/>
                      </a:lnTo>
                      <a:lnTo>
                        <a:pt x="50" y="10"/>
                      </a:lnTo>
                      <a:lnTo>
                        <a:pt x="49" y="19"/>
                      </a:lnTo>
                      <a:lnTo>
                        <a:pt x="43" y="40"/>
                      </a:lnTo>
                      <a:lnTo>
                        <a:pt x="42" y="56"/>
                      </a:lnTo>
                      <a:lnTo>
                        <a:pt x="45" y="70"/>
                      </a:lnTo>
                      <a:lnTo>
                        <a:pt x="50" y="80"/>
                      </a:lnTo>
                      <a:lnTo>
                        <a:pt x="56" y="90"/>
                      </a:lnTo>
                      <a:lnTo>
                        <a:pt x="62" y="97"/>
                      </a:lnTo>
                      <a:lnTo>
                        <a:pt x="68" y="102"/>
                      </a:lnTo>
                      <a:lnTo>
                        <a:pt x="71" y="108"/>
                      </a:lnTo>
                      <a:lnTo>
                        <a:pt x="70" y="107"/>
                      </a:lnTo>
                      <a:lnTo>
                        <a:pt x="63" y="87"/>
                      </a:lnTo>
                      <a:lnTo>
                        <a:pt x="56" y="62"/>
                      </a:lnTo>
                      <a:lnTo>
                        <a:pt x="55" y="41"/>
                      </a:lnTo>
                      <a:lnTo>
                        <a:pt x="58" y="26"/>
                      </a:lnTo>
                      <a:lnTo>
                        <a:pt x="62" y="12"/>
                      </a:lnTo>
                      <a:lnTo>
                        <a:pt x="69" y="3"/>
                      </a:lnTo>
                      <a:lnTo>
                        <a:pt x="79" y="0"/>
                      </a:lnTo>
                      <a:lnTo>
                        <a:pt x="91" y="2"/>
                      </a:lnTo>
                      <a:lnTo>
                        <a:pt x="100" y="7"/>
                      </a:lnTo>
                      <a:lnTo>
                        <a:pt x="106" y="14"/>
                      </a:lnTo>
                      <a:lnTo>
                        <a:pt x="109" y="21"/>
                      </a:lnTo>
                      <a:lnTo>
                        <a:pt x="111" y="26"/>
                      </a:lnTo>
                      <a:lnTo>
                        <a:pt x="114" y="32"/>
                      </a:lnTo>
                      <a:lnTo>
                        <a:pt x="115" y="39"/>
                      </a:lnTo>
                      <a:lnTo>
                        <a:pt x="116" y="47"/>
                      </a:lnTo>
                      <a:lnTo>
                        <a:pt x="118" y="53"/>
                      </a:lnTo>
                      <a:lnTo>
                        <a:pt x="124" y="54"/>
                      </a:lnTo>
                      <a:lnTo>
                        <a:pt x="132" y="52"/>
                      </a:lnTo>
                      <a:lnTo>
                        <a:pt x="140" y="47"/>
                      </a:lnTo>
                      <a:lnTo>
                        <a:pt x="146" y="41"/>
                      </a:lnTo>
                      <a:lnTo>
                        <a:pt x="147" y="36"/>
                      </a:lnTo>
                      <a:lnTo>
                        <a:pt x="149" y="31"/>
                      </a:lnTo>
                      <a:lnTo>
                        <a:pt x="156" y="27"/>
                      </a:lnTo>
                      <a:lnTo>
                        <a:pt x="164" y="23"/>
                      </a:lnTo>
                      <a:lnTo>
                        <a:pt x="169" y="19"/>
                      </a:lnTo>
                      <a:lnTo>
                        <a:pt x="175" y="19"/>
                      </a:lnTo>
                      <a:lnTo>
                        <a:pt x="185" y="24"/>
                      </a:lnTo>
                      <a:lnTo>
                        <a:pt x="197" y="32"/>
                      </a:lnTo>
                      <a:lnTo>
                        <a:pt x="202" y="38"/>
                      </a:lnTo>
                      <a:lnTo>
                        <a:pt x="206" y="44"/>
                      </a:lnTo>
                      <a:lnTo>
                        <a:pt x="209" y="49"/>
                      </a:lnTo>
                      <a:lnTo>
                        <a:pt x="214" y="55"/>
                      </a:lnTo>
                      <a:lnTo>
                        <a:pt x="221" y="60"/>
                      </a:lnTo>
                      <a:lnTo>
                        <a:pt x="227" y="61"/>
                      </a:lnTo>
                      <a:lnTo>
                        <a:pt x="231" y="56"/>
                      </a:lnTo>
                      <a:lnTo>
                        <a:pt x="237" y="49"/>
                      </a:lnTo>
                      <a:lnTo>
                        <a:pt x="246" y="46"/>
                      </a:lnTo>
                      <a:lnTo>
                        <a:pt x="256" y="46"/>
                      </a:lnTo>
                      <a:lnTo>
                        <a:pt x="263" y="49"/>
                      </a:lnTo>
                      <a:lnTo>
                        <a:pt x="266" y="54"/>
                      </a:lnTo>
                      <a:lnTo>
                        <a:pt x="268" y="56"/>
                      </a:lnTo>
                      <a:lnTo>
                        <a:pt x="271" y="59"/>
                      </a:lnTo>
                      <a:lnTo>
                        <a:pt x="281" y="61"/>
                      </a:lnTo>
                      <a:lnTo>
                        <a:pt x="288" y="62"/>
                      </a:lnTo>
                      <a:lnTo>
                        <a:pt x="296" y="62"/>
                      </a:lnTo>
                      <a:lnTo>
                        <a:pt x="304" y="63"/>
                      </a:lnTo>
                      <a:lnTo>
                        <a:pt x="311" y="63"/>
                      </a:lnTo>
                      <a:lnTo>
                        <a:pt x="318" y="63"/>
                      </a:lnTo>
                      <a:lnTo>
                        <a:pt x="321" y="64"/>
                      </a:lnTo>
                      <a:lnTo>
                        <a:pt x="323" y="67"/>
                      </a:lnTo>
                      <a:lnTo>
                        <a:pt x="321" y="69"/>
                      </a:lnTo>
                      <a:lnTo>
                        <a:pt x="319" y="72"/>
                      </a:lnTo>
                      <a:lnTo>
                        <a:pt x="322" y="72"/>
                      </a:lnTo>
                      <a:lnTo>
                        <a:pt x="329" y="72"/>
                      </a:lnTo>
                      <a:lnTo>
                        <a:pt x="335" y="74"/>
                      </a:lnTo>
                      <a:lnTo>
                        <a:pt x="339" y="78"/>
                      </a:lnTo>
                      <a:lnTo>
                        <a:pt x="345" y="83"/>
                      </a:lnTo>
                      <a:lnTo>
                        <a:pt x="349" y="86"/>
                      </a:lnTo>
                      <a:lnTo>
                        <a:pt x="351" y="87"/>
                      </a:lnTo>
                      <a:lnTo>
                        <a:pt x="350" y="87"/>
                      </a:lnTo>
                      <a:lnTo>
                        <a:pt x="345" y="89"/>
                      </a:lnTo>
                      <a:lnTo>
                        <a:pt x="342" y="91"/>
                      </a:lnTo>
                      <a:lnTo>
                        <a:pt x="339" y="93"/>
                      </a:lnTo>
                      <a:lnTo>
                        <a:pt x="343" y="97"/>
                      </a:lnTo>
                      <a:lnTo>
                        <a:pt x="352" y="100"/>
                      </a:lnTo>
                      <a:lnTo>
                        <a:pt x="361" y="102"/>
                      </a:lnTo>
                      <a:lnTo>
                        <a:pt x="361" y="105"/>
                      </a:lnTo>
                      <a:lnTo>
                        <a:pt x="357" y="107"/>
                      </a:lnTo>
                      <a:lnTo>
                        <a:pt x="353" y="108"/>
                      </a:lnTo>
                      <a:lnTo>
                        <a:pt x="351" y="110"/>
                      </a:lnTo>
                      <a:lnTo>
                        <a:pt x="351" y="115"/>
                      </a:lnTo>
                      <a:lnTo>
                        <a:pt x="350" y="118"/>
                      </a:lnTo>
                      <a:lnTo>
                        <a:pt x="349" y="123"/>
                      </a:lnTo>
                      <a:lnTo>
                        <a:pt x="349" y="127"/>
                      </a:lnTo>
                      <a:lnTo>
                        <a:pt x="353" y="132"/>
                      </a:lnTo>
                      <a:lnTo>
                        <a:pt x="361" y="135"/>
                      </a:lnTo>
                      <a:lnTo>
                        <a:pt x="371" y="133"/>
                      </a:lnTo>
                      <a:lnTo>
                        <a:pt x="377" y="133"/>
                      </a:lnTo>
                      <a:lnTo>
                        <a:pt x="384" y="136"/>
                      </a:lnTo>
                      <a:lnTo>
                        <a:pt x="392" y="143"/>
                      </a:lnTo>
                      <a:lnTo>
                        <a:pt x="400" y="150"/>
                      </a:lnTo>
                      <a:lnTo>
                        <a:pt x="407" y="152"/>
                      </a:lnTo>
                      <a:lnTo>
                        <a:pt x="409" y="150"/>
                      </a:lnTo>
                      <a:lnTo>
                        <a:pt x="406" y="144"/>
                      </a:lnTo>
                      <a:lnTo>
                        <a:pt x="403" y="139"/>
                      </a:lnTo>
                      <a:lnTo>
                        <a:pt x="403" y="137"/>
                      </a:lnTo>
                      <a:lnTo>
                        <a:pt x="409" y="139"/>
                      </a:lnTo>
                      <a:lnTo>
                        <a:pt x="414" y="140"/>
                      </a:lnTo>
                      <a:lnTo>
                        <a:pt x="421" y="142"/>
                      </a:lnTo>
                      <a:lnTo>
                        <a:pt x="429" y="143"/>
                      </a:lnTo>
                      <a:lnTo>
                        <a:pt x="436" y="143"/>
                      </a:lnTo>
                      <a:lnTo>
                        <a:pt x="442" y="144"/>
                      </a:lnTo>
                      <a:lnTo>
                        <a:pt x="447" y="145"/>
                      </a:lnTo>
                      <a:lnTo>
                        <a:pt x="450" y="146"/>
                      </a:lnTo>
                      <a:lnTo>
                        <a:pt x="451" y="148"/>
                      </a:lnTo>
                      <a:lnTo>
                        <a:pt x="450" y="152"/>
                      </a:lnTo>
                      <a:lnTo>
                        <a:pt x="451" y="154"/>
                      </a:lnTo>
                      <a:lnTo>
                        <a:pt x="453" y="155"/>
                      </a:lnTo>
                      <a:lnTo>
                        <a:pt x="457" y="155"/>
                      </a:lnTo>
                      <a:lnTo>
                        <a:pt x="461" y="155"/>
                      </a:lnTo>
                      <a:lnTo>
                        <a:pt x="466" y="153"/>
                      </a:lnTo>
                      <a:lnTo>
                        <a:pt x="472" y="152"/>
                      </a:lnTo>
                      <a:lnTo>
                        <a:pt x="480" y="152"/>
                      </a:lnTo>
                      <a:lnTo>
                        <a:pt x="490" y="153"/>
                      </a:lnTo>
                      <a:lnTo>
                        <a:pt x="501" y="154"/>
                      </a:lnTo>
                      <a:lnTo>
                        <a:pt x="509" y="158"/>
                      </a:lnTo>
                      <a:lnTo>
                        <a:pt x="511" y="163"/>
                      </a:lnTo>
                      <a:lnTo>
                        <a:pt x="508" y="169"/>
                      </a:lnTo>
                      <a:lnTo>
                        <a:pt x="501" y="173"/>
                      </a:lnTo>
                      <a:lnTo>
                        <a:pt x="496" y="176"/>
                      </a:lnTo>
                      <a:lnTo>
                        <a:pt x="496" y="180"/>
                      </a:lnTo>
                      <a:lnTo>
                        <a:pt x="501" y="183"/>
                      </a:lnTo>
                      <a:lnTo>
                        <a:pt x="505" y="186"/>
                      </a:lnTo>
                      <a:lnTo>
                        <a:pt x="510" y="191"/>
                      </a:lnTo>
                      <a:lnTo>
                        <a:pt x="511" y="196"/>
                      </a:lnTo>
                      <a:lnTo>
                        <a:pt x="511" y="200"/>
                      </a:lnTo>
                      <a:lnTo>
                        <a:pt x="509" y="204"/>
                      </a:lnTo>
                      <a:lnTo>
                        <a:pt x="505" y="207"/>
                      </a:lnTo>
                      <a:lnTo>
                        <a:pt x="501" y="209"/>
                      </a:lnTo>
                      <a:lnTo>
                        <a:pt x="497" y="212"/>
                      </a:lnTo>
                      <a:lnTo>
                        <a:pt x="497" y="214"/>
                      </a:lnTo>
                      <a:lnTo>
                        <a:pt x="499" y="219"/>
                      </a:lnTo>
                      <a:lnTo>
                        <a:pt x="505" y="223"/>
                      </a:lnTo>
                      <a:lnTo>
                        <a:pt x="511" y="228"/>
                      </a:lnTo>
                      <a:lnTo>
                        <a:pt x="514" y="234"/>
                      </a:lnTo>
                      <a:lnTo>
                        <a:pt x="514" y="239"/>
                      </a:lnTo>
                      <a:lnTo>
                        <a:pt x="511" y="244"/>
                      </a:lnTo>
                      <a:lnTo>
                        <a:pt x="506" y="248"/>
                      </a:lnTo>
                      <a:lnTo>
                        <a:pt x="503" y="249"/>
                      </a:lnTo>
                      <a:lnTo>
                        <a:pt x="501" y="249"/>
                      </a:lnTo>
                      <a:lnTo>
                        <a:pt x="495" y="245"/>
                      </a:lnTo>
                      <a:lnTo>
                        <a:pt x="487" y="242"/>
                      </a:lnTo>
                      <a:lnTo>
                        <a:pt x="480" y="238"/>
                      </a:lnTo>
                      <a:lnTo>
                        <a:pt x="474" y="235"/>
                      </a:lnTo>
                      <a:lnTo>
                        <a:pt x="468" y="231"/>
                      </a:lnTo>
                      <a:lnTo>
                        <a:pt x="465" y="229"/>
                      </a:lnTo>
                      <a:lnTo>
                        <a:pt x="460" y="228"/>
                      </a:lnTo>
                      <a:lnTo>
                        <a:pt x="456" y="226"/>
                      </a:lnTo>
                      <a:lnTo>
                        <a:pt x="449" y="223"/>
                      </a:lnTo>
                      <a:lnTo>
                        <a:pt x="440" y="220"/>
                      </a:lnTo>
                      <a:lnTo>
                        <a:pt x="432" y="219"/>
                      </a:lnTo>
                      <a:lnTo>
                        <a:pt x="425" y="220"/>
                      </a:lnTo>
                      <a:lnTo>
                        <a:pt x="421" y="224"/>
                      </a:lnTo>
                      <a:lnTo>
                        <a:pt x="421" y="230"/>
                      </a:lnTo>
                      <a:lnTo>
                        <a:pt x="423" y="236"/>
                      </a:lnTo>
                      <a:lnTo>
                        <a:pt x="428" y="243"/>
                      </a:lnTo>
                      <a:lnTo>
                        <a:pt x="435" y="251"/>
                      </a:lnTo>
                      <a:lnTo>
                        <a:pt x="440" y="254"/>
                      </a:lnTo>
                      <a:lnTo>
                        <a:pt x="443" y="259"/>
                      </a:lnTo>
                      <a:lnTo>
                        <a:pt x="449" y="262"/>
                      </a:lnTo>
                      <a:lnTo>
                        <a:pt x="453" y="265"/>
                      </a:lnTo>
                      <a:lnTo>
                        <a:pt x="459" y="268"/>
                      </a:lnTo>
                      <a:lnTo>
                        <a:pt x="465" y="271"/>
                      </a:lnTo>
                      <a:lnTo>
                        <a:pt x="471" y="272"/>
                      </a:lnTo>
                      <a:lnTo>
                        <a:pt x="476" y="273"/>
                      </a:lnTo>
                      <a:lnTo>
                        <a:pt x="487" y="275"/>
                      </a:lnTo>
                      <a:lnTo>
                        <a:pt x="495" y="277"/>
                      </a:lnTo>
                      <a:lnTo>
                        <a:pt x="501" y="281"/>
                      </a:lnTo>
                      <a:lnTo>
                        <a:pt x="505" y="286"/>
                      </a:lnTo>
                      <a:lnTo>
                        <a:pt x="512" y="289"/>
                      </a:lnTo>
                      <a:lnTo>
                        <a:pt x="520" y="291"/>
                      </a:lnTo>
                      <a:lnTo>
                        <a:pt x="528" y="294"/>
                      </a:lnTo>
                      <a:lnTo>
                        <a:pt x="533" y="301"/>
                      </a:lnTo>
                      <a:lnTo>
                        <a:pt x="534" y="307"/>
                      </a:lnTo>
                      <a:lnTo>
                        <a:pt x="533" y="311"/>
                      </a:lnTo>
                      <a:lnTo>
                        <a:pt x="533" y="315"/>
                      </a:lnTo>
                      <a:lnTo>
                        <a:pt x="536" y="324"/>
                      </a:lnTo>
                      <a:lnTo>
                        <a:pt x="541" y="332"/>
                      </a:lnTo>
                      <a:lnTo>
                        <a:pt x="543" y="337"/>
                      </a:lnTo>
                      <a:lnTo>
                        <a:pt x="544" y="342"/>
                      </a:lnTo>
                      <a:lnTo>
                        <a:pt x="548" y="345"/>
                      </a:lnTo>
                      <a:lnTo>
                        <a:pt x="552" y="350"/>
                      </a:lnTo>
                      <a:lnTo>
                        <a:pt x="556" y="354"/>
                      </a:lnTo>
                      <a:lnTo>
                        <a:pt x="555" y="357"/>
                      </a:lnTo>
                      <a:lnTo>
                        <a:pt x="549" y="356"/>
                      </a:lnTo>
                      <a:lnTo>
                        <a:pt x="544" y="352"/>
                      </a:lnTo>
                      <a:lnTo>
                        <a:pt x="541" y="349"/>
                      </a:lnTo>
                      <a:lnTo>
                        <a:pt x="535" y="345"/>
                      </a:lnTo>
                      <a:lnTo>
                        <a:pt x="525" y="345"/>
                      </a:lnTo>
                      <a:lnTo>
                        <a:pt x="513" y="348"/>
                      </a:lnTo>
                      <a:lnTo>
                        <a:pt x="505" y="349"/>
                      </a:lnTo>
                      <a:lnTo>
                        <a:pt x="499" y="349"/>
                      </a:lnTo>
                      <a:lnTo>
                        <a:pt x="493" y="345"/>
                      </a:lnTo>
                      <a:lnTo>
                        <a:pt x="488" y="343"/>
                      </a:lnTo>
                      <a:lnTo>
                        <a:pt x="483" y="342"/>
                      </a:lnTo>
                      <a:lnTo>
                        <a:pt x="478" y="340"/>
                      </a:lnTo>
                      <a:lnTo>
                        <a:pt x="472" y="339"/>
                      </a:lnTo>
                      <a:lnTo>
                        <a:pt x="466" y="337"/>
                      </a:lnTo>
                      <a:lnTo>
                        <a:pt x="461" y="337"/>
                      </a:lnTo>
                      <a:lnTo>
                        <a:pt x="457" y="337"/>
                      </a:lnTo>
                      <a:lnTo>
                        <a:pt x="453" y="337"/>
                      </a:lnTo>
                      <a:lnTo>
                        <a:pt x="451" y="340"/>
                      </a:lnTo>
                      <a:lnTo>
                        <a:pt x="455" y="343"/>
                      </a:lnTo>
                      <a:lnTo>
                        <a:pt x="463" y="347"/>
                      </a:lnTo>
                      <a:lnTo>
                        <a:pt x="476" y="352"/>
                      </a:lnTo>
                      <a:lnTo>
                        <a:pt x="485" y="355"/>
                      </a:lnTo>
                      <a:lnTo>
                        <a:pt x="490" y="357"/>
                      </a:lnTo>
                      <a:lnTo>
                        <a:pt x="496" y="358"/>
                      </a:lnTo>
                      <a:lnTo>
                        <a:pt x="499" y="358"/>
                      </a:lnTo>
                      <a:lnTo>
                        <a:pt x="503" y="359"/>
                      </a:lnTo>
                      <a:lnTo>
                        <a:pt x="506" y="360"/>
                      </a:lnTo>
                      <a:lnTo>
                        <a:pt x="509" y="362"/>
                      </a:lnTo>
                      <a:lnTo>
                        <a:pt x="511" y="364"/>
                      </a:lnTo>
                      <a:lnTo>
                        <a:pt x="517" y="367"/>
                      </a:lnTo>
                      <a:lnTo>
                        <a:pt x="525" y="371"/>
                      </a:lnTo>
                      <a:lnTo>
                        <a:pt x="533" y="374"/>
                      </a:lnTo>
                      <a:lnTo>
                        <a:pt x="539" y="3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8" name="Freeform 432"/>
                <p:cNvSpPr>
                  <a:spLocks/>
                </p:cNvSpPr>
                <p:nvPr/>
              </p:nvSpPr>
              <p:spPr bwMode="auto">
                <a:xfrm>
                  <a:off x="1663700" y="2024063"/>
                  <a:ext cx="158750" cy="146050"/>
                </a:xfrm>
                <a:custGeom>
                  <a:avLst/>
                  <a:gdLst>
                    <a:gd name="T0" fmla="*/ 2147483647 w 148"/>
                    <a:gd name="T1" fmla="*/ 2147483647 h 146"/>
                    <a:gd name="T2" fmla="*/ 2147483647 w 148"/>
                    <a:gd name="T3" fmla="*/ 2147483647 h 146"/>
                    <a:gd name="T4" fmla="*/ 2147483647 w 148"/>
                    <a:gd name="T5" fmla="*/ 2147483647 h 146"/>
                    <a:gd name="T6" fmla="*/ 2147483647 w 148"/>
                    <a:gd name="T7" fmla="*/ 2147483647 h 146"/>
                    <a:gd name="T8" fmla="*/ 2147483647 w 148"/>
                    <a:gd name="T9" fmla="*/ 2147483647 h 146"/>
                    <a:gd name="T10" fmla="*/ 2147483647 w 148"/>
                    <a:gd name="T11" fmla="*/ 2147483647 h 146"/>
                    <a:gd name="T12" fmla="*/ 2147483647 w 148"/>
                    <a:gd name="T13" fmla="*/ 2147483647 h 146"/>
                    <a:gd name="T14" fmla="*/ 2147483647 w 148"/>
                    <a:gd name="T15" fmla="*/ 2147483647 h 146"/>
                    <a:gd name="T16" fmla="*/ 2147483647 w 148"/>
                    <a:gd name="T17" fmla="*/ 2147483647 h 146"/>
                    <a:gd name="T18" fmla="*/ 2147483647 w 148"/>
                    <a:gd name="T19" fmla="*/ 0 h 146"/>
                    <a:gd name="T20" fmla="*/ 2147483647 w 148"/>
                    <a:gd name="T21" fmla="*/ 2147483647 h 146"/>
                    <a:gd name="T22" fmla="*/ 2147483647 w 148"/>
                    <a:gd name="T23" fmla="*/ 2147483647 h 146"/>
                    <a:gd name="T24" fmla="*/ 2147483647 w 148"/>
                    <a:gd name="T25" fmla="*/ 2147483647 h 146"/>
                    <a:gd name="T26" fmla="*/ 2147483647 w 148"/>
                    <a:gd name="T27" fmla="*/ 2147483647 h 146"/>
                    <a:gd name="T28" fmla="*/ 2147483647 w 148"/>
                    <a:gd name="T29" fmla="*/ 2147483647 h 146"/>
                    <a:gd name="T30" fmla="*/ 2147483647 w 148"/>
                    <a:gd name="T31" fmla="*/ 2147483647 h 146"/>
                    <a:gd name="T32" fmla="*/ 2147483647 w 148"/>
                    <a:gd name="T33" fmla="*/ 2147483647 h 146"/>
                    <a:gd name="T34" fmla="*/ 2147483647 w 148"/>
                    <a:gd name="T35" fmla="*/ 2147483647 h 146"/>
                    <a:gd name="T36" fmla="*/ 2147483647 w 148"/>
                    <a:gd name="T37" fmla="*/ 2147483647 h 146"/>
                    <a:gd name="T38" fmla="*/ 2147483647 w 148"/>
                    <a:gd name="T39" fmla="*/ 2147483647 h 146"/>
                    <a:gd name="T40" fmla="*/ 2147483647 w 148"/>
                    <a:gd name="T41" fmla="*/ 2147483647 h 146"/>
                    <a:gd name="T42" fmla="*/ 2147483647 w 148"/>
                    <a:gd name="T43" fmla="*/ 2147483647 h 146"/>
                    <a:gd name="T44" fmla="*/ 2147483647 w 148"/>
                    <a:gd name="T45" fmla="*/ 2147483647 h 146"/>
                    <a:gd name="T46" fmla="*/ 2147483647 w 148"/>
                    <a:gd name="T47" fmla="*/ 2147483647 h 146"/>
                    <a:gd name="T48" fmla="*/ 2147483647 w 148"/>
                    <a:gd name="T49" fmla="*/ 2147483647 h 146"/>
                    <a:gd name="T50" fmla="*/ 2147483647 w 148"/>
                    <a:gd name="T51" fmla="*/ 2147483647 h 146"/>
                    <a:gd name="T52" fmla="*/ 2147483647 w 148"/>
                    <a:gd name="T53" fmla="*/ 2147483647 h 146"/>
                    <a:gd name="T54" fmla="*/ 2147483647 w 148"/>
                    <a:gd name="T55" fmla="*/ 2147483647 h 146"/>
                    <a:gd name="T56" fmla="*/ 2147483647 w 148"/>
                    <a:gd name="T57" fmla="*/ 2147483647 h 146"/>
                    <a:gd name="T58" fmla="*/ 2147483647 w 148"/>
                    <a:gd name="T59" fmla="*/ 2147483647 h 146"/>
                    <a:gd name="T60" fmla="*/ 2147483647 w 148"/>
                    <a:gd name="T61" fmla="*/ 2147483647 h 146"/>
                    <a:gd name="T62" fmla="*/ 2147483647 w 148"/>
                    <a:gd name="T63" fmla="*/ 2147483647 h 14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48" h="146">
                      <a:moveTo>
                        <a:pt x="148" y="71"/>
                      </a:moveTo>
                      <a:lnTo>
                        <a:pt x="146" y="67"/>
                      </a:lnTo>
                      <a:lnTo>
                        <a:pt x="145" y="56"/>
                      </a:lnTo>
                      <a:lnTo>
                        <a:pt x="141" y="44"/>
                      </a:lnTo>
                      <a:lnTo>
                        <a:pt x="135" y="36"/>
                      </a:lnTo>
                      <a:lnTo>
                        <a:pt x="129" y="33"/>
                      </a:lnTo>
                      <a:lnTo>
                        <a:pt x="125" y="33"/>
                      </a:lnTo>
                      <a:lnTo>
                        <a:pt x="120" y="35"/>
                      </a:lnTo>
                      <a:lnTo>
                        <a:pt x="115" y="32"/>
                      </a:lnTo>
                      <a:lnTo>
                        <a:pt x="111" y="26"/>
                      </a:lnTo>
                      <a:lnTo>
                        <a:pt x="108" y="20"/>
                      </a:lnTo>
                      <a:lnTo>
                        <a:pt x="104" y="14"/>
                      </a:lnTo>
                      <a:lnTo>
                        <a:pt x="95" y="12"/>
                      </a:lnTo>
                      <a:lnTo>
                        <a:pt x="88" y="10"/>
                      </a:lnTo>
                      <a:lnTo>
                        <a:pt x="82" y="9"/>
                      </a:lnTo>
                      <a:lnTo>
                        <a:pt x="77" y="7"/>
                      </a:lnTo>
                      <a:lnTo>
                        <a:pt x="73" y="3"/>
                      </a:lnTo>
                      <a:lnTo>
                        <a:pt x="68" y="1"/>
                      </a:lnTo>
                      <a:lnTo>
                        <a:pt x="65" y="0"/>
                      </a:lnTo>
                      <a:lnTo>
                        <a:pt x="62" y="0"/>
                      </a:lnTo>
                      <a:lnTo>
                        <a:pt x="60" y="2"/>
                      </a:lnTo>
                      <a:lnTo>
                        <a:pt x="58" y="8"/>
                      </a:lnTo>
                      <a:lnTo>
                        <a:pt x="58" y="15"/>
                      </a:lnTo>
                      <a:lnTo>
                        <a:pt x="57" y="20"/>
                      </a:lnTo>
                      <a:lnTo>
                        <a:pt x="55" y="24"/>
                      </a:lnTo>
                      <a:lnTo>
                        <a:pt x="50" y="31"/>
                      </a:lnTo>
                      <a:lnTo>
                        <a:pt x="42" y="40"/>
                      </a:lnTo>
                      <a:lnTo>
                        <a:pt x="32" y="50"/>
                      </a:lnTo>
                      <a:lnTo>
                        <a:pt x="27" y="55"/>
                      </a:lnTo>
                      <a:lnTo>
                        <a:pt x="20" y="62"/>
                      </a:lnTo>
                      <a:lnTo>
                        <a:pt x="11" y="71"/>
                      </a:lnTo>
                      <a:lnTo>
                        <a:pt x="3" y="82"/>
                      </a:lnTo>
                      <a:lnTo>
                        <a:pt x="0" y="90"/>
                      </a:lnTo>
                      <a:lnTo>
                        <a:pt x="3" y="91"/>
                      </a:lnTo>
                      <a:lnTo>
                        <a:pt x="4" y="91"/>
                      </a:lnTo>
                      <a:lnTo>
                        <a:pt x="6" y="94"/>
                      </a:lnTo>
                      <a:lnTo>
                        <a:pt x="11" y="107"/>
                      </a:lnTo>
                      <a:lnTo>
                        <a:pt x="14" y="123"/>
                      </a:lnTo>
                      <a:lnTo>
                        <a:pt x="14" y="136"/>
                      </a:lnTo>
                      <a:lnTo>
                        <a:pt x="15" y="144"/>
                      </a:lnTo>
                      <a:lnTo>
                        <a:pt x="20" y="146"/>
                      </a:lnTo>
                      <a:lnTo>
                        <a:pt x="27" y="143"/>
                      </a:lnTo>
                      <a:lnTo>
                        <a:pt x="32" y="139"/>
                      </a:lnTo>
                      <a:lnTo>
                        <a:pt x="36" y="137"/>
                      </a:lnTo>
                      <a:lnTo>
                        <a:pt x="39" y="138"/>
                      </a:lnTo>
                      <a:lnTo>
                        <a:pt x="44" y="143"/>
                      </a:lnTo>
                      <a:lnTo>
                        <a:pt x="50" y="146"/>
                      </a:lnTo>
                      <a:lnTo>
                        <a:pt x="55" y="145"/>
                      </a:lnTo>
                      <a:lnTo>
                        <a:pt x="60" y="135"/>
                      </a:lnTo>
                      <a:lnTo>
                        <a:pt x="66" y="124"/>
                      </a:lnTo>
                      <a:lnTo>
                        <a:pt x="75" y="119"/>
                      </a:lnTo>
                      <a:lnTo>
                        <a:pt x="83" y="116"/>
                      </a:lnTo>
                      <a:lnTo>
                        <a:pt x="87" y="111"/>
                      </a:lnTo>
                      <a:lnTo>
                        <a:pt x="87" y="104"/>
                      </a:lnTo>
                      <a:lnTo>
                        <a:pt x="87" y="99"/>
                      </a:lnTo>
                      <a:lnTo>
                        <a:pt x="91" y="96"/>
                      </a:lnTo>
                      <a:lnTo>
                        <a:pt x="104" y="92"/>
                      </a:lnTo>
                      <a:lnTo>
                        <a:pt x="112" y="90"/>
                      </a:lnTo>
                      <a:lnTo>
                        <a:pt x="120" y="89"/>
                      </a:lnTo>
                      <a:lnTo>
                        <a:pt x="128" y="86"/>
                      </a:lnTo>
                      <a:lnTo>
                        <a:pt x="135" y="84"/>
                      </a:lnTo>
                      <a:lnTo>
                        <a:pt x="140" y="82"/>
                      </a:lnTo>
                      <a:lnTo>
                        <a:pt x="144" y="78"/>
                      </a:lnTo>
                      <a:lnTo>
                        <a:pt x="146" y="75"/>
                      </a:lnTo>
                      <a:lnTo>
                        <a:pt x="148" y="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9" name="Freeform 433"/>
                <p:cNvSpPr>
                  <a:spLocks/>
                </p:cNvSpPr>
                <p:nvPr/>
              </p:nvSpPr>
              <p:spPr bwMode="auto">
                <a:xfrm>
                  <a:off x="1831975" y="1970088"/>
                  <a:ext cx="144463" cy="93662"/>
                </a:xfrm>
                <a:custGeom>
                  <a:avLst/>
                  <a:gdLst>
                    <a:gd name="T0" fmla="*/ 2147483647 w 133"/>
                    <a:gd name="T1" fmla="*/ 2147483647 h 91"/>
                    <a:gd name="T2" fmla="*/ 2147483647 w 133"/>
                    <a:gd name="T3" fmla="*/ 2147483647 h 91"/>
                    <a:gd name="T4" fmla="*/ 2147483647 w 133"/>
                    <a:gd name="T5" fmla="*/ 2147483647 h 91"/>
                    <a:gd name="T6" fmla="*/ 2147483647 w 133"/>
                    <a:gd name="T7" fmla="*/ 2147483647 h 91"/>
                    <a:gd name="T8" fmla="*/ 2147483647 w 133"/>
                    <a:gd name="T9" fmla="*/ 2147483647 h 91"/>
                    <a:gd name="T10" fmla="*/ 2147483647 w 133"/>
                    <a:gd name="T11" fmla="*/ 2147483647 h 91"/>
                    <a:gd name="T12" fmla="*/ 2147483647 w 133"/>
                    <a:gd name="T13" fmla="*/ 2147483647 h 91"/>
                    <a:gd name="T14" fmla="*/ 2147483647 w 133"/>
                    <a:gd name="T15" fmla="*/ 2147483647 h 91"/>
                    <a:gd name="T16" fmla="*/ 2147483647 w 133"/>
                    <a:gd name="T17" fmla="*/ 2147483647 h 91"/>
                    <a:gd name="T18" fmla="*/ 2147483647 w 133"/>
                    <a:gd name="T19" fmla="*/ 2147483647 h 91"/>
                    <a:gd name="T20" fmla="*/ 2147483647 w 133"/>
                    <a:gd name="T21" fmla="*/ 2147483647 h 91"/>
                    <a:gd name="T22" fmla="*/ 2147483647 w 133"/>
                    <a:gd name="T23" fmla="*/ 2147483647 h 91"/>
                    <a:gd name="T24" fmla="*/ 2147483647 w 133"/>
                    <a:gd name="T25" fmla="*/ 2147483647 h 91"/>
                    <a:gd name="T26" fmla="*/ 2147483647 w 133"/>
                    <a:gd name="T27" fmla="*/ 2147483647 h 91"/>
                    <a:gd name="T28" fmla="*/ 2147483647 w 133"/>
                    <a:gd name="T29" fmla="*/ 2147483647 h 91"/>
                    <a:gd name="T30" fmla="*/ 2147483647 w 133"/>
                    <a:gd name="T31" fmla="*/ 2147483647 h 91"/>
                    <a:gd name="T32" fmla="*/ 2147483647 w 133"/>
                    <a:gd name="T33" fmla="*/ 2147483647 h 91"/>
                    <a:gd name="T34" fmla="*/ 2147483647 w 133"/>
                    <a:gd name="T35" fmla="*/ 2147483647 h 91"/>
                    <a:gd name="T36" fmla="*/ 2147483647 w 133"/>
                    <a:gd name="T37" fmla="*/ 2147483647 h 91"/>
                    <a:gd name="T38" fmla="*/ 2147483647 w 133"/>
                    <a:gd name="T39" fmla="*/ 2147483647 h 91"/>
                    <a:gd name="T40" fmla="*/ 2147483647 w 133"/>
                    <a:gd name="T41" fmla="*/ 2147483647 h 91"/>
                    <a:gd name="T42" fmla="*/ 2147483647 w 133"/>
                    <a:gd name="T43" fmla="*/ 2147483647 h 91"/>
                    <a:gd name="T44" fmla="*/ 2147483647 w 133"/>
                    <a:gd name="T45" fmla="*/ 2147483647 h 91"/>
                    <a:gd name="T46" fmla="*/ 2147483647 w 133"/>
                    <a:gd name="T47" fmla="*/ 2147483647 h 91"/>
                    <a:gd name="T48" fmla="*/ 2147483647 w 133"/>
                    <a:gd name="T49" fmla="*/ 2147483647 h 91"/>
                    <a:gd name="T50" fmla="*/ 2147483647 w 133"/>
                    <a:gd name="T51" fmla="*/ 2147483647 h 91"/>
                    <a:gd name="T52" fmla="*/ 2147483647 w 133"/>
                    <a:gd name="T53" fmla="*/ 2147483647 h 91"/>
                    <a:gd name="T54" fmla="*/ 2147483647 w 133"/>
                    <a:gd name="T55" fmla="*/ 2147483647 h 91"/>
                    <a:gd name="T56" fmla="*/ 0 w 133"/>
                    <a:gd name="T57" fmla="*/ 2147483647 h 91"/>
                    <a:gd name="T58" fmla="*/ 2147483647 w 133"/>
                    <a:gd name="T59" fmla="*/ 2147483647 h 91"/>
                    <a:gd name="T60" fmla="*/ 2147483647 w 133"/>
                    <a:gd name="T61" fmla="*/ 2147483647 h 91"/>
                    <a:gd name="T62" fmla="*/ 2147483647 w 133"/>
                    <a:gd name="T63" fmla="*/ 2147483647 h 91"/>
                    <a:gd name="T64" fmla="*/ 2147483647 w 133"/>
                    <a:gd name="T65" fmla="*/ 2147483647 h 91"/>
                    <a:gd name="T66" fmla="*/ 2147483647 w 133"/>
                    <a:gd name="T67" fmla="*/ 2147483647 h 91"/>
                    <a:gd name="T68" fmla="*/ 2147483647 w 133"/>
                    <a:gd name="T69" fmla="*/ 0 h 91"/>
                    <a:gd name="T70" fmla="*/ 2147483647 w 133"/>
                    <a:gd name="T71" fmla="*/ 2147483647 h 91"/>
                    <a:gd name="T72" fmla="*/ 2147483647 w 133"/>
                    <a:gd name="T73" fmla="*/ 2147483647 h 91"/>
                    <a:gd name="T74" fmla="*/ 2147483647 w 133"/>
                    <a:gd name="T75" fmla="*/ 2147483647 h 91"/>
                    <a:gd name="T76" fmla="*/ 2147483647 w 133"/>
                    <a:gd name="T77" fmla="*/ 2147483647 h 91"/>
                    <a:gd name="T78" fmla="*/ 2147483647 w 133"/>
                    <a:gd name="T79" fmla="*/ 2147483647 h 91"/>
                    <a:gd name="T80" fmla="*/ 2147483647 w 133"/>
                    <a:gd name="T81" fmla="*/ 2147483647 h 91"/>
                    <a:gd name="T82" fmla="*/ 2147483647 w 133"/>
                    <a:gd name="T83" fmla="*/ 2147483647 h 91"/>
                    <a:gd name="T84" fmla="*/ 2147483647 w 133"/>
                    <a:gd name="T85" fmla="*/ 2147483647 h 91"/>
                    <a:gd name="T86" fmla="*/ 2147483647 w 133"/>
                    <a:gd name="T87" fmla="*/ 2147483647 h 91"/>
                    <a:gd name="T88" fmla="*/ 2147483647 w 133"/>
                    <a:gd name="T89" fmla="*/ 2147483647 h 91"/>
                    <a:gd name="T90" fmla="*/ 2147483647 w 133"/>
                    <a:gd name="T91" fmla="*/ 2147483647 h 91"/>
                    <a:gd name="T92" fmla="*/ 2147483647 w 133"/>
                    <a:gd name="T93" fmla="*/ 2147483647 h 91"/>
                    <a:gd name="T94" fmla="*/ 2147483647 w 133"/>
                    <a:gd name="T95" fmla="*/ 2147483647 h 91"/>
                    <a:gd name="T96" fmla="*/ 2147483647 w 133"/>
                    <a:gd name="T97" fmla="*/ 2147483647 h 91"/>
                    <a:gd name="T98" fmla="*/ 2147483647 w 133"/>
                    <a:gd name="T99" fmla="*/ 2147483647 h 91"/>
                    <a:gd name="T100" fmla="*/ 2147483647 w 133"/>
                    <a:gd name="T101" fmla="*/ 2147483647 h 91"/>
                    <a:gd name="T102" fmla="*/ 2147483647 w 133"/>
                    <a:gd name="T103" fmla="*/ 2147483647 h 9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33" h="91">
                      <a:moveTo>
                        <a:pt x="104" y="0"/>
                      </a:moveTo>
                      <a:lnTo>
                        <a:pt x="104" y="4"/>
                      </a:lnTo>
                      <a:lnTo>
                        <a:pt x="103" y="13"/>
                      </a:lnTo>
                      <a:lnTo>
                        <a:pt x="103" y="23"/>
                      </a:lnTo>
                      <a:lnTo>
                        <a:pt x="102" y="30"/>
                      </a:lnTo>
                      <a:lnTo>
                        <a:pt x="101" y="35"/>
                      </a:lnTo>
                      <a:lnTo>
                        <a:pt x="101" y="39"/>
                      </a:lnTo>
                      <a:lnTo>
                        <a:pt x="102" y="44"/>
                      </a:lnTo>
                      <a:lnTo>
                        <a:pt x="107" y="46"/>
                      </a:lnTo>
                      <a:lnTo>
                        <a:pt x="111" y="43"/>
                      </a:lnTo>
                      <a:lnTo>
                        <a:pt x="113" y="37"/>
                      </a:lnTo>
                      <a:lnTo>
                        <a:pt x="115" y="34"/>
                      </a:lnTo>
                      <a:lnTo>
                        <a:pt x="121" y="36"/>
                      </a:lnTo>
                      <a:lnTo>
                        <a:pt x="128" y="42"/>
                      </a:lnTo>
                      <a:lnTo>
                        <a:pt x="132" y="45"/>
                      </a:lnTo>
                      <a:lnTo>
                        <a:pt x="133" y="49"/>
                      </a:lnTo>
                      <a:lnTo>
                        <a:pt x="132" y="54"/>
                      </a:lnTo>
                      <a:lnTo>
                        <a:pt x="132" y="60"/>
                      </a:lnTo>
                      <a:lnTo>
                        <a:pt x="132" y="62"/>
                      </a:lnTo>
                      <a:lnTo>
                        <a:pt x="131" y="66"/>
                      </a:lnTo>
                      <a:lnTo>
                        <a:pt x="128" y="72"/>
                      </a:lnTo>
                      <a:lnTo>
                        <a:pt x="123" y="78"/>
                      </a:lnTo>
                      <a:lnTo>
                        <a:pt x="121" y="82"/>
                      </a:lnTo>
                      <a:lnTo>
                        <a:pt x="116" y="84"/>
                      </a:lnTo>
                      <a:lnTo>
                        <a:pt x="107" y="83"/>
                      </a:lnTo>
                      <a:lnTo>
                        <a:pt x="96" y="81"/>
                      </a:lnTo>
                      <a:lnTo>
                        <a:pt x="88" y="78"/>
                      </a:lnTo>
                      <a:lnTo>
                        <a:pt x="83" y="77"/>
                      </a:lnTo>
                      <a:lnTo>
                        <a:pt x="79" y="80"/>
                      </a:lnTo>
                      <a:lnTo>
                        <a:pt x="76" y="83"/>
                      </a:lnTo>
                      <a:lnTo>
                        <a:pt x="72" y="85"/>
                      </a:lnTo>
                      <a:lnTo>
                        <a:pt x="68" y="88"/>
                      </a:lnTo>
                      <a:lnTo>
                        <a:pt x="61" y="90"/>
                      </a:lnTo>
                      <a:lnTo>
                        <a:pt x="54" y="91"/>
                      </a:lnTo>
                      <a:lnTo>
                        <a:pt x="49" y="91"/>
                      </a:lnTo>
                      <a:lnTo>
                        <a:pt x="45" y="91"/>
                      </a:lnTo>
                      <a:lnTo>
                        <a:pt x="39" y="91"/>
                      </a:lnTo>
                      <a:lnTo>
                        <a:pt x="32" y="89"/>
                      </a:lnTo>
                      <a:lnTo>
                        <a:pt x="24" y="85"/>
                      </a:lnTo>
                      <a:lnTo>
                        <a:pt x="18" y="82"/>
                      </a:lnTo>
                      <a:lnTo>
                        <a:pt x="19" y="78"/>
                      </a:lnTo>
                      <a:lnTo>
                        <a:pt x="25" y="77"/>
                      </a:lnTo>
                      <a:lnTo>
                        <a:pt x="32" y="77"/>
                      </a:lnTo>
                      <a:lnTo>
                        <a:pt x="38" y="77"/>
                      </a:lnTo>
                      <a:lnTo>
                        <a:pt x="43" y="75"/>
                      </a:lnTo>
                      <a:lnTo>
                        <a:pt x="48" y="70"/>
                      </a:lnTo>
                      <a:lnTo>
                        <a:pt x="49" y="64"/>
                      </a:lnTo>
                      <a:lnTo>
                        <a:pt x="48" y="60"/>
                      </a:lnTo>
                      <a:lnTo>
                        <a:pt x="42" y="60"/>
                      </a:lnTo>
                      <a:lnTo>
                        <a:pt x="35" y="65"/>
                      </a:lnTo>
                      <a:lnTo>
                        <a:pt x="32" y="67"/>
                      </a:lnTo>
                      <a:lnTo>
                        <a:pt x="27" y="67"/>
                      </a:lnTo>
                      <a:lnTo>
                        <a:pt x="20" y="62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51"/>
                      </a:lnTo>
                      <a:lnTo>
                        <a:pt x="2" y="46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2" y="35"/>
                      </a:lnTo>
                      <a:lnTo>
                        <a:pt x="8" y="30"/>
                      </a:lnTo>
                      <a:lnTo>
                        <a:pt x="12" y="25"/>
                      </a:lnTo>
                      <a:lnTo>
                        <a:pt x="14" y="22"/>
                      </a:lnTo>
                      <a:lnTo>
                        <a:pt x="15" y="20"/>
                      </a:lnTo>
                      <a:lnTo>
                        <a:pt x="18" y="14"/>
                      </a:lnTo>
                      <a:lnTo>
                        <a:pt x="23" y="7"/>
                      </a:lnTo>
                      <a:lnTo>
                        <a:pt x="25" y="4"/>
                      </a:lnTo>
                      <a:lnTo>
                        <a:pt x="28" y="1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45" y="2"/>
                      </a:lnTo>
                      <a:lnTo>
                        <a:pt x="46" y="5"/>
                      </a:lnTo>
                      <a:lnTo>
                        <a:pt x="45" y="8"/>
                      </a:lnTo>
                      <a:lnTo>
                        <a:pt x="46" y="13"/>
                      </a:lnTo>
                      <a:lnTo>
                        <a:pt x="50" y="15"/>
                      </a:lnTo>
                      <a:lnTo>
                        <a:pt x="55" y="19"/>
                      </a:lnTo>
                      <a:lnTo>
                        <a:pt x="56" y="23"/>
                      </a:lnTo>
                      <a:lnTo>
                        <a:pt x="56" y="28"/>
                      </a:lnTo>
                      <a:lnTo>
                        <a:pt x="61" y="31"/>
                      </a:lnTo>
                      <a:lnTo>
                        <a:pt x="65" y="35"/>
                      </a:lnTo>
                      <a:lnTo>
                        <a:pt x="68" y="39"/>
                      </a:lnTo>
                      <a:lnTo>
                        <a:pt x="68" y="44"/>
                      </a:lnTo>
                      <a:lnTo>
                        <a:pt x="68" y="47"/>
                      </a:lnTo>
                      <a:lnTo>
                        <a:pt x="70" y="50"/>
                      </a:lnTo>
                      <a:lnTo>
                        <a:pt x="75" y="52"/>
                      </a:lnTo>
                      <a:lnTo>
                        <a:pt x="80" y="55"/>
                      </a:lnTo>
                      <a:lnTo>
                        <a:pt x="86" y="59"/>
                      </a:lnTo>
                      <a:lnTo>
                        <a:pt x="90" y="59"/>
                      </a:lnTo>
                      <a:lnTo>
                        <a:pt x="91" y="54"/>
                      </a:lnTo>
                      <a:lnTo>
                        <a:pt x="91" y="47"/>
                      </a:lnTo>
                      <a:lnTo>
                        <a:pt x="91" y="42"/>
                      </a:lnTo>
                      <a:lnTo>
                        <a:pt x="91" y="37"/>
                      </a:lnTo>
                      <a:lnTo>
                        <a:pt x="91" y="32"/>
                      </a:lnTo>
                      <a:lnTo>
                        <a:pt x="88" y="30"/>
                      </a:lnTo>
                      <a:lnTo>
                        <a:pt x="86" y="30"/>
                      </a:lnTo>
                      <a:lnTo>
                        <a:pt x="85" y="29"/>
                      </a:lnTo>
                      <a:lnTo>
                        <a:pt x="84" y="24"/>
                      </a:lnTo>
                      <a:lnTo>
                        <a:pt x="84" y="19"/>
                      </a:lnTo>
                      <a:lnTo>
                        <a:pt x="84" y="14"/>
                      </a:lnTo>
                      <a:lnTo>
                        <a:pt x="85" y="11"/>
                      </a:lnTo>
                      <a:lnTo>
                        <a:pt x="88" y="8"/>
                      </a:lnTo>
                      <a:lnTo>
                        <a:pt x="94" y="6"/>
                      </a:lnTo>
                      <a:lnTo>
                        <a:pt x="99" y="4"/>
                      </a:lnTo>
                      <a:lnTo>
                        <a:pt x="103" y="1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0" name="Freeform 434"/>
                <p:cNvSpPr>
                  <a:spLocks/>
                </p:cNvSpPr>
                <p:nvPr/>
              </p:nvSpPr>
              <p:spPr bwMode="auto">
                <a:xfrm>
                  <a:off x="1771650" y="1920875"/>
                  <a:ext cx="109538" cy="61913"/>
                </a:xfrm>
                <a:custGeom>
                  <a:avLst/>
                  <a:gdLst>
                    <a:gd name="T0" fmla="*/ 2147483647 w 102"/>
                    <a:gd name="T1" fmla="*/ 2147483647 h 60"/>
                    <a:gd name="T2" fmla="*/ 2147483647 w 102"/>
                    <a:gd name="T3" fmla="*/ 2147483647 h 60"/>
                    <a:gd name="T4" fmla="*/ 2147483647 w 102"/>
                    <a:gd name="T5" fmla="*/ 2147483647 h 60"/>
                    <a:gd name="T6" fmla="*/ 2147483647 w 102"/>
                    <a:gd name="T7" fmla="*/ 2147483647 h 60"/>
                    <a:gd name="T8" fmla="*/ 2147483647 w 102"/>
                    <a:gd name="T9" fmla="*/ 2147483647 h 60"/>
                    <a:gd name="T10" fmla="*/ 2147483647 w 102"/>
                    <a:gd name="T11" fmla="*/ 2147483647 h 60"/>
                    <a:gd name="T12" fmla="*/ 2147483647 w 102"/>
                    <a:gd name="T13" fmla="*/ 2147483647 h 60"/>
                    <a:gd name="T14" fmla="*/ 2147483647 w 102"/>
                    <a:gd name="T15" fmla="*/ 2147483647 h 60"/>
                    <a:gd name="T16" fmla="*/ 2147483647 w 102"/>
                    <a:gd name="T17" fmla="*/ 2147483647 h 60"/>
                    <a:gd name="T18" fmla="*/ 2147483647 w 102"/>
                    <a:gd name="T19" fmla="*/ 2147483647 h 60"/>
                    <a:gd name="T20" fmla="*/ 2147483647 w 102"/>
                    <a:gd name="T21" fmla="*/ 2147483647 h 60"/>
                    <a:gd name="T22" fmla="*/ 2147483647 w 102"/>
                    <a:gd name="T23" fmla="*/ 2147483647 h 60"/>
                    <a:gd name="T24" fmla="*/ 2147483647 w 102"/>
                    <a:gd name="T25" fmla="*/ 2147483647 h 60"/>
                    <a:gd name="T26" fmla="*/ 2147483647 w 102"/>
                    <a:gd name="T27" fmla="*/ 2147483647 h 60"/>
                    <a:gd name="T28" fmla="*/ 2147483647 w 102"/>
                    <a:gd name="T29" fmla="*/ 2147483647 h 60"/>
                    <a:gd name="T30" fmla="*/ 2147483647 w 102"/>
                    <a:gd name="T31" fmla="*/ 2147483647 h 60"/>
                    <a:gd name="T32" fmla="*/ 2147483647 w 102"/>
                    <a:gd name="T33" fmla="*/ 2147483647 h 60"/>
                    <a:gd name="T34" fmla="*/ 2147483647 w 102"/>
                    <a:gd name="T35" fmla="*/ 2147483647 h 60"/>
                    <a:gd name="T36" fmla="*/ 2147483647 w 102"/>
                    <a:gd name="T37" fmla="*/ 2147483647 h 60"/>
                    <a:gd name="T38" fmla="*/ 2147483647 w 102"/>
                    <a:gd name="T39" fmla="*/ 2147483647 h 60"/>
                    <a:gd name="T40" fmla="*/ 2147483647 w 102"/>
                    <a:gd name="T41" fmla="*/ 2147483647 h 60"/>
                    <a:gd name="T42" fmla="*/ 2147483647 w 102"/>
                    <a:gd name="T43" fmla="*/ 2147483647 h 60"/>
                    <a:gd name="T44" fmla="*/ 2147483647 w 102"/>
                    <a:gd name="T45" fmla="*/ 2147483647 h 60"/>
                    <a:gd name="T46" fmla="*/ 0 w 102"/>
                    <a:gd name="T47" fmla="*/ 2147483647 h 60"/>
                    <a:gd name="T48" fmla="*/ 2147483647 w 102"/>
                    <a:gd name="T49" fmla="*/ 2147483647 h 60"/>
                    <a:gd name="T50" fmla="*/ 2147483647 w 102"/>
                    <a:gd name="T51" fmla="*/ 2147483647 h 60"/>
                    <a:gd name="T52" fmla="*/ 2147483647 w 102"/>
                    <a:gd name="T53" fmla="*/ 2147483647 h 60"/>
                    <a:gd name="T54" fmla="*/ 2147483647 w 102"/>
                    <a:gd name="T55" fmla="*/ 2147483647 h 60"/>
                    <a:gd name="T56" fmla="*/ 2147483647 w 102"/>
                    <a:gd name="T57" fmla="*/ 2147483647 h 60"/>
                    <a:gd name="T58" fmla="*/ 2147483647 w 102"/>
                    <a:gd name="T59" fmla="*/ 2147483647 h 60"/>
                    <a:gd name="T60" fmla="*/ 2147483647 w 102"/>
                    <a:gd name="T61" fmla="*/ 2147483647 h 60"/>
                    <a:gd name="T62" fmla="*/ 2147483647 w 102"/>
                    <a:gd name="T63" fmla="*/ 2147483647 h 60"/>
                    <a:gd name="T64" fmla="*/ 2147483647 w 102"/>
                    <a:gd name="T65" fmla="*/ 0 h 60"/>
                    <a:gd name="T66" fmla="*/ 2147483647 w 102"/>
                    <a:gd name="T67" fmla="*/ 0 h 60"/>
                    <a:gd name="T68" fmla="*/ 2147483647 w 102"/>
                    <a:gd name="T69" fmla="*/ 0 h 60"/>
                    <a:gd name="T70" fmla="*/ 2147483647 w 102"/>
                    <a:gd name="T71" fmla="*/ 0 h 60"/>
                    <a:gd name="T72" fmla="*/ 2147483647 w 102"/>
                    <a:gd name="T73" fmla="*/ 0 h 60"/>
                    <a:gd name="T74" fmla="*/ 2147483647 w 102"/>
                    <a:gd name="T75" fmla="*/ 0 h 60"/>
                    <a:gd name="T76" fmla="*/ 2147483647 w 102"/>
                    <a:gd name="T77" fmla="*/ 2147483647 h 60"/>
                    <a:gd name="T78" fmla="*/ 2147483647 w 102"/>
                    <a:gd name="T79" fmla="*/ 2147483647 h 60"/>
                    <a:gd name="T80" fmla="*/ 2147483647 w 102"/>
                    <a:gd name="T81" fmla="*/ 2147483647 h 60"/>
                    <a:gd name="T82" fmla="*/ 2147483647 w 102"/>
                    <a:gd name="T83" fmla="*/ 2147483647 h 60"/>
                    <a:gd name="T84" fmla="*/ 2147483647 w 102"/>
                    <a:gd name="T85" fmla="*/ 2147483647 h 60"/>
                    <a:gd name="T86" fmla="*/ 2147483647 w 102"/>
                    <a:gd name="T87" fmla="*/ 2147483647 h 60"/>
                    <a:gd name="T88" fmla="*/ 2147483647 w 102"/>
                    <a:gd name="T89" fmla="*/ 2147483647 h 60"/>
                    <a:gd name="T90" fmla="*/ 2147483647 w 102"/>
                    <a:gd name="T91" fmla="*/ 2147483647 h 60"/>
                    <a:gd name="T92" fmla="*/ 2147483647 w 102"/>
                    <a:gd name="T93" fmla="*/ 2147483647 h 60"/>
                    <a:gd name="T94" fmla="*/ 2147483647 w 102"/>
                    <a:gd name="T95" fmla="*/ 2147483647 h 60"/>
                    <a:gd name="T96" fmla="*/ 2147483647 w 102"/>
                    <a:gd name="T97" fmla="*/ 2147483647 h 6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02" h="60">
                      <a:moveTo>
                        <a:pt x="76" y="40"/>
                      </a:moveTo>
                      <a:lnTo>
                        <a:pt x="75" y="41"/>
                      </a:lnTo>
                      <a:lnTo>
                        <a:pt x="72" y="45"/>
                      </a:lnTo>
                      <a:lnTo>
                        <a:pt x="68" y="46"/>
                      </a:lnTo>
                      <a:lnTo>
                        <a:pt x="66" y="42"/>
                      </a:lnTo>
                      <a:lnTo>
                        <a:pt x="64" y="35"/>
                      </a:lnTo>
                      <a:lnTo>
                        <a:pt x="61" y="30"/>
                      </a:lnTo>
                      <a:lnTo>
                        <a:pt x="58" y="27"/>
                      </a:lnTo>
                      <a:lnTo>
                        <a:pt x="56" y="31"/>
                      </a:lnTo>
                      <a:lnTo>
                        <a:pt x="55" y="38"/>
                      </a:lnTo>
                      <a:lnTo>
                        <a:pt x="55" y="44"/>
                      </a:lnTo>
                      <a:lnTo>
                        <a:pt x="53" y="47"/>
                      </a:lnTo>
                      <a:lnTo>
                        <a:pt x="48" y="47"/>
                      </a:lnTo>
                      <a:lnTo>
                        <a:pt x="42" y="47"/>
                      </a:lnTo>
                      <a:lnTo>
                        <a:pt x="38" y="52"/>
                      </a:lnTo>
                      <a:lnTo>
                        <a:pt x="38" y="57"/>
                      </a:lnTo>
                      <a:lnTo>
                        <a:pt x="38" y="60"/>
                      </a:lnTo>
                      <a:lnTo>
                        <a:pt x="37" y="57"/>
                      </a:lnTo>
                      <a:lnTo>
                        <a:pt x="33" y="54"/>
                      </a:lnTo>
                      <a:lnTo>
                        <a:pt x="27" y="50"/>
                      </a:lnTo>
                      <a:lnTo>
                        <a:pt x="22" y="48"/>
                      </a:lnTo>
                      <a:lnTo>
                        <a:pt x="15" y="48"/>
                      </a:lnTo>
                      <a:lnTo>
                        <a:pt x="6" y="48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4"/>
                      </a:lnTo>
                      <a:lnTo>
                        <a:pt x="17" y="30"/>
                      </a:lnTo>
                      <a:lnTo>
                        <a:pt x="23" y="25"/>
                      </a:lnTo>
                      <a:lnTo>
                        <a:pt x="35" y="19"/>
                      </a:lnTo>
                      <a:lnTo>
                        <a:pt x="46" y="12"/>
                      </a:lnTo>
                      <a:lnTo>
                        <a:pt x="55" y="7"/>
                      </a:lnTo>
                      <a:lnTo>
                        <a:pt x="60" y="2"/>
                      </a:lnTo>
                      <a:lnTo>
                        <a:pt x="68" y="0"/>
                      </a:lnTo>
                      <a:lnTo>
                        <a:pt x="76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3" y="0"/>
                      </a:lnTo>
                      <a:lnTo>
                        <a:pt x="98" y="2"/>
                      </a:lnTo>
                      <a:lnTo>
                        <a:pt x="102" y="6"/>
                      </a:lnTo>
                      <a:lnTo>
                        <a:pt x="99" y="10"/>
                      </a:lnTo>
                      <a:lnTo>
                        <a:pt x="95" y="15"/>
                      </a:lnTo>
                      <a:lnTo>
                        <a:pt x="93" y="17"/>
                      </a:lnTo>
                      <a:lnTo>
                        <a:pt x="93" y="19"/>
                      </a:lnTo>
                      <a:lnTo>
                        <a:pt x="91" y="24"/>
                      </a:lnTo>
                      <a:lnTo>
                        <a:pt x="89" y="31"/>
                      </a:lnTo>
                      <a:lnTo>
                        <a:pt x="86" y="35"/>
                      </a:lnTo>
                      <a:lnTo>
                        <a:pt x="81" y="39"/>
                      </a:lnTo>
                      <a:lnTo>
                        <a:pt x="76" y="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1" name="Freeform 435"/>
                <p:cNvSpPr>
                  <a:spLocks/>
                </p:cNvSpPr>
                <p:nvPr/>
              </p:nvSpPr>
              <p:spPr bwMode="auto">
                <a:xfrm>
                  <a:off x="1987550" y="1982788"/>
                  <a:ext cx="92075" cy="80962"/>
                </a:xfrm>
                <a:custGeom>
                  <a:avLst/>
                  <a:gdLst>
                    <a:gd name="T0" fmla="*/ 2147483647 w 86"/>
                    <a:gd name="T1" fmla="*/ 2147483647 h 80"/>
                    <a:gd name="T2" fmla="*/ 2147483647 w 86"/>
                    <a:gd name="T3" fmla="*/ 0 h 80"/>
                    <a:gd name="T4" fmla="*/ 2147483647 w 86"/>
                    <a:gd name="T5" fmla="*/ 2147483647 h 80"/>
                    <a:gd name="T6" fmla="*/ 2147483647 w 86"/>
                    <a:gd name="T7" fmla="*/ 2147483647 h 80"/>
                    <a:gd name="T8" fmla="*/ 2147483647 w 86"/>
                    <a:gd name="T9" fmla="*/ 2147483647 h 80"/>
                    <a:gd name="T10" fmla="*/ 2147483647 w 86"/>
                    <a:gd name="T11" fmla="*/ 2147483647 h 80"/>
                    <a:gd name="T12" fmla="*/ 2147483647 w 86"/>
                    <a:gd name="T13" fmla="*/ 2147483647 h 80"/>
                    <a:gd name="T14" fmla="*/ 2147483647 w 86"/>
                    <a:gd name="T15" fmla="*/ 2147483647 h 80"/>
                    <a:gd name="T16" fmla="*/ 2147483647 w 86"/>
                    <a:gd name="T17" fmla="*/ 2147483647 h 80"/>
                    <a:gd name="T18" fmla="*/ 2147483647 w 86"/>
                    <a:gd name="T19" fmla="*/ 2147483647 h 80"/>
                    <a:gd name="T20" fmla="*/ 2147483647 w 86"/>
                    <a:gd name="T21" fmla="*/ 2147483647 h 80"/>
                    <a:gd name="T22" fmla="*/ 2147483647 w 86"/>
                    <a:gd name="T23" fmla="*/ 2147483647 h 80"/>
                    <a:gd name="T24" fmla="*/ 2147483647 w 86"/>
                    <a:gd name="T25" fmla="*/ 2147483647 h 80"/>
                    <a:gd name="T26" fmla="*/ 2147483647 w 86"/>
                    <a:gd name="T27" fmla="*/ 2147483647 h 80"/>
                    <a:gd name="T28" fmla="*/ 2147483647 w 86"/>
                    <a:gd name="T29" fmla="*/ 2147483647 h 80"/>
                    <a:gd name="T30" fmla="*/ 2147483647 w 86"/>
                    <a:gd name="T31" fmla="*/ 2147483647 h 80"/>
                    <a:gd name="T32" fmla="*/ 2147483647 w 86"/>
                    <a:gd name="T33" fmla="*/ 2147483647 h 80"/>
                    <a:gd name="T34" fmla="*/ 2147483647 w 86"/>
                    <a:gd name="T35" fmla="*/ 2147483647 h 80"/>
                    <a:gd name="T36" fmla="*/ 2147483647 w 86"/>
                    <a:gd name="T37" fmla="*/ 2147483647 h 80"/>
                    <a:gd name="T38" fmla="*/ 2147483647 w 86"/>
                    <a:gd name="T39" fmla="*/ 2147483647 h 80"/>
                    <a:gd name="T40" fmla="*/ 2147483647 w 86"/>
                    <a:gd name="T41" fmla="*/ 2147483647 h 80"/>
                    <a:gd name="T42" fmla="*/ 2147483647 w 86"/>
                    <a:gd name="T43" fmla="*/ 2147483647 h 80"/>
                    <a:gd name="T44" fmla="*/ 2147483647 w 86"/>
                    <a:gd name="T45" fmla="*/ 2147483647 h 80"/>
                    <a:gd name="T46" fmla="*/ 2147483647 w 86"/>
                    <a:gd name="T47" fmla="*/ 2147483647 h 80"/>
                    <a:gd name="T48" fmla="*/ 2147483647 w 86"/>
                    <a:gd name="T49" fmla="*/ 2147483647 h 80"/>
                    <a:gd name="T50" fmla="*/ 2147483647 w 86"/>
                    <a:gd name="T51" fmla="*/ 2147483647 h 80"/>
                    <a:gd name="T52" fmla="*/ 2147483647 w 86"/>
                    <a:gd name="T53" fmla="*/ 2147483647 h 80"/>
                    <a:gd name="T54" fmla="*/ 2147483647 w 86"/>
                    <a:gd name="T55" fmla="*/ 2147483647 h 80"/>
                    <a:gd name="T56" fmla="*/ 2147483647 w 86"/>
                    <a:gd name="T57" fmla="*/ 2147483647 h 80"/>
                    <a:gd name="T58" fmla="*/ 2147483647 w 86"/>
                    <a:gd name="T59" fmla="*/ 2147483647 h 80"/>
                    <a:gd name="T60" fmla="*/ 2147483647 w 86"/>
                    <a:gd name="T61" fmla="*/ 2147483647 h 80"/>
                    <a:gd name="T62" fmla="*/ 2147483647 w 86"/>
                    <a:gd name="T63" fmla="*/ 2147483647 h 80"/>
                    <a:gd name="T64" fmla="*/ 2147483647 w 86"/>
                    <a:gd name="T65" fmla="*/ 2147483647 h 80"/>
                    <a:gd name="T66" fmla="*/ 2147483647 w 86"/>
                    <a:gd name="T67" fmla="*/ 2147483647 h 8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6" h="80">
                      <a:moveTo>
                        <a:pt x="20" y="16"/>
                      </a:moveTo>
                      <a:lnTo>
                        <a:pt x="17" y="12"/>
                      </a:lnTo>
                      <a:lnTo>
                        <a:pt x="10" y="5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1" y="9"/>
                      </a:lnTo>
                      <a:lnTo>
                        <a:pt x="2" y="15"/>
                      </a:lnTo>
                      <a:lnTo>
                        <a:pt x="3" y="22"/>
                      </a:lnTo>
                      <a:lnTo>
                        <a:pt x="4" y="27"/>
                      </a:lnTo>
                      <a:lnTo>
                        <a:pt x="5" y="33"/>
                      </a:lnTo>
                      <a:lnTo>
                        <a:pt x="8" y="38"/>
                      </a:lnTo>
                      <a:lnTo>
                        <a:pt x="11" y="41"/>
                      </a:lnTo>
                      <a:lnTo>
                        <a:pt x="15" y="42"/>
                      </a:lnTo>
                      <a:lnTo>
                        <a:pt x="18" y="42"/>
                      </a:lnTo>
                      <a:lnTo>
                        <a:pt x="22" y="42"/>
                      </a:lnTo>
                      <a:lnTo>
                        <a:pt x="24" y="43"/>
                      </a:lnTo>
                      <a:lnTo>
                        <a:pt x="23" y="47"/>
                      </a:lnTo>
                      <a:lnTo>
                        <a:pt x="20" y="52"/>
                      </a:lnTo>
                      <a:lnTo>
                        <a:pt x="22" y="54"/>
                      </a:lnTo>
                      <a:lnTo>
                        <a:pt x="24" y="54"/>
                      </a:lnTo>
                      <a:lnTo>
                        <a:pt x="31" y="54"/>
                      </a:lnTo>
                      <a:lnTo>
                        <a:pt x="38" y="53"/>
                      </a:lnTo>
                      <a:lnTo>
                        <a:pt x="41" y="53"/>
                      </a:lnTo>
                      <a:lnTo>
                        <a:pt x="42" y="54"/>
                      </a:lnTo>
                      <a:lnTo>
                        <a:pt x="42" y="58"/>
                      </a:lnTo>
                      <a:lnTo>
                        <a:pt x="40" y="65"/>
                      </a:lnTo>
                      <a:lnTo>
                        <a:pt x="38" y="73"/>
                      </a:lnTo>
                      <a:lnTo>
                        <a:pt x="38" y="79"/>
                      </a:lnTo>
                      <a:lnTo>
                        <a:pt x="43" y="80"/>
                      </a:lnTo>
                      <a:lnTo>
                        <a:pt x="54" y="77"/>
                      </a:lnTo>
                      <a:lnTo>
                        <a:pt x="64" y="72"/>
                      </a:lnTo>
                      <a:lnTo>
                        <a:pt x="72" y="66"/>
                      </a:lnTo>
                      <a:lnTo>
                        <a:pt x="76" y="64"/>
                      </a:lnTo>
                      <a:lnTo>
                        <a:pt x="75" y="62"/>
                      </a:lnTo>
                      <a:lnTo>
                        <a:pt x="72" y="57"/>
                      </a:lnTo>
                      <a:lnTo>
                        <a:pt x="72" y="54"/>
                      </a:lnTo>
                      <a:lnTo>
                        <a:pt x="75" y="54"/>
                      </a:lnTo>
                      <a:lnTo>
                        <a:pt x="79" y="56"/>
                      </a:lnTo>
                      <a:lnTo>
                        <a:pt x="84" y="58"/>
                      </a:lnTo>
                      <a:lnTo>
                        <a:pt x="86" y="57"/>
                      </a:lnTo>
                      <a:lnTo>
                        <a:pt x="83" y="50"/>
                      </a:lnTo>
                      <a:lnTo>
                        <a:pt x="77" y="42"/>
                      </a:lnTo>
                      <a:lnTo>
                        <a:pt x="72" y="39"/>
                      </a:lnTo>
                      <a:lnTo>
                        <a:pt x="71" y="37"/>
                      </a:lnTo>
                      <a:lnTo>
                        <a:pt x="72" y="31"/>
                      </a:lnTo>
                      <a:lnTo>
                        <a:pt x="76" y="22"/>
                      </a:lnTo>
                      <a:lnTo>
                        <a:pt x="77" y="15"/>
                      </a:lnTo>
                      <a:lnTo>
                        <a:pt x="76" y="9"/>
                      </a:lnTo>
                      <a:lnTo>
                        <a:pt x="71" y="7"/>
                      </a:lnTo>
                      <a:lnTo>
                        <a:pt x="65" y="8"/>
                      </a:lnTo>
                      <a:lnTo>
                        <a:pt x="64" y="10"/>
                      </a:lnTo>
                      <a:lnTo>
                        <a:pt x="63" y="12"/>
                      </a:lnTo>
                      <a:lnTo>
                        <a:pt x="60" y="11"/>
                      </a:lnTo>
                      <a:lnTo>
                        <a:pt x="55" y="8"/>
                      </a:lnTo>
                      <a:lnTo>
                        <a:pt x="50" y="3"/>
                      </a:lnTo>
                      <a:lnTo>
                        <a:pt x="47" y="2"/>
                      </a:lnTo>
                      <a:lnTo>
                        <a:pt x="45" y="3"/>
                      </a:lnTo>
                      <a:lnTo>
                        <a:pt x="45" y="7"/>
                      </a:lnTo>
                      <a:lnTo>
                        <a:pt x="47" y="11"/>
                      </a:lnTo>
                      <a:lnTo>
                        <a:pt x="48" y="13"/>
                      </a:lnTo>
                      <a:lnTo>
                        <a:pt x="47" y="16"/>
                      </a:lnTo>
                      <a:lnTo>
                        <a:pt x="43" y="15"/>
                      </a:lnTo>
                      <a:lnTo>
                        <a:pt x="39" y="11"/>
                      </a:lnTo>
                      <a:lnTo>
                        <a:pt x="35" y="9"/>
                      </a:lnTo>
                      <a:lnTo>
                        <a:pt x="32" y="11"/>
                      </a:lnTo>
                      <a:lnTo>
                        <a:pt x="28" y="15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2" name="Freeform 436"/>
                <p:cNvSpPr>
                  <a:spLocks/>
                </p:cNvSpPr>
                <p:nvPr/>
              </p:nvSpPr>
              <p:spPr bwMode="auto">
                <a:xfrm>
                  <a:off x="2081213" y="2032000"/>
                  <a:ext cx="36512" cy="46038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2147483647 h 46"/>
                    <a:gd name="T8" fmla="*/ 2147483647 w 34"/>
                    <a:gd name="T9" fmla="*/ 2147483647 h 46"/>
                    <a:gd name="T10" fmla="*/ 2147483647 w 34"/>
                    <a:gd name="T11" fmla="*/ 2147483647 h 46"/>
                    <a:gd name="T12" fmla="*/ 2147483647 w 34"/>
                    <a:gd name="T13" fmla="*/ 2147483647 h 46"/>
                    <a:gd name="T14" fmla="*/ 0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0 h 46"/>
                    <a:gd name="T50" fmla="*/ 2147483647 w 34"/>
                    <a:gd name="T51" fmla="*/ 0 h 46"/>
                    <a:gd name="T52" fmla="*/ 2147483647 w 34"/>
                    <a:gd name="T53" fmla="*/ 0 h 46"/>
                    <a:gd name="T54" fmla="*/ 2147483647 w 34"/>
                    <a:gd name="T55" fmla="*/ 2147483647 h 46"/>
                    <a:gd name="T56" fmla="*/ 2147483647 w 34"/>
                    <a:gd name="T57" fmla="*/ 2147483647 h 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4" h="46">
                      <a:moveTo>
                        <a:pt x="14" y="4"/>
                      </a:moveTo>
                      <a:lnTo>
                        <a:pt x="14" y="5"/>
                      </a:lnTo>
                      <a:lnTo>
                        <a:pt x="13" y="7"/>
                      </a:lnTo>
                      <a:lnTo>
                        <a:pt x="11" y="12"/>
                      </a:lnTo>
                      <a:lnTo>
                        <a:pt x="7" y="15"/>
                      </a:lnTo>
                      <a:lnTo>
                        <a:pt x="4" y="18"/>
                      </a:lnTo>
                      <a:lnTo>
                        <a:pt x="1" y="23"/>
                      </a:lnTo>
                      <a:lnTo>
                        <a:pt x="0" y="28"/>
                      </a:lnTo>
                      <a:lnTo>
                        <a:pt x="3" y="31"/>
                      </a:lnTo>
                      <a:lnTo>
                        <a:pt x="7" y="35"/>
                      </a:lnTo>
                      <a:lnTo>
                        <a:pt x="12" y="37"/>
                      </a:lnTo>
                      <a:lnTo>
                        <a:pt x="16" y="40"/>
                      </a:lnTo>
                      <a:lnTo>
                        <a:pt x="19" y="44"/>
                      </a:lnTo>
                      <a:lnTo>
                        <a:pt x="22" y="46"/>
                      </a:lnTo>
                      <a:lnTo>
                        <a:pt x="27" y="44"/>
                      </a:lnTo>
                      <a:lnTo>
                        <a:pt x="31" y="40"/>
                      </a:lnTo>
                      <a:lnTo>
                        <a:pt x="34" y="35"/>
                      </a:lnTo>
                      <a:lnTo>
                        <a:pt x="34" y="29"/>
                      </a:lnTo>
                      <a:lnTo>
                        <a:pt x="33" y="24"/>
                      </a:lnTo>
                      <a:lnTo>
                        <a:pt x="30" y="20"/>
                      </a:lnTo>
                      <a:lnTo>
                        <a:pt x="30" y="15"/>
                      </a:lnTo>
                      <a:lnTo>
                        <a:pt x="29" y="9"/>
                      </a:lnTo>
                      <a:lnTo>
                        <a:pt x="27" y="5"/>
                      </a:lnTo>
                      <a:lnTo>
                        <a:pt x="23" y="1"/>
                      </a:lnTo>
                      <a:lnTo>
                        <a:pt x="22" y="0"/>
                      </a:lnTo>
                      <a:lnTo>
                        <a:pt x="21" y="0"/>
                      </a:lnTo>
                      <a:lnTo>
                        <a:pt x="19" y="0"/>
                      </a:lnTo>
                      <a:lnTo>
                        <a:pt x="16" y="1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3" name="Freeform 437"/>
                <p:cNvSpPr>
                  <a:spLocks/>
                </p:cNvSpPr>
                <p:nvPr/>
              </p:nvSpPr>
              <p:spPr bwMode="auto">
                <a:xfrm>
                  <a:off x="2071688" y="1968500"/>
                  <a:ext cx="215900" cy="103188"/>
                </a:xfrm>
                <a:custGeom>
                  <a:avLst/>
                  <a:gdLst>
                    <a:gd name="T0" fmla="*/ 2147483647 w 202"/>
                    <a:gd name="T1" fmla="*/ 2147483647 h 100"/>
                    <a:gd name="T2" fmla="*/ 2147483647 w 202"/>
                    <a:gd name="T3" fmla="*/ 2147483647 h 100"/>
                    <a:gd name="T4" fmla="*/ 2147483647 w 202"/>
                    <a:gd name="T5" fmla="*/ 2147483647 h 100"/>
                    <a:gd name="T6" fmla="*/ 2147483647 w 202"/>
                    <a:gd name="T7" fmla="*/ 2147483647 h 100"/>
                    <a:gd name="T8" fmla="*/ 2147483647 w 202"/>
                    <a:gd name="T9" fmla="*/ 2147483647 h 100"/>
                    <a:gd name="T10" fmla="*/ 2147483647 w 202"/>
                    <a:gd name="T11" fmla="*/ 2147483647 h 100"/>
                    <a:gd name="T12" fmla="*/ 2147483647 w 202"/>
                    <a:gd name="T13" fmla="*/ 2147483647 h 100"/>
                    <a:gd name="T14" fmla="*/ 2147483647 w 202"/>
                    <a:gd name="T15" fmla="*/ 2147483647 h 100"/>
                    <a:gd name="T16" fmla="*/ 2147483647 w 202"/>
                    <a:gd name="T17" fmla="*/ 2147483647 h 100"/>
                    <a:gd name="T18" fmla="*/ 2147483647 w 202"/>
                    <a:gd name="T19" fmla="*/ 2147483647 h 100"/>
                    <a:gd name="T20" fmla="*/ 2147483647 w 202"/>
                    <a:gd name="T21" fmla="*/ 2147483647 h 100"/>
                    <a:gd name="T22" fmla="*/ 2147483647 w 202"/>
                    <a:gd name="T23" fmla="*/ 2147483647 h 100"/>
                    <a:gd name="T24" fmla="*/ 2147483647 w 202"/>
                    <a:gd name="T25" fmla="*/ 2147483647 h 100"/>
                    <a:gd name="T26" fmla="*/ 2147483647 w 202"/>
                    <a:gd name="T27" fmla="*/ 2147483647 h 100"/>
                    <a:gd name="T28" fmla="*/ 2147483647 w 202"/>
                    <a:gd name="T29" fmla="*/ 2147483647 h 100"/>
                    <a:gd name="T30" fmla="*/ 2147483647 w 202"/>
                    <a:gd name="T31" fmla="*/ 2147483647 h 100"/>
                    <a:gd name="T32" fmla="*/ 2147483647 w 202"/>
                    <a:gd name="T33" fmla="*/ 2147483647 h 100"/>
                    <a:gd name="T34" fmla="*/ 2147483647 w 202"/>
                    <a:gd name="T35" fmla="*/ 2147483647 h 100"/>
                    <a:gd name="T36" fmla="*/ 2147483647 w 202"/>
                    <a:gd name="T37" fmla="*/ 2147483647 h 100"/>
                    <a:gd name="T38" fmla="*/ 2147483647 w 202"/>
                    <a:gd name="T39" fmla="*/ 2147483647 h 100"/>
                    <a:gd name="T40" fmla="*/ 2147483647 w 202"/>
                    <a:gd name="T41" fmla="*/ 2147483647 h 100"/>
                    <a:gd name="T42" fmla="*/ 2147483647 w 202"/>
                    <a:gd name="T43" fmla="*/ 2147483647 h 100"/>
                    <a:gd name="T44" fmla="*/ 2147483647 w 202"/>
                    <a:gd name="T45" fmla="*/ 2147483647 h 100"/>
                    <a:gd name="T46" fmla="*/ 2147483647 w 202"/>
                    <a:gd name="T47" fmla="*/ 2147483647 h 100"/>
                    <a:gd name="T48" fmla="*/ 2147483647 w 202"/>
                    <a:gd name="T49" fmla="*/ 2147483647 h 100"/>
                    <a:gd name="T50" fmla="*/ 2147483647 w 202"/>
                    <a:gd name="T51" fmla="*/ 2147483647 h 100"/>
                    <a:gd name="T52" fmla="*/ 2147483647 w 202"/>
                    <a:gd name="T53" fmla="*/ 2147483647 h 100"/>
                    <a:gd name="T54" fmla="*/ 0 w 202"/>
                    <a:gd name="T55" fmla="*/ 2147483647 h 100"/>
                    <a:gd name="T56" fmla="*/ 2147483647 w 202"/>
                    <a:gd name="T57" fmla="*/ 2147483647 h 100"/>
                    <a:gd name="T58" fmla="*/ 2147483647 w 202"/>
                    <a:gd name="T59" fmla="*/ 0 h 100"/>
                    <a:gd name="T60" fmla="*/ 2147483647 w 202"/>
                    <a:gd name="T61" fmla="*/ 2147483647 h 100"/>
                    <a:gd name="T62" fmla="*/ 2147483647 w 202"/>
                    <a:gd name="T63" fmla="*/ 2147483647 h 100"/>
                    <a:gd name="T64" fmla="*/ 2147483647 w 202"/>
                    <a:gd name="T65" fmla="*/ 2147483647 h 100"/>
                    <a:gd name="T66" fmla="*/ 2147483647 w 202"/>
                    <a:gd name="T67" fmla="*/ 2147483647 h 100"/>
                    <a:gd name="T68" fmla="*/ 2147483647 w 202"/>
                    <a:gd name="T69" fmla="*/ 2147483647 h 100"/>
                    <a:gd name="T70" fmla="*/ 2147483647 w 202"/>
                    <a:gd name="T71" fmla="*/ 2147483647 h 100"/>
                    <a:gd name="T72" fmla="*/ 2147483647 w 202"/>
                    <a:gd name="T73" fmla="*/ 2147483647 h 100"/>
                    <a:gd name="T74" fmla="*/ 2147483647 w 202"/>
                    <a:gd name="T75" fmla="*/ 2147483647 h 100"/>
                    <a:gd name="T76" fmla="*/ 2147483647 w 202"/>
                    <a:gd name="T77" fmla="*/ 2147483647 h 100"/>
                    <a:gd name="T78" fmla="*/ 2147483647 w 202"/>
                    <a:gd name="T79" fmla="*/ 2147483647 h 100"/>
                    <a:gd name="T80" fmla="*/ 2147483647 w 202"/>
                    <a:gd name="T81" fmla="*/ 2147483647 h 100"/>
                    <a:gd name="T82" fmla="*/ 2147483647 w 202"/>
                    <a:gd name="T83" fmla="*/ 2147483647 h 100"/>
                    <a:gd name="T84" fmla="*/ 2147483647 w 202"/>
                    <a:gd name="T85" fmla="*/ 2147483647 h 100"/>
                    <a:gd name="T86" fmla="*/ 2147483647 w 202"/>
                    <a:gd name="T87" fmla="*/ 2147483647 h 10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02" h="100">
                      <a:moveTo>
                        <a:pt x="166" y="28"/>
                      </a:moveTo>
                      <a:lnTo>
                        <a:pt x="169" y="29"/>
                      </a:lnTo>
                      <a:lnTo>
                        <a:pt x="176" y="30"/>
                      </a:lnTo>
                      <a:lnTo>
                        <a:pt x="184" y="33"/>
                      </a:lnTo>
                      <a:lnTo>
                        <a:pt x="191" y="37"/>
                      </a:lnTo>
                      <a:lnTo>
                        <a:pt x="196" y="41"/>
                      </a:lnTo>
                      <a:lnTo>
                        <a:pt x="198" y="46"/>
                      </a:lnTo>
                      <a:lnTo>
                        <a:pt x="201" y="52"/>
                      </a:lnTo>
                      <a:lnTo>
                        <a:pt x="201" y="60"/>
                      </a:lnTo>
                      <a:lnTo>
                        <a:pt x="201" y="67"/>
                      </a:lnTo>
                      <a:lnTo>
                        <a:pt x="202" y="69"/>
                      </a:lnTo>
                      <a:lnTo>
                        <a:pt x="201" y="73"/>
                      </a:lnTo>
                      <a:lnTo>
                        <a:pt x="196" y="76"/>
                      </a:lnTo>
                      <a:lnTo>
                        <a:pt x="190" y="81"/>
                      </a:lnTo>
                      <a:lnTo>
                        <a:pt x="186" y="84"/>
                      </a:lnTo>
                      <a:lnTo>
                        <a:pt x="180" y="85"/>
                      </a:lnTo>
                      <a:lnTo>
                        <a:pt x="172" y="85"/>
                      </a:lnTo>
                      <a:lnTo>
                        <a:pt x="166" y="84"/>
                      </a:lnTo>
                      <a:lnTo>
                        <a:pt x="163" y="83"/>
                      </a:lnTo>
                      <a:lnTo>
                        <a:pt x="160" y="84"/>
                      </a:lnTo>
                      <a:lnTo>
                        <a:pt x="156" y="88"/>
                      </a:lnTo>
                      <a:lnTo>
                        <a:pt x="152" y="90"/>
                      </a:lnTo>
                      <a:lnTo>
                        <a:pt x="148" y="91"/>
                      </a:lnTo>
                      <a:lnTo>
                        <a:pt x="142" y="92"/>
                      </a:lnTo>
                      <a:lnTo>
                        <a:pt x="136" y="92"/>
                      </a:lnTo>
                      <a:lnTo>
                        <a:pt x="130" y="93"/>
                      </a:lnTo>
                      <a:lnTo>
                        <a:pt x="125" y="93"/>
                      </a:lnTo>
                      <a:lnTo>
                        <a:pt x="120" y="94"/>
                      </a:lnTo>
                      <a:lnTo>
                        <a:pt x="116" y="96"/>
                      </a:lnTo>
                      <a:lnTo>
                        <a:pt x="111" y="98"/>
                      </a:lnTo>
                      <a:lnTo>
                        <a:pt x="106" y="99"/>
                      </a:lnTo>
                      <a:lnTo>
                        <a:pt x="100" y="100"/>
                      </a:lnTo>
                      <a:lnTo>
                        <a:pt x="92" y="100"/>
                      </a:lnTo>
                      <a:lnTo>
                        <a:pt x="84" y="99"/>
                      </a:lnTo>
                      <a:lnTo>
                        <a:pt x="77" y="99"/>
                      </a:lnTo>
                      <a:lnTo>
                        <a:pt x="73" y="97"/>
                      </a:lnTo>
                      <a:lnTo>
                        <a:pt x="68" y="93"/>
                      </a:lnTo>
                      <a:lnTo>
                        <a:pt x="63" y="90"/>
                      </a:lnTo>
                      <a:lnTo>
                        <a:pt x="58" y="85"/>
                      </a:lnTo>
                      <a:lnTo>
                        <a:pt x="53" y="79"/>
                      </a:lnTo>
                      <a:lnTo>
                        <a:pt x="52" y="71"/>
                      </a:lnTo>
                      <a:lnTo>
                        <a:pt x="53" y="61"/>
                      </a:lnTo>
                      <a:lnTo>
                        <a:pt x="53" y="54"/>
                      </a:lnTo>
                      <a:lnTo>
                        <a:pt x="53" y="48"/>
                      </a:lnTo>
                      <a:lnTo>
                        <a:pt x="51" y="44"/>
                      </a:lnTo>
                      <a:lnTo>
                        <a:pt x="49" y="39"/>
                      </a:lnTo>
                      <a:lnTo>
                        <a:pt x="46" y="35"/>
                      </a:lnTo>
                      <a:lnTo>
                        <a:pt x="42" y="32"/>
                      </a:lnTo>
                      <a:lnTo>
                        <a:pt x="36" y="32"/>
                      </a:lnTo>
                      <a:lnTo>
                        <a:pt x="30" y="33"/>
                      </a:lnTo>
                      <a:lnTo>
                        <a:pt x="28" y="35"/>
                      </a:lnTo>
                      <a:lnTo>
                        <a:pt x="24" y="35"/>
                      </a:lnTo>
                      <a:lnTo>
                        <a:pt x="20" y="31"/>
                      </a:lnTo>
                      <a:lnTo>
                        <a:pt x="12" y="25"/>
                      </a:lnTo>
                      <a:lnTo>
                        <a:pt x="5" y="22"/>
                      </a:lnTo>
                      <a:lnTo>
                        <a:pt x="0" y="16"/>
                      </a:lnTo>
                      <a:lnTo>
                        <a:pt x="1" y="9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0" y="6"/>
                      </a:lnTo>
                      <a:lnTo>
                        <a:pt x="34" y="12"/>
                      </a:lnTo>
                      <a:lnTo>
                        <a:pt x="37" y="17"/>
                      </a:lnTo>
                      <a:lnTo>
                        <a:pt x="43" y="21"/>
                      </a:lnTo>
                      <a:lnTo>
                        <a:pt x="49" y="20"/>
                      </a:lnTo>
                      <a:lnTo>
                        <a:pt x="52" y="16"/>
                      </a:lnTo>
                      <a:lnTo>
                        <a:pt x="54" y="13"/>
                      </a:lnTo>
                      <a:lnTo>
                        <a:pt x="59" y="12"/>
                      </a:lnTo>
                      <a:lnTo>
                        <a:pt x="63" y="13"/>
                      </a:lnTo>
                      <a:lnTo>
                        <a:pt x="67" y="13"/>
                      </a:lnTo>
                      <a:lnTo>
                        <a:pt x="69" y="16"/>
                      </a:lnTo>
                      <a:lnTo>
                        <a:pt x="70" y="21"/>
                      </a:lnTo>
                      <a:lnTo>
                        <a:pt x="73" y="29"/>
                      </a:lnTo>
                      <a:lnTo>
                        <a:pt x="80" y="36"/>
                      </a:lnTo>
                      <a:lnTo>
                        <a:pt x="85" y="43"/>
                      </a:lnTo>
                      <a:lnTo>
                        <a:pt x="88" y="50"/>
                      </a:lnTo>
                      <a:lnTo>
                        <a:pt x="91" y="53"/>
                      </a:lnTo>
                      <a:lnTo>
                        <a:pt x="100" y="52"/>
                      </a:lnTo>
                      <a:lnTo>
                        <a:pt x="111" y="51"/>
                      </a:lnTo>
                      <a:lnTo>
                        <a:pt x="119" y="52"/>
                      </a:lnTo>
                      <a:lnTo>
                        <a:pt x="123" y="53"/>
                      </a:lnTo>
                      <a:lnTo>
                        <a:pt x="128" y="51"/>
                      </a:lnTo>
                      <a:lnTo>
                        <a:pt x="133" y="46"/>
                      </a:lnTo>
                      <a:lnTo>
                        <a:pt x="138" y="41"/>
                      </a:lnTo>
                      <a:lnTo>
                        <a:pt x="143" y="37"/>
                      </a:lnTo>
                      <a:lnTo>
                        <a:pt x="149" y="32"/>
                      </a:lnTo>
                      <a:lnTo>
                        <a:pt x="154" y="29"/>
                      </a:lnTo>
                      <a:lnTo>
                        <a:pt x="166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4" name="Freeform 438"/>
                <p:cNvSpPr>
                  <a:spLocks/>
                </p:cNvSpPr>
                <p:nvPr/>
              </p:nvSpPr>
              <p:spPr bwMode="auto">
                <a:xfrm>
                  <a:off x="1901825" y="1903413"/>
                  <a:ext cx="44450" cy="38100"/>
                </a:xfrm>
                <a:custGeom>
                  <a:avLst/>
                  <a:gdLst>
                    <a:gd name="T0" fmla="*/ 2147483647 w 40"/>
                    <a:gd name="T1" fmla="*/ 2147483647 h 37"/>
                    <a:gd name="T2" fmla="*/ 2147483647 w 40"/>
                    <a:gd name="T3" fmla="*/ 2147483647 h 37"/>
                    <a:gd name="T4" fmla="*/ 2147483647 w 40"/>
                    <a:gd name="T5" fmla="*/ 2147483647 h 37"/>
                    <a:gd name="T6" fmla="*/ 2147483647 w 40"/>
                    <a:gd name="T7" fmla="*/ 2147483647 h 37"/>
                    <a:gd name="T8" fmla="*/ 2147483647 w 40"/>
                    <a:gd name="T9" fmla="*/ 2147483647 h 37"/>
                    <a:gd name="T10" fmla="*/ 2147483647 w 40"/>
                    <a:gd name="T11" fmla="*/ 2147483647 h 37"/>
                    <a:gd name="T12" fmla="*/ 2147483647 w 40"/>
                    <a:gd name="T13" fmla="*/ 2147483647 h 37"/>
                    <a:gd name="T14" fmla="*/ 2147483647 w 40"/>
                    <a:gd name="T15" fmla="*/ 2147483647 h 37"/>
                    <a:gd name="T16" fmla="*/ 2147483647 w 40"/>
                    <a:gd name="T17" fmla="*/ 2147483647 h 37"/>
                    <a:gd name="T18" fmla="*/ 2147483647 w 40"/>
                    <a:gd name="T19" fmla="*/ 2147483647 h 37"/>
                    <a:gd name="T20" fmla="*/ 2147483647 w 40"/>
                    <a:gd name="T21" fmla="*/ 2147483647 h 37"/>
                    <a:gd name="T22" fmla="*/ 2147483647 w 40"/>
                    <a:gd name="T23" fmla="*/ 2147483647 h 37"/>
                    <a:gd name="T24" fmla="*/ 2147483647 w 40"/>
                    <a:gd name="T25" fmla="*/ 2147483647 h 37"/>
                    <a:gd name="T26" fmla="*/ 2147483647 w 40"/>
                    <a:gd name="T27" fmla="*/ 2147483647 h 37"/>
                    <a:gd name="T28" fmla="*/ 0 w 40"/>
                    <a:gd name="T29" fmla="*/ 2147483647 h 37"/>
                    <a:gd name="T30" fmla="*/ 2147483647 w 40"/>
                    <a:gd name="T31" fmla="*/ 2147483647 h 37"/>
                    <a:gd name="T32" fmla="*/ 2147483647 w 40"/>
                    <a:gd name="T33" fmla="*/ 2147483647 h 37"/>
                    <a:gd name="T34" fmla="*/ 2147483647 w 40"/>
                    <a:gd name="T35" fmla="*/ 2147483647 h 37"/>
                    <a:gd name="T36" fmla="*/ 2147483647 w 40"/>
                    <a:gd name="T37" fmla="*/ 2147483647 h 37"/>
                    <a:gd name="T38" fmla="*/ 2147483647 w 40"/>
                    <a:gd name="T39" fmla="*/ 0 h 37"/>
                    <a:gd name="T40" fmla="*/ 2147483647 w 40"/>
                    <a:gd name="T41" fmla="*/ 2147483647 h 37"/>
                    <a:gd name="T42" fmla="*/ 2147483647 w 40"/>
                    <a:gd name="T43" fmla="*/ 2147483647 h 37"/>
                    <a:gd name="T44" fmla="*/ 2147483647 w 40"/>
                    <a:gd name="T45" fmla="*/ 2147483647 h 37"/>
                    <a:gd name="T46" fmla="*/ 2147483647 w 40"/>
                    <a:gd name="T47" fmla="*/ 2147483647 h 37"/>
                    <a:gd name="T48" fmla="*/ 2147483647 w 40"/>
                    <a:gd name="T49" fmla="*/ 2147483647 h 3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7">
                      <a:moveTo>
                        <a:pt x="38" y="20"/>
                      </a:moveTo>
                      <a:lnTo>
                        <a:pt x="37" y="21"/>
                      </a:lnTo>
                      <a:lnTo>
                        <a:pt x="35" y="26"/>
                      </a:lnTo>
                      <a:lnTo>
                        <a:pt x="32" y="30"/>
                      </a:lnTo>
                      <a:lnTo>
                        <a:pt x="28" y="34"/>
                      </a:lnTo>
                      <a:lnTo>
                        <a:pt x="24" y="36"/>
                      </a:lnTo>
                      <a:lnTo>
                        <a:pt x="19" y="37"/>
                      </a:lnTo>
                      <a:lnTo>
                        <a:pt x="14" y="37"/>
                      </a:lnTo>
                      <a:lnTo>
                        <a:pt x="13" y="37"/>
                      </a:lnTo>
                      <a:lnTo>
                        <a:pt x="12" y="36"/>
                      </a:lnTo>
                      <a:lnTo>
                        <a:pt x="11" y="34"/>
                      </a:lnTo>
                      <a:lnTo>
                        <a:pt x="9" y="32"/>
                      </a:lnTo>
                      <a:lnTo>
                        <a:pt x="5" y="28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6" y="12"/>
                      </a:lnTo>
                      <a:lnTo>
                        <a:pt x="12" y="7"/>
                      </a:lnTo>
                      <a:lnTo>
                        <a:pt x="17" y="3"/>
                      </a:lnTo>
                      <a:lnTo>
                        <a:pt x="20" y="0"/>
                      </a:lnTo>
                      <a:lnTo>
                        <a:pt x="25" y="2"/>
                      </a:lnTo>
                      <a:lnTo>
                        <a:pt x="32" y="4"/>
                      </a:lnTo>
                      <a:lnTo>
                        <a:pt x="37" y="7"/>
                      </a:lnTo>
                      <a:lnTo>
                        <a:pt x="40" y="12"/>
                      </a:lnTo>
                      <a:lnTo>
                        <a:pt x="38" y="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5" name="Freeform 439"/>
                <p:cNvSpPr>
                  <a:spLocks/>
                </p:cNvSpPr>
                <p:nvPr/>
              </p:nvSpPr>
              <p:spPr bwMode="auto">
                <a:xfrm flipV="1">
                  <a:off x="2071688" y="1662113"/>
                  <a:ext cx="215900" cy="323850"/>
                </a:xfrm>
                <a:custGeom>
                  <a:avLst/>
                  <a:gdLst>
                    <a:gd name="T0" fmla="*/ 2147483647 w 201"/>
                    <a:gd name="T1" fmla="*/ 2147483647 h 319"/>
                    <a:gd name="T2" fmla="*/ 2147483647 w 201"/>
                    <a:gd name="T3" fmla="*/ 2147483647 h 319"/>
                    <a:gd name="T4" fmla="*/ 2147483647 w 201"/>
                    <a:gd name="T5" fmla="*/ 2147483647 h 319"/>
                    <a:gd name="T6" fmla="*/ 2147483647 w 201"/>
                    <a:gd name="T7" fmla="*/ 2147483647 h 319"/>
                    <a:gd name="T8" fmla="*/ 2147483647 w 201"/>
                    <a:gd name="T9" fmla="*/ 2147483647 h 319"/>
                    <a:gd name="T10" fmla="*/ 2147483647 w 201"/>
                    <a:gd name="T11" fmla="*/ 2147483647 h 319"/>
                    <a:gd name="T12" fmla="*/ 2147483647 w 201"/>
                    <a:gd name="T13" fmla="*/ 2147483647 h 319"/>
                    <a:gd name="T14" fmla="*/ 2147483647 w 201"/>
                    <a:gd name="T15" fmla="*/ 2147483647 h 319"/>
                    <a:gd name="T16" fmla="*/ 2147483647 w 201"/>
                    <a:gd name="T17" fmla="*/ 2147483647 h 319"/>
                    <a:gd name="T18" fmla="*/ 2147483647 w 201"/>
                    <a:gd name="T19" fmla="*/ 2147483647 h 319"/>
                    <a:gd name="T20" fmla="*/ 2147483647 w 201"/>
                    <a:gd name="T21" fmla="*/ 2147483647 h 319"/>
                    <a:gd name="T22" fmla="*/ 2147483647 w 201"/>
                    <a:gd name="T23" fmla="*/ 2147483647 h 319"/>
                    <a:gd name="T24" fmla="*/ 2147483647 w 201"/>
                    <a:gd name="T25" fmla="*/ 2147483647 h 319"/>
                    <a:gd name="T26" fmla="*/ 2147483647 w 201"/>
                    <a:gd name="T27" fmla="*/ 2147483647 h 319"/>
                    <a:gd name="T28" fmla="*/ 2147483647 w 201"/>
                    <a:gd name="T29" fmla="*/ 2147483647 h 319"/>
                    <a:gd name="T30" fmla="*/ 2147483647 w 201"/>
                    <a:gd name="T31" fmla="*/ 2147483647 h 319"/>
                    <a:gd name="T32" fmla="*/ 2147483647 w 201"/>
                    <a:gd name="T33" fmla="*/ 2147483647 h 319"/>
                    <a:gd name="T34" fmla="*/ 2147483647 w 201"/>
                    <a:gd name="T35" fmla="*/ 2147483647 h 319"/>
                    <a:gd name="T36" fmla="*/ 2147483647 w 201"/>
                    <a:gd name="T37" fmla="*/ 2147483647 h 319"/>
                    <a:gd name="T38" fmla="*/ 2147483647 w 201"/>
                    <a:gd name="T39" fmla="*/ 2147483647 h 319"/>
                    <a:gd name="T40" fmla="*/ 2147483647 w 201"/>
                    <a:gd name="T41" fmla="*/ 2147483647 h 319"/>
                    <a:gd name="T42" fmla="*/ 2147483647 w 201"/>
                    <a:gd name="T43" fmla="*/ 2147483647 h 319"/>
                    <a:gd name="T44" fmla="*/ 2147483647 w 201"/>
                    <a:gd name="T45" fmla="*/ 2147483647 h 319"/>
                    <a:gd name="T46" fmla="*/ 2147483647 w 201"/>
                    <a:gd name="T47" fmla="*/ 2147483647 h 319"/>
                    <a:gd name="T48" fmla="*/ 2147483647 w 201"/>
                    <a:gd name="T49" fmla="*/ 2147483647 h 319"/>
                    <a:gd name="T50" fmla="*/ 2147483647 w 201"/>
                    <a:gd name="T51" fmla="*/ 0 h 319"/>
                    <a:gd name="T52" fmla="*/ 2147483647 w 201"/>
                    <a:gd name="T53" fmla="*/ 2147483647 h 319"/>
                    <a:gd name="T54" fmla="*/ 2147483647 w 201"/>
                    <a:gd name="T55" fmla="*/ 2147483647 h 319"/>
                    <a:gd name="T56" fmla="*/ 2147483647 w 201"/>
                    <a:gd name="T57" fmla="*/ 2147483647 h 319"/>
                    <a:gd name="T58" fmla="*/ 2147483647 w 201"/>
                    <a:gd name="T59" fmla="*/ 2147483647 h 319"/>
                    <a:gd name="T60" fmla="*/ 2147483647 w 201"/>
                    <a:gd name="T61" fmla="*/ 2147483647 h 319"/>
                    <a:gd name="T62" fmla="*/ 2147483647 w 201"/>
                    <a:gd name="T63" fmla="*/ 2147483647 h 319"/>
                    <a:gd name="T64" fmla="*/ 2147483647 w 201"/>
                    <a:gd name="T65" fmla="*/ 2147483647 h 319"/>
                    <a:gd name="T66" fmla="*/ 2147483647 w 201"/>
                    <a:gd name="T67" fmla="*/ 2147483647 h 319"/>
                    <a:gd name="T68" fmla="*/ 2147483647 w 201"/>
                    <a:gd name="T69" fmla="*/ 2147483647 h 319"/>
                    <a:gd name="T70" fmla="*/ 2147483647 w 201"/>
                    <a:gd name="T71" fmla="*/ 2147483647 h 319"/>
                    <a:gd name="T72" fmla="*/ 2147483647 w 201"/>
                    <a:gd name="T73" fmla="*/ 2147483647 h 319"/>
                    <a:gd name="T74" fmla="*/ 2147483647 w 201"/>
                    <a:gd name="T75" fmla="*/ 2147483647 h 319"/>
                    <a:gd name="T76" fmla="*/ 2147483647 w 201"/>
                    <a:gd name="T77" fmla="*/ 2147483647 h 319"/>
                    <a:gd name="T78" fmla="*/ 2147483647 w 201"/>
                    <a:gd name="T79" fmla="*/ 2147483647 h 319"/>
                    <a:gd name="T80" fmla="*/ 2147483647 w 201"/>
                    <a:gd name="T81" fmla="*/ 2147483647 h 319"/>
                    <a:gd name="T82" fmla="*/ 2147483647 w 201"/>
                    <a:gd name="T83" fmla="*/ 2147483647 h 319"/>
                    <a:gd name="T84" fmla="*/ 2147483647 w 201"/>
                    <a:gd name="T85" fmla="*/ 2147483647 h 319"/>
                    <a:gd name="T86" fmla="*/ 0 w 201"/>
                    <a:gd name="T87" fmla="*/ 2147483647 h 319"/>
                    <a:gd name="T88" fmla="*/ 2147483647 w 201"/>
                    <a:gd name="T89" fmla="*/ 2147483647 h 319"/>
                    <a:gd name="T90" fmla="*/ 2147483647 w 201"/>
                    <a:gd name="T91" fmla="*/ 2147483647 h 319"/>
                    <a:gd name="T92" fmla="*/ 2147483647 w 201"/>
                    <a:gd name="T93" fmla="*/ 2147483647 h 319"/>
                    <a:gd name="T94" fmla="*/ 2147483647 w 201"/>
                    <a:gd name="T95" fmla="*/ 2147483647 h 319"/>
                    <a:gd name="T96" fmla="*/ 2147483647 w 201"/>
                    <a:gd name="T97" fmla="*/ 2147483647 h 319"/>
                    <a:gd name="T98" fmla="*/ 2147483647 w 201"/>
                    <a:gd name="T99" fmla="*/ 2147483647 h 319"/>
                    <a:gd name="T100" fmla="*/ 2147483647 w 201"/>
                    <a:gd name="T101" fmla="*/ 2147483647 h 319"/>
                    <a:gd name="T102" fmla="*/ 2147483647 w 201"/>
                    <a:gd name="T103" fmla="*/ 2147483647 h 319"/>
                    <a:gd name="T104" fmla="*/ 2147483647 w 201"/>
                    <a:gd name="T105" fmla="*/ 2147483647 h 319"/>
                    <a:gd name="T106" fmla="*/ 2147483647 w 201"/>
                    <a:gd name="T107" fmla="*/ 2147483647 h 319"/>
                    <a:gd name="T108" fmla="*/ 2147483647 w 201"/>
                    <a:gd name="T109" fmla="*/ 2147483647 h 319"/>
                    <a:gd name="T110" fmla="*/ 2147483647 w 201"/>
                    <a:gd name="T111" fmla="*/ 2147483647 h 31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201" h="319">
                      <a:moveTo>
                        <a:pt x="84" y="267"/>
                      </a:moveTo>
                      <a:lnTo>
                        <a:pt x="88" y="270"/>
                      </a:lnTo>
                      <a:lnTo>
                        <a:pt x="93" y="277"/>
                      </a:lnTo>
                      <a:lnTo>
                        <a:pt x="97" y="283"/>
                      </a:lnTo>
                      <a:lnTo>
                        <a:pt x="95" y="290"/>
                      </a:lnTo>
                      <a:lnTo>
                        <a:pt x="88" y="294"/>
                      </a:lnTo>
                      <a:lnTo>
                        <a:pt x="82" y="296"/>
                      </a:lnTo>
                      <a:lnTo>
                        <a:pt x="78" y="301"/>
                      </a:lnTo>
                      <a:lnTo>
                        <a:pt x="80" y="308"/>
                      </a:lnTo>
                      <a:lnTo>
                        <a:pt x="82" y="315"/>
                      </a:lnTo>
                      <a:lnTo>
                        <a:pt x="85" y="318"/>
                      </a:lnTo>
                      <a:lnTo>
                        <a:pt x="92" y="319"/>
                      </a:lnTo>
                      <a:lnTo>
                        <a:pt x="104" y="319"/>
                      </a:lnTo>
                      <a:lnTo>
                        <a:pt x="116" y="319"/>
                      </a:lnTo>
                      <a:lnTo>
                        <a:pt x="123" y="318"/>
                      </a:lnTo>
                      <a:lnTo>
                        <a:pt x="129" y="316"/>
                      </a:lnTo>
                      <a:lnTo>
                        <a:pt x="136" y="312"/>
                      </a:lnTo>
                      <a:lnTo>
                        <a:pt x="144" y="309"/>
                      </a:lnTo>
                      <a:lnTo>
                        <a:pt x="151" y="305"/>
                      </a:lnTo>
                      <a:lnTo>
                        <a:pt x="158" y="304"/>
                      </a:lnTo>
                      <a:lnTo>
                        <a:pt x="164" y="304"/>
                      </a:lnTo>
                      <a:lnTo>
                        <a:pt x="171" y="306"/>
                      </a:lnTo>
                      <a:lnTo>
                        <a:pt x="176" y="306"/>
                      </a:lnTo>
                      <a:lnTo>
                        <a:pt x="182" y="305"/>
                      </a:lnTo>
                      <a:lnTo>
                        <a:pt x="187" y="300"/>
                      </a:lnTo>
                      <a:lnTo>
                        <a:pt x="191" y="294"/>
                      </a:lnTo>
                      <a:lnTo>
                        <a:pt x="197" y="289"/>
                      </a:lnTo>
                      <a:lnTo>
                        <a:pt x="198" y="285"/>
                      </a:lnTo>
                      <a:lnTo>
                        <a:pt x="191" y="279"/>
                      </a:lnTo>
                      <a:lnTo>
                        <a:pt x="180" y="273"/>
                      </a:lnTo>
                      <a:lnTo>
                        <a:pt x="173" y="270"/>
                      </a:lnTo>
                      <a:lnTo>
                        <a:pt x="169" y="266"/>
                      </a:lnTo>
                      <a:lnTo>
                        <a:pt x="172" y="263"/>
                      </a:lnTo>
                      <a:lnTo>
                        <a:pt x="177" y="259"/>
                      </a:lnTo>
                      <a:lnTo>
                        <a:pt x="181" y="256"/>
                      </a:lnTo>
                      <a:lnTo>
                        <a:pt x="182" y="251"/>
                      </a:lnTo>
                      <a:lnTo>
                        <a:pt x="182" y="244"/>
                      </a:lnTo>
                      <a:lnTo>
                        <a:pt x="180" y="238"/>
                      </a:lnTo>
                      <a:lnTo>
                        <a:pt x="179" y="235"/>
                      </a:lnTo>
                      <a:lnTo>
                        <a:pt x="179" y="232"/>
                      </a:lnTo>
                      <a:lnTo>
                        <a:pt x="182" y="227"/>
                      </a:lnTo>
                      <a:lnTo>
                        <a:pt x="188" y="219"/>
                      </a:lnTo>
                      <a:lnTo>
                        <a:pt x="195" y="209"/>
                      </a:lnTo>
                      <a:lnTo>
                        <a:pt x="197" y="197"/>
                      </a:lnTo>
                      <a:lnTo>
                        <a:pt x="190" y="187"/>
                      </a:lnTo>
                      <a:lnTo>
                        <a:pt x="177" y="179"/>
                      </a:lnTo>
                      <a:lnTo>
                        <a:pt x="168" y="173"/>
                      </a:lnTo>
                      <a:lnTo>
                        <a:pt x="165" y="168"/>
                      </a:lnTo>
                      <a:lnTo>
                        <a:pt x="168" y="162"/>
                      </a:lnTo>
                      <a:lnTo>
                        <a:pt x="177" y="156"/>
                      </a:lnTo>
                      <a:lnTo>
                        <a:pt x="188" y="149"/>
                      </a:lnTo>
                      <a:lnTo>
                        <a:pt x="195" y="139"/>
                      </a:lnTo>
                      <a:lnTo>
                        <a:pt x="195" y="130"/>
                      </a:lnTo>
                      <a:lnTo>
                        <a:pt x="192" y="120"/>
                      </a:lnTo>
                      <a:lnTo>
                        <a:pt x="194" y="109"/>
                      </a:lnTo>
                      <a:lnTo>
                        <a:pt x="195" y="100"/>
                      </a:lnTo>
                      <a:lnTo>
                        <a:pt x="196" y="90"/>
                      </a:lnTo>
                      <a:lnTo>
                        <a:pt x="197" y="77"/>
                      </a:lnTo>
                      <a:lnTo>
                        <a:pt x="199" y="65"/>
                      </a:lnTo>
                      <a:lnTo>
                        <a:pt x="201" y="55"/>
                      </a:lnTo>
                      <a:lnTo>
                        <a:pt x="196" y="52"/>
                      </a:lnTo>
                      <a:lnTo>
                        <a:pt x="189" y="54"/>
                      </a:lnTo>
                      <a:lnTo>
                        <a:pt x="183" y="54"/>
                      </a:lnTo>
                      <a:lnTo>
                        <a:pt x="183" y="51"/>
                      </a:lnTo>
                      <a:lnTo>
                        <a:pt x="190" y="40"/>
                      </a:lnTo>
                      <a:lnTo>
                        <a:pt x="197" y="29"/>
                      </a:lnTo>
                      <a:lnTo>
                        <a:pt x="199" y="18"/>
                      </a:lnTo>
                      <a:lnTo>
                        <a:pt x="198" y="10"/>
                      </a:lnTo>
                      <a:lnTo>
                        <a:pt x="194" y="6"/>
                      </a:lnTo>
                      <a:lnTo>
                        <a:pt x="192" y="5"/>
                      </a:lnTo>
                      <a:lnTo>
                        <a:pt x="190" y="5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79" y="6"/>
                      </a:lnTo>
                      <a:lnTo>
                        <a:pt x="173" y="3"/>
                      </a:lnTo>
                      <a:lnTo>
                        <a:pt x="168" y="1"/>
                      </a:lnTo>
                      <a:lnTo>
                        <a:pt x="164" y="0"/>
                      </a:lnTo>
                      <a:lnTo>
                        <a:pt x="163" y="0"/>
                      </a:lnTo>
                      <a:lnTo>
                        <a:pt x="161" y="0"/>
                      </a:lnTo>
                      <a:lnTo>
                        <a:pt x="160" y="1"/>
                      </a:lnTo>
                      <a:lnTo>
                        <a:pt x="159" y="2"/>
                      </a:lnTo>
                      <a:lnTo>
                        <a:pt x="156" y="5"/>
                      </a:lnTo>
                      <a:lnTo>
                        <a:pt x="151" y="6"/>
                      </a:lnTo>
                      <a:lnTo>
                        <a:pt x="145" y="6"/>
                      </a:lnTo>
                      <a:lnTo>
                        <a:pt x="139" y="7"/>
                      </a:lnTo>
                      <a:lnTo>
                        <a:pt x="135" y="8"/>
                      </a:lnTo>
                      <a:lnTo>
                        <a:pt x="129" y="9"/>
                      </a:lnTo>
                      <a:lnTo>
                        <a:pt x="126" y="10"/>
                      </a:lnTo>
                      <a:lnTo>
                        <a:pt x="123" y="14"/>
                      </a:lnTo>
                      <a:lnTo>
                        <a:pt x="121" y="17"/>
                      </a:lnTo>
                      <a:lnTo>
                        <a:pt x="119" y="18"/>
                      </a:lnTo>
                      <a:lnTo>
                        <a:pt x="115" y="18"/>
                      </a:lnTo>
                      <a:lnTo>
                        <a:pt x="108" y="20"/>
                      </a:lnTo>
                      <a:lnTo>
                        <a:pt x="100" y="23"/>
                      </a:lnTo>
                      <a:lnTo>
                        <a:pt x="93" y="26"/>
                      </a:lnTo>
                      <a:lnTo>
                        <a:pt x="87" y="31"/>
                      </a:lnTo>
                      <a:lnTo>
                        <a:pt x="82" y="39"/>
                      </a:lnTo>
                      <a:lnTo>
                        <a:pt x="80" y="47"/>
                      </a:lnTo>
                      <a:lnTo>
                        <a:pt x="81" y="54"/>
                      </a:lnTo>
                      <a:lnTo>
                        <a:pt x="81" y="59"/>
                      </a:lnTo>
                      <a:lnTo>
                        <a:pt x="80" y="60"/>
                      </a:lnTo>
                      <a:lnTo>
                        <a:pt x="74" y="61"/>
                      </a:lnTo>
                      <a:lnTo>
                        <a:pt x="67" y="62"/>
                      </a:lnTo>
                      <a:lnTo>
                        <a:pt x="60" y="66"/>
                      </a:lnTo>
                      <a:lnTo>
                        <a:pt x="59" y="70"/>
                      </a:lnTo>
                      <a:lnTo>
                        <a:pt x="57" y="74"/>
                      </a:lnTo>
                      <a:lnTo>
                        <a:pt x="52" y="77"/>
                      </a:lnTo>
                      <a:lnTo>
                        <a:pt x="46" y="81"/>
                      </a:lnTo>
                      <a:lnTo>
                        <a:pt x="43" y="84"/>
                      </a:lnTo>
                      <a:lnTo>
                        <a:pt x="40" y="89"/>
                      </a:lnTo>
                      <a:lnTo>
                        <a:pt x="37" y="93"/>
                      </a:lnTo>
                      <a:lnTo>
                        <a:pt x="35" y="99"/>
                      </a:lnTo>
                      <a:lnTo>
                        <a:pt x="38" y="107"/>
                      </a:lnTo>
                      <a:lnTo>
                        <a:pt x="44" y="115"/>
                      </a:lnTo>
                      <a:lnTo>
                        <a:pt x="47" y="122"/>
                      </a:lnTo>
                      <a:lnTo>
                        <a:pt x="49" y="128"/>
                      </a:lnTo>
                      <a:lnTo>
                        <a:pt x="47" y="132"/>
                      </a:lnTo>
                      <a:lnTo>
                        <a:pt x="45" y="138"/>
                      </a:lnTo>
                      <a:lnTo>
                        <a:pt x="44" y="143"/>
                      </a:lnTo>
                      <a:lnTo>
                        <a:pt x="43" y="143"/>
                      </a:lnTo>
                      <a:lnTo>
                        <a:pt x="38" y="136"/>
                      </a:lnTo>
                      <a:lnTo>
                        <a:pt x="34" y="126"/>
                      </a:lnTo>
                      <a:lnTo>
                        <a:pt x="31" y="118"/>
                      </a:lnTo>
                      <a:lnTo>
                        <a:pt x="28" y="113"/>
                      </a:lnTo>
                      <a:lnTo>
                        <a:pt x="24" y="114"/>
                      </a:lnTo>
                      <a:lnTo>
                        <a:pt x="21" y="118"/>
                      </a:lnTo>
                      <a:lnTo>
                        <a:pt x="16" y="123"/>
                      </a:lnTo>
                      <a:lnTo>
                        <a:pt x="12" y="128"/>
                      </a:lnTo>
                      <a:lnTo>
                        <a:pt x="9" y="132"/>
                      </a:lnTo>
                      <a:lnTo>
                        <a:pt x="7" y="141"/>
                      </a:lnTo>
                      <a:lnTo>
                        <a:pt x="4" y="153"/>
                      </a:lnTo>
                      <a:lnTo>
                        <a:pt x="0" y="166"/>
                      </a:lnTo>
                      <a:lnTo>
                        <a:pt x="0" y="176"/>
                      </a:lnTo>
                      <a:lnTo>
                        <a:pt x="1" y="184"/>
                      </a:lnTo>
                      <a:lnTo>
                        <a:pt x="2" y="190"/>
                      </a:lnTo>
                      <a:lnTo>
                        <a:pt x="6" y="195"/>
                      </a:lnTo>
                      <a:lnTo>
                        <a:pt x="12" y="198"/>
                      </a:lnTo>
                      <a:lnTo>
                        <a:pt x="19" y="199"/>
                      </a:lnTo>
                      <a:lnTo>
                        <a:pt x="23" y="200"/>
                      </a:lnTo>
                      <a:lnTo>
                        <a:pt x="27" y="200"/>
                      </a:lnTo>
                      <a:lnTo>
                        <a:pt x="30" y="199"/>
                      </a:lnTo>
                      <a:lnTo>
                        <a:pt x="31" y="200"/>
                      </a:lnTo>
                      <a:lnTo>
                        <a:pt x="30" y="205"/>
                      </a:lnTo>
                      <a:lnTo>
                        <a:pt x="28" y="211"/>
                      </a:lnTo>
                      <a:lnTo>
                        <a:pt x="24" y="215"/>
                      </a:lnTo>
                      <a:lnTo>
                        <a:pt x="23" y="219"/>
                      </a:lnTo>
                      <a:lnTo>
                        <a:pt x="24" y="224"/>
                      </a:lnTo>
                      <a:lnTo>
                        <a:pt x="28" y="229"/>
                      </a:lnTo>
                      <a:lnTo>
                        <a:pt x="31" y="234"/>
                      </a:lnTo>
                      <a:lnTo>
                        <a:pt x="36" y="238"/>
                      </a:lnTo>
                      <a:lnTo>
                        <a:pt x="44" y="245"/>
                      </a:lnTo>
                      <a:lnTo>
                        <a:pt x="54" y="248"/>
                      </a:lnTo>
                      <a:lnTo>
                        <a:pt x="63" y="244"/>
                      </a:lnTo>
                      <a:lnTo>
                        <a:pt x="70" y="237"/>
                      </a:lnTo>
                      <a:lnTo>
                        <a:pt x="75" y="232"/>
                      </a:lnTo>
                      <a:lnTo>
                        <a:pt x="77" y="229"/>
                      </a:lnTo>
                      <a:lnTo>
                        <a:pt x="82" y="230"/>
                      </a:lnTo>
                      <a:lnTo>
                        <a:pt x="88" y="234"/>
                      </a:lnTo>
                      <a:lnTo>
                        <a:pt x="96" y="240"/>
                      </a:lnTo>
                      <a:lnTo>
                        <a:pt x="104" y="247"/>
                      </a:lnTo>
                      <a:lnTo>
                        <a:pt x="111" y="256"/>
                      </a:lnTo>
                      <a:lnTo>
                        <a:pt x="113" y="263"/>
                      </a:lnTo>
                      <a:lnTo>
                        <a:pt x="113" y="264"/>
                      </a:lnTo>
                      <a:lnTo>
                        <a:pt x="110" y="262"/>
                      </a:lnTo>
                      <a:lnTo>
                        <a:pt x="103" y="256"/>
                      </a:lnTo>
                      <a:lnTo>
                        <a:pt x="93" y="252"/>
                      </a:lnTo>
                      <a:lnTo>
                        <a:pt x="85" y="252"/>
                      </a:lnTo>
                      <a:lnTo>
                        <a:pt x="82" y="258"/>
                      </a:lnTo>
                      <a:lnTo>
                        <a:pt x="84" y="26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6" name="Freeform 440"/>
                <p:cNvSpPr>
                  <a:spLocks/>
                </p:cNvSpPr>
                <p:nvPr/>
              </p:nvSpPr>
              <p:spPr bwMode="auto">
                <a:xfrm>
                  <a:off x="2076450" y="1930400"/>
                  <a:ext cx="36513" cy="17463"/>
                </a:xfrm>
                <a:custGeom>
                  <a:avLst/>
                  <a:gdLst>
                    <a:gd name="T0" fmla="*/ 2147483647 w 34"/>
                    <a:gd name="T1" fmla="*/ 0 h 18"/>
                    <a:gd name="T2" fmla="*/ 2147483647 w 34"/>
                    <a:gd name="T3" fmla="*/ 2147483647 h 18"/>
                    <a:gd name="T4" fmla="*/ 2147483647 w 34"/>
                    <a:gd name="T5" fmla="*/ 2147483647 h 18"/>
                    <a:gd name="T6" fmla="*/ 2147483647 w 34"/>
                    <a:gd name="T7" fmla="*/ 2147483647 h 18"/>
                    <a:gd name="T8" fmla="*/ 2147483647 w 34"/>
                    <a:gd name="T9" fmla="*/ 2147483647 h 18"/>
                    <a:gd name="T10" fmla="*/ 2147483647 w 34"/>
                    <a:gd name="T11" fmla="*/ 2147483647 h 18"/>
                    <a:gd name="T12" fmla="*/ 2147483647 w 34"/>
                    <a:gd name="T13" fmla="*/ 2147483647 h 18"/>
                    <a:gd name="T14" fmla="*/ 2147483647 w 34"/>
                    <a:gd name="T15" fmla="*/ 2147483647 h 18"/>
                    <a:gd name="T16" fmla="*/ 2147483647 w 34"/>
                    <a:gd name="T17" fmla="*/ 2147483647 h 18"/>
                    <a:gd name="T18" fmla="*/ 2147483647 w 34"/>
                    <a:gd name="T19" fmla="*/ 2147483647 h 18"/>
                    <a:gd name="T20" fmla="*/ 0 w 34"/>
                    <a:gd name="T21" fmla="*/ 2147483647 h 18"/>
                    <a:gd name="T22" fmla="*/ 0 w 34"/>
                    <a:gd name="T23" fmla="*/ 2147483647 h 18"/>
                    <a:gd name="T24" fmla="*/ 2147483647 w 34"/>
                    <a:gd name="T25" fmla="*/ 2147483647 h 18"/>
                    <a:gd name="T26" fmla="*/ 2147483647 w 34"/>
                    <a:gd name="T27" fmla="*/ 2147483647 h 18"/>
                    <a:gd name="T28" fmla="*/ 2147483647 w 34"/>
                    <a:gd name="T29" fmla="*/ 2147483647 h 18"/>
                    <a:gd name="T30" fmla="*/ 2147483647 w 34"/>
                    <a:gd name="T31" fmla="*/ 2147483647 h 18"/>
                    <a:gd name="T32" fmla="*/ 2147483647 w 34"/>
                    <a:gd name="T33" fmla="*/ 0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4" h="18">
                      <a:moveTo>
                        <a:pt x="31" y="0"/>
                      </a:moveTo>
                      <a:lnTo>
                        <a:pt x="32" y="1"/>
                      </a:lnTo>
                      <a:lnTo>
                        <a:pt x="34" y="3"/>
                      </a:lnTo>
                      <a:lnTo>
                        <a:pt x="34" y="6"/>
                      </a:lnTo>
                      <a:lnTo>
                        <a:pt x="30" y="10"/>
                      </a:lnTo>
                      <a:lnTo>
                        <a:pt x="24" y="14"/>
                      </a:lnTo>
                      <a:lnTo>
                        <a:pt x="22" y="16"/>
                      </a:lnTo>
                      <a:lnTo>
                        <a:pt x="19" y="18"/>
                      </a:lnTo>
                      <a:lnTo>
                        <a:pt x="12" y="18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4" y="7"/>
                      </a:lnTo>
                      <a:lnTo>
                        <a:pt x="14" y="4"/>
                      </a:lnTo>
                      <a:lnTo>
                        <a:pt x="22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7" name="Freeform 441"/>
                <p:cNvSpPr>
                  <a:spLocks/>
                </p:cNvSpPr>
                <p:nvPr/>
              </p:nvSpPr>
              <p:spPr bwMode="auto">
                <a:xfrm>
                  <a:off x="2057400" y="1884363"/>
                  <a:ext cx="33338" cy="47625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0 h 46"/>
                    <a:gd name="T8" fmla="*/ 2147483647 w 34"/>
                    <a:gd name="T9" fmla="*/ 0 h 46"/>
                    <a:gd name="T10" fmla="*/ 2147483647 w 34"/>
                    <a:gd name="T11" fmla="*/ 2147483647 h 46"/>
                    <a:gd name="T12" fmla="*/ 0 w 34"/>
                    <a:gd name="T13" fmla="*/ 2147483647 h 46"/>
                    <a:gd name="T14" fmla="*/ 2147483647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2147483647 h 4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4" h="46">
                      <a:moveTo>
                        <a:pt x="22" y="14"/>
                      </a:moveTo>
                      <a:lnTo>
                        <a:pt x="20" y="10"/>
                      </a:lnTo>
                      <a:lnTo>
                        <a:pt x="14" y="5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1" y="5"/>
                      </a:lnTo>
                      <a:lnTo>
                        <a:pt x="0" y="10"/>
                      </a:lnTo>
                      <a:lnTo>
                        <a:pt x="1" y="15"/>
                      </a:lnTo>
                      <a:lnTo>
                        <a:pt x="1" y="20"/>
                      </a:lnTo>
                      <a:lnTo>
                        <a:pt x="3" y="27"/>
                      </a:lnTo>
                      <a:lnTo>
                        <a:pt x="4" y="36"/>
                      </a:lnTo>
                      <a:lnTo>
                        <a:pt x="7" y="43"/>
                      </a:lnTo>
                      <a:lnTo>
                        <a:pt x="11" y="46"/>
                      </a:lnTo>
                      <a:lnTo>
                        <a:pt x="16" y="46"/>
                      </a:lnTo>
                      <a:lnTo>
                        <a:pt x="21" y="44"/>
                      </a:lnTo>
                      <a:lnTo>
                        <a:pt x="26" y="42"/>
                      </a:lnTo>
                      <a:lnTo>
                        <a:pt x="29" y="38"/>
                      </a:lnTo>
                      <a:lnTo>
                        <a:pt x="31" y="33"/>
                      </a:lnTo>
                      <a:lnTo>
                        <a:pt x="34" y="30"/>
                      </a:lnTo>
                      <a:lnTo>
                        <a:pt x="34" y="27"/>
                      </a:lnTo>
                      <a:lnTo>
                        <a:pt x="30" y="22"/>
                      </a:lnTo>
                      <a:lnTo>
                        <a:pt x="26" y="17"/>
                      </a:lnTo>
                      <a:lnTo>
                        <a:pt x="23" y="15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8" name="Freeform 442"/>
                <p:cNvSpPr>
                  <a:spLocks/>
                </p:cNvSpPr>
                <p:nvPr/>
              </p:nvSpPr>
              <p:spPr bwMode="auto">
                <a:xfrm>
                  <a:off x="1990725" y="1862138"/>
                  <a:ext cx="60325" cy="68262"/>
                </a:xfrm>
                <a:custGeom>
                  <a:avLst/>
                  <a:gdLst>
                    <a:gd name="T0" fmla="*/ 2147483647 w 58"/>
                    <a:gd name="T1" fmla="*/ 2147483647 h 67"/>
                    <a:gd name="T2" fmla="*/ 2147483647 w 58"/>
                    <a:gd name="T3" fmla="*/ 2147483647 h 67"/>
                    <a:gd name="T4" fmla="*/ 2147483647 w 58"/>
                    <a:gd name="T5" fmla="*/ 2147483647 h 67"/>
                    <a:gd name="T6" fmla="*/ 2147483647 w 58"/>
                    <a:gd name="T7" fmla="*/ 2147483647 h 67"/>
                    <a:gd name="T8" fmla="*/ 2147483647 w 58"/>
                    <a:gd name="T9" fmla="*/ 2147483647 h 67"/>
                    <a:gd name="T10" fmla="*/ 2147483647 w 58"/>
                    <a:gd name="T11" fmla="*/ 2147483647 h 67"/>
                    <a:gd name="T12" fmla="*/ 2147483647 w 58"/>
                    <a:gd name="T13" fmla="*/ 2147483647 h 67"/>
                    <a:gd name="T14" fmla="*/ 2147483647 w 58"/>
                    <a:gd name="T15" fmla="*/ 2147483647 h 67"/>
                    <a:gd name="T16" fmla="*/ 2147483647 w 58"/>
                    <a:gd name="T17" fmla="*/ 2147483647 h 67"/>
                    <a:gd name="T18" fmla="*/ 2147483647 w 58"/>
                    <a:gd name="T19" fmla="*/ 2147483647 h 67"/>
                    <a:gd name="T20" fmla="*/ 2147483647 w 58"/>
                    <a:gd name="T21" fmla="*/ 2147483647 h 67"/>
                    <a:gd name="T22" fmla="*/ 2147483647 w 58"/>
                    <a:gd name="T23" fmla="*/ 2147483647 h 67"/>
                    <a:gd name="T24" fmla="*/ 2147483647 w 58"/>
                    <a:gd name="T25" fmla="*/ 2147483647 h 67"/>
                    <a:gd name="T26" fmla="*/ 2147483647 w 58"/>
                    <a:gd name="T27" fmla="*/ 2147483647 h 67"/>
                    <a:gd name="T28" fmla="*/ 2147483647 w 58"/>
                    <a:gd name="T29" fmla="*/ 2147483647 h 67"/>
                    <a:gd name="T30" fmla="*/ 2147483647 w 58"/>
                    <a:gd name="T31" fmla="*/ 2147483647 h 67"/>
                    <a:gd name="T32" fmla="*/ 2147483647 w 58"/>
                    <a:gd name="T33" fmla="*/ 2147483647 h 67"/>
                    <a:gd name="T34" fmla="*/ 2147483647 w 58"/>
                    <a:gd name="T35" fmla="*/ 2147483647 h 67"/>
                    <a:gd name="T36" fmla="*/ 2147483647 w 58"/>
                    <a:gd name="T37" fmla="*/ 2147483647 h 67"/>
                    <a:gd name="T38" fmla="*/ 2147483647 w 58"/>
                    <a:gd name="T39" fmla="*/ 2147483647 h 67"/>
                    <a:gd name="T40" fmla="*/ 2147483647 w 58"/>
                    <a:gd name="T41" fmla="*/ 2147483647 h 67"/>
                    <a:gd name="T42" fmla="*/ 2147483647 w 58"/>
                    <a:gd name="T43" fmla="*/ 2147483647 h 67"/>
                    <a:gd name="T44" fmla="*/ 2147483647 w 58"/>
                    <a:gd name="T45" fmla="*/ 2147483647 h 67"/>
                    <a:gd name="T46" fmla="*/ 0 w 58"/>
                    <a:gd name="T47" fmla="*/ 2147483647 h 67"/>
                    <a:gd name="T48" fmla="*/ 2147483647 w 58"/>
                    <a:gd name="T49" fmla="*/ 0 h 67"/>
                    <a:gd name="T50" fmla="*/ 2147483647 w 58"/>
                    <a:gd name="T51" fmla="*/ 0 h 67"/>
                    <a:gd name="T52" fmla="*/ 2147483647 w 58"/>
                    <a:gd name="T53" fmla="*/ 0 h 67"/>
                    <a:gd name="T54" fmla="*/ 2147483647 w 58"/>
                    <a:gd name="T55" fmla="*/ 2147483647 h 67"/>
                    <a:gd name="T56" fmla="*/ 2147483647 w 58"/>
                    <a:gd name="T57" fmla="*/ 2147483647 h 67"/>
                    <a:gd name="T58" fmla="*/ 2147483647 w 58"/>
                    <a:gd name="T59" fmla="*/ 2147483647 h 67"/>
                    <a:gd name="T60" fmla="*/ 2147483647 w 58"/>
                    <a:gd name="T61" fmla="*/ 2147483647 h 67"/>
                    <a:gd name="T62" fmla="*/ 2147483647 w 58"/>
                    <a:gd name="T63" fmla="*/ 2147483647 h 67"/>
                    <a:gd name="T64" fmla="*/ 2147483647 w 58"/>
                    <a:gd name="T65" fmla="*/ 2147483647 h 67"/>
                    <a:gd name="T66" fmla="*/ 2147483647 w 58"/>
                    <a:gd name="T67" fmla="*/ 2147483647 h 67"/>
                    <a:gd name="T68" fmla="*/ 2147483647 w 58"/>
                    <a:gd name="T69" fmla="*/ 2147483647 h 67"/>
                    <a:gd name="T70" fmla="*/ 2147483647 w 58"/>
                    <a:gd name="T71" fmla="*/ 2147483647 h 67"/>
                    <a:gd name="T72" fmla="*/ 2147483647 w 58"/>
                    <a:gd name="T73" fmla="*/ 2147483647 h 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8" h="67">
                      <a:moveTo>
                        <a:pt x="53" y="34"/>
                      </a:moveTo>
                      <a:lnTo>
                        <a:pt x="54" y="37"/>
                      </a:lnTo>
                      <a:lnTo>
                        <a:pt x="57" y="44"/>
                      </a:lnTo>
                      <a:lnTo>
                        <a:pt x="58" y="53"/>
                      </a:lnTo>
                      <a:lnTo>
                        <a:pt x="57" y="60"/>
                      </a:lnTo>
                      <a:lnTo>
                        <a:pt x="54" y="64"/>
                      </a:lnTo>
                      <a:lnTo>
                        <a:pt x="52" y="66"/>
                      </a:lnTo>
                      <a:lnTo>
                        <a:pt x="48" y="67"/>
                      </a:lnTo>
                      <a:lnTo>
                        <a:pt x="44" y="65"/>
                      </a:lnTo>
                      <a:lnTo>
                        <a:pt x="39" y="62"/>
                      </a:lnTo>
                      <a:lnTo>
                        <a:pt x="35" y="60"/>
                      </a:lnTo>
                      <a:lnTo>
                        <a:pt x="32" y="58"/>
                      </a:lnTo>
                      <a:lnTo>
                        <a:pt x="29" y="53"/>
                      </a:lnTo>
                      <a:lnTo>
                        <a:pt x="24" y="50"/>
                      </a:lnTo>
                      <a:lnTo>
                        <a:pt x="17" y="49"/>
                      </a:lnTo>
                      <a:lnTo>
                        <a:pt x="12" y="47"/>
                      </a:lnTo>
                      <a:lnTo>
                        <a:pt x="8" y="42"/>
                      </a:lnTo>
                      <a:lnTo>
                        <a:pt x="9" y="37"/>
                      </a:lnTo>
                      <a:lnTo>
                        <a:pt x="13" y="37"/>
                      </a:lnTo>
                      <a:lnTo>
                        <a:pt x="15" y="36"/>
                      </a:lnTo>
                      <a:lnTo>
                        <a:pt x="13" y="30"/>
                      </a:lnTo>
                      <a:lnTo>
                        <a:pt x="7" y="20"/>
                      </a:lnTo>
                      <a:lnTo>
                        <a:pt x="2" y="11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3" y="8"/>
                      </a:lnTo>
                      <a:lnTo>
                        <a:pt x="28" y="13"/>
                      </a:lnTo>
                      <a:lnTo>
                        <a:pt x="34" y="15"/>
                      </a:lnTo>
                      <a:lnTo>
                        <a:pt x="38" y="16"/>
                      </a:lnTo>
                      <a:lnTo>
                        <a:pt x="40" y="19"/>
                      </a:lnTo>
                      <a:lnTo>
                        <a:pt x="43" y="24"/>
                      </a:lnTo>
                      <a:lnTo>
                        <a:pt x="47" y="29"/>
                      </a:lnTo>
                      <a:lnTo>
                        <a:pt x="51" y="32"/>
                      </a:lnTo>
                      <a:lnTo>
                        <a:pt x="53" y="3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9" name="Freeform 443"/>
                <p:cNvSpPr>
                  <a:spLocks/>
                </p:cNvSpPr>
                <p:nvPr/>
              </p:nvSpPr>
              <p:spPr bwMode="auto">
                <a:xfrm>
                  <a:off x="1747838" y="2109788"/>
                  <a:ext cx="269875" cy="234950"/>
                </a:xfrm>
                <a:custGeom>
                  <a:avLst/>
                  <a:gdLst>
                    <a:gd name="T0" fmla="*/ 2147483647 w 249"/>
                    <a:gd name="T1" fmla="*/ 2147483647 h 231"/>
                    <a:gd name="T2" fmla="*/ 2147483647 w 249"/>
                    <a:gd name="T3" fmla="*/ 2147483647 h 231"/>
                    <a:gd name="T4" fmla="*/ 2147483647 w 249"/>
                    <a:gd name="T5" fmla="*/ 2147483647 h 231"/>
                    <a:gd name="T6" fmla="*/ 2147483647 w 249"/>
                    <a:gd name="T7" fmla="*/ 2147483647 h 231"/>
                    <a:gd name="T8" fmla="*/ 2147483647 w 249"/>
                    <a:gd name="T9" fmla="*/ 2147483647 h 231"/>
                    <a:gd name="T10" fmla="*/ 2147483647 w 249"/>
                    <a:gd name="T11" fmla="*/ 2147483647 h 231"/>
                    <a:gd name="T12" fmla="*/ 2147483647 w 249"/>
                    <a:gd name="T13" fmla="*/ 2147483647 h 231"/>
                    <a:gd name="T14" fmla="*/ 2147483647 w 249"/>
                    <a:gd name="T15" fmla="*/ 2147483647 h 231"/>
                    <a:gd name="T16" fmla="*/ 2147483647 w 249"/>
                    <a:gd name="T17" fmla="*/ 2147483647 h 231"/>
                    <a:gd name="T18" fmla="*/ 2147483647 w 249"/>
                    <a:gd name="T19" fmla="*/ 2147483647 h 231"/>
                    <a:gd name="T20" fmla="*/ 2147483647 w 249"/>
                    <a:gd name="T21" fmla="*/ 2147483647 h 231"/>
                    <a:gd name="T22" fmla="*/ 2147483647 w 249"/>
                    <a:gd name="T23" fmla="*/ 2147483647 h 231"/>
                    <a:gd name="T24" fmla="*/ 2147483647 w 249"/>
                    <a:gd name="T25" fmla="*/ 2147483647 h 231"/>
                    <a:gd name="T26" fmla="*/ 2147483647 w 249"/>
                    <a:gd name="T27" fmla="*/ 2147483647 h 231"/>
                    <a:gd name="T28" fmla="*/ 2147483647 w 249"/>
                    <a:gd name="T29" fmla="*/ 2147483647 h 231"/>
                    <a:gd name="T30" fmla="*/ 2147483647 w 249"/>
                    <a:gd name="T31" fmla="*/ 2147483647 h 231"/>
                    <a:gd name="T32" fmla="*/ 2147483647 w 249"/>
                    <a:gd name="T33" fmla="*/ 2147483647 h 231"/>
                    <a:gd name="T34" fmla="*/ 2147483647 w 249"/>
                    <a:gd name="T35" fmla="*/ 2147483647 h 231"/>
                    <a:gd name="T36" fmla="*/ 2147483647 w 249"/>
                    <a:gd name="T37" fmla="*/ 2147483647 h 231"/>
                    <a:gd name="T38" fmla="*/ 2147483647 w 249"/>
                    <a:gd name="T39" fmla="*/ 2147483647 h 231"/>
                    <a:gd name="T40" fmla="*/ 2147483647 w 249"/>
                    <a:gd name="T41" fmla="*/ 2147483647 h 231"/>
                    <a:gd name="T42" fmla="*/ 2147483647 w 249"/>
                    <a:gd name="T43" fmla="*/ 2147483647 h 231"/>
                    <a:gd name="T44" fmla="*/ 2147483647 w 249"/>
                    <a:gd name="T45" fmla="*/ 2147483647 h 231"/>
                    <a:gd name="T46" fmla="*/ 2147483647 w 249"/>
                    <a:gd name="T47" fmla="*/ 2147483647 h 231"/>
                    <a:gd name="T48" fmla="*/ 2147483647 w 249"/>
                    <a:gd name="T49" fmla="*/ 2147483647 h 231"/>
                    <a:gd name="T50" fmla="*/ 2147483647 w 249"/>
                    <a:gd name="T51" fmla="*/ 2147483647 h 231"/>
                    <a:gd name="T52" fmla="*/ 2147483647 w 249"/>
                    <a:gd name="T53" fmla="*/ 2147483647 h 231"/>
                    <a:gd name="T54" fmla="*/ 2147483647 w 249"/>
                    <a:gd name="T55" fmla="*/ 2147483647 h 231"/>
                    <a:gd name="T56" fmla="*/ 2147483647 w 249"/>
                    <a:gd name="T57" fmla="*/ 2147483647 h 231"/>
                    <a:gd name="T58" fmla="*/ 2147483647 w 249"/>
                    <a:gd name="T59" fmla="*/ 2147483647 h 231"/>
                    <a:gd name="T60" fmla="*/ 2147483647 w 249"/>
                    <a:gd name="T61" fmla="*/ 2147483647 h 231"/>
                    <a:gd name="T62" fmla="*/ 2147483647 w 249"/>
                    <a:gd name="T63" fmla="*/ 2147483647 h 231"/>
                    <a:gd name="T64" fmla="*/ 2147483647 w 249"/>
                    <a:gd name="T65" fmla="*/ 2147483647 h 231"/>
                    <a:gd name="T66" fmla="*/ 2147483647 w 249"/>
                    <a:gd name="T67" fmla="*/ 2147483647 h 231"/>
                    <a:gd name="T68" fmla="*/ 2147483647 w 249"/>
                    <a:gd name="T69" fmla="*/ 2147483647 h 231"/>
                    <a:gd name="T70" fmla="*/ 2147483647 w 249"/>
                    <a:gd name="T71" fmla="*/ 2147483647 h 231"/>
                    <a:gd name="T72" fmla="*/ 2147483647 w 249"/>
                    <a:gd name="T73" fmla="*/ 2147483647 h 231"/>
                    <a:gd name="T74" fmla="*/ 2147483647 w 249"/>
                    <a:gd name="T75" fmla="*/ 2147483647 h 231"/>
                    <a:gd name="T76" fmla="*/ 2147483647 w 249"/>
                    <a:gd name="T77" fmla="*/ 2147483647 h 231"/>
                    <a:gd name="T78" fmla="*/ 2147483647 w 249"/>
                    <a:gd name="T79" fmla="*/ 2147483647 h 231"/>
                    <a:gd name="T80" fmla="*/ 2147483647 w 249"/>
                    <a:gd name="T81" fmla="*/ 2147483647 h 231"/>
                    <a:gd name="T82" fmla="*/ 2147483647 w 249"/>
                    <a:gd name="T83" fmla="*/ 2147483647 h 231"/>
                    <a:gd name="T84" fmla="*/ 2147483647 w 249"/>
                    <a:gd name="T85" fmla="*/ 2147483647 h 231"/>
                    <a:gd name="T86" fmla="*/ 2147483647 w 249"/>
                    <a:gd name="T87" fmla="*/ 2147483647 h 231"/>
                    <a:gd name="T88" fmla="*/ 2147483647 w 249"/>
                    <a:gd name="T89" fmla="*/ 2147483647 h 231"/>
                    <a:gd name="T90" fmla="*/ 2147483647 w 249"/>
                    <a:gd name="T91" fmla="*/ 2147483647 h 231"/>
                    <a:gd name="T92" fmla="*/ 2147483647 w 249"/>
                    <a:gd name="T93" fmla="*/ 2147483647 h 231"/>
                    <a:gd name="T94" fmla="*/ 2147483647 w 249"/>
                    <a:gd name="T95" fmla="*/ 2147483647 h 231"/>
                    <a:gd name="T96" fmla="*/ 2147483647 w 249"/>
                    <a:gd name="T97" fmla="*/ 2147483647 h 23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9" h="231">
                      <a:moveTo>
                        <a:pt x="239" y="162"/>
                      </a:moveTo>
                      <a:lnTo>
                        <a:pt x="241" y="164"/>
                      </a:lnTo>
                      <a:lnTo>
                        <a:pt x="246" y="168"/>
                      </a:lnTo>
                      <a:lnTo>
                        <a:pt x="249" y="175"/>
                      </a:lnTo>
                      <a:lnTo>
                        <a:pt x="248" y="182"/>
                      </a:lnTo>
                      <a:lnTo>
                        <a:pt x="244" y="187"/>
                      </a:lnTo>
                      <a:lnTo>
                        <a:pt x="239" y="188"/>
                      </a:lnTo>
                      <a:lnTo>
                        <a:pt x="236" y="187"/>
                      </a:lnTo>
                      <a:lnTo>
                        <a:pt x="232" y="187"/>
                      </a:lnTo>
                      <a:lnTo>
                        <a:pt x="229" y="187"/>
                      </a:lnTo>
                      <a:lnTo>
                        <a:pt x="226" y="187"/>
                      </a:lnTo>
                      <a:lnTo>
                        <a:pt x="226" y="189"/>
                      </a:lnTo>
                      <a:lnTo>
                        <a:pt x="228" y="195"/>
                      </a:lnTo>
                      <a:lnTo>
                        <a:pt x="230" y="204"/>
                      </a:lnTo>
                      <a:lnTo>
                        <a:pt x="232" y="213"/>
                      </a:lnTo>
                      <a:lnTo>
                        <a:pt x="231" y="220"/>
                      </a:lnTo>
                      <a:lnTo>
                        <a:pt x="224" y="225"/>
                      </a:lnTo>
                      <a:lnTo>
                        <a:pt x="216" y="227"/>
                      </a:lnTo>
                      <a:lnTo>
                        <a:pt x="211" y="230"/>
                      </a:lnTo>
                      <a:lnTo>
                        <a:pt x="205" y="231"/>
                      </a:lnTo>
                      <a:lnTo>
                        <a:pt x="195" y="225"/>
                      </a:lnTo>
                      <a:lnTo>
                        <a:pt x="190" y="220"/>
                      </a:lnTo>
                      <a:lnTo>
                        <a:pt x="184" y="215"/>
                      </a:lnTo>
                      <a:lnTo>
                        <a:pt x="178" y="210"/>
                      </a:lnTo>
                      <a:lnTo>
                        <a:pt x="173" y="205"/>
                      </a:lnTo>
                      <a:lnTo>
                        <a:pt x="170" y="202"/>
                      </a:lnTo>
                      <a:lnTo>
                        <a:pt x="165" y="198"/>
                      </a:lnTo>
                      <a:lnTo>
                        <a:pt x="163" y="196"/>
                      </a:lnTo>
                      <a:lnTo>
                        <a:pt x="161" y="195"/>
                      </a:lnTo>
                      <a:lnTo>
                        <a:pt x="158" y="194"/>
                      </a:lnTo>
                      <a:lnTo>
                        <a:pt x="157" y="194"/>
                      </a:lnTo>
                      <a:lnTo>
                        <a:pt x="154" y="196"/>
                      </a:lnTo>
                      <a:lnTo>
                        <a:pt x="146" y="202"/>
                      </a:lnTo>
                      <a:lnTo>
                        <a:pt x="140" y="206"/>
                      </a:lnTo>
                      <a:lnTo>
                        <a:pt x="132" y="210"/>
                      </a:lnTo>
                      <a:lnTo>
                        <a:pt x="123" y="213"/>
                      </a:lnTo>
                      <a:lnTo>
                        <a:pt x="114" y="216"/>
                      </a:lnTo>
                      <a:lnTo>
                        <a:pt x="104" y="219"/>
                      </a:lnTo>
                      <a:lnTo>
                        <a:pt x="95" y="220"/>
                      </a:lnTo>
                      <a:lnTo>
                        <a:pt x="89" y="221"/>
                      </a:lnTo>
                      <a:lnTo>
                        <a:pt x="85" y="223"/>
                      </a:lnTo>
                      <a:lnTo>
                        <a:pt x="81" y="223"/>
                      </a:lnTo>
                      <a:lnTo>
                        <a:pt x="78" y="223"/>
                      </a:lnTo>
                      <a:lnTo>
                        <a:pt x="73" y="221"/>
                      </a:lnTo>
                      <a:lnTo>
                        <a:pt x="67" y="219"/>
                      </a:lnTo>
                      <a:lnTo>
                        <a:pt x="62" y="218"/>
                      </a:lnTo>
                      <a:lnTo>
                        <a:pt x="57" y="216"/>
                      </a:lnTo>
                      <a:lnTo>
                        <a:pt x="52" y="215"/>
                      </a:lnTo>
                      <a:lnTo>
                        <a:pt x="49" y="215"/>
                      </a:lnTo>
                      <a:lnTo>
                        <a:pt x="46" y="213"/>
                      </a:lnTo>
                      <a:lnTo>
                        <a:pt x="44" y="210"/>
                      </a:lnTo>
                      <a:lnTo>
                        <a:pt x="44" y="204"/>
                      </a:lnTo>
                      <a:lnTo>
                        <a:pt x="43" y="197"/>
                      </a:lnTo>
                      <a:lnTo>
                        <a:pt x="40" y="188"/>
                      </a:lnTo>
                      <a:lnTo>
                        <a:pt x="33" y="180"/>
                      </a:lnTo>
                      <a:lnTo>
                        <a:pt x="25" y="173"/>
                      </a:lnTo>
                      <a:lnTo>
                        <a:pt x="16" y="167"/>
                      </a:lnTo>
                      <a:lnTo>
                        <a:pt x="9" y="164"/>
                      </a:lnTo>
                      <a:lnTo>
                        <a:pt x="3" y="162"/>
                      </a:lnTo>
                      <a:lnTo>
                        <a:pt x="1" y="157"/>
                      </a:lnTo>
                      <a:lnTo>
                        <a:pt x="0" y="151"/>
                      </a:lnTo>
                      <a:lnTo>
                        <a:pt x="0" y="143"/>
                      </a:lnTo>
                      <a:lnTo>
                        <a:pt x="0" y="136"/>
                      </a:lnTo>
                      <a:lnTo>
                        <a:pt x="1" y="130"/>
                      </a:lnTo>
                      <a:lnTo>
                        <a:pt x="5" y="129"/>
                      </a:lnTo>
                      <a:lnTo>
                        <a:pt x="12" y="129"/>
                      </a:lnTo>
                      <a:lnTo>
                        <a:pt x="20" y="128"/>
                      </a:lnTo>
                      <a:lnTo>
                        <a:pt x="27" y="129"/>
                      </a:lnTo>
                      <a:lnTo>
                        <a:pt x="36" y="132"/>
                      </a:lnTo>
                      <a:lnTo>
                        <a:pt x="42" y="135"/>
                      </a:lnTo>
                      <a:lnTo>
                        <a:pt x="49" y="138"/>
                      </a:lnTo>
                      <a:lnTo>
                        <a:pt x="57" y="142"/>
                      </a:lnTo>
                      <a:lnTo>
                        <a:pt x="65" y="147"/>
                      </a:lnTo>
                      <a:lnTo>
                        <a:pt x="72" y="149"/>
                      </a:lnTo>
                      <a:lnTo>
                        <a:pt x="79" y="151"/>
                      </a:lnTo>
                      <a:lnTo>
                        <a:pt x="82" y="151"/>
                      </a:lnTo>
                      <a:lnTo>
                        <a:pt x="85" y="149"/>
                      </a:lnTo>
                      <a:lnTo>
                        <a:pt x="86" y="141"/>
                      </a:lnTo>
                      <a:lnTo>
                        <a:pt x="86" y="133"/>
                      </a:lnTo>
                      <a:lnTo>
                        <a:pt x="81" y="126"/>
                      </a:lnTo>
                      <a:lnTo>
                        <a:pt x="69" y="121"/>
                      </a:lnTo>
                      <a:lnTo>
                        <a:pt x="56" y="118"/>
                      </a:lnTo>
                      <a:lnTo>
                        <a:pt x="50" y="117"/>
                      </a:lnTo>
                      <a:lnTo>
                        <a:pt x="44" y="117"/>
                      </a:lnTo>
                      <a:lnTo>
                        <a:pt x="35" y="115"/>
                      </a:lnTo>
                      <a:lnTo>
                        <a:pt x="24" y="115"/>
                      </a:lnTo>
                      <a:lnTo>
                        <a:pt x="17" y="115"/>
                      </a:lnTo>
                      <a:lnTo>
                        <a:pt x="12" y="114"/>
                      </a:lnTo>
                      <a:lnTo>
                        <a:pt x="8" y="111"/>
                      </a:lnTo>
                      <a:lnTo>
                        <a:pt x="3" y="104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4" y="86"/>
                      </a:lnTo>
                      <a:lnTo>
                        <a:pt x="11" y="84"/>
                      </a:lnTo>
                      <a:lnTo>
                        <a:pt x="20" y="86"/>
                      </a:lnTo>
                      <a:lnTo>
                        <a:pt x="28" y="84"/>
                      </a:lnTo>
                      <a:lnTo>
                        <a:pt x="29" y="79"/>
                      </a:lnTo>
                      <a:lnTo>
                        <a:pt x="26" y="73"/>
                      </a:lnTo>
                      <a:lnTo>
                        <a:pt x="23" y="71"/>
                      </a:lnTo>
                      <a:lnTo>
                        <a:pt x="19" y="68"/>
                      </a:lnTo>
                      <a:lnTo>
                        <a:pt x="13" y="62"/>
                      </a:lnTo>
                      <a:lnTo>
                        <a:pt x="8" y="54"/>
                      </a:lnTo>
                      <a:lnTo>
                        <a:pt x="3" y="49"/>
                      </a:lnTo>
                      <a:lnTo>
                        <a:pt x="3" y="44"/>
                      </a:lnTo>
                      <a:lnTo>
                        <a:pt x="8" y="39"/>
                      </a:lnTo>
                      <a:lnTo>
                        <a:pt x="14" y="37"/>
                      </a:lnTo>
                      <a:lnTo>
                        <a:pt x="19" y="35"/>
                      </a:lnTo>
                      <a:lnTo>
                        <a:pt x="21" y="33"/>
                      </a:lnTo>
                      <a:lnTo>
                        <a:pt x="24" y="27"/>
                      </a:lnTo>
                      <a:lnTo>
                        <a:pt x="25" y="21"/>
                      </a:lnTo>
                      <a:lnTo>
                        <a:pt x="25" y="18"/>
                      </a:lnTo>
                      <a:lnTo>
                        <a:pt x="28" y="15"/>
                      </a:lnTo>
                      <a:lnTo>
                        <a:pt x="33" y="14"/>
                      </a:lnTo>
                      <a:lnTo>
                        <a:pt x="40" y="13"/>
                      </a:lnTo>
                      <a:lnTo>
                        <a:pt x="46" y="9"/>
                      </a:lnTo>
                      <a:lnTo>
                        <a:pt x="51" y="7"/>
                      </a:lnTo>
                      <a:lnTo>
                        <a:pt x="61" y="5"/>
                      </a:lnTo>
                      <a:lnTo>
                        <a:pt x="72" y="3"/>
                      </a:lnTo>
                      <a:lnTo>
                        <a:pt x="81" y="0"/>
                      </a:lnTo>
                      <a:lnTo>
                        <a:pt x="88" y="3"/>
                      </a:lnTo>
                      <a:lnTo>
                        <a:pt x="88" y="9"/>
                      </a:lnTo>
                      <a:lnTo>
                        <a:pt x="85" y="18"/>
                      </a:lnTo>
                      <a:lnTo>
                        <a:pt x="81" y="23"/>
                      </a:lnTo>
                      <a:lnTo>
                        <a:pt x="82" y="27"/>
                      </a:lnTo>
                      <a:lnTo>
                        <a:pt x="88" y="26"/>
                      </a:lnTo>
                      <a:lnTo>
                        <a:pt x="95" y="23"/>
                      </a:lnTo>
                      <a:lnTo>
                        <a:pt x="100" y="24"/>
                      </a:lnTo>
                      <a:lnTo>
                        <a:pt x="102" y="27"/>
                      </a:lnTo>
                      <a:lnTo>
                        <a:pt x="104" y="34"/>
                      </a:lnTo>
                      <a:lnTo>
                        <a:pt x="110" y="41"/>
                      </a:lnTo>
                      <a:lnTo>
                        <a:pt x="117" y="46"/>
                      </a:lnTo>
                      <a:lnTo>
                        <a:pt x="124" y="47"/>
                      </a:lnTo>
                      <a:lnTo>
                        <a:pt x="127" y="45"/>
                      </a:lnTo>
                      <a:lnTo>
                        <a:pt x="127" y="38"/>
                      </a:lnTo>
                      <a:lnTo>
                        <a:pt x="126" y="31"/>
                      </a:lnTo>
                      <a:lnTo>
                        <a:pt x="125" y="27"/>
                      </a:lnTo>
                      <a:lnTo>
                        <a:pt x="129" y="27"/>
                      </a:lnTo>
                      <a:lnTo>
                        <a:pt x="134" y="33"/>
                      </a:lnTo>
                      <a:lnTo>
                        <a:pt x="140" y="39"/>
                      </a:lnTo>
                      <a:lnTo>
                        <a:pt x="145" y="47"/>
                      </a:lnTo>
                      <a:lnTo>
                        <a:pt x="146" y="58"/>
                      </a:lnTo>
                      <a:lnTo>
                        <a:pt x="147" y="69"/>
                      </a:lnTo>
                      <a:lnTo>
                        <a:pt x="148" y="80"/>
                      </a:lnTo>
                      <a:lnTo>
                        <a:pt x="152" y="83"/>
                      </a:lnTo>
                      <a:lnTo>
                        <a:pt x="155" y="75"/>
                      </a:lnTo>
                      <a:lnTo>
                        <a:pt x="158" y="64"/>
                      </a:lnTo>
                      <a:lnTo>
                        <a:pt x="161" y="57"/>
                      </a:lnTo>
                      <a:lnTo>
                        <a:pt x="162" y="51"/>
                      </a:lnTo>
                      <a:lnTo>
                        <a:pt x="160" y="46"/>
                      </a:lnTo>
                      <a:lnTo>
                        <a:pt x="157" y="39"/>
                      </a:lnTo>
                      <a:lnTo>
                        <a:pt x="156" y="33"/>
                      </a:lnTo>
                      <a:lnTo>
                        <a:pt x="157" y="27"/>
                      </a:lnTo>
                      <a:lnTo>
                        <a:pt x="160" y="22"/>
                      </a:lnTo>
                      <a:lnTo>
                        <a:pt x="164" y="20"/>
                      </a:lnTo>
                      <a:lnTo>
                        <a:pt x="169" y="21"/>
                      </a:lnTo>
                      <a:lnTo>
                        <a:pt x="173" y="23"/>
                      </a:lnTo>
                      <a:lnTo>
                        <a:pt x="179" y="26"/>
                      </a:lnTo>
                      <a:lnTo>
                        <a:pt x="181" y="24"/>
                      </a:lnTo>
                      <a:lnTo>
                        <a:pt x="183" y="22"/>
                      </a:lnTo>
                      <a:lnTo>
                        <a:pt x="181" y="19"/>
                      </a:lnTo>
                      <a:lnTo>
                        <a:pt x="181" y="18"/>
                      </a:lnTo>
                      <a:lnTo>
                        <a:pt x="179" y="15"/>
                      </a:lnTo>
                      <a:lnTo>
                        <a:pt x="175" y="11"/>
                      </a:lnTo>
                      <a:lnTo>
                        <a:pt x="172" y="7"/>
                      </a:lnTo>
                      <a:lnTo>
                        <a:pt x="179" y="5"/>
                      </a:lnTo>
                      <a:lnTo>
                        <a:pt x="185" y="5"/>
                      </a:lnTo>
                      <a:lnTo>
                        <a:pt x="192" y="5"/>
                      </a:lnTo>
                      <a:lnTo>
                        <a:pt x="198" y="5"/>
                      </a:lnTo>
                      <a:lnTo>
                        <a:pt x="203" y="6"/>
                      </a:lnTo>
                      <a:lnTo>
                        <a:pt x="208" y="8"/>
                      </a:lnTo>
                      <a:lnTo>
                        <a:pt x="211" y="11"/>
                      </a:lnTo>
                      <a:lnTo>
                        <a:pt x="213" y="15"/>
                      </a:lnTo>
                      <a:lnTo>
                        <a:pt x="211" y="21"/>
                      </a:lnTo>
                      <a:lnTo>
                        <a:pt x="207" y="31"/>
                      </a:lnTo>
                      <a:lnTo>
                        <a:pt x="203" y="37"/>
                      </a:lnTo>
                      <a:lnTo>
                        <a:pt x="199" y="39"/>
                      </a:lnTo>
                      <a:lnTo>
                        <a:pt x="195" y="42"/>
                      </a:lnTo>
                      <a:lnTo>
                        <a:pt x="192" y="45"/>
                      </a:lnTo>
                      <a:lnTo>
                        <a:pt x="193" y="52"/>
                      </a:lnTo>
                      <a:lnTo>
                        <a:pt x="195" y="60"/>
                      </a:lnTo>
                      <a:lnTo>
                        <a:pt x="196" y="69"/>
                      </a:lnTo>
                      <a:lnTo>
                        <a:pt x="198" y="79"/>
                      </a:lnTo>
                      <a:lnTo>
                        <a:pt x="199" y="89"/>
                      </a:lnTo>
                      <a:lnTo>
                        <a:pt x="201" y="98"/>
                      </a:lnTo>
                      <a:lnTo>
                        <a:pt x="201" y="105"/>
                      </a:lnTo>
                      <a:lnTo>
                        <a:pt x="200" y="110"/>
                      </a:lnTo>
                      <a:lnTo>
                        <a:pt x="199" y="112"/>
                      </a:lnTo>
                      <a:lnTo>
                        <a:pt x="198" y="115"/>
                      </a:lnTo>
                      <a:lnTo>
                        <a:pt x="198" y="122"/>
                      </a:lnTo>
                      <a:lnTo>
                        <a:pt x="201" y="130"/>
                      </a:lnTo>
                      <a:lnTo>
                        <a:pt x="205" y="136"/>
                      </a:lnTo>
                      <a:lnTo>
                        <a:pt x="209" y="141"/>
                      </a:lnTo>
                      <a:lnTo>
                        <a:pt x="216" y="147"/>
                      </a:lnTo>
                      <a:lnTo>
                        <a:pt x="224" y="153"/>
                      </a:lnTo>
                      <a:lnTo>
                        <a:pt x="231" y="158"/>
                      </a:lnTo>
                      <a:lnTo>
                        <a:pt x="237" y="160"/>
                      </a:lnTo>
                      <a:lnTo>
                        <a:pt x="239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0" name="Freeform 445"/>
                <p:cNvSpPr>
                  <a:spLocks/>
                </p:cNvSpPr>
                <p:nvPr/>
              </p:nvSpPr>
              <p:spPr bwMode="auto">
                <a:xfrm>
                  <a:off x="2776538" y="4244975"/>
                  <a:ext cx="36512" cy="19050"/>
                </a:xfrm>
                <a:custGeom>
                  <a:avLst/>
                  <a:gdLst>
                    <a:gd name="T0" fmla="*/ 2147483647 w 23"/>
                    <a:gd name="T1" fmla="*/ 0 h 18"/>
                    <a:gd name="T2" fmla="*/ 2147483647 w 23"/>
                    <a:gd name="T3" fmla="*/ 2147483647 h 18"/>
                    <a:gd name="T4" fmla="*/ 2147483647 w 23"/>
                    <a:gd name="T5" fmla="*/ 2147483647 h 18"/>
                    <a:gd name="T6" fmla="*/ 0 w 23"/>
                    <a:gd name="T7" fmla="*/ 2147483647 h 18"/>
                    <a:gd name="T8" fmla="*/ 2147483647 w 23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18">
                      <a:moveTo>
                        <a:pt x="2" y="0"/>
                      </a:moveTo>
                      <a:lnTo>
                        <a:pt x="23" y="1"/>
                      </a:lnTo>
                      <a:lnTo>
                        <a:pt x="21" y="18"/>
                      </a:lnTo>
                      <a:lnTo>
                        <a:pt x="0" y="1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1" name="Freeform 450"/>
                <p:cNvSpPr>
                  <a:spLocks/>
                </p:cNvSpPr>
                <p:nvPr/>
              </p:nvSpPr>
              <p:spPr bwMode="auto">
                <a:xfrm>
                  <a:off x="3819525" y="2471738"/>
                  <a:ext cx="131763" cy="50800"/>
                </a:xfrm>
                <a:custGeom>
                  <a:avLst/>
                  <a:gdLst>
                    <a:gd name="T0" fmla="*/ 2147483647 w 114"/>
                    <a:gd name="T1" fmla="*/ 0 h 54"/>
                    <a:gd name="T2" fmla="*/ 2147483647 w 114"/>
                    <a:gd name="T3" fmla="*/ 2147483647 h 54"/>
                    <a:gd name="T4" fmla="*/ 2147483647 w 114"/>
                    <a:gd name="T5" fmla="*/ 2147483647 h 54"/>
                    <a:gd name="T6" fmla="*/ 2147483647 w 114"/>
                    <a:gd name="T7" fmla="*/ 0 h 54"/>
                    <a:gd name="T8" fmla="*/ 2147483647 w 114"/>
                    <a:gd name="T9" fmla="*/ 2147483647 h 54"/>
                    <a:gd name="T10" fmla="*/ 2147483647 w 114"/>
                    <a:gd name="T11" fmla="*/ 2147483647 h 54"/>
                    <a:gd name="T12" fmla="*/ 2147483647 w 114"/>
                    <a:gd name="T13" fmla="*/ 2147483647 h 54"/>
                    <a:gd name="T14" fmla="*/ 2147483647 w 114"/>
                    <a:gd name="T15" fmla="*/ 2147483647 h 54"/>
                    <a:gd name="T16" fmla="*/ 2147483647 w 114"/>
                    <a:gd name="T17" fmla="*/ 2147483647 h 54"/>
                    <a:gd name="T18" fmla="*/ 2147483647 w 114"/>
                    <a:gd name="T19" fmla="*/ 2147483647 h 54"/>
                    <a:gd name="T20" fmla="*/ 2147483647 w 114"/>
                    <a:gd name="T21" fmla="*/ 2147483647 h 54"/>
                    <a:gd name="T22" fmla="*/ 0 w 114"/>
                    <a:gd name="T23" fmla="*/ 2147483647 h 54"/>
                    <a:gd name="T24" fmla="*/ 2147483647 w 114"/>
                    <a:gd name="T25" fmla="*/ 0 h 5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4" h="54">
                      <a:moveTo>
                        <a:pt x="14" y="0"/>
                      </a:moveTo>
                      <a:lnTo>
                        <a:pt x="26" y="14"/>
                      </a:lnTo>
                      <a:lnTo>
                        <a:pt x="54" y="4"/>
                      </a:lnTo>
                      <a:lnTo>
                        <a:pt x="88" y="0"/>
                      </a:lnTo>
                      <a:lnTo>
                        <a:pt x="114" y="18"/>
                      </a:lnTo>
                      <a:lnTo>
                        <a:pt x="96" y="38"/>
                      </a:lnTo>
                      <a:lnTo>
                        <a:pt x="68" y="54"/>
                      </a:lnTo>
                      <a:lnTo>
                        <a:pt x="30" y="42"/>
                      </a:lnTo>
                      <a:lnTo>
                        <a:pt x="10" y="44"/>
                      </a:lnTo>
                      <a:lnTo>
                        <a:pt x="26" y="36"/>
                      </a:lnTo>
                      <a:lnTo>
                        <a:pt x="16" y="22"/>
                      </a:lnTo>
                      <a:lnTo>
                        <a:pt x="0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endParaRPr lang="en-US" dirty="0"/>
                </a:p>
              </p:txBody>
            </p:sp>
            <p:sp>
              <p:nvSpPr>
                <p:cNvPr id="362" name="Freeform 451"/>
                <p:cNvSpPr>
                  <a:spLocks/>
                </p:cNvSpPr>
                <p:nvPr/>
              </p:nvSpPr>
              <p:spPr bwMode="auto">
                <a:xfrm>
                  <a:off x="7815263" y="4605338"/>
                  <a:ext cx="215900" cy="185737"/>
                </a:xfrm>
                <a:custGeom>
                  <a:avLst/>
                  <a:gdLst>
                    <a:gd name="T0" fmla="*/ 2147483647 w 575"/>
                    <a:gd name="T1" fmla="*/ 2147483647 h 488"/>
                    <a:gd name="T2" fmla="*/ 2147483647 w 575"/>
                    <a:gd name="T3" fmla="*/ 2147483647 h 488"/>
                    <a:gd name="T4" fmla="*/ 2147483647 w 575"/>
                    <a:gd name="T5" fmla="*/ 2147483647 h 488"/>
                    <a:gd name="T6" fmla="*/ 2147483647 w 575"/>
                    <a:gd name="T7" fmla="*/ 2147483647 h 488"/>
                    <a:gd name="T8" fmla="*/ 2147483647 w 575"/>
                    <a:gd name="T9" fmla="*/ 0 h 488"/>
                    <a:gd name="T10" fmla="*/ 2147483647 w 575"/>
                    <a:gd name="T11" fmla="*/ 2147483647 h 488"/>
                    <a:gd name="T12" fmla="*/ 0 w 575"/>
                    <a:gd name="T13" fmla="*/ 2147483647 h 488"/>
                    <a:gd name="T14" fmla="*/ 2147483647 w 575"/>
                    <a:gd name="T15" fmla="*/ 2147483647 h 488"/>
                    <a:gd name="T16" fmla="*/ 2147483647 w 575"/>
                    <a:gd name="T17" fmla="*/ 2147483647 h 488"/>
                    <a:gd name="T18" fmla="*/ 2147483647 w 575"/>
                    <a:gd name="T19" fmla="*/ 2147483647 h 488"/>
                    <a:gd name="T20" fmla="*/ 2147483647 w 575"/>
                    <a:gd name="T21" fmla="*/ 2147483647 h 488"/>
                    <a:gd name="T22" fmla="*/ 2147483647 w 575"/>
                    <a:gd name="T23" fmla="*/ 2147483647 h 488"/>
                    <a:gd name="T24" fmla="*/ 2147483647 w 575"/>
                    <a:gd name="T25" fmla="*/ 2147483647 h 488"/>
                    <a:gd name="T26" fmla="*/ 2147483647 w 575"/>
                    <a:gd name="T27" fmla="*/ 2147483647 h 488"/>
                    <a:gd name="T28" fmla="*/ 2147483647 w 575"/>
                    <a:gd name="T29" fmla="*/ 2147483647 h 488"/>
                    <a:gd name="T30" fmla="*/ 2147483647 w 575"/>
                    <a:gd name="T31" fmla="*/ 2147483647 h 488"/>
                    <a:gd name="T32" fmla="*/ 2147483647 w 575"/>
                    <a:gd name="T33" fmla="*/ 2147483647 h 488"/>
                    <a:gd name="T34" fmla="*/ 2147483647 w 575"/>
                    <a:gd name="T35" fmla="*/ 2147483647 h 488"/>
                    <a:gd name="T36" fmla="*/ 2147483647 w 575"/>
                    <a:gd name="T37" fmla="*/ 2147483647 h 488"/>
                    <a:gd name="T38" fmla="*/ 2147483647 w 575"/>
                    <a:gd name="T39" fmla="*/ 2147483647 h 488"/>
                    <a:gd name="T40" fmla="*/ 2147483647 w 575"/>
                    <a:gd name="T41" fmla="*/ 2147483647 h 4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75" h="488">
                      <a:moveTo>
                        <a:pt x="410" y="71"/>
                      </a:moveTo>
                      <a:lnTo>
                        <a:pt x="321" y="142"/>
                      </a:lnTo>
                      <a:lnTo>
                        <a:pt x="233" y="142"/>
                      </a:lnTo>
                      <a:lnTo>
                        <a:pt x="178" y="71"/>
                      </a:lnTo>
                      <a:lnTo>
                        <a:pt x="107" y="0"/>
                      </a:lnTo>
                      <a:lnTo>
                        <a:pt x="36" y="19"/>
                      </a:lnTo>
                      <a:lnTo>
                        <a:pt x="0" y="90"/>
                      </a:lnTo>
                      <a:lnTo>
                        <a:pt x="72" y="124"/>
                      </a:lnTo>
                      <a:lnTo>
                        <a:pt x="89" y="159"/>
                      </a:lnTo>
                      <a:lnTo>
                        <a:pt x="107" y="213"/>
                      </a:lnTo>
                      <a:lnTo>
                        <a:pt x="160" y="213"/>
                      </a:lnTo>
                      <a:lnTo>
                        <a:pt x="197" y="230"/>
                      </a:lnTo>
                      <a:lnTo>
                        <a:pt x="321" y="283"/>
                      </a:lnTo>
                      <a:lnTo>
                        <a:pt x="446" y="353"/>
                      </a:lnTo>
                      <a:lnTo>
                        <a:pt x="465" y="389"/>
                      </a:lnTo>
                      <a:lnTo>
                        <a:pt x="393" y="424"/>
                      </a:lnTo>
                      <a:lnTo>
                        <a:pt x="465" y="442"/>
                      </a:lnTo>
                      <a:lnTo>
                        <a:pt x="518" y="459"/>
                      </a:lnTo>
                      <a:lnTo>
                        <a:pt x="575" y="488"/>
                      </a:lnTo>
                      <a:lnTo>
                        <a:pt x="575" y="122"/>
                      </a:lnTo>
                      <a:lnTo>
                        <a:pt x="410" y="7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3" name="Freeform 452"/>
                <p:cNvSpPr>
                  <a:spLocks/>
                </p:cNvSpPr>
                <p:nvPr/>
              </p:nvSpPr>
              <p:spPr bwMode="auto">
                <a:xfrm>
                  <a:off x="8031163" y="4649788"/>
                  <a:ext cx="174625" cy="169862"/>
                </a:xfrm>
                <a:custGeom>
                  <a:avLst/>
                  <a:gdLst>
                    <a:gd name="T0" fmla="*/ 2147483647 w 460"/>
                    <a:gd name="T1" fmla="*/ 2147483647 h 443"/>
                    <a:gd name="T2" fmla="*/ 2147483647 w 460"/>
                    <a:gd name="T3" fmla="*/ 2147483647 h 443"/>
                    <a:gd name="T4" fmla="*/ 2147483647 w 460"/>
                    <a:gd name="T5" fmla="*/ 2147483647 h 443"/>
                    <a:gd name="T6" fmla="*/ 2147483647 w 460"/>
                    <a:gd name="T7" fmla="*/ 2147483647 h 443"/>
                    <a:gd name="T8" fmla="*/ 2147483647 w 460"/>
                    <a:gd name="T9" fmla="*/ 2147483647 h 443"/>
                    <a:gd name="T10" fmla="*/ 2147483647 w 460"/>
                    <a:gd name="T11" fmla="*/ 2147483647 h 443"/>
                    <a:gd name="T12" fmla="*/ 0 w 460"/>
                    <a:gd name="T13" fmla="*/ 0 h 443"/>
                    <a:gd name="T14" fmla="*/ 0 w 460"/>
                    <a:gd name="T15" fmla="*/ 2147483647 h 443"/>
                    <a:gd name="T16" fmla="*/ 2147483647 w 460"/>
                    <a:gd name="T17" fmla="*/ 2147483647 h 443"/>
                    <a:gd name="T18" fmla="*/ 2147483647 w 460"/>
                    <a:gd name="T19" fmla="*/ 2147483647 h 443"/>
                    <a:gd name="T20" fmla="*/ 2147483647 w 460"/>
                    <a:gd name="T21" fmla="*/ 2147483647 h 443"/>
                    <a:gd name="T22" fmla="*/ 2147483647 w 460"/>
                    <a:gd name="T23" fmla="*/ 2147483647 h 443"/>
                    <a:gd name="T24" fmla="*/ 2147483647 w 460"/>
                    <a:gd name="T25" fmla="*/ 2147483647 h 443"/>
                    <a:gd name="T26" fmla="*/ 2147483647 w 460"/>
                    <a:gd name="T27" fmla="*/ 2147483647 h 443"/>
                    <a:gd name="T28" fmla="*/ 2147483647 w 460"/>
                    <a:gd name="T29" fmla="*/ 2147483647 h 443"/>
                    <a:gd name="T30" fmla="*/ 2147483647 w 460"/>
                    <a:gd name="T31" fmla="*/ 2147483647 h 443"/>
                    <a:gd name="T32" fmla="*/ 2147483647 w 460"/>
                    <a:gd name="T33" fmla="*/ 2147483647 h 4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0" h="443">
                      <a:moveTo>
                        <a:pt x="353" y="302"/>
                      </a:moveTo>
                      <a:lnTo>
                        <a:pt x="336" y="249"/>
                      </a:lnTo>
                      <a:lnTo>
                        <a:pt x="372" y="214"/>
                      </a:lnTo>
                      <a:lnTo>
                        <a:pt x="283" y="161"/>
                      </a:lnTo>
                      <a:lnTo>
                        <a:pt x="247" y="108"/>
                      </a:lnTo>
                      <a:lnTo>
                        <a:pt x="122" y="37"/>
                      </a:lnTo>
                      <a:lnTo>
                        <a:pt x="0" y="0"/>
                      </a:lnTo>
                      <a:lnTo>
                        <a:pt x="0" y="366"/>
                      </a:lnTo>
                      <a:lnTo>
                        <a:pt x="14" y="373"/>
                      </a:lnTo>
                      <a:lnTo>
                        <a:pt x="67" y="373"/>
                      </a:lnTo>
                      <a:lnTo>
                        <a:pt x="122" y="320"/>
                      </a:lnTo>
                      <a:lnTo>
                        <a:pt x="211" y="284"/>
                      </a:lnTo>
                      <a:lnTo>
                        <a:pt x="264" y="320"/>
                      </a:lnTo>
                      <a:lnTo>
                        <a:pt x="389" y="408"/>
                      </a:lnTo>
                      <a:lnTo>
                        <a:pt x="460" y="443"/>
                      </a:lnTo>
                      <a:lnTo>
                        <a:pt x="460" y="337"/>
                      </a:lnTo>
                      <a:lnTo>
                        <a:pt x="353" y="30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364" name="Group 453"/>
                <p:cNvGrpSpPr>
                  <a:grpSpLocks/>
                </p:cNvGrpSpPr>
                <p:nvPr/>
              </p:nvGrpSpPr>
              <p:grpSpPr bwMode="auto">
                <a:xfrm>
                  <a:off x="4292600" y="2860675"/>
                  <a:ext cx="250825" cy="368300"/>
                  <a:chOff x="2201" y="1250"/>
                  <a:chExt cx="133" cy="193"/>
                </a:xfrm>
                <a:grpFill/>
              </p:grpSpPr>
              <p:sp>
                <p:nvSpPr>
                  <p:cNvPr id="604" name="Freeform 454"/>
                  <p:cNvSpPr>
                    <a:spLocks/>
                  </p:cNvSpPr>
                  <p:nvPr/>
                </p:nvSpPr>
                <p:spPr bwMode="auto">
                  <a:xfrm>
                    <a:off x="2234" y="1250"/>
                    <a:ext cx="100" cy="193"/>
                  </a:xfrm>
                  <a:custGeom>
                    <a:avLst/>
                    <a:gdLst>
                      <a:gd name="T0" fmla="*/ 543767 w 24"/>
                      <a:gd name="T1" fmla="*/ 2833725 h 47"/>
                      <a:gd name="T2" fmla="*/ 371667 w 24"/>
                      <a:gd name="T3" fmla="*/ 2675083 h 47"/>
                      <a:gd name="T4" fmla="*/ 915658 w 24"/>
                      <a:gd name="T5" fmla="*/ 2344646 h 47"/>
                      <a:gd name="T6" fmla="*/ 826458 w 24"/>
                      <a:gd name="T7" fmla="*/ 2028208 h 47"/>
                      <a:gd name="T8" fmla="*/ 722154 w 24"/>
                      <a:gd name="T9" fmla="*/ 1773736 h 47"/>
                      <a:gd name="T10" fmla="*/ 282692 w 24"/>
                      <a:gd name="T11" fmla="*/ 1773736 h 47"/>
                      <a:gd name="T12" fmla="*/ 371667 w 24"/>
                      <a:gd name="T13" fmla="*/ 1299416 h 47"/>
                      <a:gd name="T14" fmla="*/ 89200 w 24"/>
                      <a:gd name="T15" fmla="*/ 1457232 h 47"/>
                      <a:gd name="T16" fmla="*/ 0 w 24"/>
                      <a:gd name="T17" fmla="*/ 1044943 h 47"/>
                      <a:gd name="T18" fmla="*/ 0 w 24"/>
                      <a:gd name="T19" fmla="*/ 651445 h 47"/>
                      <a:gd name="T20" fmla="*/ 89200 w 24"/>
                      <a:gd name="T21" fmla="*/ 316438 h 47"/>
                      <a:gd name="T22" fmla="*/ 460867 w 24"/>
                      <a:gd name="T23" fmla="*/ 0 h 47"/>
                      <a:gd name="T24" fmla="*/ 722154 w 24"/>
                      <a:gd name="T25" fmla="*/ 77060 h 47"/>
                      <a:gd name="T26" fmla="*/ 632950 w 24"/>
                      <a:gd name="T27" fmla="*/ 493916 h 47"/>
                      <a:gd name="T28" fmla="*/ 1177883 w 24"/>
                      <a:gd name="T29" fmla="*/ 493916 h 47"/>
                      <a:gd name="T30" fmla="*/ 1004638 w 24"/>
                      <a:gd name="T31" fmla="*/ 887418 h 47"/>
                      <a:gd name="T32" fmla="*/ 826458 w 24"/>
                      <a:gd name="T33" fmla="*/ 1222355 h 47"/>
                      <a:gd name="T34" fmla="*/ 1177883 w 24"/>
                      <a:gd name="T35" fmla="*/ 1376492 h 47"/>
                      <a:gd name="T36" fmla="*/ 1548613 w 24"/>
                      <a:gd name="T37" fmla="*/ 1951148 h 47"/>
                      <a:gd name="T38" fmla="*/ 1721929 w 24"/>
                      <a:gd name="T39" fmla="*/ 2344646 h 47"/>
                      <a:gd name="T40" fmla="*/ 1721929 w 24"/>
                      <a:gd name="T41" fmla="*/ 2579252 h 47"/>
                      <a:gd name="T42" fmla="*/ 2093613 w 24"/>
                      <a:gd name="T43" fmla="*/ 2579252 h 47"/>
                      <a:gd name="T44" fmla="*/ 2004342 w 24"/>
                      <a:gd name="T45" fmla="*/ 3150228 h 47"/>
                      <a:gd name="T46" fmla="*/ 2182796 w 24"/>
                      <a:gd name="T47" fmla="*/ 3227223 h 47"/>
                      <a:gd name="T48" fmla="*/ 1548613 w 24"/>
                      <a:gd name="T49" fmla="*/ 3485436 h 47"/>
                      <a:gd name="T50" fmla="*/ 1004638 w 24"/>
                      <a:gd name="T51" fmla="*/ 3562497 h 47"/>
                      <a:gd name="T52" fmla="*/ 722154 w 24"/>
                      <a:gd name="T53" fmla="*/ 3644078 h 47"/>
                      <a:gd name="T54" fmla="*/ 371667 w 24"/>
                      <a:gd name="T55" fmla="*/ 3644078 h 47"/>
                      <a:gd name="T56" fmla="*/ 89200 w 24"/>
                      <a:gd name="T57" fmla="*/ 3721139 h 47"/>
                      <a:gd name="T58" fmla="*/ 460867 w 24"/>
                      <a:gd name="T59" fmla="*/ 3384752 h 47"/>
                      <a:gd name="T60" fmla="*/ 543767 w 24"/>
                      <a:gd name="T61" fmla="*/ 3073151 h 47"/>
                      <a:gd name="T62" fmla="*/ 282692 w 24"/>
                      <a:gd name="T63" fmla="*/ 2991521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47">
                        <a:moveTo>
                          <a:pt x="3" y="37"/>
                        </a:moveTo>
                        <a:cubicBezTo>
                          <a:pt x="6" y="35"/>
                          <a:pt x="6" y="35"/>
                          <a:pt x="6" y="35"/>
                        </a:cubicBezTo>
                        <a:cubicBezTo>
                          <a:pt x="6" y="33"/>
                          <a:pt x="6" y="33"/>
                          <a:pt x="6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ubicBezTo>
                          <a:pt x="10" y="29"/>
                          <a:pt x="10" y="29"/>
                          <a:pt x="10" y="29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5"/>
                          <a:pt x="9" y="25"/>
                          <a:pt x="9" y="25"/>
                        </a:cubicBezTo>
                        <a:cubicBezTo>
                          <a:pt x="8" y="23"/>
                          <a:pt x="8" y="23"/>
                          <a:pt x="8" y="23"/>
                        </a:cubicBezTo>
                        <a:cubicBezTo>
                          <a:pt x="8" y="22"/>
                          <a:pt x="8" y="22"/>
                          <a:pt x="8" y="22"/>
                        </a:cubicBezTo>
                        <a:cubicBezTo>
                          <a:pt x="5" y="22"/>
                          <a:pt x="5" y="22"/>
                          <a:pt x="5" y="22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8"/>
                          <a:pt x="0" y="17"/>
                          <a:pt x="0" y="16"/>
                        </a:cubicBezTo>
                        <a:cubicBezTo>
                          <a:pt x="0" y="15"/>
                          <a:pt x="0" y="13"/>
                          <a:pt x="0" y="13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3" y="6"/>
                          <a:pt x="13" y="6"/>
                          <a:pt x="13" y="6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7" y="24"/>
                          <a:pt x="17" y="24"/>
                          <a:pt x="17" y="24"/>
                        </a:cubicBezTo>
                        <a:cubicBezTo>
                          <a:pt x="20" y="28"/>
                          <a:pt x="20" y="28"/>
                          <a:pt x="20" y="28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19" y="30"/>
                          <a:pt x="19" y="30"/>
                          <a:pt x="19" y="30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21" y="32"/>
                          <a:pt x="21" y="32"/>
                          <a:pt x="21" y="32"/>
                        </a:cubicBezTo>
                        <a:cubicBezTo>
                          <a:pt x="23" y="32"/>
                          <a:pt x="23" y="32"/>
                          <a:pt x="23" y="32"/>
                        </a:cubicBezTo>
                        <a:cubicBezTo>
                          <a:pt x="24" y="36"/>
                          <a:pt x="24" y="36"/>
                          <a:pt x="24" y="36"/>
                        </a:cubicBez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4" y="40"/>
                          <a:pt x="24" y="40"/>
                          <a:pt x="24" y="40"/>
                        </a:cubicBezTo>
                        <a:cubicBezTo>
                          <a:pt x="22" y="41"/>
                          <a:pt x="22" y="41"/>
                          <a:pt x="22" y="41"/>
                        </a:cubicBezTo>
                        <a:cubicBezTo>
                          <a:pt x="17" y="43"/>
                          <a:pt x="17" y="43"/>
                          <a:pt x="17" y="43"/>
                        </a:cubicBezTo>
                        <a:cubicBezTo>
                          <a:pt x="14" y="43"/>
                          <a:pt x="14" y="43"/>
                          <a:pt x="14" y="43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1" y="44"/>
                          <a:pt x="10" y="43"/>
                          <a:pt x="9" y="43"/>
                        </a:cubicBezTo>
                        <a:cubicBezTo>
                          <a:pt x="9" y="43"/>
                          <a:pt x="8" y="45"/>
                          <a:pt x="8" y="45"/>
                        </a:cubicBezTo>
                        <a:cubicBezTo>
                          <a:pt x="6" y="45"/>
                          <a:pt x="6" y="45"/>
                          <a:pt x="6" y="45"/>
                        </a:cubicBezTo>
                        <a:cubicBezTo>
                          <a:pt x="4" y="45"/>
                          <a:pt x="4" y="45"/>
                          <a:pt x="4" y="45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6" y="38"/>
                          <a:pt x="6" y="38"/>
                          <a:pt x="6" y="38"/>
                        </a:cubicBezTo>
                        <a:cubicBezTo>
                          <a:pt x="4" y="38"/>
                          <a:pt x="4" y="38"/>
                          <a:pt x="4" y="38"/>
                        </a:cubicBezTo>
                        <a:lnTo>
                          <a:pt x="3" y="37"/>
                        </a:lnTo>
                        <a:close/>
                      </a:path>
                    </a:pathLst>
                  </a:custGeom>
                  <a:solidFill>
                    <a:srgbClr val="8CB422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05" name="Freeform 455"/>
                  <p:cNvSpPr>
                    <a:spLocks/>
                  </p:cNvSpPr>
                  <p:nvPr/>
                </p:nvSpPr>
                <p:spPr bwMode="auto">
                  <a:xfrm>
                    <a:off x="2201" y="1331"/>
                    <a:ext cx="34" cy="22"/>
                  </a:xfrm>
                  <a:custGeom>
                    <a:avLst/>
                    <a:gdLst>
                      <a:gd name="T0" fmla="*/ 24 w 34"/>
                      <a:gd name="T1" fmla="*/ 22 h 22"/>
                      <a:gd name="T2" fmla="*/ 0 w 34"/>
                      <a:gd name="T3" fmla="*/ 18 h 22"/>
                      <a:gd name="T4" fmla="*/ 13 w 34"/>
                      <a:gd name="T5" fmla="*/ 0 h 22"/>
                      <a:gd name="T6" fmla="*/ 27 w 34"/>
                      <a:gd name="T7" fmla="*/ 3 h 22"/>
                      <a:gd name="T8" fmla="*/ 34 w 34"/>
                      <a:gd name="T9" fmla="*/ 15 h 22"/>
                      <a:gd name="T10" fmla="*/ 24 w 34"/>
                      <a:gd name="T11" fmla="*/ 22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4" h="22">
                        <a:moveTo>
                          <a:pt x="24" y="22"/>
                        </a:moveTo>
                        <a:lnTo>
                          <a:pt x="0" y="18"/>
                        </a:lnTo>
                        <a:lnTo>
                          <a:pt x="13" y="0"/>
                        </a:lnTo>
                        <a:lnTo>
                          <a:pt x="27" y="3"/>
                        </a:lnTo>
                        <a:lnTo>
                          <a:pt x="34" y="15"/>
                        </a:lnTo>
                        <a:lnTo>
                          <a:pt x="24" y="22"/>
                        </a:lnTo>
                        <a:close/>
                      </a:path>
                    </a:pathLst>
                  </a:custGeom>
                  <a:solidFill>
                    <a:srgbClr val="8CB422"/>
                  </a:soli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365" name="Freeform 458"/>
                <p:cNvSpPr>
                  <a:spLocks/>
                </p:cNvSpPr>
                <p:nvPr/>
              </p:nvSpPr>
              <p:spPr bwMode="auto">
                <a:xfrm>
                  <a:off x="5275263" y="3709988"/>
                  <a:ext cx="73025" cy="44450"/>
                </a:xfrm>
                <a:custGeom>
                  <a:avLst/>
                  <a:gdLst>
                    <a:gd name="T0" fmla="*/ 0 w 46"/>
                    <a:gd name="T1" fmla="*/ 2147483647 h 28"/>
                    <a:gd name="T2" fmla="*/ 2147483647 w 46"/>
                    <a:gd name="T3" fmla="*/ 2147483647 h 28"/>
                    <a:gd name="T4" fmla="*/ 2147483647 w 46"/>
                    <a:gd name="T5" fmla="*/ 2147483647 h 28"/>
                    <a:gd name="T6" fmla="*/ 2147483647 w 46"/>
                    <a:gd name="T7" fmla="*/ 2147483647 h 28"/>
                    <a:gd name="T8" fmla="*/ 2147483647 w 46"/>
                    <a:gd name="T9" fmla="*/ 2147483647 h 28"/>
                    <a:gd name="T10" fmla="*/ 2147483647 w 46"/>
                    <a:gd name="T11" fmla="*/ 0 h 28"/>
                    <a:gd name="T12" fmla="*/ 2147483647 w 46"/>
                    <a:gd name="T13" fmla="*/ 2147483647 h 28"/>
                    <a:gd name="T14" fmla="*/ 2147483647 w 46"/>
                    <a:gd name="T15" fmla="*/ 2147483647 h 28"/>
                    <a:gd name="T16" fmla="*/ 2147483647 w 46"/>
                    <a:gd name="T17" fmla="*/ 2147483647 h 28"/>
                    <a:gd name="T18" fmla="*/ 2147483647 w 46"/>
                    <a:gd name="T19" fmla="*/ 2147483647 h 28"/>
                    <a:gd name="T20" fmla="*/ 2147483647 w 46"/>
                    <a:gd name="T21" fmla="*/ 2147483647 h 28"/>
                    <a:gd name="T22" fmla="*/ 2147483647 w 46"/>
                    <a:gd name="T23" fmla="*/ 2147483647 h 28"/>
                    <a:gd name="T24" fmla="*/ 2147483647 w 46"/>
                    <a:gd name="T25" fmla="*/ 2147483647 h 28"/>
                    <a:gd name="T26" fmla="*/ 2147483647 w 46"/>
                    <a:gd name="T27" fmla="*/ 2147483647 h 28"/>
                    <a:gd name="T28" fmla="*/ 0 w 46"/>
                    <a:gd name="T29" fmla="*/ 2147483647 h 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6" h="28">
                      <a:moveTo>
                        <a:pt x="0" y="15"/>
                      </a:moveTo>
                      <a:lnTo>
                        <a:pt x="3" y="17"/>
                      </a:lnTo>
                      <a:lnTo>
                        <a:pt x="12" y="14"/>
                      </a:lnTo>
                      <a:lnTo>
                        <a:pt x="13" y="8"/>
                      </a:lnTo>
                      <a:lnTo>
                        <a:pt x="27" y="9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33" y="11"/>
                      </a:lnTo>
                      <a:lnTo>
                        <a:pt x="36" y="18"/>
                      </a:lnTo>
                      <a:lnTo>
                        <a:pt x="27" y="21"/>
                      </a:lnTo>
                      <a:lnTo>
                        <a:pt x="15" y="28"/>
                      </a:lnTo>
                      <a:lnTo>
                        <a:pt x="13" y="28"/>
                      </a:lnTo>
                      <a:lnTo>
                        <a:pt x="8" y="26"/>
                      </a:lnTo>
                      <a:lnTo>
                        <a:pt x="2" y="2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6" name="Freeform 507"/>
                <p:cNvSpPr>
                  <a:spLocks/>
                </p:cNvSpPr>
                <p:nvPr/>
              </p:nvSpPr>
              <p:spPr bwMode="auto">
                <a:xfrm>
                  <a:off x="6342063" y="3095625"/>
                  <a:ext cx="1508125" cy="1047750"/>
                </a:xfrm>
                <a:custGeom>
                  <a:avLst/>
                  <a:gdLst>
                    <a:gd name="T0" fmla="*/ 2147483647 w 950"/>
                    <a:gd name="T1" fmla="*/ 2147483647 h 660"/>
                    <a:gd name="T2" fmla="*/ 2147483647 w 950"/>
                    <a:gd name="T3" fmla="*/ 2147483647 h 660"/>
                    <a:gd name="T4" fmla="*/ 2147483647 w 950"/>
                    <a:gd name="T5" fmla="*/ 2147483647 h 660"/>
                    <a:gd name="T6" fmla="*/ 2147483647 w 950"/>
                    <a:gd name="T7" fmla="*/ 2147483647 h 660"/>
                    <a:gd name="T8" fmla="*/ 2147483647 w 950"/>
                    <a:gd name="T9" fmla="*/ 2147483647 h 660"/>
                    <a:gd name="T10" fmla="*/ 2147483647 w 950"/>
                    <a:gd name="T11" fmla="*/ 2147483647 h 660"/>
                    <a:gd name="T12" fmla="*/ 2147483647 w 950"/>
                    <a:gd name="T13" fmla="*/ 2147483647 h 660"/>
                    <a:gd name="T14" fmla="*/ 2147483647 w 950"/>
                    <a:gd name="T15" fmla="*/ 2147483647 h 660"/>
                    <a:gd name="T16" fmla="*/ 2147483647 w 950"/>
                    <a:gd name="T17" fmla="*/ 2147483647 h 660"/>
                    <a:gd name="T18" fmla="*/ 2147483647 w 950"/>
                    <a:gd name="T19" fmla="*/ 2147483647 h 660"/>
                    <a:gd name="T20" fmla="*/ 2147483647 w 950"/>
                    <a:gd name="T21" fmla="*/ 2147483647 h 660"/>
                    <a:gd name="T22" fmla="*/ 2147483647 w 950"/>
                    <a:gd name="T23" fmla="*/ 2147483647 h 660"/>
                    <a:gd name="T24" fmla="*/ 2147483647 w 950"/>
                    <a:gd name="T25" fmla="*/ 2147483647 h 660"/>
                    <a:gd name="T26" fmla="*/ 2147483647 w 950"/>
                    <a:gd name="T27" fmla="*/ 2147483647 h 660"/>
                    <a:gd name="T28" fmla="*/ 2147483647 w 950"/>
                    <a:gd name="T29" fmla="*/ 2147483647 h 660"/>
                    <a:gd name="T30" fmla="*/ 2147483647 w 950"/>
                    <a:gd name="T31" fmla="*/ 2147483647 h 660"/>
                    <a:gd name="T32" fmla="*/ 2147483647 w 950"/>
                    <a:gd name="T33" fmla="*/ 2147483647 h 660"/>
                    <a:gd name="T34" fmla="*/ 2147483647 w 950"/>
                    <a:gd name="T35" fmla="*/ 2147483647 h 660"/>
                    <a:gd name="T36" fmla="*/ 2147483647 w 950"/>
                    <a:gd name="T37" fmla="*/ 2147483647 h 660"/>
                    <a:gd name="T38" fmla="*/ 2147483647 w 950"/>
                    <a:gd name="T39" fmla="*/ 2147483647 h 660"/>
                    <a:gd name="T40" fmla="*/ 2147483647 w 950"/>
                    <a:gd name="T41" fmla="*/ 2147483647 h 660"/>
                    <a:gd name="T42" fmla="*/ 2147483647 w 950"/>
                    <a:gd name="T43" fmla="*/ 2147483647 h 660"/>
                    <a:gd name="T44" fmla="*/ 2147483647 w 950"/>
                    <a:gd name="T45" fmla="*/ 2147483647 h 660"/>
                    <a:gd name="T46" fmla="*/ 2147483647 w 950"/>
                    <a:gd name="T47" fmla="*/ 2147483647 h 660"/>
                    <a:gd name="T48" fmla="*/ 2147483647 w 950"/>
                    <a:gd name="T49" fmla="*/ 2147483647 h 660"/>
                    <a:gd name="T50" fmla="*/ 2147483647 w 950"/>
                    <a:gd name="T51" fmla="*/ 2147483647 h 660"/>
                    <a:gd name="T52" fmla="*/ 2147483647 w 950"/>
                    <a:gd name="T53" fmla="*/ 2147483647 h 660"/>
                    <a:gd name="T54" fmla="*/ 2147483647 w 950"/>
                    <a:gd name="T55" fmla="*/ 2147483647 h 660"/>
                    <a:gd name="T56" fmla="*/ 2147483647 w 950"/>
                    <a:gd name="T57" fmla="*/ 2147483647 h 660"/>
                    <a:gd name="T58" fmla="*/ 2147483647 w 950"/>
                    <a:gd name="T59" fmla="*/ 2147483647 h 660"/>
                    <a:gd name="T60" fmla="*/ 2147483647 w 950"/>
                    <a:gd name="T61" fmla="*/ 2147483647 h 660"/>
                    <a:gd name="T62" fmla="*/ 2147483647 w 950"/>
                    <a:gd name="T63" fmla="*/ 2147483647 h 660"/>
                    <a:gd name="T64" fmla="*/ 2147483647 w 950"/>
                    <a:gd name="T65" fmla="*/ 2147483647 h 660"/>
                    <a:gd name="T66" fmla="*/ 2147483647 w 950"/>
                    <a:gd name="T67" fmla="*/ 2147483647 h 660"/>
                    <a:gd name="T68" fmla="*/ 2147483647 w 950"/>
                    <a:gd name="T69" fmla="*/ 2147483647 h 660"/>
                    <a:gd name="T70" fmla="*/ 2147483647 w 950"/>
                    <a:gd name="T71" fmla="*/ 2147483647 h 660"/>
                    <a:gd name="T72" fmla="*/ 2147483647 w 950"/>
                    <a:gd name="T73" fmla="*/ 2147483647 h 660"/>
                    <a:gd name="T74" fmla="*/ 2147483647 w 950"/>
                    <a:gd name="T75" fmla="*/ 2147483647 h 660"/>
                    <a:gd name="T76" fmla="*/ 2147483647 w 950"/>
                    <a:gd name="T77" fmla="*/ 2147483647 h 660"/>
                    <a:gd name="T78" fmla="*/ 2147483647 w 950"/>
                    <a:gd name="T79" fmla="*/ 2147483647 h 660"/>
                    <a:gd name="T80" fmla="*/ 2147483647 w 950"/>
                    <a:gd name="T81" fmla="*/ 2147483647 h 660"/>
                    <a:gd name="T82" fmla="*/ 2147483647 w 950"/>
                    <a:gd name="T83" fmla="*/ 2147483647 h 660"/>
                    <a:gd name="T84" fmla="*/ 2147483647 w 950"/>
                    <a:gd name="T85" fmla="*/ 2147483647 h 660"/>
                    <a:gd name="T86" fmla="*/ 2147483647 w 950"/>
                    <a:gd name="T87" fmla="*/ 2147483647 h 660"/>
                    <a:gd name="T88" fmla="*/ 2147483647 w 950"/>
                    <a:gd name="T89" fmla="*/ 2147483647 h 660"/>
                    <a:gd name="T90" fmla="*/ 2147483647 w 950"/>
                    <a:gd name="T91" fmla="*/ 2147483647 h 660"/>
                    <a:gd name="T92" fmla="*/ 2147483647 w 950"/>
                    <a:gd name="T93" fmla="*/ 2147483647 h 660"/>
                    <a:gd name="T94" fmla="*/ 2147483647 w 950"/>
                    <a:gd name="T95" fmla="*/ 2147483647 h 660"/>
                    <a:gd name="T96" fmla="*/ 2147483647 w 950"/>
                    <a:gd name="T97" fmla="*/ 2147483647 h 660"/>
                    <a:gd name="T98" fmla="*/ 2147483647 w 950"/>
                    <a:gd name="T99" fmla="*/ 2147483647 h 660"/>
                    <a:gd name="T100" fmla="*/ 2147483647 w 950"/>
                    <a:gd name="T101" fmla="*/ 2147483647 h 660"/>
                    <a:gd name="T102" fmla="*/ 2147483647 w 950"/>
                    <a:gd name="T103" fmla="*/ 2147483647 h 660"/>
                    <a:gd name="T104" fmla="*/ 2147483647 w 950"/>
                    <a:gd name="T105" fmla="*/ 2147483647 h 660"/>
                    <a:gd name="T106" fmla="*/ 2147483647 w 950"/>
                    <a:gd name="T107" fmla="*/ 2147483647 h 660"/>
                    <a:gd name="T108" fmla="*/ 2147483647 w 950"/>
                    <a:gd name="T109" fmla="*/ 2147483647 h 660"/>
                    <a:gd name="T110" fmla="*/ 2147483647 w 950"/>
                    <a:gd name="T111" fmla="*/ 2147483647 h 660"/>
                    <a:gd name="T112" fmla="*/ 2147483647 w 950"/>
                    <a:gd name="T113" fmla="*/ 2147483647 h 660"/>
                    <a:gd name="T114" fmla="*/ 2147483647 w 950"/>
                    <a:gd name="T115" fmla="*/ 2147483647 h 660"/>
                    <a:gd name="T116" fmla="*/ 2147483647 w 950"/>
                    <a:gd name="T117" fmla="*/ 2147483647 h 660"/>
                    <a:gd name="T118" fmla="*/ 2147483647 w 950"/>
                    <a:gd name="T119" fmla="*/ 2147483647 h 660"/>
                    <a:gd name="T120" fmla="*/ 2147483647 w 950"/>
                    <a:gd name="T121" fmla="*/ 2147483647 h 66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50" h="660">
                      <a:moveTo>
                        <a:pt x="890" y="118"/>
                      </a:moveTo>
                      <a:lnTo>
                        <a:pt x="890" y="118"/>
                      </a:lnTo>
                      <a:lnTo>
                        <a:pt x="880" y="98"/>
                      </a:lnTo>
                      <a:lnTo>
                        <a:pt x="840" y="88"/>
                      </a:lnTo>
                      <a:lnTo>
                        <a:pt x="792" y="0"/>
                      </a:lnTo>
                      <a:lnTo>
                        <a:pt x="746" y="0"/>
                      </a:lnTo>
                      <a:lnTo>
                        <a:pt x="732" y="24"/>
                      </a:lnTo>
                      <a:lnTo>
                        <a:pt x="702" y="78"/>
                      </a:lnTo>
                      <a:lnTo>
                        <a:pt x="672" y="78"/>
                      </a:lnTo>
                      <a:lnTo>
                        <a:pt x="668" y="88"/>
                      </a:lnTo>
                      <a:lnTo>
                        <a:pt x="668" y="90"/>
                      </a:lnTo>
                      <a:lnTo>
                        <a:pt x="670" y="90"/>
                      </a:lnTo>
                      <a:lnTo>
                        <a:pt x="672" y="90"/>
                      </a:lnTo>
                      <a:lnTo>
                        <a:pt x="672" y="92"/>
                      </a:lnTo>
                      <a:lnTo>
                        <a:pt x="674" y="92"/>
                      </a:lnTo>
                      <a:lnTo>
                        <a:pt x="676" y="92"/>
                      </a:lnTo>
                      <a:lnTo>
                        <a:pt x="676" y="94"/>
                      </a:lnTo>
                      <a:lnTo>
                        <a:pt x="678" y="94"/>
                      </a:lnTo>
                      <a:lnTo>
                        <a:pt x="676" y="94"/>
                      </a:lnTo>
                      <a:lnTo>
                        <a:pt x="676" y="92"/>
                      </a:lnTo>
                      <a:lnTo>
                        <a:pt x="674" y="92"/>
                      </a:lnTo>
                      <a:lnTo>
                        <a:pt x="672" y="92"/>
                      </a:lnTo>
                      <a:lnTo>
                        <a:pt x="672" y="90"/>
                      </a:lnTo>
                      <a:lnTo>
                        <a:pt x="670" y="90"/>
                      </a:lnTo>
                      <a:lnTo>
                        <a:pt x="668" y="90"/>
                      </a:lnTo>
                      <a:lnTo>
                        <a:pt x="668" y="88"/>
                      </a:lnTo>
                      <a:lnTo>
                        <a:pt x="658" y="108"/>
                      </a:lnTo>
                      <a:lnTo>
                        <a:pt x="658" y="132"/>
                      </a:lnTo>
                      <a:lnTo>
                        <a:pt x="702" y="138"/>
                      </a:lnTo>
                      <a:lnTo>
                        <a:pt x="712" y="158"/>
                      </a:lnTo>
                      <a:lnTo>
                        <a:pt x="668" y="172"/>
                      </a:lnTo>
                      <a:lnTo>
                        <a:pt x="632" y="188"/>
                      </a:lnTo>
                      <a:lnTo>
                        <a:pt x="598" y="202"/>
                      </a:lnTo>
                      <a:lnTo>
                        <a:pt x="588" y="236"/>
                      </a:lnTo>
                      <a:lnTo>
                        <a:pt x="534" y="242"/>
                      </a:lnTo>
                      <a:lnTo>
                        <a:pt x="480" y="276"/>
                      </a:lnTo>
                      <a:lnTo>
                        <a:pt x="430" y="252"/>
                      </a:lnTo>
                      <a:lnTo>
                        <a:pt x="370" y="246"/>
                      </a:lnTo>
                      <a:lnTo>
                        <a:pt x="326" y="202"/>
                      </a:lnTo>
                      <a:lnTo>
                        <a:pt x="262" y="182"/>
                      </a:lnTo>
                      <a:lnTo>
                        <a:pt x="256" y="132"/>
                      </a:lnTo>
                      <a:lnTo>
                        <a:pt x="226" y="118"/>
                      </a:lnTo>
                      <a:lnTo>
                        <a:pt x="222" y="114"/>
                      </a:lnTo>
                      <a:lnTo>
                        <a:pt x="220" y="116"/>
                      </a:lnTo>
                      <a:lnTo>
                        <a:pt x="218" y="120"/>
                      </a:lnTo>
                      <a:lnTo>
                        <a:pt x="218" y="122"/>
                      </a:lnTo>
                      <a:lnTo>
                        <a:pt x="218" y="124"/>
                      </a:lnTo>
                      <a:lnTo>
                        <a:pt x="218" y="122"/>
                      </a:lnTo>
                      <a:lnTo>
                        <a:pt x="218" y="120"/>
                      </a:lnTo>
                      <a:lnTo>
                        <a:pt x="222" y="114"/>
                      </a:lnTo>
                      <a:lnTo>
                        <a:pt x="218" y="108"/>
                      </a:lnTo>
                      <a:lnTo>
                        <a:pt x="208" y="114"/>
                      </a:lnTo>
                      <a:lnTo>
                        <a:pt x="208" y="124"/>
                      </a:lnTo>
                      <a:lnTo>
                        <a:pt x="208" y="114"/>
                      </a:lnTo>
                      <a:lnTo>
                        <a:pt x="192" y="118"/>
                      </a:lnTo>
                      <a:lnTo>
                        <a:pt x="182" y="148"/>
                      </a:lnTo>
                      <a:lnTo>
                        <a:pt x="142" y="142"/>
                      </a:lnTo>
                      <a:lnTo>
                        <a:pt x="132" y="192"/>
                      </a:lnTo>
                      <a:lnTo>
                        <a:pt x="98" y="198"/>
                      </a:lnTo>
                      <a:lnTo>
                        <a:pt x="88" y="256"/>
                      </a:lnTo>
                      <a:lnTo>
                        <a:pt x="68" y="276"/>
                      </a:lnTo>
                      <a:lnTo>
                        <a:pt x="44" y="296"/>
                      </a:lnTo>
                      <a:lnTo>
                        <a:pt x="4" y="306"/>
                      </a:lnTo>
                      <a:lnTo>
                        <a:pt x="0" y="326"/>
                      </a:lnTo>
                      <a:lnTo>
                        <a:pt x="10" y="334"/>
                      </a:lnTo>
                      <a:lnTo>
                        <a:pt x="14" y="350"/>
                      </a:lnTo>
                      <a:lnTo>
                        <a:pt x="4" y="354"/>
                      </a:lnTo>
                      <a:lnTo>
                        <a:pt x="14" y="364"/>
                      </a:lnTo>
                      <a:lnTo>
                        <a:pt x="30" y="370"/>
                      </a:lnTo>
                      <a:lnTo>
                        <a:pt x="44" y="390"/>
                      </a:lnTo>
                      <a:lnTo>
                        <a:pt x="64" y="390"/>
                      </a:lnTo>
                      <a:lnTo>
                        <a:pt x="94" y="390"/>
                      </a:lnTo>
                      <a:lnTo>
                        <a:pt x="98" y="398"/>
                      </a:lnTo>
                      <a:lnTo>
                        <a:pt x="78" y="428"/>
                      </a:lnTo>
                      <a:lnTo>
                        <a:pt x="84" y="444"/>
                      </a:lnTo>
                      <a:lnTo>
                        <a:pt x="74" y="458"/>
                      </a:lnTo>
                      <a:lnTo>
                        <a:pt x="84" y="478"/>
                      </a:lnTo>
                      <a:lnTo>
                        <a:pt x="108" y="488"/>
                      </a:lnTo>
                      <a:lnTo>
                        <a:pt x="104" y="492"/>
                      </a:lnTo>
                      <a:lnTo>
                        <a:pt x="114" y="492"/>
                      </a:lnTo>
                      <a:lnTo>
                        <a:pt x="148" y="508"/>
                      </a:lnTo>
                      <a:lnTo>
                        <a:pt x="178" y="522"/>
                      </a:lnTo>
                      <a:lnTo>
                        <a:pt x="208" y="528"/>
                      </a:lnTo>
                      <a:lnTo>
                        <a:pt x="218" y="536"/>
                      </a:lnTo>
                      <a:lnTo>
                        <a:pt x="226" y="536"/>
                      </a:lnTo>
                      <a:lnTo>
                        <a:pt x="242" y="546"/>
                      </a:lnTo>
                      <a:lnTo>
                        <a:pt x="262" y="546"/>
                      </a:lnTo>
                      <a:lnTo>
                        <a:pt x="282" y="546"/>
                      </a:lnTo>
                      <a:lnTo>
                        <a:pt x="296" y="528"/>
                      </a:lnTo>
                      <a:lnTo>
                        <a:pt x="316" y="512"/>
                      </a:lnTo>
                      <a:lnTo>
                        <a:pt x="340" y="512"/>
                      </a:lnTo>
                      <a:lnTo>
                        <a:pt x="360" y="528"/>
                      </a:lnTo>
                      <a:lnTo>
                        <a:pt x="370" y="528"/>
                      </a:lnTo>
                      <a:lnTo>
                        <a:pt x="380" y="532"/>
                      </a:lnTo>
                      <a:lnTo>
                        <a:pt x="386" y="556"/>
                      </a:lnTo>
                      <a:lnTo>
                        <a:pt x="376" y="586"/>
                      </a:lnTo>
                      <a:lnTo>
                        <a:pt x="376" y="596"/>
                      </a:lnTo>
                      <a:lnTo>
                        <a:pt x="390" y="600"/>
                      </a:lnTo>
                      <a:lnTo>
                        <a:pt x="400" y="616"/>
                      </a:lnTo>
                      <a:lnTo>
                        <a:pt x="400" y="626"/>
                      </a:lnTo>
                      <a:lnTo>
                        <a:pt x="424" y="636"/>
                      </a:lnTo>
                      <a:lnTo>
                        <a:pt x="420" y="640"/>
                      </a:lnTo>
                      <a:lnTo>
                        <a:pt x="444" y="636"/>
                      </a:lnTo>
                      <a:lnTo>
                        <a:pt x="450" y="616"/>
                      </a:lnTo>
                      <a:lnTo>
                        <a:pt x="500" y="616"/>
                      </a:lnTo>
                      <a:lnTo>
                        <a:pt x="518" y="630"/>
                      </a:lnTo>
                      <a:lnTo>
                        <a:pt x="524" y="646"/>
                      </a:lnTo>
                      <a:lnTo>
                        <a:pt x="534" y="640"/>
                      </a:lnTo>
                      <a:lnTo>
                        <a:pt x="568" y="660"/>
                      </a:lnTo>
                      <a:lnTo>
                        <a:pt x="568" y="646"/>
                      </a:lnTo>
                      <a:lnTo>
                        <a:pt x="608" y="630"/>
                      </a:lnTo>
                      <a:lnTo>
                        <a:pt x="612" y="626"/>
                      </a:lnTo>
                      <a:lnTo>
                        <a:pt x="622" y="620"/>
                      </a:lnTo>
                      <a:lnTo>
                        <a:pt x="632" y="626"/>
                      </a:lnTo>
                      <a:lnTo>
                        <a:pt x="652" y="616"/>
                      </a:lnTo>
                      <a:lnTo>
                        <a:pt x="678" y="600"/>
                      </a:lnTo>
                      <a:lnTo>
                        <a:pt x="702" y="582"/>
                      </a:lnTo>
                      <a:lnTo>
                        <a:pt x="712" y="562"/>
                      </a:lnTo>
                      <a:lnTo>
                        <a:pt x="726" y="542"/>
                      </a:lnTo>
                      <a:lnTo>
                        <a:pt x="742" y="512"/>
                      </a:lnTo>
                      <a:lnTo>
                        <a:pt x="742" y="498"/>
                      </a:lnTo>
                      <a:lnTo>
                        <a:pt x="736" y="488"/>
                      </a:lnTo>
                      <a:lnTo>
                        <a:pt x="742" y="472"/>
                      </a:lnTo>
                      <a:lnTo>
                        <a:pt x="736" y="454"/>
                      </a:lnTo>
                      <a:lnTo>
                        <a:pt x="712" y="404"/>
                      </a:lnTo>
                      <a:lnTo>
                        <a:pt x="716" y="398"/>
                      </a:lnTo>
                      <a:lnTo>
                        <a:pt x="736" y="374"/>
                      </a:lnTo>
                      <a:lnTo>
                        <a:pt x="752" y="370"/>
                      </a:lnTo>
                      <a:lnTo>
                        <a:pt x="754" y="368"/>
                      </a:lnTo>
                      <a:lnTo>
                        <a:pt x="754" y="364"/>
                      </a:lnTo>
                      <a:lnTo>
                        <a:pt x="752" y="360"/>
                      </a:lnTo>
                      <a:lnTo>
                        <a:pt x="726" y="354"/>
                      </a:lnTo>
                      <a:lnTo>
                        <a:pt x="712" y="360"/>
                      </a:lnTo>
                      <a:lnTo>
                        <a:pt x="702" y="354"/>
                      </a:lnTo>
                      <a:lnTo>
                        <a:pt x="692" y="340"/>
                      </a:lnTo>
                      <a:lnTo>
                        <a:pt x="682" y="330"/>
                      </a:lnTo>
                      <a:lnTo>
                        <a:pt x="706" y="320"/>
                      </a:lnTo>
                      <a:lnTo>
                        <a:pt x="722" y="306"/>
                      </a:lnTo>
                      <a:lnTo>
                        <a:pt x="746" y="290"/>
                      </a:lnTo>
                      <a:lnTo>
                        <a:pt x="756" y="290"/>
                      </a:lnTo>
                      <a:lnTo>
                        <a:pt x="742" y="310"/>
                      </a:lnTo>
                      <a:lnTo>
                        <a:pt x="752" y="320"/>
                      </a:lnTo>
                      <a:lnTo>
                        <a:pt x="762" y="316"/>
                      </a:lnTo>
                      <a:lnTo>
                        <a:pt x="786" y="306"/>
                      </a:lnTo>
                      <a:lnTo>
                        <a:pt x="792" y="284"/>
                      </a:lnTo>
                      <a:lnTo>
                        <a:pt x="806" y="272"/>
                      </a:lnTo>
                      <a:lnTo>
                        <a:pt x="820" y="282"/>
                      </a:lnTo>
                      <a:lnTo>
                        <a:pt x="818" y="262"/>
                      </a:lnTo>
                      <a:lnTo>
                        <a:pt x="838" y="250"/>
                      </a:lnTo>
                      <a:lnTo>
                        <a:pt x="864" y="254"/>
                      </a:lnTo>
                      <a:lnTo>
                        <a:pt x="876" y="246"/>
                      </a:lnTo>
                      <a:lnTo>
                        <a:pt x="890" y="252"/>
                      </a:lnTo>
                      <a:lnTo>
                        <a:pt x="900" y="198"/>
                      </a:lnTo>
                      <a:lnTo>
                        <a:pt x="924" y="192"/>
                      </a:lnTo>
                      <a:lnTo>
                        <a:pt x="950" y="118"/>
                      </a:lnTo>
                      <a:lnTo>
                        <a:pt x="890" y="118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7" name="Freeform 260"/>
                <p:cNvSpPr>
                  <a:spLocks/>
                </p:cNvSpPr>
                <p:nvPr/>
              </p:nvSpPr>
              <p:spPr bwMode="auto">
                <a:xfrm>
                  <a:off x="6386513" y="4664075"/>
                  <a:ext cx="57150" cy="68263"/>
                </a:xfrm>
                <a:custGeom>
                  <a:avLst/>
                  <a:gdLst>
                    <a:gd name="T0" fmla="*/ 2147483647 w 42"/>
                    <a:gd name="T1" fmla="*/ 0 h 54"/>
                    <a:gd name="T2" fmla="*/ 0 w 42"/>
                    <a:gd name="T3" fmla="*/ 2147483647 h 54"/>
                    <a:gd name="T4" fmla="*/ 2147483647 w 42"/>
                    <a:gd name="T5" fmla="*/ 2147483647 h 54"/>
                    <a:gd name="T6" fmla="*/ 2147483647 w 42"/>
                    <a:gd name="T7" fmla="*/ 2147483647 h 54"/>
                    <a:gd name="T8" fmla="*/ 2147483647 w 42"/>
                    <a:gd name="T9" fmla="*/ 2147483647 h 54"/>
                    <a:gd name="T10" fmla="*/ 2147483647 w 42"/>
                    <a:gd name="T11" fmla="*/ 0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" h="54">
                      <a:moveTo>
                        <a:pt x="6" y="0"/>
                      </a:moveTo>
                      <a:lnTo>
                        <a:pt x="0" y="24"/>
                      </a:lnTo>
                      <a:lnTo>
                        <a:pt x="6" y="54"/>
                      </a:lnTo>
                      <a:lnTo>
                        <a:pt x="30" y="54"/>
                      </a:lnTo>
                      <a:lnTo>
                        <a:pt x="42" y="3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8" name="Freeform 261"/>
                <p:cNvSpPr>
                  <a:spLocks/>
                </p:cNvSpPr>
                <p:nvPr/>
              </p:nvSpPr>
              <p:spPr bwMode="auto">
                <a:xfrm>
                  <a:off x="7205663" y="4143375"/>
                  <a:ext cx="53975" cy="53975"/>
                </a:xfrm>
                <a:custGeom>
                  <a:avLst/>
                  <a:gdLst>
                    <a:gd name="T0" fmla="*/ 0 w 42"/>
                    <a:gd name="T1" fmla="*/ 2147483647 h 42"/>
                    <a:gd name="T2" fmla="*/ 2147483647 w 42"/>
                    <a:gd name="T3" fmla="*/ 2147483647 h 42"/>
                    <a:gd name="T4" fmla="*/ 2147483647 w 42"/>
                    <a:gd name="T5" fmla="*/ 0 h 42"/>
                    <a:gd name="T6" fmla="*/ 2147483647 w 42"/>
                    <a:gd name="T7" fmla="*/ 2147483647 h 42"/>
                    <a:gd name="T8" fmla="*/ 2147483647 w 42"/>
                    <a:gd name="T9" fmla="*/ 2147483647 h 42"/>
                    <a:gd name="T10" fmla="*/ 2147483647 w 42"/>
                    <a:gd name="T11" fmla="*/ 2147483647 h 42"/>
                    <a:gd name="T12" fmla="*/ 0 w 42"/>
                    <a:gd name="T13" fmla="*/ 2147483647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42">
                      <a:moveTo>
                        <a:pt x="0" y="30"/>
                      </a:moveTo>
                      <a:lnTo>
                        <a:pt x="12" y="12"/>
                      </a:lnTo>
                      <a:lnTo>
                        <a:pt x="30" y="0"/>
                      </a:lnTo>
                      <a:lnTo>
                        <a:pt x="42" y="12"/>
                      </a:lnTo>
                      <a:lnTo>
                        <a:pt x="30" y="30"/>
                      </a:lnTo>
                      <a:lnTo>
                        <a:pt x="12" y="42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9" name="Freeform 262"/>
                <p:cNvSpPr>
                  <a:spLocks/>
                </p:cNvSpPr>
                <p:nvPr/>
              </p:nvSpPr>
              <p:spPr bwMode="auto">
                <a:xfrm>
                  <a:off x="7496175" y="4010025"/>
                  <a:ext cx="31750" cy="93663"/>
                </a:xfrm>
                <a:custGeom>
                  <a:avLst/>
                  <a:gdLst>
                    <a:gd name="T0" fmla="*/ 0 w 24"/>
                    <a:gd name="T1" fmla="*/ 2147483647 h 72"/>
                    <a:gd name="T2" fmla="*/ 0 w 24"/>
                    <a:gd name="T3" fmla="*/ 2147483647 h 72"/>
                    <a:gd name="T4" fmla="*/ 2147483647 w 24"/>
                    <a:gd name="T5" fmla="*/ 0 h 72"/>
                    <a:gd name="T6" fmla="*/ 2147483647 w 24"/>
                    <a:gd name="T7" fmla="*/ 2147483647 h 72"/>
                    <a:gd name="T8" fmla="*/ 2147483647 w 24"/>
                    <a:gd name="T9" fmla="*/ 2147483647 h 72"/>
                    <a:gd name="T10" fmla="*/ 0 w 24"/>
                    <a:gd name="T11" fmla="*/ 2147483647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72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24" y="0"/>
                      </a:lnTo>
                      <a:lnTo>
                        <a:pt x="24" y="24"/>
                      </a:lnTo>
                      <a:lnTo>
                        <a:pt x="6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0" name="Freeform 263"/>
                <p:cNvSpPr>
                  <a:spLocks/>
                </p:cNvSpPr>
                <p:nvPr/>
              </p:nvSpPr>
              <p:spPr bwMode="auto">
                <a:xfrm>
                  <a:off x="7731125" y="3767138"/>
                  <a:ext cx="46038" cy="69850"/>
                </a:xfrm>
                <a:custGeom>
                  <a:avLst/>
                  <a:gdLst>
                    <a:gd name="T0" fmla="*/ 0 w 36"/>
                    <a:gd name="T1" fmla="*/ 2147483647 h 54"/>
                    <a:gd name="T2" fmla="*/ 2147483647 w 36"/>
                    <a:gd name="T3" fmla="*/ 2147483647 h 54"/>
                    <a:gd name="T4" fmla="*/ 2147483647 w 36"/>
                    <a:gd name="T5" fmla="*/ 2147483647 h 54"/>
                    <a:gd name="T6" fmla="*/ 2147483647 w 36"/>
                    <a:gd name="T7" fmla="*/ 2147483647 h 54"/>
                    <a:gd name="T8" fmla="*/ 2147483647 w 36"/>
                    <a:gd name="T9" fmla="*/ 2147483647 h 54"/>
                    <a:gd name="T10" fmla="*/ 2147483647 w 36"/>
                    <a:gd name="T11" fmla="*/ 0 h 54"/>
                    <a:gd name="T12" fmla="*/ 0 w 36"/>
                    <a:gd name="T13" fmla="*/ 2147483647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" h="54">
                      <a:moveTo>
                        <a:pt x="0" y="18"/>
                      </a:moveTo>
                      <a:lnTo>
                        <a:pt x="6" y="36"/>
                      </a:lnTo>
                      <a:lnTo>
                        <a:pt x="12" y="54"/>
                      </a:lnTo>
                      <a:lnTo>
                        <a:pt x="30" y="42"/>
                      </a:lnTo>
                      <a:lnTo>
                        <a:pt x="36" y="18"/>
                      </a:lnTo>
                      <a:lnTo>
                        <a:pt x="30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1" name="Freeform 264"/>
                <p:cNvSpPr>
                  <a:spLocks/>
                </p:cNvSpPr>
                <p:nvPr/>
              </p:nvSpPr>
              <p:spPr bwMode="auto">
                <a:xfrm>
                  <a:off x="7786688" y="3408363"/>
                  <a:ext cx="344487" cy="374650"/>
                </a:xfrm>
                <a:custGeom>
                  <a:avLst/>
                  <a:gdLst>
                    <a:gd name="T0" fmla="*/ 2147483647 w 264"/>
                    <a:gd name="T1" fmla="*/ 2147483647 h 289"/>
                    <a:gd name="T2" fmla="*/ 2147483647 w 264"/>
                    <a:gd name="T3" fmla="*/ 2147483647 h 289"/>
                    <a:gd name="T4" fmla="*/ 2147483647 w 264"/>
                    <a:gd name="T5" fmla="*/ 2147483647 h 289"/>
                    <a:gd name="T6" fmla="*/ 2147483647 w 264"/>
                    <a:gd name="T7" fmla="*/ 2147483647 h 289"/>
                    <a:gd name="T8" fmla="*/ 2147483647 w 264"/>
                    <a:gd name="T9" fmla="*/ 2147483647 h 289"/>
                    <a:gd name="T10" fmla="*/ 2147483647 w 264"/>
                    <a:gd name="T11" fmla="*/ 2147483647 h 289"/>
                    <a:gd name="T12" fmla="*/ 2147483647 w 264"/>
                    <a:gd name="T13" fmla="*/ 2147483647 h 289"/>
                    <a:gd name="T14" fmla="*/ 2147483647 w 264"/>
                    <a:gd name="T15" fmla="*/ 2147483647 h 289"/>
                    <a:gd name="T16" fmla="*/ 2147483647 w 264"/>
                    <a:gd name="T17" fmla="*/ 2147483647 h 289"/>
                    <a:gd name="T18" fmla="*/ 2147483647 w 264"/>
                    <a:gd name="T19" fmla="*/ 2147483647 h 289"/>
                    <a:gd name="T20" fmla="*/ 2147483647 w 264"/>
                    <a:gd name="T21" fmla="*/ 0 h 289"/>
                    <a:gd name="T22" fmla="*/ 2147483647 w 264"/>
                    <a:gd name="T23" fmla="*/ 2147483647 h 289"/>
                    <a:gd name="T24" fmla="*/ 2147483647 w 264"/>
                    <a:gd name="T25" fmla="*/ 2147483647 h 289"/>
                    <a:gd name="T26" fmla="*/ 2147483647 w 264"/>
                    <a:gd name="T27" fmla="*/ 2147483647 h 289"/>
                    <a:gd name="T28" fmla="*/ 2147483647 w 264"/>
                    <a:gd name="T29" fmla="*/ 2147483647 h 289"/>
                    <a:gd name="T30" fmla="*/ 2147483647 w 264"/>
                    <a:gd name="T31" fmla="*/ 2147483647 h 289"/>
                    <a:gd name="T32" fmla="*/ 2147483647 w 264"/>
                    <a:gd name="T33" fmla="*/ 2147483647 h 289"/>
                    <a:gd name="T34" fmla="*/ 2147483647 w 264"/>
                    <a:gd name="T35" fmla="*/ 2147483647 h 289"/>
                    <a:gd name="T36" fmla="*/ 2147483647 w 264"/>
                    <a:gd name="T37" fmla="*/ 2147483647 h 289"/>
                    <a:gd name="T38" fmla="*/ 2147483647 w 264"/>
                    <a:gd name="T39" fmla="*/ 2147483647 h 289"/>
                    <a:gd name="T40" fmla="*/ 2147483647 w 264"/>
                    <a:gd name="T41" fmla="*/ 2147483647 h 289"/>
                    <a:gd name="T42" fmla="*/ 2147483647 w 264"/>
                    <a:gd name="T43" fmla="*/ 2147483647 h 289"/>
                    <a:gd name="T44" fmla="*/ 2147483647 w 264"/>
                    <a:gd name="T45" fmla="*/ 2147483647 h 289"/>
                    <a:gd name="T46" fmla="*/ 2147483647 w 264"/>
                    <a:gd name="T47" fmla="*/ 2147483647 h 289"/>
                    <a:gd name="T48" fmla="*/ 2147483647 w 264"/>
                    <a:gd name="T49" fmla="*/ 2147483647 h 289"/>
                    <a:gd name="T50" fmla="*/ 2147483647 w 264"/>
                    <a:gd name="T51" fmla="*/ 2147483647 h 289"/>
                    <a:gd name="T52" fmla="*/ 2147483647 w 264"/>
                    <a:gd name="T53" fmla="*/ 2147483647 h 289"/>
                    <a:gd name="T54" fmla="*/ 2147483647 w 264"/>
                    <a:gd name="T55" fmla="*/ 2147483647 h 289"/>
                    <a:gd name="T56" fmla="*/ 2147483647 w 264"/>
                    <a:gd name="T57" fmla="*/ 2147483647 h 289"/>
                    <a:gd name="T58" fmla="*/ 2147483647 w 264"/>
                    <a:gd name="T59" fmla="*/ 2147483647 h 289"/>
                    <a:gd name="T60" fmla="*/ 2147483647 w 264"/>
                    <a:gd name="T61" fmla="*/ 2147483647 h 289"/>
                    <a:gd name="T62" fmla="*/ 2147483647 w 264"/>
                    <a:gd name="T63" fmla="*/ 2147483647 h 289"/>
                    <a:gd name="T64" fmla="*/ 2147483647 w 264"/>
                    <a:gd name="T65" fmla="*/ 2147483647 h 289"/>
                    <a:gd name="T66" fmla="*/ 0 w 264"/>
                    <a:gd name="T67" fmla="*/ 2147483647 h 289"/>
                    <a:gd name="T68" fmla="*/ 2147483647 w 264"/>
                    <a:gd name="T69" fmla="*/ 2147483647 h 2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64" h="289">
                      <a:moveTo>
                        <a:pt x="6" y="247"/>
                      </a:moveTo>
                      <a:lnTo>
                        <a:pt x="42" y="235"/>
                      </a:lnTo>
                      <a:lnTo>
                        <a:pt x="66" y="235"/>
                      </a:lnTo>
                      <a:lnTo>
                        <a:pt x="108" y="199"/>
                      </a:lnTo>
                      <a:lnTo>
                        <a:pt x="138" y="187"/>
                      </a:lnTo>
                      <a:lnTo>
                        <a:pt x="144" y="157"/>
                      </a:lnTo>
                      <a:lnTo>
                        <a:pt x="156" y="109"/>
                      </a:lnTo>
                      <a:lnTo>
                        <a:pt x="156" y="72"/>
                      </a:lnTo>
                      <a:lnTo>
                        <a:pt x="174" y="48"/>
                      </a:lnTo>
                      <a:lnTo>
                        <a:pt x="174" y="18"/>
                      </a:lnTo>
                      <a:lnTo>
                        <a:pt x="186" y="0"/>
                      </a:lnTo>
                      <a:lnTo>
                        <a:pt x="210" y="18"/>
                      </a:lnTo>
                      <a:lnTo>
                        <a:pt x="246" y="30"/>
                      </a:lnTo>
                      <a:lnTo>
                        <a:pt x="264" y="30"/>
                      </a:lnTo>
                      <a:lnTo>
                        <a:pt x="240" y="54"/>
                      </a:lnTo>
                      <a:lnTo>
                        <a:pt x="222" y="66"/>
                      </a:lnTo>
                      <a:lnTo>
                        <a:pt x="210" y="85"/>
                      </a:lnTo>
                      <a:lnTo>
                        <a:pt x="180" y="60"/>
                      </a:lnTo>
                      <a:lnTo>
                        <a:pt x="162" y="97"/>
                      </a:lnTo>
                      <a:lnTo>
                        <a:pt x="186" y="139"/>
                      </a:lnTo>
                      <a:lnTo>
                        <a:pt x="168" y="169"/>
                      </a:lnTo>
                      <a:lnTo>
                        <a:pt x="162" y="193"/>
                      </a:lnTo>
                      <a:lnTo>
                        <a:pt x="162" y="235"/>
                      </a:lnTo>
                      <a:lnTo>
                        <a:pt x="150" y="247"/>
                      </a:lnTo>
                      <a:lnTo>
                        <a:pt x="138" y="241"/>
                      </a:lnTo>
                      <a:lnTo>
                        <a:pt x="126" y="247"/>
                      </a:lnTo>
                      <a:lnTo>
                        <a:pt x="102" y="247"/>
                      </a:lnTo>
                      <a:lnTo>
                        <a:pt x="90" y="247"/>
                      </a:lnTo>
                      <a:lnTo>
                        <a:pt x="66" y="271"/>
                      </a:lnTo>
                      <a:lnTo>
                        <a:pt x="60" y="259"/>
                      </a:lnTo>
                      <a:lnTo>
                        <a:pt x="48" y="265"/>
                      </a:lnTo>
                      <a:lnTo>
                        <a:pt x="36" y="271"/>
                      </a:lnTo>
                      <a:lnTo>
                        <a:pt x="12" y="289"/>
                      </a:lnTo>
                      <a:lnTo>
                        <a:pt x="0" y="259"/>
                      </a:lnTo>
                      <a:lnTo>
                        <a:pt x="6" y="24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2" name="Freeform 265"/>
                <p:cNvSpPr>
                  <a:spLocks/>
                </p:cNvSpPr>
                <p:nvPr/>
              </p:nvSpPr>
              <p:spPr bwMode="auto">
                <a:xfrm>
                  <a:off x="8029575" y="3063875"/>
                  <a:ext cx="61913" cy="306388"/>
                </a:xfrm>
                <a:custGeom>
                  <a:avLst/>
                  <a:gdLst>
                    <a:gd name="T0" fmla="*/ 2147483647 w 48"/>
                    <a:gd name="T1" fmla="*/ 2147483647 h 234"/>
                    <a:gd name="T2" fmla="*/ 2147483647 w 48"/>
                    <a:gd name="T3" fmla="*/ 2147483647 h 234"/>
                    <a:gd name="T4" fmla="*/ 2147483647 w 48"/>
                    <a:gd name="T5" fmla="*/ 2147483647 h 234"/>
                    <a:gd name="T6" fmla="*/ 0 w 48"/>
                    <a:gd name="T7" fmla="*/ 2147483647 h 234"/>
                    <a:gd name="T8" fmla="*/ 2147483647 w 48"/>
                    <a:gd name="T9" fmla="*/ 2147483647 h 234"/>
                    <a:gd name="T10" fmla="*/ 2147483647 w 48"/>
                    <a:gd name="T11" fmla="*/ 0 h 234"/>
                    <a:gd name="T12" fmla="*/ 2147483647 w 48"/>
                    <a:gd name="T13" fmla="*/ 2147483647 h 234"/>
                    <a:gd name="T14" fmla="*/ 2147483647 w 48"/>
                    <a:gd name="T15" fmla="*/ 2147483647 h 234"/>
                    <a:gd name="T16" fmla="*/ 2147483647 w 48"/>
                    <a:gd name="T17" fmla="*/ 2147483647 h 234"/>
                    <a:gd name="T18" fmla="*/ 2147483647 w 48"/>
                    <a:gd name="T19" fmla="*/ 2147483647 h 234"/>
                    <a:gd name="T20" fmla="*/ 2147483647 w 48"/>
                    <a:gd name="T21" fmla="*/ 2147483647 h 234"/>
                    <a:gd name="T22" fmla="*/ 2147483647 w 48"/>
                    <a:gd name="T23" fmla="*/ 2147483647 h 234"/>
                    <a:gd name="T24" fmla="*/ 2147483647 w 48"/>
                    <a:gd name="T25" fmla="*/ 2147483647 h 234"/>
                    <a:gd name="T26" fmla="*/ 2147483647 w 48"/>
                    <a:gd name="T27" fmla="*/ 2147483647 h 2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" h="234">
                      <a:moveTo>
                        <a:pt x="12" y="222"/>
                      </a:moveTo>
                      <a:lnTo>
                        <a:pt x="12" y="180"/>
                      </a:lnTo>
                      <a:lnTo>
                        <a:pt x="6" y="90"/>
                      </a:lnTo>
                      <a:lnTo>
                        <a:pt x="0" y="66"/>
                      </a:lnTo>
                      <a:lnTo>
                        <a:pt x="6" y="30"/>
                      </a:lnTo>
                      <a:lnTo>
                        <a:pt x="12" y="0"/>
                      </a:lnTo>
                      <a:lnTo>
                        <a:pt x="24" y="36"/>
                      </a:lnTo>
                      <a:lnTo>
                        <a:pt x="24" y="60"/>
                      </a:lnTo>
                      <a:lnTo>
                        <a:pt x="48" y="156"/>
                      </a:lnTo>
                      <a:lnTo>
                        <a:pt x="30" y="144"/>
                      </a:lnTo>
                      <a:lnTo>
                        <a:pt x="24" y="168"/>
                      </a:lnTo>
                      <a:lnTo>
                        <a:pt x="24" y="198"/>
                      </a:lnTo>
                      <a:lnTo>
                        <a:pt x="42" y="234"/>
                      </a:lnTo>
                      <a:lnTo>
                        <a:pt x="12" y="2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3" name="Freeform 272"/>
                <p:cNvSpPr>
                  <a:spLocks/>
                </p:cNvSpPr>
                <p:nvPr/>
              </p:nvSpPr>
              <p:spPr bwMode="auto">
                <a:xfrm>
                  <a:off x="7478713" y="4189413"/>
                  <a:ext cx="141287" cy="195262"/>
                </a:xfrm>
                <a:custGeom>
                  <a:avLst/>
                  <a:gdLst>
                    <a:gd name="T0" fmla="*/ 2147483647 w 108"/>
                    <a:gd name="T1" fmla="*/ 2147483647 h 151"/>
                    <a:gd name="T2" fmla="*/ 0 w 108"/>
                    <a:gd name="T3" fmla="*/ 2147483647 h 151"/>
                    <a:gd name="T4" fmla="*/ 2147483647 w 108"/>
                    <a:gd name="T5" fmla="*/ 2147483647 h 151"/>
                    <a:gd name="T6" fmla="*/ 2147483647 w 108"/>
                    <a:gd name="T7" fmla="*/ 2147483647 h 151"/>
                    <a:gd name="T8" fmla="*/ 2147483647 w 108"/>
                    <a:gd name="T9" fmla="*/ 2147483647 h 151"/>
                    <a:gd name="T10" fmla="*/ 2147483647 w 108"/>
                    <a:gd name="T11" fmla="*/ 2147483647 h 151"/>
                    <a:gd name="T12" fmla="*/ 2147483647 w 108"/>
                    <a:gd name="T13" fmla="*/ 2147483647 h 151"/>
                    <a:gd name="T14" fmla="*/ 2147483647 w 108"/>
                    <a:gd name="T15" fmla="*/ 2147483647 h 151"/>
                    <a:gd name="T16" fmla="*/ 2147483647 w 108"/>
                    <a:gd name="T17" fmla="*/ 2147483647 h 151"/>
                    <a:gd name="T18" fmla="*/ 2147483647 w 108"/>
                    <a:gd name="T19" fmla="*/ 2147483647 h 151"/>
                    <a:gd name="T20" fmla="*/ 2147483647 w 108"/>
                    <a:gd name="T21" fmla="*/ 2147483647 h 151"/>
                    <a:gd name="T22" fmla="*/ 2147483647 w 108"/>
                    <a:gd name="T23" fmla="*/ 2147483647 h 151"/>
                    <a:gd name="T24" fmla="*/ 2147483647 w 108"/>
                    <a:gd name="T25" fmla="*/ 2147483647 h 151"/>
                    <a:gd name="T26" fmla="*/ 2147483647 w 108"/>
                    <a:gd name="T27" fmla="*/ 0 h 151"/>
                    <a:gd name="T28" fmla="*/ 2147483647 w 108"/>
                    <a:gd name="T29" fmla="*/ 2147483647 h 1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08" h="151">
                      <a:moveTo>
                        <a:pt x="12" y="18"/>
                      </a:moveTo>
                      <a:lnTo>
                        <a:pt x="0" y="42"/>
                      </a:lnTo>
                      <a:lnTo>
                        <a:pt x="6" y="72"/>
                      </a:lnTo>
                      <a:lnTo>
                        <a:pt x="18" y="85"/>
                      </a:lnTo>
                      <a:lnTo>
                        <a:pt x="36" y="91"/>
                      </a:lnTo>
                      <a:lnTo>
                        <a:pt x="72" y="109"/>
                      </a:lnTo>
                      <a:lnTo>
                        <a:pt x="78" y="139"/>
                      </a:lnTo>
                      <a:lnTo>
                        <a:pt x="108" y="151"/>
                      </a:lnTo>
                      <a:lnTo>
                        <a:pt x="102" y="127"/>
                      </a:lnTo>
                      <a:lnTo>
                        <a:pt x="78" y="91"/>
                      </a:lnTo>
                      <a:lnTo>
                        <a:pt x="42" y="66"/>
                      </a:lnTo>
                      <a:lnTo>
                        <a:pt x="48" y="48"/>
                      </a:lnTo>
                      <a:lnTo>
                        <a:pt x="54" y="12"/>
                      </a:lnTo>
                      <a:lnTo>
                        <a:pt x="3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4" name="Freeform 273"/>
                <p:cNvSpPr>
                  <a:spLocks/>
                </p:cNvSpPr>
                <p:nvPr/>
              </p:nvSpPr>
              <p:spPr bwMode="auto">
                <a:xfrm>
                  <a:off x="7535863" y="4416425"/>
                  <a:ext cx="115887" cy="92075"/>
                </a:xfrm>
                <a:custGeom>
                  <a:avLst/>
                  <a:gdLst>
                    <a:gd name="T0" fmla="*/ 0 w 90"/>
                    <a:gd name="T1" fmla="*/ 2147483647 h 72"/>
                    <a:gd name="T2" fmla="*/ 2147483647 w 90"/>
                    <a:gd name="T3" fmla="*/ 2147483647 h 72"/>
                    <a:gd name="T4" fmla="*/ 2147483647 w 90"/>
                    <a:gd name="T5" fmla="*/ 2147483647 h 72"/>
                    <a:gd name="T6" fmla="*/ 2147483647 w 90"/>
                    <a:gd name="T7" fmla="*/ 0 h 72"/>
                    <a:gd name="T8" fmla="*/ 2147483647 w 90"/>
                    <a:gd name="T9" fmla="*/ 2147483647 h 72"/>
                    <a:gd name="T10" fmla="*/ 2147483647 w 90"/>
                    <a:gd name="T11" fmla="*/ 2147483647 h 72"/>
                    <a:gd name="T12" fmla="*/ 2147483647 w 90"/>
                    <a:gd name="T13" fmla="*/ 2147483647 h 72"/>
                    <a:gd name="T14" fmla="*/ 2147483647 w 90"/>
                    <a:gd name="T15" fmla="*/ 2147483647 h 72"/>
                    <a:gd name="T16" fmla="*/ 2147483647 w 90"/>
                    <a:gd name="T17" fmla="*/ 2147483647 h 72"/>
                    <a:gd name="T18" fmla="*/ 0 w 90"/>
                    <a:gd name="T19" fmla="*/ 2147483647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72">
                      <a:moveTo>
                        <a:pt x="0" y="54"/>
                      </a:moveTo>
                      <a:lnTo>
                        <a:pt x="18" y="24"/>
                      </a:lnTo>
                      <a:lnTo>
                        <a:pt x="42" y="24"/>
                      </a:lnTo>
                      <a:lnTo>
                        <a:pt x="60" y="0"/>
                      </a:lnTo>
                      <a:lnTo>
                        <a:pt x="90" y="24"/>
                      </a:lnTo>
                      <a:lnTo>
                        <a:pt x="90" y="72"/>
                      </a:lnTo>
                      <a:lnTo>
                        <a:pt x="60" y="60"/>
                      </a:lnTo>
                      <a:lnTo>
                        <a:pt x="42" y="60"/>
                      </a:lnTo>
                      <a:lnTo>
                        <a:pt x="24" y="48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5" name="Freeform 333"/>
                <p:cNvSpPr>
                  <a:spLocks/>
                </p:cNvSpPr>
                <p:nvPr/>
              </p:nvSpPr>
              <p:spPr bwMode="auto">
                <a:xfrm>
                  <a:off x="6692900" y="3143250"/>
                  <a:ext cx="777875" cy="390525"/>
                </a:xfrm>
                <a:custGeom>
                  <a:avLst/>
                  <a:gdLst>
                    <a:gd name="T0" fmla="*/ 2147483647 w 595"/>
                    <a:gd name="T1" fmla="*/ 2147483647 h 301"/>
                    <a:gd name="T2" fmla="*/ 2147483647 w 595"/>
                    <a:gd name="T3" fmla="*/ 2147483647 h 301"/>
                    <a:gd name="T4" fmla="*/ 2147483647 w 595"/>
                    <a:gd name="T5" fmla="*/ 2147483647 h 301"/>
                    <a:gd name="T6" fmla="*/ 2147483647 w 595"/>
                    <a:gd name="T7" fmla="*/ 2147483647 h 301"/>
                    <a:gd name="T8" fmla="*/ 2147483647 w 595"/>
                    <a:gd name="T9" fmla="*/ 2147483647 h 301"/>
                    <a:gd name="T10" fmla="*/ 2147483647 w 595"/>
                    <a:gd name="T11" fmla="*/ 2147483647 h 301"/>
                    <a:gd name="T12" fmla="*/ 2147483647 w 595"/>
                    <a:gd name="T13" fmla="*/ 2147483647 h 301"/>
                    <a:gd name="T14" fmla="*/ 2147483647 w 595"/>
                    <a:gd name="T15" fmla="*/ 2147483647 h 301"/>
                    <a:gd name="T16" fmla="*/ 2147483647 w 595"/>
                    <a:gd name="T17" fmla="*/ 2147483647 h 301"/>
                    <a:gd name="T18" fmla="*/ 2147483647 w 595"/>
                    <a:gd name="T19" fmla="*/ 2147483647 h 301"/>
                    <a:gd name="T20" fmla="*/ 2147483647 w 595"/>
                    <a:gd name="T21" fmla="*/ 2147483647 h 301"/>
                    <a:gd name="T22" fmla="*/ 2147483647 w 595"/>
                    <a:gd name="T23" fmla="*/ 2147483647 h 301"/>
                    <a:gd name="T24" fmla="*/ 2147483647 w 595"/>
                    <a:gd name="T25" fmla="*/ 2147483647 h 301"/>
                    <a:gd name="T26" fmla="*/ 2147483647 w 595"/>
                    <a:gd name="T27" fmla="*/ 2147483647 h 301"/>
                    <a:gd name="T28" fmla="*/ 2147483647 w 595"/>
                    <a:gd name="T29" fmla="*/ 2147483647 h 301"/>
                    <a:gd name="T30" fmla="*/ 2147483647 w 595"/>
                    <a:gd name="T31" fmla="*/ 2147483647 h 301"/>
                    <a:gd name="T32" fmla="*/ 2147483647 w 595"/>
                    <a:gd name="T33" fmla="*/ 2147483647 h 301"/>
                    <a:gd name="T34" fmla="*/ 2147483647 w 595"/>
                    <a:gd name="T35" fmla="*/ 2147483647 h 301"/>
                    <a:gd name="T36" fmla="*/ 2147483647 w 595"/>
                    <a:gd name="T37" fmla="*/ 2147483647 h 301"/>
                    <a:gd name="T38" fmla="*/ 2147483647 w 595"/>
                    <a:gd name="T39" fmla="*/ 2147483647 h 301"/>
                    <a:gd name="T40" fmla="*/ 2147483647 w 595"/>
                    <a:gd name="T41" fmla="*/ 2147483647 h 301"/>
                    <a:gd name="T42" fmla="*/ 2147483647 w 595"/>
                    <a:gd name="T43" fmla="*/ 0 h 301"/>
                    <a:gd name="T44" fmla="*/ 2147483647 w 595"/>
                    <a:gd name="T45" fmla="*/ 2147483647 h 301"/>
                    <a:gd name="T46" fmla="*/ 2147483647 w 595"/>
                    <a:gd name="T47" fmla="*/ 2147483647 h 301"/>
                    <a:gd name="T48" fmla="*/ 2147483647 w 595"/>
                    <a:gd name="T49" fmla="*/ 2147483647 h 301"/>
                    <a:gd name="T50" fmla="*/ 2147483647 w 595"/>
                    <a:gd name="T51" fmla="*/ 2147483647 h 301"/>
                    <a:gd name="T52" fmla="*/ 2147483647 w 595"/>
                    <a:gd name="T53" fmla="*/ 2147483647 h 301"/>
                    <a:gd name="T54" fmla="*/ 0 w 595"/>
                    <a:gd name="T55" fmla="*/ 2147483647 h 301"/>
                    <a:gd name="T56" fmla="*/ 2147483647 w 595"/>
                    <a:gd name="T57" fmla="*/ 2147483647 h 301"/>
                    <a:gd name="T58" fmla="*/ 2147483647 w 595"/>
                    <a:gd name="T59" fmla="*/ 2147483647 h 30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95" h="301">
                      <a:moveTo>
                        <a:pt x="42" y="126"/>
                      </a:moveTo>
                      <a:lnTo>
                        <a:pt x="48" y="186"/>
                      </a:lnTo>
                      <a:lnTo>
                        <a:pt x="127" y="210"/>
                      </a:lnTo>
                      <a:lnTo>
                        <a:pt x="181" y="264"/>
                      </a:lnTo>
                      <a:lnTo>
                        <a:pt x="253" y="270"/>
                      </a:lnTo>
                      <a:lnTo>
                        <a:pt x="313" y="301"/>
                      </a:lnTo>
                      <a:lnTo>
                        <a:pt x="379" y="258"/>
                      </a:lnTo>
                      <a:lnTo>
                        <a:pt x="445" y="252"/>
                      </a:lnTo>
                      <a:lnTo>
                        <a:pt x="457" y="210"/>
                      </a:lnTo>
                      <a:lnTo>
                        <a:pt x="499" y="192"/>
                      </a:lnTo>
                      <a:lnTo>
                        <a:pt x="541" y="174"/>
                      </a:lnTo>
                      <a:lnTo>
                        <a:pt x="595" y="156"/>
                      </a:lnTo>
                      <a:lnTo>
                        <a:pt x="583" y="132"/>
                      </a:lnTo>
                      <a:lnTo>
                        <a:pt x="529" y="126"/>
                      </a:lnTo>
                      <a:lnTo>
                        <a:pt x="529" y="96"/>
                      </a:lnTo>
                      <a:lnTo>
                        <a:pt x="541" y="72"/>
                      </a:lnTo>
                      <a:lnTo>
                        <a:pt x="499" y="60"/>
                      </a:lnTo>
                      <a:lnTo>
                        <a:pt x="403" y="84"/>
                      </a:lnTo>
                      <a:lnTo>
                        <a:pt x="367" y="54"/>
                      </a:lnTo>
                      <a:lnTo>
                        <a:pt x="307" y="54"/>
                      </a:lnTo>
                      <a:lnTo>
                        <a:pt x="289" y="36"/>
                      </a:lnTo>
                      <a:lnTo>
                        <a:pt x="217" y="0"/>
                      </a:lnTo>
                      <a:lnTo>
                        <a:pt x="193" y="30"/>
                      </a:lnTo>
                      <a:lnTo>
                        <a:pt x="169" y="66"/>
                      </a:lnTo>
                      <a:lnTo>
                        <a:pt x="121" y="48"/>
                      </a:lnTo>
                      <a:lnTo>
                        <a:pt x="54" y="54"/>
                      </a:lnTo>
                      <a:lnTo>
                        <a:pt x="12" y="78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4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6" name="Line 449"/>
                <p:cNvSpPr>
                  <a:spLocks noChangeShapeType="1"/>
                </p:cNvSpPr>
                <p:nvPr/>
              </p:nvSpPr>
              <p:spPr bwMode="auto">
                <a:xfrm>
                  <a:off x="7440613" y="4206875"/>
                  <a:ext cx="0" cy="0"/>
                </a:xfrm>
                <a:prstGeom prst="line">
                  <a:avLst/>
                </a:prstGeom>
                <a:grpFill/>
                <a:ln w="0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7" name="Freeform 506"/>
                <p:cNvSpPr>
                  <a:spLocks/>
                </p:cNvSpPr>
                <p:nvPr/>
              </p:nvSpPr>
              <p:spPr bwMode="auto">
                <a:xfrm>
                  <a:off x="7589838" y="3492500"/>
                  <a:ext cx="123825" cy="155575"/>
                </a:xfrm>
                <a:custGeom>
                  <a:avLst/>
                  <a:gdLst>
                    <a:gd name="T0" fmla="*/ 2147483647 w 78"/>
                    <a:gd name="T1" fmla="*/ 2147483647 h 98"/>
                    <a:gd name="T2" fmla="*/ 2147483647 w 78"/>
                    <a:gd name="T3" fmla="*/ 2147483647 h 98"/>
                    <a:gd name="T4" fmla="*/ 2147483647 w 78"/>
                    <a:gd name="T5" fmla="*/ 2147483647 h 98"/>
                    <a:gd name="T6" fmla="*/ 2147483647 w 78"/>
                    <a:gd name="T7" fmla="*/ 2147483647 h 98"/>
                    <a:gd name="T8" fmla="*/ 0 w 78"/>
                    <a:gd name="T9" fmla="*/ 2147483647 h 98"/>
                    <a:gd name="T10" fmla="*/ 0 w 78"/>
                    <a:gd name="T11" fmla="*/ 2147483647 h 98"/>
                    <a:gd name="T12" fmla="*/ 2147483647 w 78"/>
                    <a:gd name="T13" fmla="*/ 2147483647 h 98"/>
                    <a:gd name="T14" fmla="*/ 2147483647 w 78"/>
                    <a:gd name="T15" fmla="*/ 2147483647 h 98"/>
                    <a:gd name="T16" fmla="*/ 2147483647 w 78"/>
                    <a:gd name="T17" fmla="*/ 2147483647 h 98"/>
                    <a:gd name="T18" fmla="*/ 2147483647 w 78"/>
                    <a:gd name="T19" fmla="*/ 2147483647 h 98"/>
                    <a:gd name="T20" fmla="*/ 2147483647 w 78"/>
                    <a:gd name="T21" fmla="*/ 2147483647 h 98"/>
                    <a:gd name="T22" fmla="*/ 2147483647 w 78"/>
                    <a:gd name="T23" fmla="*/ 2147483647 h 98"/>
                    <a:gd name="T24" fmla="*/ 2147483647 w 78"/>
                    <a:gd name="T25" fmla="*/ 2147483647 h 98"/>
                    <a:gd name="T26" fmla="*/ 2147483647 w 78"/>
                    <a:gd name="T27" fmla="*/ 2147483647 h 98"/>
                    <a:gd name="T28" fmla="*/ 2147483647 w 78"/>
                    <a:gd name="T29" fmla="*/ 2147483647 h 98"/>
                    <a:gd name="T30" fmla="*/ 2147483647 w 78"/>
                    <a:gd name="T31" fmla="*/ 2147483647 h 98"/>
                    <a:gd name="T32" fmla="*/ 2147483647 w 78"/>
                    <a:gd name="T33" fmla="*/ 2147483647 h 98"/>
                    <a:gd name="T34" fmla="*/ 2147483647 w 78"/>
                    <a:gd name="T35" fmla="*/ 2147483647 h 98"/>
                    <a:gd name="T36" fmla="*/ 2147483647 w 78"/>
                    <a:gd name="T37" fmla="*/ 2147483647 h 98"/>
                    <a:gd name="T38" fmla="*/ 2147483647 w 78"/>
                    <a:gd name="T39" fmla="*/ 2147483647 h 98"/>
                    <a:gd name="T40" fmla="*/ 2147483647 w 78"/>
                    <a:gd name="T41" fmla="*/ 2147483647 h 98"/>
                    <a:gd name="T42" fmla="*/ 2147483647 w 78"/>
                    <a:gd name="T43" fmla="*/ 2147483647 h 98"/>
                    <a:gd name="T44" fmla="*/ 2147483647 w 78"/>
                    <a:gd name="T45" fmla="*/ 2147483647 h 98"/>
                    <a:gd name="T46" fmla="*/ 2147483647 w 78"/>
                    <a:gd name="T47" fmla="*/ 2147483647 h 98"/>
                    <a:gd name="T48" fmla="*/ 2147483647 w 78"/>
                    <a:gd name="T49" fmla="*/ 2147483647 h 98"/>
                    <a:gd name="T50" fmla="*/ 2147483647 w 78"/>
                    <a:gd name="T51" fmla="*/ 2147483647 h 98"/>
                    <a:gd name="T52" fmla="*/ 2147483647 w 78"/>
                    <a:gd name="T53" fmla="*/ 2147483647 h 98"/>
                    <a:gd name="T54" fmla="*/ 2147483647 w 78"/>
                    <a:gd name="T55" fmla="*/ 2147483647 h 98"/>
                    <a:gd name="T56" fmla="*/ 2147483647 w 78"/>
                    <a:gd name="T57" fmla="*/ 2147483647 h 98"/>
                    <a:gd name="T58" fmla="*/ 2147483647 w 78"/>
                    <a:gd name="T59" fmla="*/ 2147483647 h 98"/>
                    <a:gd name="T60" fmla="*/ 2147483647 w 78"/>
                    <a:gd name="T61" fmla="*/ 2147483647 h 98"/>
                    <a:gd name="T62" fmla="*/ 2147483647 w 78"/>
                    <a:gd name="T63" fmla="*/ 0 h 98"/>
                    <a:gd name="T64" fmla="*/ 2147483647 w 78"/>
                    <a:gd name="T65" fmla="*/ 2147483647 h 9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78" h="98">
                      <a:moveTo>
                        <a:pt x="32" y="12"/>
                      </a:moveTo>
                      <a:lnTo>
                        <a:pt x="34" y="32"/>
                      </a:lnTo>
                      <a:lnTo>
                        <a:pt x="20" y="22"/>
                      </a:lnTo>
                      <a:lnTo>
                        <a:pt x="6" y="34"/>
                      </a:lnTo>
                      <a:lnTo>
                        <a:pt x="0" y="56"/>
                      </a:lnTo>
                      <a:lnTo>
                        <a:pt x="6" y="56"/>
                      </a:lnTo>
                      <a:lnTo>
                        <a:pt x="10" y="56"/>
                      </a:lnTo>
                      <a:lnTo>
                        <a:pt x="30" y="70"/>
                      </a:lnTo>
                      <a:lnTo>
                        <a:pt x="34" y="84"/>
                      </a:lnTo>
                      <a:lnTo>
                        <a:pt x="36" y="92"/>
                      </a:lnTo>
                      <a:lnTo>
                        <a:pt x="40" y="98"/>
                      </a:lnTo>
                      <a:lnTo>
                        <a:pt x="70" y="88"/>
                      </a:lnTo>
                      <a:lnTo>
                        <a:pt x="70" y="84"/>
                      </a:lnTo>
                      <a:lnTo>
                        <a:pt x="68" y="82"/>
                      </a:lnTo>
                      <a:lnTo>
                        <a:pt x="66" y="78"/>
                      </a:lnTo>
                      <a:lnTo>
                        <a:pt x="64" y="76"/>
                      </a:lnTo>
                      <a:lnTo>
                        <a:pt x="64" y="60"/>
                      </a:lnTo>
                      <a:lnTo>
                        <a:pt x="64" y="46"/>
                      </a:lnTo>
                      <a:lnTo>
                        <a:pt x="54" y="26"/>
                      </a:lnTo>
                      <a:lnTo>
                        <a:pt x="64" y="16"/>
                      </a:lnTo>
                      <a:lnTo>
                        <a:pt x="78" y="4"/>
                      </a:lnTo>
                      <a:lnTo>
                        <a:pt x="52" y="0"/>
                      </a:lnTo>
                      <a:lnTo>
                        <a:pt x="32" y="12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8" name="Freeform 517"/>
                <p:cNvSpPr>
                  <a:spLocks/>
                </p:cNvSpPr>
                <p:nvPr/>
              </p:nvSpPr>
              <p:spPr bwMode="auto">
                <a:xfrm>
                  <a:off x="7637463" y="3632200"/>
                  <a:ext cx="85725" cy="104775"/>
                </a:xfrm>
                <a:custGeom>
                  <a:avLst/>
                  <a:gdLst>
                    <a:gd name="T0" fmla="*/ 2147483647 w 54"/>
                    <a:gd name="T1" fmla="*/ 2147483647 h 66"/>
                    <a:gd name="T2" fmla="*/ 2147483647 w 54"/>
                    <a:gd name="T3" fmla="*/ 2147483647 h 66"/>
                    <a:gd name="T4" fmla="*/ 2147483647 w 54"/>
                    <a:gd name="T5" fmla="*/ 2147483647 h 66"/>
                    <a:gd name="T6" fmla="*/ 2147483647 w 54"/>
                    <a:gd name="T7" fmla="*/ 2147483647 h 66"/>
                    <a:gd name="T8" fmla="*/ 0 w 54"/>
                    <a:gd name="T9" fmla="*/ 2147483647 h 66"/>
                    <a:gd name="T10" fmla="*/ 0 w 54"/>
                    <a:gd name="T11" fmla="*/ 2147483647 h 66"/>
                    <a:gd name="T12" fmla="*/ 2147483647 w 54"/>
                    <a:gd name="T13" fmla="*/ 2147483647 h 66"/>
                    <a:gd name="T14" fmla="*/ 2147483647 w 54"/>
                    <a:gd name="T15" fmla="*/ 2147483647 h 66"/>
                    <a:gd name="T16" fmla="*/ 2147483647 w 54"/>
                    <a:gd name="T17" fmla="*/ 2147483647 h 66"/>
                    <a:gd name="T18" fmla="*/ 2147483647 w 54"/>
                    <a:gd name="T19" fmla="*/ 2147483647 h 66"/>
                    <a:gd name="T20" fmla="*/ 2147483647 w 54"/>
                    <a:gd name="T21" fmla="*/ 2147483647 h 66"/>
                    <a:gd name="T22" fmla="*/ 2147483647 w 54"/>
                    <a:gd name="T23" fmla="*/ 2147483647 h 66"/>
                    <a:gd name="T24" fmla="*/ 2147483647 w 54"/>
                    <a:gd name="T25" fmla="*/ 2147483647 h 66"/>
                    <a:gd name="T26" fmla="*/ 2147483647 w 54"/>
                    <a:gd name="T27" fmla="*/ 0 h 66"/>
                    <a:gd name="T28" fmla="*/ 2147483647 w 54"/>
                    <a:gd name="T29" fmla="*/ 2147483647 h 66"/>
                    <a:gd name="T30" fmla="*/ 2147483647 w 54"/>
                    <a:gd name="T31" fmla="*/ 2147483647 h 66"/>
                    <a:gd name="T32" fmla="*/ 2147483647 w 54"/>
                    <a:gd name="T33" fmla="*/ 2147483647 h 66"/>
                    <a:gd name="T34" fmla="*/ 2147483647 w 54"/>
                    <a:gd name="T35" fmla="*/ 2147483647 h 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4" h="66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0" y="36"/>
                      </a:lnTo>
                      <a:lnTo>
                        <a:pt x="0" y="66"/>
                      </a:lnTo>
                      <a:lnTo>
                        <a:pt x="20" y="66"/>
                      </a:lnTo>
                      <a:lnTo>
                        <a:pt x="40" y="60"/>
                      </a:lnTo>
                      <a:lnTo>
                        <a:pt x="50" y="52"/>
                      </a:lnTo>
                      <a:lnTo>
                        <a:pt x="54" y="36"/>
                      </a:lnTo>
                      <a:lnTo>
                        <a:pt x="40" y="0"/>
                      </a:lnTo>
                      <a:lnTo>
                        <a:pt x="10" y="10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9" name="Freeform 411"/>
                <p:cNvSpPr>
                  <a:spLocks/>
                </p:cNvSpPr>
                <p:nvPr/>
              </p:nvSpPr>
              <p:spPr bwMode="auto">
                <a:xfrm>
                  <a:off x="2919413" y="5365750"/>
                  <a:ext cx="127000" cy="166688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0 h 114"/>
                    <a:gd name="T6" fmla="*/ 2147483647 w 102"/>
                    <a:gd name="T7" fmla="*/ 2147483647 h 114"/>
                    <a:gd name="T8" fmla="*/ 0 w 102"/>
                    <a:gd name="T9" fmla="*/ 2147483647 h 114"/>
                    <a:gd name="T10" fmla="*/ 0 w 102"/>
                    <a:gd name="T11" fmla="*/ 2147483647 h 114"/>
                    <a:gd name="T12" fmla="*/ 2147483647 w 102"/>
                    <a:gd name="T13" fmla="*/ 2147483647 h 114"/>
                    <a:gd name="T14" fmla="*/ 2147483647 w 102"/>
                    <a:gd name="T15" fmla="*/ 2147483647 h 114"/>
                    <a:gd name="T16" fmla="*/ 2147483647 w 102"/>
                    <a:gd name="T17" fmla="*/ 2147483647 h 114"/>
                    <a:gd name="T18" fmla="*/ 2147483647 w 102"/>
                    <a:gd name="T19" fmla="*/ 2147483647 h 114"/>
                    <a:gd name="T20" fmla="*/ 2147483647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66" y="24"/>
                      </a:moveTo>
                      <a:lnTo>
                        <a:pt x="36" y="6"/>
                      </a:lnTo>
                      <a:lnTo>
                        <a:pt x="18" y="0"/>
                      </a:lnTo>
                      <a:lnTo>
                        <a:pt x="6" y="18"/>
                      </a:lnTo>
                      <a:lnTo>
                        <a:pt x="0" y="48"/>
                      </a:lnTo>
                      <a:lnTo>
                        <a:pt x="0" y="78"/>
                      </a:lnTo>
                      <a:lnTo>
                        <a:pt x="24" y="96"/>
                      </a:lnTo>
                      <a:lnTo>
                        <a:pt x="36" y="108"/>
                      </a:lnTo>
                      <a:lnTo>
                        <a:pt x="66" y="114"/>
                      </a:lnTo>
                      <a:lnTo>
                        <a:pt x="96" y="90"/>
                      </a:lnTo>
                      <a:lnTo>
                        <a:pt x="102" y="78"/>
                      </a:lnTo>
                      <a:lnTo>
                        <a:pt x="84" y="42"/>
                      </a:lnTo>
                      <a:lnTo>
                        <a:pt x="6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0" name="Freeform 420"/>
                <p:cNvSpPr>
                  <a:spLocks/>
                </p:cNvSpPr>
                <p:nvPr/>
              </p:nvSpPr>
              <p:spPr bwMode="auto">
                <a:xfrm>
                  <a:off x="2371725" y="4675188"/>
                  <a:ext cx="320675" cy="392112"/>
                </a:xfrm>
                <a:custGeom>
                  <a:avLst/>
                  <a:gdLst>
                    <a:gd name="T0" fmla="*/ 2147483647 w 240"/>
                    <a:gd name="T1" fmla="*/ 2147483647 h 337"/>
                    <a:gd name="T2" fmla="*/ 2147483647 w 240"/>
                    <a:gd name="T3" fmla="*/ 2147483647 h 337"/>
                    <a:gd name="T4" fmla="*/ 2147483647 w 240"/>
                    <a:gd name="T5" fmla="*/ 2147483647 h 337"/>
                    <a:gd name="T6" fmla="*/ 2147483647 w 240"/>
                    <a:gd name="T7" fmla="*/ 2147483647 h 337"/>
                    <a:gd name="T8" fmla="*/ 2147483647 w 240"/>
                    <a:gd name="T9" fmla="*/ 2147483647 h 337"/>
                    <a:gd name="T10" fmla="*/ 2147483647 w 240"/>
                    <a:gd name="T11" fmla="*/ 2147483647 h 337"/>
                    <a:gd name="T12" fmla="*/ 2147483647 w 240"/>
                    <a:gd name="T13" fmla="*/ 2147483647 h 337"/>
                    <a:gd name="T14" fmla="*/ 2147483647 w 240"/>
                    <a:gd name="T15" fmla="*/ 2147483647 h 337"/>
                    <a:gd name="T16" fmla="*/ 2147483647 w 240"/>
                    <a:gd name="T17" fmla="*/ 2147483647 h 337"/>
                    <a:gd name="T18" fmla="*/ 2147483647 w 240"/>
                    <a:gd name="T19" fmla="*/ 2147483647 h 337"/>
                    <a:gd name="T20" fmla="*/ 2147483647 w 240"/>
                    <a:gd name="T21" fmla="*/ 2147483647 h 337"/>
                    <a:gd name="T22" fmla="*/ 2147483647 w 240"/>
                    <a:gd name="T23" fmla="*/ 2147483647 h 337"/>
                    <a:gd name="T24" fmla="*/ 2147483647 w 240"/>
                    <a:gd name="T25" fmla="*/ 2147483647 h 337"/>
                    <a:gd name="T26" fmla="*/ 2147483647 w 240"/>
                    <a:gd name="T27" fmla="*/ 0 h 337"/>
                    <a:gd name="T28" fmla="*/ 2147483647 w 240"/>
                    <a:gd name="T29" fmla="*/ 0 h 337"/>
                    <a:gd name="T30" fmla="*/ 2147483647 w 240"/>
                    <a:gd name="T31" fmla="*/ 2147483647 h 337"/>
                    <a:gd name="T32" fmla="*/ 2147483647 w 240"/>
                    <a:gd name="T33" fmla="*/ 2147483647 h 337"/>
                    <a:gd name="T34" fmla="*/ 2147483647 w 240"/>
                    <a:gd name="T35" fmla="*/ 2147483647 h 337"/>
                    <a:gd name="T36" fmla="*/ 2147483647 w 240"/>
                    <a:gd name="T37" fmla="*/ 2147483647 h 337"/>
                    <a:gd name="T38" fmla="*/ 2147483647 w 240"/>
                    <a:gd name="T39" fmla="*/ 2147483647 h 337"/>
                    <a:gd name="T40" fmla="*/ 2147483647 w 240"/>
                    <a:gd name="T41" fmla="*/ 2147483647 h 337"/>
                    <a:gd name="T42" fmla="*/ 0 w 240"/>
                    <a:gd name="T43" fmla="*/ 2147483647 h 337"/>
                    <a:gd name="T44" fmla="*/ 2147483647 w 240"/>
                    <a:gd name="T45" fmla="*/ 2147483647 h 337"/>
                    <a:gd name="T46" fmla="*/ 2147483647 w 240"/>
                    <a:gd name="T47" fmla="*/ 2147483647 h 337"/>
                    <a:gd name="T48" fmla="*/ 2147483647 w 240"/>
                    <a:gd name="T49" fmla="*/ 2147483647 h 337"/>
                    <a:gd name="T50" fmla="*/ 2147483647 w 240"/>
                    <a:gd name="T51" fmla="*/ 2147483647 h 337"/>
                    <a:gd name="T52" fmla="*/ 2147483647 w 240"/>
                    <a:gd name="T53" fmla="*/ 2147483647 h 337"/>
                    <a:gd name="T54" fmla="*/ 2147483647 w 240"/>
                    <a:gd name="T55" fmla="*/ 2147483647 h 337"/>
                    <a:gd name="T56" fmla="*/ 2147483647 w 240"/>
                    <a:gd name="T57" fmla="*/ 2147483647 h 337"/>
                    <a:gd name="T58" fmla="*/ 2147483647 w 240"/>
                    <a:gd name="T59" fmla="*/ 2147483647 h 337"/>
                    <a:gd name="T60" fmla="*/ 2147483647 w 240"/>
                    <a:gd name="T61" fmla="*/ 2147483647 h 337"/>
                    <a:gd name="T62" fmla="*/ 2147483647 w 240"/>
                    <a:gd name="T63" fmla="*/ 2147483647 h 3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40" h="337">
                      <a:moveTo>
                        <a:pt x="228" y="204"/>
                      </a:moveTo>
                      <a:lnTo>
                        <a:pt x="228" y="198"/>
                      </a:lnTo>
                      <a:lnTo>
                        <a:pt x="216" y="198"/>
                      </a:lnTo>
                      <a:lnTo>
                        <a:pt x="210" y="162"/>
                      </a:lnTo>
                      <a:lnTo>
                        <a:pt x="180" y="174"/>
                      </a:lnTo>
                      <a:lnTo>
                        <a:pt x="156" y="156"/>
                      </a:lnTo>
                      <a:lnTo>
                        <a:pt x="156" y="120"/>
                      </a:lnTo>
                      <a:lnTo>
                        <a:pt x="180" y="84"/>
                      </a:lnTo>
                      <a:lnTo>
                        <a:pt x="198" y="72"/>
                      </a:lnTo>
                      <a:lnTo>
                        <a:pt x="204" y="54"/>
                      </a:lnTo>
                      <a:lnTo>
                        <a:pt x="192" y="36"/>
                      </a:lnTo>
                      <a:lnTo>
                        <a:pt x="168" y="36"/>
                      </a:lnTo>
                      <a:lnTo>
                        <a:pt x="150" y="18"/>
                      </a:lnTo>
                      <a:lnTo>
                        <a:pt x="120" y="0"/>
                      </a:lnTo>
                      <a:lnTo>
                        <a:pt x="108" y="24"/>
                      </a:lnTo>
                      <a:lnTo>
                        <a:pt x="84" y="48"/>
                      </a:lnTo>
                      <a:lnTo>
                        <a:pt x="66" y="54"/>
                      </a:lnTo>
                      <a:lnTo>
                        <a:pt x="42" y="78"/>
                      </a:lnTo>
                      <a:lnTo>
                        <a:pt x="24" y="72"/>
                      </a:lnTo>
                      <a:lnTo>
                        <a:pt x="18" y="60"/>
                      </a:lnTo>
                      <a:lnTo>
                        <a:pt x="0" y="72"/>
                      </a:lnTo>
                      <a:lnTo>
                        <a:pt x="18" y="114"/>
                      </a:lnTo>
                      <a:lnTo>
                        <a:pt x="54" y="174"/>
                      </a:lnTo>
                      <a:lnTo>
                        <a:pt x="90" y="252"/>
                      </a:lnTo>
                      <a:lnTo>
                        <a:pt x="90" y="264"/>
                      </a:lnTo>
                      <a:lnTo>
                        <a:pt x="216" y="337"/>
                      </a:lnTo>
                      <a:lnTo>
                        <a:pt x="222" y="337"/>
                      </a:lnTo>
                      <a:lnTo>
                        <a:pt x="228" y="307"/>
                      </a:lnTo>
                      <a:lnTo>
                        <a:pt x="234" y="270"/>
                      </a:lnTo>
                      <a:lnTo>
                        <a:pt x="240" y="222"/>
                      </a:lnTo>
                      <a:lnTo>
                        <a:pt x="228" y="20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1" name="Freeform 413"/>
                <p:cNvSpPr>
                  <a:spLocks/>
                </p:cNvSpPr>
                <p:nvPr/>
              </p:nvSpPr>
              <p:spPr bwMode="auto">
                <a:xfrm>
                  <a:off x="2576513" y="4551363"/>
                  <a:ext cx="884237" cy="91122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1978554233 h 10000"/>
                    <a:gd name="T28" fmla="*/ 2147483647 w 10000"/>
                    <a:gd name="T29" fmla="*/ 1571492712 h 10000"/>
                    <a:gd name="T30" fmla="*/ 2147483647 w 10000"/>
                    <a:gd name="T31" fmla="*/ 1454980750 h 10000"/>
                    <a:gd name="T32" fmla="*/ 2147483647 w 10000"/>
                    <a:gd name="T33" fmla="*/ 1106175301 h 10000"/>
                    <a:gd name="T34" fmla="*/ 2147483647 w 10000"/>
                    <a:gd name="T35" fmla="*/ 640102212 h 10000"/>
                    <a:gd name="T36" fmla="*/ 2147483647 w 10000"/>
                    <a:gd name="T37" fmla="*/ 174776418 h 10000"/>
                    <a:gd name="T38" fmla="*/ 2147483647 w 10000"/>
                    <a:gd name="T39" fmla="*/ 640102212 h 10000"/>
                    <a:gd name="T40" fmla="*/ 2147483647 w 10000"/>
                    <a:gd name="T41" fmla="*/ 581837847 h 10000"/>
                    <a:gd name="T42" fmla="*/ 2147483647 w 10000"/>
                    <a:gd name="T43" fmla="*/ 640102212 h 10000"/>
                    <a:gd name="T44" fmla="*/ 2147483647 w 10000"/>
                    <a:gd name="T45" fmla="*/ 756622557 h 10000"/>
                    <a:gd name="T46" fmla="*/ 2147483647 w 10000"/>
                    <a:gd name="T47" fmla="*/ 233040691 h 10000"/>
                    <a:gd name="T48" fmla="*/ 2147483647 w 10000"/>
                    <a:gd name="T49" fmla="*/ 0 h 10000"/>
                    <a:gd name="T50" fmla="*/ 1983523268 w 10000"/>
                    <a:gd name="T51" fmla="*/ 233040691 h 10000"/>
                    <a:gd name="T52" fmla="*/ 1700062263 w 10000"/>
                    <a:gd name="T53" fmla="*/ 523581775 h 10000"/>
                    <a:gd name="T54" fmla="*/ 1246527822 w 10000"/>
                    <a:gd name="T55" fmla="*/ 873134519 h 10000"/>
                    <a:gd name="T56" fmla="*/ 623607879 w 10000"/>
                    <a:gd name="T57" fmla="*/ 814878538 h 10000"/>
                    <a:gd name="T58" fmla="*/ 566914139 w 10000"/>
                    <a:gd name="T59" fmla="*/ 1746277422 h 10000"/>
                    <a:gd name="T60" fmla="*/ 396840702 w 10000"/>
                    <a:gd name="T61" fmla="*/ 1804533494 h 10000"/>
                    <a:gd name="T62" fmla="*/ 0 w 10000"/>
                    <a:gd name="T63" fmla="*/ 2147483647 h 10000"/>
                    <a:gd name="T64" fmla="*/ 226767265 w 10000"/>
                    <a:gd name="T65" fmla="*/ 2147483647 h 10000"/>
                    <a:gd name="T66" fmla="*/ 566914139 w 10000"/>
                    <a:gd name="T67" fmla="*/ 2147483647 h 10000"/>
                    <a:gd name="T68" fmla="*/ 680301707 w 10000"/>
                    <a:gd name="T69" fmla="*/ 2147483647 h 10000"/>
                    <a:gd name="T70" fmla="*/ 975514221 w 10000"/>
                    <a:gd name="T71" fmla="*/ 2147483647 h 10000"/>
                    <a:gd name="T72" fmla="*/ 1292157988 w 10000"/>
                    <a:gd name="T73" fmla="*/ 2147483647 h 10000"/>
                    <a:gd name="T74" fmla="*/ 1529988738 w 10000"/>
                    <a:gd name="T75" fmla="*/ 2147483647 h 10000"/>
                    <a:gd name="T76" fmla="*/ 2147483647 w 10000"/>
                    <a:gd name="T77" fmla="*/ 2147483647 h 10000"/>
                    <a:gd name="T78" fmla="*/ 2147483647 w 10000"/>
                    <a:gd name="T79" fmla="*/ 2147483647 h 10000"/>
                    <a:gd name="T80" fmla="*/ 2147483647 w 10000"/>
                    <a:gd name="T81" fmla="*/ 2147483647 h 100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0">
                      <a:moveTo>
                        <a:pt x="5000" y="7769"/>
                      </a:moveTo>
                      <a:cubicBezTo>
                        <a:pt x="5027" y="7795"/>
                        <a:pt x="5055" y="7820"/>
                        <a:pt x="5082" y="7846"/>
                      </a:cubicBezTo>
                      <a:cubicBezTo>
                        <a:pt x="5027" y="8000"/>
                        <a:pt x="4973" y="8154"/>
                        <a:pt x="4918" y="8308"/>
                      </a:cubicBezTo>
                      <a:lnTo>
                        <a:pt x="4672" y="8462"/>
                      </a:lnTo>
                      <a:lnTo>
                        <a:pt x="4098" y="9000"/>
                      </a:lnTo>
                      <a:lnTo>
                        <a:pt x="4180" y="9000"/>
                      </a:lnTo>
                      <a:lnTo>
                        <a:pt x="4098" y="9000"/>
                      </a:lnTo>
                      <a:lnTo>
                        <a:pt x="4344" y="9077"/>
                      </a:lnTo>
                      <a:lnTo>
                        <a:pt x="4754" y="9308"/>
                      </a:lnTo>
                      <a:lnTo>
                        <a:pt x="5000" y="9538"/>
                      </a:lnTo>
                      <a:lnTo>
                        <a:pt x="5246" y="10000"/>
                      </a:lnTo>
                      <a:cubicBezTo>
                        <a:pt x="5273" y="9923"/>
                        <a:pt x="5301" y="9846"/>
                        <a:pt x="5328" y="9769"/>
                      </a:cubicBezTo>
                      <a:lnTo>
                        <a:pt x="5656" y="9462"/>
                      </a:lnTo>
                      <a:lnTo>
                        <a:pt x="6066" y="9077"/>
                      </a:lnTo>
                      <a:lnTo>
                        <a:pt x="6393" y="8077"/>
                      </a:lnTo>
                      <a:lnTo>
                        <a:pt x="6639" y="7615"/>
                      </a:lnTo>
                      <a:lnTo>
                        <a:pt x="7541" y="7077"/>
                      </a:lnTo>
                      <a:lnTo>
                        <a:pt x="8115" y="7000"/>
                      </a:lnTo>
                      <a:lnTo>
                        <a:pt x="8279" y="6923"/>
                      </a:lnTo>
                      <a:lnTo>
                        <a:pt x="8443" y="6615"/>
                      </a:lnTo>
                      <a:cubicBezTo>
                        <a:pt x="8470" y="6513"/>
                        <a:pt x="8498" y="6410"/>
                        <a:pt x="8525" y="6308"/>
                      </a:cubicBezTo>
                      <a:cubicBezTo>
                        <a:pt x="8607" y="6180"/>
                        <a:pt x="8688" y="6051"/>
                        <a:pt x="8770" y="5923"/>
                      </a:cubicBezTo>
                      <a:cubicBezTo>
                        <a:pt x="8797" y="5872"/>
                        <a:pt x="8825" y="5820"/>
                        <a:pt x="8852" y="5769"/>
                      </a:cubicBezTo>
                      <a:cubicBezTo>
                        <a:pt x="8879" y="5333"/>
                        <a:pt x="8907" y="4898"/>
                        <a:pt x="8934" y="4462"/>
                      </a:cubicBezTo>
                      <a:lnTo>
                        <a:pt x="9180" y="4385"/>
                      </a:lnTo>
                      <a:lnTo>
                        <a:pt x="10000" y="3385"/>
                      </a:lnTo>
                      <a:lnTo>
                        <a:pt x="10000" y="3154"/>
                      </a:lnTo>
                      <a:cubicBezTo>
                        <a:pt x="9945" y="2974"/>
                        <a:pt x="9891" y="2795"/>
                        <a:pt x="9836" y="2615"/>
                      </a:cubicBezTo>
                      <a:lnTo>
                        <a:pt x="9344" y="2462"/>
                      </a:lnTo>
                      <a:lnTo>
                        <a:pt x="8607" y="2077"/>
                      </a:lnTo>
                      <a:lnTo>
                        <a:pt x="7787" y="2000"/>
                      </a:lnTo>
                      <a:lnTo>
                        <a:pt x="7541" y="1923"/>
                      </a:lnTo>
                      <a:lnTo>
                        <a:pt x="7377" y="1692"/>
                      </a:lnTo>
                      <a:lnTo>
                        <a:pt x="6721" y="1462"/>
                      </a:lnTo>
                      <a:lnTo>
                        <a:pt x="6148" y="1154"/>
                      </a:lnTo>
                      <a:cubicBezTo>
                        <a:pt x="6121" y="1051"/>
                        <a:pt x="6093" y="949"/>
                        <a:pt x="6066" y="846"/>
                      </a:cubicBezTo>
                      <a:lnTo>
                        <a:pt x="5820" y="231"/>
                      </a:lnTo>
                      <a:lnTo>
                        <a:pt x="5738" y="231"/>
                      </a:lnTo>
                      <a:lnTo>
                        <a:pt x="5410" y="692"/>
                      </a:lnTo>
                      <a:lnTo>
                        <a:pt x="5082" y="846"/>
                      </a:lnTo>
                      <a:cubicBezTo>
                        <a:pt x="5055" y="820"/>
                        <a:pt x="5027" y="795"/>
                        <a:pt x="5000" y="769"/>
                      </a:cubicBezTo>
                      <a:lnTo>
                        <a:pt x="4590" y="769"/>
                      </a:lnTo>
                      <a:lnTo>
                        <a:pt x="4426" y="846"/>
                      </a:lnTo>
                      <a:lnTo>
                        <a:pt x="4344" y="846"/>
                      </a:lnTo>
                      <a:lnTo>
                        <a:pt x="3934" y="923"/>
                      </a:lnTo>
                      <a:lnTo>
                        <a:pt x="3689" y="1000"/>
                      </a:lnTo>
                      <a:lnTo>
                        <a:pt x="3443" y="769"/>
                      </a:lnTo>
                      <a:cubicBezTo>
                        <a:pt x="3470" y="615"/>
                        <a:pt x="3498" y="462"/>
                        <a:pt x="3525" y="308"/>
                      </a:cubicBezTo>
                      <a:lnTo>
                        <a:pt x="3361" y="77"/>
                      </a:lnTo>
                      <a:lnTo>
                        <a:pt x="3197" y="0"/>
                      </a:lnTo>
                      <a:cubicBezTo>
                        <a:pt x="3224" y="51"/>
                        <a:pt x="3252" y="103"/>
                        <a:pt x="3279" y="154"/>
                      </a:cubicBezTo>
                      <a:lnTo>
                        <a:pt x="2869" y="308"/>
                      </a:lnTo>
                      <a:lnTo>
                        <a:pt x="2213" y="308"/>
                      </a:lnTo>
                      <a:lnTo>
                        <a:pt x="2459" y="692"/>
                      </a:lnTo>
                      <a:cubicBezTo>
                        <a:pt x="2486" y="769"/>
                        <a:pt x="2514" y="846"/>
                        <a:pt x="2541" y="923"/>
                      </a:cubicBezTo>
                      <a:lnTo>
                        <a:pt x="1803" y="1154"/>
                      </a:lnTo>
                      <a:lnTo>
                        <a:pt x="1557" y="923"/>
                      </a:lnTo>
                      <a:lnTo>
                        <a:pt x="902" y="1077"/>
                      </a:lnTo>
                      <a:cubicBezTo>
                        <a:pt x="929" y="1205"/>
                        <a:pt x="957" y="1334"/>
                        <a:pt x="984" y="1462"/>
                      </a:cubicBezTo>
                      <a:cubicBezTo>
                        <a:pt x="929" y="1744"/>
                        <a:pt x="875" y="2026"/>
                        <a:pt x="820" y="2308"/>
                      </a:cubicBezTo>
                      <a:cubicBezTo>
                        <a:pt x="765" y="2257"/>
                        <a:pt x="711" y="2205"/>
                        <a:pt x="656" y="2154"/>
                      </a:cubicBezTo>
                      <a:cubicBezTo>
                        <a:pt x="629" y="2231"/>
                        <a:pt x="601" y="2308"/>
                        <a:pt x="574" y="2385"/>
                      </a:cubicBezTo>
                      <a:lnTo>
                        <a:pt x="328" y="2538"/>
                      </a:lnTo>
                      <a:lnTo>
                        <a:pt x="0" y="3000"/>
                      </a:lnTo>
                      <a:lnTo>
                        <a:pt x="0" y="3462"/>
                      </a:lnTo>
                      <a:lnTo>
                        <a:pt x="328" y="3692"/>
                      </a:lnTo>
                      <a:lnTo>
                        <a:pt x="738" y="3538"/>
                      </a:lnTo>
                      <a:cubicBezTo>
                        <a:pt x="765" y="3692"/>
                        <a:pt x="793" y="3846"/>
                        <a:pt x="820" y="4000"/>
                      </a:cubicBezTo>
                      <a:lnTo>
                        <a:pt x="984" y="4000"/>
                      </a:lnTo>
                      <a:lnTo>
                        <a:pt x="984" y="4077"/>
                      </a:lnTo>
                      <a:cubicBezTo>
                        <a:pt x="1311" y="4000"/>
                        <a:pt x="1240" y="3993"/>
                        <a:pt x="1311" y="4000"/>
                      </a:cubicBezTo>
                      <a:cubicBezTo>
                        <a:pt x="1382" y="4007"/>
                        <a:pt x="1378" y="4124"/>
                        <a:pt x="1411" y="4121"/>
                      </a:cubicBezTo>
                      <a:cubicBezTo>
                        <a:pt x="1487" y="4047"/>
                        <a:pt x="1644" y="3939"/>
                        <a:pt x="1720" y="3900"/>
                      </a:cubicBezTo>
                      <a:cubicBezTo>
                        <a:pt x="1796" y="3861"/>
                        <a:pt x="1787" y="3873"/>
                        <a:pt x="1869" y="3886"/>
                      </a:cubicBezTo>
                      <a:cubicBezTo>
                        <a:pt x="1951" y="3899"/>
                        <a:pt x="2074" y="3776"/>
                        <a:pt x="2131" y="3846"/>
                      </a:cubicBezTo>
                      <a:cubicBezTo>
                        <a:pt x="2188" y="3916"/>
                        <a:pt x="2186" y="4154"/>
                        <a:pt x="2213" y="4308"/>
                      </a:cubicBezTo>
                      <a:lnTo>
                        <a:pt x="2705" y="4538"/>
                      </a:lnTo>
                      <a:lnTo>
                        <a:pt x="3279" y="4769"/>
                      </a:lnTo>
                      <a:lnTo>
                        <a:pt x="3279" y="5077"/>
                      </a:lnTo>
                      <a:lnTo>
                        <a:pt x="3443" y="5308"/>
                      </a:lnTo>
                      <a:cubicBezTo>
                        <a:pt x="3525" y="5308"/>
                        <a:pt x="3934" y="5385"/>
                        <a:pt x="3934" y="5385"/>
                      </a:cubicBezTo>
                      <a:lnTo>
                        <a:pt x="3934" y="5692"/>
                      </a:lnTo>
                      <a:lnTo>
                        <a:pt x="3934" y="6231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2" name="Freeform 409"/>
                <p:cNvSpPr>
                  <a:spLocks/>
                </p:cNvSpPr>
                <p:nvPr/>
              </p:nvSpPr>
              <p:spPr bwMode="auto">
                <a:xfrm>
                  <a:off x="2563813" y="5153025"/>
                  <a:ext cx="473075" cy="947738"/>
                </a:xfrm>
                <a:custGeom>
                  <a:avLst/>
                  <a:gdLst>
                    <a:gd name="T0" fmla="*/ 2147483647 w 10000"/>
                    <a:gd name="T1" fmla="*/ 2147483647 h 10001"/>
                    <a:gd name="T2" fmla="*/ 2147483647 w 10000"/>
                    <a:gd name="T3" fmla="*/ 2147483647 h 10001"/>
                    <a:gd name="T4" fmla="*/ 2147483647 w 10000"/>
                    <a:gd name="T5" fmla="*/ 2147483647 h 10001"/>
                    <a:gd name="T6" fmla="*/ 2147483647 w 10000"/>
                    <a:gd name="T7" fmla="*/ 2147483647 h 10001"/>
                    <a:gd name="T8" fmla="*/ 2147483647 w 10000"/>
                    <a:gd name="T9" fmla="*/ 2147483647 h 10001"/>
                    <a:gd name="T10" fmla="*/ 2147483647 w 10000"/>
                    <a:gd name="T11" fmla="*/ 2147483647 h 10001"/>
                    <a:gd name="T12" fmla="*/ 2147483647 w 10000"/>
                    <a:gd name="T13" fmla="*/ 2147483647 h 10001"/>
                    <a:gd name="T14" fmla="*/ 2147483647 w 10000"/>
                    <a:gd name="T15" fmla="*/ 2147483647 h 10001"/>
                    <a:gd name="T16" fmla="*/ 2147483647 w 10000"/>
                    <a:gd name="T17" fmla="*/ 2147483647 h 10001"/>
                    <a:gd name="T18" fmla="*/ 2147483647 w 10000"/>
                    <a:gd name="T19" fmla="*/ 2147483647 h 10001"/>
                    <a:gd name="T20" fmla="*/ 2147483647 w 10000"/>
                    <a:gd name="T21" fmla="*/ 2147483647 h 10001"/>
                    <a:gd name="T22" fmla="*/ 2147483647 w 10000"/>
                    <a:gd name="T23" fmla="*/ 2147483647 h 10001"/>
                    <a:gd name="T24" fmla="*/ 2147483647 w 10000"/>
                    <a:gd name="T25" fmla="*/ 2147483647 h 10001"/>
                    <a:gd name="T26" fmla="*/ 2147483647 w 10000"/>
                    <a:gd name="T27" fmla="*/ 2147483647 h 10001"/>
                    <a:gd name="T28" fmla="*/ 2147483647 w 10000"/>
                    <a:gd name="T29" fmla="*/ 0 h 10001"/>
                    <a:gd name="T30" fmla="*/ 2147483647 w 10000"/>
                    <a:gd name="T31" fmla="*/ 2147483647 h 10001"/>
                    <a:gd name="T32" fmla="*/ 2147483647 w 10000"/>
                    <a:gd name="T33" fmla="*/ 2147483647 h 10001"/>
                    <a:gd name="T34" fmla="*/ 2147483647 w 10000"/>
                    <a:gd name="T35" fmla="*/ 2147483647 h 10001"/>
                    <a:gd name="T36" fmla="*/ 2147483647 w 10000"/>
                    <a:gd name="T37" fmla="*/ 2147483647 h 10001"/>
                    <a:gd name="T38" fmla="*/ 2147483647 w 10000"/>
                    <a:gd name="T39" fmla="*/ 2147483647 h 10001"/>
                    <a:gd name="T40" fmla="*/ 2147483647 w 10000"/>
                    <a:gd name="T41" fmla="*/ 2147483647 h 10001"/>
                    <a:gd name="T42" fmla="*/ 2147483647 w 10000"/>
                    <a:gd name="T43" fmla="*/ 2147483647 h 10001"/>
                    <a:gd name="T44" fmla="*/ 2147483647 w 10000"/>
                    <a:gd name="T45" fmla="*/ 2147483647 h 10001"/>
                    <a:gd name="T46" fmla="*/ 2147483647 w 10000"/>
                    <a:gd name="T47" fmla="*/ 2147483647 h 10001"/>
                    <a:gd name="T48" fmla="*/ 2147483647 w 10000"/>
                    <a:gd name="T49" fmla="*/ 2147483647 h 10001"/>
                    <a:gd name="T50" fmla="*/ 2147483647 w 10000"/>
                    <a:gd name="T51" fmla="*/ 2147483647 h 10001"/>
                    <a:gd name="T52" fmla="*/ 2147483647 w 10000"/>
                    <a:gd name="T53" fmla="*/ 2147483647 h 10001"/>
                    <a:gd name="T54" fmla="*/ 2147483647 w 10000"/>
                    <a:gd name="T55" fmla="*/ 2147483647 h 10001"/>
                    <a:gd name="T56" fmla="*/ 2147483647 w 10000"/>
                    <a:gd name="T57" fmla="*/ 2147483647 h 10001"/>
                    <a:gd name="T58" fmla="*/ 2147483647 w 10000"/>
                    <a:gd name="T59" fmla="*/ 2147483647 h 10001"/>
                    <a:gd name="T60" fmla="*/ 2147483647 w 10000"/>
                    <a:gd name="T61" fmla="*/ 2147483647 h 10001"/>
                    <a:gd name="T62" fmla="*/ 2147483647 w 10000"/>
                    <a:gd name="T63" fmla="*/ 2147483647 h 10001"/>
                    <a:gd name="T64" fmla="*/ 2147483647 w 10000"/>
                    <a:gd name="T65" fmla="*/ 2147483647 h 10001"/>
                    <a:gd name="T66" fmla="*/ 0 w 10000"/>
                    <a:gd name="T67" fmla="*/ 2147483647 h 10001"/>
                    <a:gd name="T68" fmla="*/ 806443005 w 10000"/>
                    <a:gd name="T69" fmla="*/ 2147483647 h 10001"/>
                    <a:gd name="T70" fmla="*/ 2147483647 w 10000"/>
                    <a:gd name="T71" fmla="*/ 2147483647 h 10001"/>
                    <a:gd name="T72" fmla="*/ 2147483647 w 10000"/>
                    <a:gd name="T73" fmla="*/ 2147483647 h 10001"/>
                    <a:gd name="T74" fmla="*/ 2147483647 w 10000"/>
                    <a:gd name="T75" fmla="*/ 2147483647 h 10001"/>
                    <a:gd name="T76" fmla="*/ 2147483647 w 10000"/>
                    <a:gd name="T77" fmla="*/ 2147483647 h 10001"/>
                    <a:gd name="T78" fmla="*/ 2147483647 w 10000"/>
                    <a:gd name="T79" fmla="*/ 2147483647 h 10001"/>
                    <a:gd name="T80" fmla="*/ 2147483647 w 10000"/>
                    <a:gd name="T81" fmla="*/ 2147483647 h 10001"/>
                    <a:gd name="T82" fmla="*/ 2147483647 w 10000"/>
                    <a:gd name="T83" fmla="*/ 2147483647 h 10001"/>
                    <a:gd name="T84" fmla="*/ 2147483647 w 10000"/>
                    <a:gd name="T85" fmla="*/ 2147483647 h 10001"/>
                    <a:gd name="T86" fmla="*/ 2147483647 w 10000"/>
                    <a:gd name="T87" fmla="*/ 2147483647 h 10001"/>
                    <a:gd name="T88" fmla="*/ 2147483647 w 10000"/>
                    <a:gd name="T89" fmla="*/ 2147483647 h 10001"/>
                    <a:gd name="T90" fmla="*/ 2147483647 w 10000"/>
                    <a:gd name="T91" fmla="*/ 2147483647 h 10001"/>
                    <a:gd name="T92" fmla="*/ 2147483647 w 10000"/>
                    <a:gd name="T93" fmla="*/ 2147483647 h 10001"/>
                    <a:gd name="T94" fmla="*/ 2147483647 w 10000"/>
                    <a:gd name="T95" fmla="*/ 2147483647 h 10001"/>
                    <a:gd name="T96" fmla="*/ 2147483647 w 10000"/>
                    <a:gd name="T97" fmla="*/ 2147483647 h 10001"/>
                    <a:gd name="T98" fmla="*/ 2147483647 w 10000"/>
                    <a:gd name="T99" fmla="*/ 2147483647 h 10001"/>
                    <a:gd name="T100" fmla="*/ 2147483647 w 10000"/>
                    <a:gd name="T101" fmla="*/ 2147483647 h 10001"/>
                    <a:gd name="T102" fmla="*/ 2147483647 w 10000"/>
                    <a:gd name="T103" fmla="*/ 2147483647 h 10001"/>
                    <a:gd name="T104" fmla="*/ 2147483647 w 10000"/>
                    <a:gd name="T105" fmla="*/ 2147483647 h 10001"/>
                    <a:gd name="T106" fmla="*/ 2147483647 w 10000"/>
                    <a:gd name="T107" fmla="*/ 2147483647 h 10001"/>
                    <a:gd name="T108" fmla="*/ 2147483647 w 10000"/>
                    <a:gd name="T109" fmla="*/ 2147483647 h 10001"/>
                    <a:gd name="T110" fmla="*/ 2147483647 w 10000"/>
                    <a:gd name="T111" fmla="*/ 2147483647 h 10001"/>
                    <a:gd name="T112" fmla="*/ 2147483647 w 10000"/>
                    <a:gd name="T113" fmla="*/ 2147483647 h 10001"/>
                    <a:gd name="T114" fmla="*/ 2147483647 w 10000"/>
                    <a:gd name="T115" fmla="*/ 2147483647 h 10001"/>
                    <a:gd name="T116" fmla="*/ 2147483647 w 10000"/>
                    <a:gd name="T117" fmla="*/ 2147483647 h 10001"/>
                    <a:gd name="T118" fmla="*/ 2147483647 w 10000"/>
                    <a:gd name="T119" fmla="*/ 2147483647 h 10001"/>
                    <a:gd name="T120" fmla="*/ 2147483647 w 10000"/>
                    <a:gd name="T121" fmla="*/ 2147483647 h 10001"/>
                    <a:gd name="T122" fmla="*/ 2147483647 w 10000"/>
                    <a:gd name="T123" fmla="*/ 2147483647 h 10001"/>
                    <a:gd name="T124" fmla="*/ 2147483647 w 10000"/>
                    <a:gd name="T125" fmla="*/ 2147483647 h 100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0000" h="10001">
                      <a:moveTo>
                        <a:pt x="7581" y="2950"/>
                      </a:moveTo>
                      <a:cubicBezTo>
                        <a:pt x="7635" y="2818"/>
                        <a:pt x="7688" y="2685"/>
                        <a:pt x="7742" y="2552"/>
                      </a:cubicBezTo>
                      <a:lnTo>
                        <a:pt x="8065" y="2312"/>
                      </a:lnTo>
                      <a:lnTo>
                        <a:pt x="9194" y="1754"/>
                      </a:lnTo>
                      <a:lnTo>
                        <a:pt x="9677" y="1595"/>
                      </a:lnTo>
                      <a:lnTo>
                        <a:pt x="10000" y="1116"/>
                      </a:lnTo>
                      <a:lnTo>
                        <a:pt x="9839" y="1037"/>
                      </a:lnTo>
                      <a:lnTo>
                        <a:pt x="9355" y="1197"/>
                      </a:lnTo>
                      <a:lnTo>
                        <a:pt x="8387" y="1435"/>
                      </a:lnTo>
                      <a:lnTo>
                        <a:pt x="7581" y="1356"/>
                      </a:lnTo>
                      <a:cubicBezTo>
                        <a:pt x="7635" y="1170"/>
                        <a:pt x="7688" y="983"/>
                        <a:pt x="7742" y="797"/>
                      </a:cubicBezTo>
                      <a:lnTo>
                        <a:pt x="7258" y="638"/>
                      </a:lnTo>
                      <a:lnTo>
                        <a:pt x="6290" y="479"/>
                      </a:lnTo>
                      <a:lnTo>
                        <a:pt x="5806" y="319"/>
                      </a:lnTo>
                      <a:lnTo>
                        <a:pt x="5323" y="0"/>
                      </a:lnTo>
                      <a:lnTo>
                        <a:pt x="4677" y="81"/>
                      </a:lnTo>
                      <a:lnTo>
                        <a:pt x="4516" y="159"/>
                      </a:lnTo>
                      <a:lnTo>
                        <a:pt x="3710" y="81"/>
                      </a:lnTo>
                      <a:cubicBezTo>
                        <a:pt x="3387" y="81"/>
                        <a:pt x="3476" y="72"/>
                        <a:pt x="3387" y="81"/>
                      </a:cubicBezTo>
                      <a:cubicBezTo>
                        <a:pt x="3298" y="89"/>
                        <a:pt x="3178" y="131"/>
                        <a:pt x="3178" y="131"/>
                      </a:cubicBezTo>
                      <a:cubicBezTo>
                        <a:pt x="3339" y="211"/>
                        <a:pt x="3245" y="168"/>
                        <a:pt x="3226" y="240"/>
                      </a:cubicBezTo>
                      <a:cubicBezTo>
                        <a:pt x="3207" y="310"/>
                        <a:pt x="3065" y="558"/>
                        <a:pt x="3065" y="558"/>
                      </a:cubicBezTo>
                      <a:lnTo>
                        <a:pt x="2581" y="797"/>
                      </a:lnTo>
                      <a:lnTo>
                        <a:pt x="2581" y="1275"/>
                      </a:lnTo>
                      <a:lnTo>
                        <a:pt x="2258" y="1595"/>
                      </a:lnTo>
                      <a:lnTo>
                        <a:pt x="1774" y="2631"/>
                      </a:lnTo>
                      <a:cubicBezTo>
                        <a:pt x="1828" y="2896"/>
                        <a:pt x="1881" y="3163"/>
                        <a:pt x="1935" y="3428"/>
                      </a:cubicBezTo>
                      <a:lnTo>
                        <a:pt x="968" y="4466"/>
                      </a:lnTo>
                      <a:lnTo>
                        <a:pt x="806" y="5582"/>
                      </a:lnTo>
                      <a:lnTo>
                        <a:pt x="806" y="6141"/>
                      </a:lnTo>
                      <a:cubicBezTo>
                        <a:pt x="752" y="6327"/>
                        <a:pt x="699" y="6514"/>
                        <a:pt x="645" y="6699"/>
                      </a:cubicBezTo>
                      <a:lnTo>
                        <a:pt x="968" y="7019"/>
                      </a:lnTo>
                      <a:lnTo>
                        <a:pt x="484" y="8294"/>
                      </a:lnTo>
                      <a:lnTo>
                        <a:pt x="0" y="8852"/>
                      </a:lnTo>
                      <a:cubicBezTo>
                        <a:pt x="54" y="8985"/>
                        <a:pt x="47" y="9085"/>
                        <a:pt x="161" y="9251"/>
                      </a:cubicBezTo>
                      <a:cubicBezTo>
                        <a:pt x="275" y="9417"/>
                        <a:pt x="316" y="9724"/>
                        <a:pt x="685" y="9848"/>
                      </a:cubicBezTo>
                      <a:cubicBezTo>
                        <a:pt x="1054" y="9973"/>
                        <a:pt x="2126" y="10011"/>
                        <a:pt x="2375" y="10000"/>
                      </a:cubicBezTo>
                      <a:cubicBezTo>
                        <a:pt x="2624" y="9989"/>
                        <a:pt x="2202" y="9881"/>
                        <a:pt x="2182" y="9783"/>
                      </a:cubicBezTo>
                      <a:cubicBezTo>
                        <a:pt x="2163" y="9685"/>
                        <a:pt x="2172" y="9527"/>
                        <a:pt x="2258" y="9410"/>
                      </a:cubicBezTo>
                      <a:cubicBezTo>
                        <a:pt x="2345" y="9293"/>
                        <a:pt x="2550" y="9220"/>
                        <a:pt x="2701" y="9082"/>
                      </a:cubicBezTo>
                      <a:cubicBezTo>
                        <a:pt x="2852" y="8944"/>
                        <a:pt x="3004" y="8707"/>
                        <a:pt x="3165" y="8584"/>
                      </a:cubicBezTo>
                      <a:cubicBezTo>
                        <a:pt x="3326" y="8461"/>
                        <a:pt x="3550" y="8459"/>
                        <a:pt x="3668" y="8344"/>
                      </a:cubicBezTo>
                      <a:cubicBezTo>
                        <a:pt x="3786" y="8229"/>
                        <a:pt x="3918" y="7996"/>
                        <a:pt x="3871" y="7895"/>
                      </a:cubicBezTo>
                      <a:cubicBezTo>
                        <a:pt x="3824" y="7794"/>
                        <a:pt x="3548" y="7789"/>
                        <a:pt x="3387" y="7736"/>
                      </a:cubicBezTo>
                      <a:cubicBezTo>
                        <a:pt x="3280" y="7629"/>
                        <a:pt x="3000" y="7495"/>
                        <a:pt x="3065" y="7416"/>
                      </a:cubicBezTo>
                      <a:cubicBezTo>
                        <a:pt x="3130" y="7337"/>
                        <a:pt x="3541" y="7312"/>
                        <a:pt x="3779" y="7260"/>
                      </a:cubicBezTo>
                      <a:cubicBezTo>
                        <a:pt x="3810" y="7153"/>
                        <a:pt x="3875" y="7075"/>
                        <a:pt x="3971" y="6968"/>
                      </a:cubicBezTo>
                      <a:cubicBezTo>
                        <a:pt x="4067" y="6861"/>
                        <a:pt x="4220" y="6700"/>
                        <a:pt x="4355" y="6620"/>
                      </a:cubicBezTo>
                      <a:cubicBezTo>
                        <a:pt x="4490" y="6540"/>
                        <a:pt x="4699" y="6570"/>
                        <a:pt x="4780" y="6490"/>
                      </a:cubicBezTo>
                      <a:cubicBezTo>
                        <a:pt x="4861" y="6410"/>
                        <a:pt x="4853" y="6226"/>
                        <a:pt x="4839" y="6141"/>
                      </a:cubicBezTo>
                      <a:cubicBezTo>
                        <a:pt x="5323" y="5822"/>
                        <a:pt x="5348" y="5984"/>
                        <a:pt x="5437" y="5921"/>
                      </a:cubicBezTo>
                      <a:cubicBezTo>
                        <a:pt x="5526" y="5858"/>
                        <a:pt x="5368" y="5818"/>
                        <a:pt x="5376" y="5762"/>
                      </a:cubicBezTo>
                      <a:cubicBezTo>
                        <a:pt x="5384" y="5706"/>
                        <a:pt x="5412" y="5665"/>
                        <a:pt x="5484" y="5582"/>
                      </a:cubicBezTo>
                      <a:cubicBezTo>
                        <a:pt x="5556" y="5499"/>
                        <a:pt x="5622" y="5319"/>
                        <a:pt x="5806" y="5264"/>
                      </a:cubicBezTo>
                      <a:cubicBezTo>
                        <a:pt x="5990" y="5209"/>
                        <a:pt x="6266" y="5289"/>
                        <a:pt x="6588" y="5253"/>
                      </a:cubicBezTo>
                      <a:cubicBezTo>
                        <a:pt x="6910" y="5217"/>
                        <a:pt x="7468" y="5176"/>
                        <a:pt x="7741" y="5045"/>
                      </a:cubicBezTo>
                      <a:cubicBezTo>
                        <a:pt x="8014" y="4914"/>
                        <a:pt x="8092" y="4629"/>
                        <a:pt x="8226" y="4466"/>
                      </a:cubicBezTo>
                      <a:cubicBezTo>
                        <a:pt x="8361" y="4303"/>
                        <a:pt x="8441" y="4199"/>
                        <a:pt x="8548" y="4066"/>
                      </a:cubicBezTo>
                      <a:lnTo>
                        <a:pt x="8226" y="3748"/>
                      </a:lnTo>
                      <a:cubicBezTo>
                        <a:pt x="8065" y="3668"/>
                        <a:pt x="7825" y="3557"/>
                        <a:pt x="7742" y="3509"/>
                      </a:cubicBezTo>
                      <a:cubicBezTo>
                        <a:pt x="7659" y="3461"/>
                        <a:pt x="7731" y="3475"/>
                        <a:pt x="7726" y="3458"/>
                      </a:cubicBezTo>
                      <a:lnTo>
                        <a:pt x="7581" y="3350"/>
                      </a:lnTo>
                      <a:lnTo>
                        <a:pt x="7581" y="29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3" name="Freeform 444"/>
                <p:cNvSpPr>
                  <a:spLocks/>
                </p:cNvSpPr>
                <p:nvPr/>
              </p:nvSpPr>
              <p:spPr bwMode="auto">
                <a:xfrm>
                  <a:off x="2500313" y="5053013"/>
                  <a:ext cx="242887" cy="1179512"/>
                </a:xfrm>
                <a:custGeom>
                  <a:avLst/>
                  <a:gdLst>
                    <a:gd name="T0" fmla="*/ 2147483647 w 14463"/>
                    <a:gd name="T1" fmla="*/ 2147483647 h 11339"/>
                    <a:gd name="T2" fmla="*/ 2147483647 w 14463"/>
                    <a:gd name="T3" fmla="*/ 0 h 11339"/>
                    <a:gd name="T4" fmla="*/ 2147483647 w 14463"/>
                    <a:gd name="T5" fmla="*/ 2147483647 h 11339"/>
                    <a:gd name="T6" fmla="*/ 2147483647 w 14463"/>
                    <a:gd name="T7" fmla="*/ 2147483647 h 11339"/>
                    <a:gd name="T8" fmla="*/ 2147483647 w 14463"/>
                    <a:gd name="T9" fmla="*/ 2147483647 h 11339"/>
                    <a:gd name="T10" fmla="*/ 2147483647 w 14463"/>
                    <a:gd name="T11" fmla="*/ 2147483647 h 11339"/>
                    <a:gd name="T12" fmla="*/ 2147483647 w 14463"/>
                    <a:gd name="T13" fmla="*/ 2147483647 h 11339"/>
                    <a:gd name="T14" fmla="*/ 2147483647 w 14463"/>
                    <a:gd name="T15" fmla="*/ 2147483647 h 11339"/>
                    <a:gd name="T16" fmla="*/ 2147483647 w 14463"/>
                    <a:gd name="T17" fmla="*/ 2147483647 h 11339"/>
                    <a:gd name="T18" fmla="*/ 2147483647 w 14463"/>
                    <a:gd name="T19" fmla="*/ 2147483647 h 11339"/>
                    <a:gd name="T20" fmla="*/ 2147483647 w 14463"/>
                    <a:gd name="T21" fmla="*/ 2147483647 h 11339"/>
                    <a:gd name="T22" fmla="*/ 2147483647 w 14463"/>
                    <a:gd name="T23" fmla="*/ 2147483647 h 11339"/>
                    <a:gd name="T24" fmla="*/ 2147483647 w 14463"/>
                    <a:gd name="T25" fmla="*/ 2147483647 h 11339"/>
                    <a:gd name="T26" fmla="*/ 2147483647 w 14463"/>
                    <a:gd name="T27" fmla="*/ 2147483647 h 11339"/>
                    <a:gd name="T28" fmla="*/ 2147483647 w 14463"/>
                    <a:gd name="T29" fmla="*/ 2147483647 h 11339"/>
                    <a:gd name="T30" fmla="*/ 2147483647 w 14463"/>
                    <a:gd name="T31" fmla="*/ 2147483647 h 11339"/>
                    <a:gd name="T32" fmla="*/ 2147483647 w 14463"/>
                    <a:gd name="T33" fmla="*/ 2147483647 h 11339"/>
                    <a:gd name="T34" fmla="*/ 2147483647 w 14463"/>
                    <a:gd name="T35" fmla="*/ 2147483647 h 11339"/>
                    <a:gd name="T36" fmla="*/ 2147483647 w 14463"/>
                    <a:gd name="T37" fmla="*/ 2147483647 h 11339"/>
                    <a:gd name="T38" fmla="*/ 2147483647 w 14463"/>
                    <a:gd name="T39" fmla="*/ 2147483647 h 11339"/>
                    <a:gd name="T40" fmla="*/ 2147483647 w 14463"/>
                    <a:gd name="T41" fmla="*/ 2147483647 h 11339"/>
                    <a:gd name="T42" fmla="*/ 2147483647 w 14463"/>
                    <a:gd name="T43" fmla="*/ 2147483647 h 11339"/>
                    <a:gd name="T44" fmla="*/ 2147483647 w 14463"/>
                    <a:gd name="T45" fmla="*/ 2147483647 h 11339"/>
                    <a:gd name="T46" fmla="*/ 2147483647 w 14463"/>
                    <a:gd name="T47" fmla="*/ 2147483647 h 11339"/>
                    <a:gd name="T48" fmla="*/ 2147483647 w 14463"/>
                    <a:gd name="T49" fmla="*/ 2147483647 h 11339"/>
                    <a:gd name="T50" fmla="*/ 2147483647 w 14463"/>
                    <a:gd name="T51" fmla="*/ 2147483647 h 11339"/>
                    <a:gd name="T52" fmla="*/ 2147483647 w 14463"/>
                    <a:gd name="T53" fmla="*/ 2147483647 h 11339"/>
                    <a:gd name="T54" fmla="*/ 2147483647 w 14463"/>
                    <a:gd name="T55" fmla="*/ 2147483647 h 11339"/>
                    <a:gd name="T56" fmla="*/ 2147483647 w 14463"/>
                    <a:gd name="T57" fmla="*/ 2147483647 h 11339"/>
                    <a:gd name="T58" fmla="*/ 2147483647 w 14463"/>
                    <a:gd name="T59" fmla="*/ 2147483647 h 11339"/>
                    <a:gd name="T60" fmla="*/ 2147483647 w 14463"/>
                    <a:gd name="T61" fmla="*/ 2147483647 h 11339"/>
                    <a:gd name="T62" fmla="*/ 2147483647 w 14463"/>
                    <a:gd name="T63" fmla="*/ 2147483647 h 11339"/>
                    <a:gd name="T64" fmla="*/ 0 w 14463"/>
                    <a:gd name="T65" fmla="*/ 2147483647 h 11339"/>
                    <a:gd name="T66" fmla="*/ 2147483647 w 14463"/>
                    <a:gd name="T67" fmla="*/ 2147483647 h 11339"/>
                    <a:gd name="T68" fmla="*/ 2147483647 w 14463"/>
                    <a:gd name="T69" fmla="*/ 2147483647 h 11339"/>
                    <a:gd name="T70" fmla="*/ 2147483647 w 14463"/>
                    <a:gd name="T71" fmla="*/ 2147483647 h 11339"/>
                    <a:gd name="T72" fmla="*/ 2147483647 w 14463"/>
                    <a:gd name="T73" fmla="*/ 2147483647 h 11339"/>
                    <a:gd name="T74" fmla="*/ 2147483647 w 14463"/>
                    <a:gd name="T75" fmla="*/ 2147483647 h 11339"/>
                    <a:gd name="T76" fmla="*/ 2147483647 w 14463"/>
                    <a:gd name="T77" fmla="*/ 2147483647 h 11339"/>
                    <a:gd name="T78" fmla="*/ 2147483647 w 14463"/>
                    <a:gd name="T79" fmla="*/ 2147483647 h 11339"/>
                    <a:gd name="T80" fmla="*/ 2147483647 w 14463"/>
                    <a:gd name="T81" fmla="*/ 2147483647 h 11339"/>
                    <a:gd name="T82" fmla="*/ 2147483647 w 14463"/>
                    <a:gd name="T83" fmla="*/ 2147483647 h 11339"/>
                    <a:gd name="T84" fmla="*/ 2147483647 w 14463"/>
                    <a:gd name="T85" fmla="*/ 2147483647 h 1133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4463" h="11339">
                      <a:moveTo>
                        <a:pt x="8188" y="209"/>
                      </a:moveTo>
                      <a:lnTo>
                        <a:pt x="8780" y="0"/>
                      </a:lnTo>
                      <a:lnTo>
                        <a:pt x="10217" y="207"/>
                      </a:lnTo>
                      <a:cubicBezTo>
                        <a:pt x="10556" y="264"/>
                        <a:pt x="10640" y="126"/>
                        <a:pt x="10761" y="229"/>
                      </a:cubicBezTo>
                      <a:cubicBezTo>
                        <a:pt x="10936" y="271"/>
                        <a:pt x="11461" y="322"/>
                        <a:pt x="11696" y="417"/>
                      </a:cubicBezTo>
                      <a:cubicBezTo>
                        <a:pt x="11902" y="494"/>
                        <a:pt x="11642" y="593"/>
                        <a:pt x="11730" y="676"/>
                      </a:cubicBezTo>
                      <a:cubicBezTo>
                        <a:pt x="11818" y="759"/>
                        <a:pt x="12063" y="841"/>
                        <a:pt x="12227" y="913"/>
                      </a:cubicBezTo>
                      <a:lnTo>
                        <a:pt x="12983" y="1126"/>
                      </a:lnTo>
                      <a:lnTo>
                        <a:pt x="12748" y="1307"/>
                      </a:lnTo>
                      <a:cubicBezTo>
                        <a:pt x="12663" y="1515"/>
                        <a:pt x="11910" y="1697"/>
                        <a:pt x="11825" y="1905"/>
                      </a:cubicBezTo>
                      <a:lnTo>
                        <a:pt x="10725" y="2530"/>
                      </a:lnTo>
                      <a:lnTo>
                        <a:pt x="10429" y="2947"/>
                      </a:lnTo>
                      <a:cubicBezTo>
                        <a:pt x="10471" y="3165"/>
                        <a:pt x="10514" y="3383"/>
                        <a:pt x="10556" y="3601"/>
                      </a:cubicBezTo>
                      <a:lnTo>
                        <a:pt x="10852" y="3839"/>
                      </a:lnTo>
                      <a:lnTo>
                        <a:pt x="10345" y="3839"/>
                      </a:lnTo>
                      <a:lnTo>
                        <a:pt x="11191" y="4197"/>
                      </a:lnTo>
                      <a:cubicBezTo>
                        <a:pt x="11149" y="4405"/>
                        <a:pt x="11106" y="4613"/>
                        <a:pt x="11064" y="4821"/>
                      </a:cubicBezTo>
                      <a:lnTo>
                        <a:pt x="10599" y="5030"/>
                      </a:lnTo>
                      <a:lnTo>
                        <a:pt x="9456" y="5298"/>
                      </a:lnTo>
                      <a:lnTo>
                        <a:pt x="8822" y="6012"/>
                      </a:lnTo>
                      <a:lnTo>
                        <a:pt x="8272" y="6161"/>
                      </a:lnTo>
                      <a:lnTo>
                        <a:pt x="8526" y="6429"/>
                      </a:lnTo>
                      <a:lnTo>
                        <a:pt x="8145" y="7084"/>
                      </a:lnTo>
                      <a:lnTo>
                        <a:pt x="7299" y="7768"/>
                      </a:lnTo>
                      <a:lnTo>
                        <a:pt x="7383" y="8155"/>
                      </a:lnTo>
                      <a:lnTo>
                        <a:pt x="7680" y="8393"/>
                      </a:lnTo>
                      <a:cubicBezTo>
                        <a:pt x="7624" y="8571"/>
                        <a:pt x="7567" y="8750"/>
                        <a:pt x="7511" y="8928"/>
                      </a:cubicBezTo>
                      <a:lnTo>
                        <a:pt x="7003" y="9465"/>
                      </a:lnTo>
                      <a:lnTo>
                        <a:pt x="10190" y="10380"/>
                      </a:lnTo>
                      <a:cubicBezTo>
                        <a:pt x="10685" y="10621"/>
                        <a:pt x="15360" y="10855"/>
                        <a:pt x="14311" y="11050"/>
                      </a:cubicBezTo>
                      <a:cubicBezTo>
                        <a:pt x="11744" y="11422"/>
                        <a:pt x="9928" y="11345"/>
                        <a:pt x="8880" y="11304"/>
                      </a:cubicBezTo>
                      <a:lnTo>
                        <a:pt x="3686" y="10662"/>
                      </a:lnTo>
                      <a:lnTo>
                        <a:pt x="0" y="9499"/>
                      </a:lnTo>
                      <a:lnTo>
                        <a:pt x="1492" y="8492"/>
                      </a:lnTo>
                      <a:lnTo>
                        <a:pt x="2079" y="7943"/>
                      </a:lnTo>
                      <a:lnTo>
                        <a:pt x="4644" y="6748"/>
                      </a:lnTo>
                      <a:cubicBezTo>
                        <a:pt x="4630" y="6430"/>
                        <a:pt x="2665" y="7030"/>
                        <a:pt x="2651" y="6712"/>
                      </a:cubicBezTo>
                      <a:lnTo>
                        <a:pt x="4099" y="5323"/>
                      </a:lnTo>
                      <a:lnTo>
                        <a:pt x="5760" y="4554"/>
                      </a:lnTo>
                      <a:cubicBezTo>
                        <a:pt x="5651" y="3371"/>
                        <a:pt x="6192" y="4301"/>
                        <a:pt x="6082" y="3119"/>
                      </a:cubicBezTo>
                      <a:lnTo>
                        <a:pt x="7891" y="1548"/>
                      </a:lnTo>
                      <a:lnTo>
                        <a:pt x="8314" y="982"/>
                      </a:lnTo>
                      <a:lnTo>
                        <a:pt x="8188" y="20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4" name="Freeform 410"/>
                <p:cNvSpPr>
                  <a:spLocks/>
                </p:cNvSpPr>
                <p:nvPr/>
              </p:nvSpPr>
              <p:spPr bwMode="auto">
                <a:xfrm>
                  <a:off x="2820988" y="5105400"/>
                  <a:ext cx="200025" cy="187325"/>
                </a:xfrm>
                <a:custGeom>
                  <a:avLst/>
                  <a:gdLst>
                    <a:gd name="T0" fmla="*/ 2147483647 w 168"/>
                    <a:gd name="T1" fmla="*/ 0 h 156"/>
                    <a:gd name="T2" fmla="*/ 0 w 168"/>
                    <a:gd name="T3" fmla="*/ 2147483647 h 156"/>
                    <a:gd name="T4" fmla="*/ 0 w 168"/>
                    <a:gd name="T5" fmla="*/ 2147483647 h 156"/>
                    <a:gd name="T6" fmla="*/ 2147483647 w 168"/>
                    <a:gd name="T7" fmla="*/ 2147483647 h 156"/>
                    <a:gd name="T8" fmla="*/ 2147483647 w 168"/>
                    <a:gd name="T9" fmla="*/ 2147483647 h 156"/>
                    <a:gd name="T10" fmla="*/ 2147483647 w 168"/>
                    <a:gd name="T11" fmla="*/ 2147483647 h 156"/>
                    <a:gd name="T12" fmla="*/ 2147483647 w 168"/>
                    <a:gd name="T13" fmla="*/ 2147483647 h 156"/>
                    <a:gd name="T14" fmla="*/ 2147483647 w 168"/>
                    <a:gd name="T15" fmla="*/ 2147483647 h 156"/>
                    <a:gd name="T16" fmla="*/ 2147483647 w 168"/>
                    <a:gd name="T17" fmla="*/ 2147483647 h 156"/>
                    <a:gd name="T18" fmla="*/ 2147483647 w 168"/>
                    <a:gd name="T19" fmla="*/ 2147483647 h 156"/>
                    <a:gd name="T20" fmla="*/ 2147483647 w 168"/>
                    <a:gd name="T21" fmla="*/ 2147483647 h 156"/>
                    <a:gd name="T22" fmla="*/ 2147483647 w 168"/>
                    <a:gd name="T23" fmla="*/ 2147483647 h 156"/>
                    <a:gd name="T24" fmla="*/ 2147483647 w 168"/>
                    <a:gd name="T25" fmla="*/ 2147483647 h 156"/>
                    <a:gd name="T26" fmla="*/ 2147483647 w 168"/>
                    <a:gd name="T27" fmla="*/ 2147483647 h 156"/>
                    <a:gd name="T28" fmla="*/ 2147483647 w 168"/>
                    <a:gd name="T29" fmla="*/ 2147483647 h 156"/>
                    <a:gd name="T30" fmla="*/ 2147483647 w 168"/>
                    <a:gd name="T31" fmla="*/ 2147483647 h 156"/>
                    <a:gd name="T32" fmla="*/ 2147483647 w 168"/>
                    <a:gd name="T33" fmla="*/ 2147483647 h 156"/>
                    <a:gd name="T34" fmla="*/ 2147483647 w 168"/>
                    <a:gd name="T35" fmla="*/ 2147483647 h 156"/>
                    <a:gd name="T36" fmla="*/ 2147483647 w 168"/>
                    <a:gd name="T37" fmla="*/ 0 h 156"/>
                    <a:gd name="T38" fmla="*/ 2147483647 w 168"/>
                    <a:gd name="T39" fmla="*/ 0 h 15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68" h="156">
                      <a:moveTo>
                        <a:pt x="48" y="0"/>
                      </a:moveTo>
                      <a:lnTo>
                        <a:pt x="0" y="36"/>
                      </a:lnTo>
                      <a:lnTo>
                        <a:pt x="0" y="48"/>
                      </a:lnTo>
                      <a:lnTo>
                        <a:pt x="18" y="72"/>
                      </a:lnTo>
                      <a:lnTo>
                        <a:pt x="36" y="84"/>
                      </a:lnTo>
                      <a:lnTo>
                        <a:pt x="72" y="96"/>
                      </a:lnTo>
                      <a:lnTo>
                        <a:pt x="90" y="108"/>
                      </a:lnTo>
                      <a:lnTo>
                        <a:pt x="84" y="150"/>
                      </a:lnTo>
                      <a:lnTo>
                        <a:pt x="114" y="156"/>
                      </a:lnTo>
                      <a:lnTo>
                        <a:pt x="150" y="138"/>
                      </a:lnTo>
                      <a:lnTo>
                        <a:pt x="168" y="126"/>
                      </a:lnTo>
                      <a:lnTo>
                        <a:pt x="162" y="114"/>
                      </a:lnTo>
                      <a:lnTo>
                        <a:pt x="162" y="90"/>
                      </a:lnTo>
                      <a:lnTo>
                        <a:pt x="144" y="84"/>
                      </a:lnTo>
                      <a:lnTo>
                        <a:pt x="120" y="54"/>
                      </a:lnTo>
                      <a:lnTo>
                        <a:pt x="108" y="42"/>
                      </a:lnTo>
                      <a:lnTo>
                        <a:pt x="90" y="12"/>
                      </a:lnTo>
                      <a:lnTo>
                        <a:pt x="90" y="6"/>
                      </a:lnTo>
                      <a:lnTo>
                        <a:pt x="78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5" name="Freeform 412"/>
                <p:cNvSpPr>
                  <a:spLocks/>
                </p:cNvSpPr>
                <p:nvPr/>
              </p:nvSpPr>
              <p:spPr bwMode="auto">
                <a:xfrm>
                  <a:off x="2667000" y="4897438"/>
                  <a:ext cx="266700" cy="287337"/>
                </a:xfrm>
                <a:custGeom>
                  <a:avLst/>
                  <a:gdLst>
                    <a:gd name="T0" fmla="*/ 2147483647 w 10141"/>
                    <a:gd name="T1" fmla="*/ 2147483647 h 10000"/>
                    <a:gd name="T2" fmla="*/ 2147483647 w 10141"/>
                    <a:gd name="T3" fmla="*/ 2147483647 h 10000"/>
                    <a:gd name="T4" fmla="*/ 2147483647 w 10141"/>
                    <a:gd name="T5" fmla="*/ 2147483647 h 10000"/>
                    <a:gd name="T6" fmla="*/ 2147483647 w 10141"/>
                    <a:gd name="T7" fmla="*/ 2147483647 h 10000"/>
                    <a:gd name="T8" fmla="*/ 2147483647 w 10141"/>
                    <a:gd name="T9" fmla="*/ 2147483647 h 10000"/>
                    <a:gd name="T10" fmla="*/ 2147483647 w 10141"/>
                    <a:gd name="T11" fmla="*/ 2147483647 h 10000"/>
                    <a:gd name="T12" fmla="*/ 2147483647 w 10141"/>
                    <a:gd name="T13" fmla="*/ 2147483647 h 10000"/>
                    <a:gd name="T14" fmla="*/ 2147483647 w 10141"/>
                    <a:gd name="T15" fmla="*/ 2147483647 h 10000"/>
                    <a:gd name="T16" fmla="*/ 2147483647 w 10141"/>
                    <a:gd name="T17" fmla="*/ 2147483647 h 10000"/>
                    <a:gd name="T18" fmla="*/ 2147483647 w 10141"/>
                    <a:gd name="T19" fmla="*/ 2147483647 h 10000"/>
                    <a:gd name="T20" fmla="*/ 2147483647 w 10141"/>
                    <a:gd name="T21" fmla="*/ 2147483647 h 10000"/>
                    <a:gd name="T22" fmla="*/ 2147483647 w 10141"/>
                    <a:gd name="T23" fmla="*/ 2147483647 h 10000"/>
                    <a:gd name="T24" fmla="*/ 2147483647 w 10141"/>
                    <a:gd name="T25" fmla="*/ 2147483647 h 10000"/>
                    <a:gd name="T26" fmla="*/ 2147483647 w 10141"/>
                    <a:gd name="T27" fmla="*/ 0 h 10000"/>
                    <a:gd name="T28" fmla="*/ 2147483647 w 10141"/>
                    <a:gd name="T29" fmla="*/ 2147483647 h 10000"/>
                    <a:gd name="T30" fmla="*/ 2147483647 w 10141"/>
                    <a:gd name="T31" fmla="*/ 2147483647 h 10000"/>
                    <a:gd name="T32" fmla="*/ 2147483647 w 10141"/>
                    <a:gd name="T33" fmla="*/ 2147483647 h 10000"/>
                    <a:gd name="T34" fmla="*/ 2147483647 w 10141"/>
                    <a:gd name="T35" fmla="*/ 2147483647 h 10000"/>
                    <a:gd name="T36" fmla="*/ 2147483647 w 10141"/>
                    <a:gd name="T37" fmla="*/ 2147483647 h 10000"/>
                    <a:gd name="T38" fmla="*/ 2147483647 w 10141"/>
                    <a:gd name="T39" fmla="*/ 2147483647 h 10000"/>
                    <a:gd name="T40" fmla="*/ 2147483647 w 10141"/>
                    <a:gd name="T41" fmla="*/ 2147483647 h 10000"/>
                    <a:gd name="T42" fmla="*/ 2147483647 w 10141"/>
                    <a:gd name="T43" fmla="*/ 2147483647 h 10000"/>
                    <a:gd name="T44" fmla="*/ 2147483647 w 10141"/>
                    <a:gd name="T45" fmla="*/ 2147483647 h 10000"/>
                    <a:gd name="T46" fmla="*/ 2147483647 w 10141"/>
                    <a:gd name="T47" fmla="*/ 2147483647 h 10000"/>
                    <a:gd name="T48" fmla="*/ 2147483647 w 10141"/>
                    <a:gd name="T49" fmla="*/ 2147483647 h 10000"/>
                    <a:gd name="T50" fmla="*/ 2147483647 w 10141"/>
                    <a:gd name="T51" fmla="*/ 2147483647 h 10000"/>
                    <a:gd name="T52" fmla="*/ 2147483647 w 10141"/>
                    <a:gd name="T53" fmla="*/ 2147483647 h 10000"/>
                    <a:gd name="T54" fmla="*/ 2147483647 w 10141"/>
                    <a:gd name="T55" fmla="*/ 2147483647 h 10000"/>
                    <a:gd name="T56" fmla="*/ 2147483647 w 10141"/>
                    <a:gd name="T57" fmla="*/ 2147483647 h 10000"/>
                    <a:gd name="T58" fmla="*/ 2147483647 w 10141"/>
                    <a:gd name="T59" fmla="*/ 2147483647 h 10000"/>
                    <a:gd name="T60" fmla="*/ 2147483647 w 10141"/>
                    <a:gd name="T61" fmla="*/ 2147483647 h 100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141" h="10000">
                      <a:moveTo>
                        <a:pt x="6087" y="9512"/>
                      </a:moveTo>
                      <a:lnTo>
                        <a:pt x="6087" y="9024"/>
                      </a:lnTo>
                      <a:lnTo>
                        <a:pt x="8249" y="7561"/>
                      </a:lnTo>
                      <a:lnTo>
                        <a:pt x="9600" y="7561"/>
                      </a:lnTo>
                      <a:lnTo>
                        <a:pt x="10141" y="7805"/>
                      </a:lnTo>
                      <a:lnTo>
                        <a:pt x="10141" y="6098"/>
                      </a:lnTo>
                      <a:lnTo>
                        <a:pt x="10141" y="5122"/>
                      </a:lnTo>
                      <a:cubicBezTo>
                        <a:pt x="10141" y="5122"/>
                        <a:pt x="8790" y="4878"/>
                        <a:pt x="8519" y="4878"/>
                      </a:cubicBezTo>
                      <a:lnTo>
                        <a:pt x="7979" y="4146"/>
                      </a:lnTo>
                      <a:lnTo>
                        <a:pt x="7979" y="3171"/>
                      </a:lnTo>
                      <a:lnTo>
                        <a:pt x="6087" y="2439"/>
                      </a:lnTo>
                      <a:lnTo>
                        <a:pt x="4465" y="1707"/>
                      </a:lnTo>
                      <a:lnTo>
                        <a:pt x="4195" y="244"/>
                      </a:lnTo>
                      <a:lnTo>
                        <a:pt x="2573" y="0"/>
                      </a:lnTo>
                      <a:lnTo>
                        <a:pt x="1492" y="732"/>
                      </a:lnTo>
                      <a:lnTo>
                        <a:pt x="411" y="976"/>
                      </a:lnTo>
                      <a:cubicBezTo>
                        <a:pt x="591" y="1220"/>
                        <a:pt x="924" y="1260"/>
                        <a:pt x="952" y="1707"/>
                      </a:cubicBezTo>
                      <a:cubicBezTo>
                        <a:pt x="980" y="2154"/>
                        <a:pt x="691" y="3085"/>
                        <a:pt x="578" y="3659"/>
                      </a:cubicBezTo>
                      <a:cubicBezTo>
                        <a:pt x="465" y="4234"/>
                        <a:pt x="368" y="4765"/>
                        <a:pt x="272" y="5154"/>
                      </a:cubicBezTo>
                      <a:cubicBezTo>
                        <a:pt x="176" y="5543"/>
                        <a:pt x="-27" y="5787"/>
                        <a:pt x="2" y="5992"/>
                      </a:cubicBezTo>
                      <a:cubicBezTo>
                        <a:pt x="31" y="6197"/>
                        <a:pt x="243" y="6244"/>
                        <a:pt x="446" y="6383"/>
                      </a:cubicBezTo>
                      <a:cubicBezTo>
                        <a:pt x="649" y="6522"/>
                        <a:pt x="1138" y="6592"/>
                        <a:pt x="1222" y="6829"/>
                      </a:cubicBezTo>
                      <a:cubicBezTo>
                        <a:pt x="1306" y="7066"/>
                        <a:pt x="1042" y="7480"/>
                        <a:pt x="952" y="7805"/>
                      </a:cubicBezTo>
                      <a:lnTo>
                        <a:pt x="2033" y="9512"/>
                      </a:lnTo>
                      <a:lnTo>
                        <a:pt x="2303" y="10000"/>
                      </a:lnTo>
                      <a:lnTo>
                        <a:pt x="2844" y="9756"/>
                      </a:lnTo>
                      <a:lnTo>
                        <a:pt x="3384" y="9756"/>
                      </a:lnTo>
                      <a:lnTo>
                        <a:pt x="4736" y="10000"/>
                      </a:lnTo>
                      <a:lnTo>
                        <a:pt x="5006" y="9756"/>
                      </a:lnTo>
                      <a:lnTo>
                        <a:pt x="6087" y="9512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6" name="Freeform 405"/>
                <p:cNvSpPr>
                  <a:spLocks/>
                </p:cNvSpPr>
                <p:nvPr/>
              </p:nvSpPr>
              <p:spPr bwMode="auto">
                <a:xfrm>
                  <a:off x="2532063" y="4629150"/>
                  <a:ext cx="195262" cy="139700"/>
                </a:xfrm>
                <a:custGeom>
                  <a:avLst/>
                  <a:gdLst>
                    <a:gd name="T0" fmla="*/ 0 w 10000"/>
                    <a:gd name="T1" fmla="*/ 2069270529 h 10000"/>
                    <a:gd name="T2" fmla="*/ 0 w 10000"/>
                    <a:gd name="T3" fmla="*/ 2069270529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069270529 h 10000"/>
                    <a:gd name="T20" fmla="*/ 2147483647 w 10000"/>
                    <a:gd name="T21" fmla="*/ 591159340 h 10000"/>
                    <a:gd name="T22" fmla="*/ 2147483647 w 10000"/>
                    <a:gd name="T23" fmla="*/ 0 h 1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0000" h="10000">
                      <a:moveTo>
                        <a:pt x="0" y="3889"/>
                      </a:moveTo>
                      <a:lnTo>
                        <a:pt x="0" y="3889"/>
                      </a:lnTo>
                      <a:lnTo>
                        <a:pt x="2000" y="5556"/>
                      </a:lnTo>
                      <a:lnTo>
                        <a:pt x="3200" y="7222"/>
                      </a:lnTo>
                      <a:lnTo>
                        <a:pt x="4800" y="7222"/>
                      </a:lnTo>
                      <a:lnTo>
                        <a:pt x="5600" y="8889"/>
                      </a:lnTo>
                      <a:lnTo>
                        <a:pt x="5268" y="8163"/>
                      </a:lnTo>
                      <a:lnTo>
                        <a:pt x="5600" y="8889"/>
                      </a:lnTo>
                      <a:lnTo>
                        <a:pt x="6400" y="10000"/>
                      </a:lnTo>
                      <a:lnTo>
                        <a:pt x="7200" y="3889"/>
                      </a:lnTo>
                      <a:cubicBezTo>
                        <a:pt x="7067" y="2963"/>
                        <a:pt x="6933" y="2037"/>
                        <a:pt x="6800" y="1111"/>
                      </a:cubicBezTo>
                      <a:lnTo>
                        <a:pt x="10000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7" name="Freeform 407"/>
                <p:cNvSpPr>
                  <a:spLocks/>
                </p:cNvSpPr>
                <p:nvPr/>
              </p:nvSpPr>
              <p:spPr bwMode="auto">
                <a:xfrm>
                  <a:off x="2854325" y="4462463"/>
                  <a:ext cx="117475" cy="179387"/>
                </a:xfrm>
                <a:custGeom>
                  <a:avLst/>
                  <a:gdLst>
                    <a:gd name="T0" fmla="*/ 2147483647 w 90"/>
                    <a:gd name="T1" fmla="*/ 2147483647 h 138"/>
                    <a:gd name="T2" fmla="*/ 2147483647 w 90"/>
                    <a:gd name="T3" fmla="*/ 2147483647 h 138"/>
                    <a:gd name="T4" fmla="*/ 2147483647 w 90"/>
                    <a:gd name="T5" fmla="*/ 2147483647 h 138"/>
                    <a:gd name="T6" fmla="*/ 2147483647 w 90"/>
                    <a:gd name="T7" fmla="*/ 2147483647 h 138"/>
                    <a:gd name="T8" fmla="*/ 2147483647 w 90"/>
                    <a:gd name="T9" fmla="*/ 2147483647 h 138"/>
                    <a:gd name="T10" fmla="*/ 2147483647 w 90"/>
                    <a:gd name="T11" fmla="*/ 2147483647 h 138"/>
                    <a:gd name="T12" fmla="*/ 2147483647 w 90"/>
                    <a:gd name="T13" fmla="*/ 2147483647 h 138"/>
                    <a:gd name="T14" fmla="*/ 2147483647 w 90"/>
                    <a:gd name="T15" fmla="*/ 0 h 138"/>
                    <a:gd name="T16" fmla="*/ 2147483647 w 90"/>
                    <a:gd name="T17" fmla="*/ 2147483647 h 138"/>
                    <a:gd name="T18" fmla="*/ 0 w 90"/>
                    <a:gd name="T19" fmla="*/ 2147483647 h 138"/>
                    <a:gd name="T20" fmla="*/ 2147483647 w 90"/>
                    <a:gd name="T21" fmla="*/ 2147483647 h 138"/>
                    <a:gd name="T22" fmla="*/ 2147483647 w 90"/>
                    <a:gd name="T23" fmla="*/ 2147483647 h 138"/>
                    <a:gd name="T24" fmla="*/ 2147483647 w 90"/>
                    <a:gd name="T25" fmla="*/ 2147483647 h 138"/>
                    <a:gd name="T26" fmla="*/ 2147483647 w 90"/>
                    <a:gd name="T27" fmla="*/ 2147483647 h 138"/>
                    <a:gd name="T28" fmla="*/ 2147483647 w 90"/>
                    <a:gd name="T29" fmla="*/ 2147483647 h 138"/>
                    <a:gd name="T30" fmla="*/ 2147483647 w 90"/>
                    <a:gd name="T31" fmla="*/ 2147483647 h 138"/>
                    <a:gd name="T32" fmla="*/ 2147483647 w 90"/>
                    <a:gd name="T33" fmla="*/ 2147483647 h 138"/>
                    <a:gd name="T34" fmla="*/ 2147483647 w 90"/>
                    <a:gd name="T35" fmla="*/ 2147483647 h 13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0" h="138">
                      <a:moveTo>
                        <a:pt x="90" y="126"/>
                      </a:moveTo>
                      <a:lnTo>
                        <a:pt x="78" y="102"/>
                      </a:lnTo>
                      <a:lnTo>
                        <a:pt x="66" y="78"/>
                      </a:lnTo>
                      <a:lnTo>
                        <a:pt x="84" y="60"/>
                      </a:lnTo>
                      <a:lnTo>
                        <a:pt x="90" y="42"/>
                      </a:lnTo>
                      <a:lnTo>
                        <a:pt x="66" y="36"/>
                      </a:lnTo>
                      <a:lnTo>
                        <a:pt x="60" y="18"/>
                      </a:lnTo>
                      <a:lnTo>
                        <a:pt x="36" y="0"/>
                      </a:lnTo>
                      <a:lnTo>
                        <a:pt x="12" y="24"/>
                      </a:lnTo>
                      <a:lnTo>
                        <a:pt x="0" y="42"/>
                      </a:lnTo>
                      <a:lnTo>
                        <a:pt x="6" y="60"/>
                      </a:lnTo>
                      <a:lnTo>
                        <a:pt x="18" y="66"/>
                      </a:lnTo>
                      <a:lnTo>
                        <a:pt x="30" y="84"/>
                      </a:lnTo>
                      <a:lnTo>
                        <a:pt x="24" y="120"/>
                      </a:lnTo>
                      <a:lnTo>
                        <a:pt x="42" y="138"/>
                      </a:lnTo>
                      <a:lnTo>
                        <a:pt x="60" y="132"/>
                      </a:lnTo>
                      <a:lnTo>
                        <a:pt x="90" y="126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8" name="Freeform 408"/>
                <p:cNvSpPr>
                  <a:spLocks/>
                </p:cNvSpPr>
                <p:nvPr/>
              </p:nvSpPr>
              <p:spPr bwMode="auto">
                <a:xfrm>
                  <a:off x="3036888" y="4525963"/>
                  <a:ext cx="76200" cy="93662"/>
                </a:xfrm>
                <a:custGeom>
                  <a:avLst/>
                  <a:gdLst>
                    <a:gd name="T0" fmla="*/ 2147483647 w 60"/>
                    <a:gd name="T1" fmla="*/ 2147483647 h 72"/>
                    <a:gd name="T2" fmla="*/ 2147483647 w 60"/>
                    <a:gd name="T3" fmla="*/ 2147483647 h 72"/>
                    <a:gd name="T4" fmla="*/ 2147483647 w 60"/>
                    <a:gd name="T5" fmla="*/ 2147483647 h 72"/>
                    <a:gd name="T6" fmla="*/ 2147483647 w 60"/>
                    <a:gd name="T7" fmla="*/ 2147483647 h 72"/>
                    <a:gd name="T8" fmla="*/ 2147483647 w 60"/>
                    <a:gd name="T9" fmla="*/ 2147483647 h 72"/>
                    <a:gd name="T10" fmla="*/ 2147483647 w 60"/>
                    <a:gd name="T11" fmla="*/ 0 h 72"/>
                    <a:gd name="T12" fmla="*/ 2147483647 w 60"/>
                    <a:gd name="T13" fmla="*/ 0 h 72"/>
                    <a:gd name="T14" fmla="*/ 0 w 60"/>
                    <a:gd name="T15" fmla="*/ 2147483647 h 72"/>
                    <a:gd name="T16" fmla="*/ 2147483647 w 60"/>
                    <a:gd name="T17" fmla="*/ 2147483647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" h="72">
                      <a:moveTo>
                        <a:pt x="6" y="42"/>
                      </a:moveTo>
                      <a:lnTo>
                        <a:pt x="6" y="66"/>
                      </a:lnTo>
                      <a:lnTo>
                        <a:pt x="12" y="72"/>
                      </a:lnTo>
                      <a:lnTo>
                        <a:pt x="36" y="60"/>
                      </a:lnTo>
                      <a:lnTo>
                        <a:pt x="60" y="24"/>
                      </a:lnTo>
                      <a:lnTo>
                        <a:pt x="18" y="0"/>
                      </a:lnTo>
                      <a:lnTo>
                        <a:pt x="6" y="0"/>
                      </a:lnTo>
                      <a:lnTo>
                        <a:pt x="0" y="18"/>
                      </a:lnTo>
                      <a:lnTo>
                        <a:pt x="6" y="4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9" name="Freeform 417"/>
                <p:cNvSpPr>
                  <a:spLocks/>
                </p:cNvSpPr>
                <p:nvPr/>
              </p:nvSpPr>
              <p:spPr bwMode="auto">
                <a:xfrm>
                  <a:off x="2943225" y="4522788"/>
                  <a:ext cx="96838" cy="109537"/>
                </a:xfrm>
                <a:custGeom>
                  <a:avLst/>
                  <a:gdLst>
                    <a:gd name="T0" fmla="*/ 2147483647 w 72"/>
                    <a:gd name="T1" fmla="*/ 2147483647 h 84"/>
                    <a:gd name="T2" fmla="*/ 2147483647 w 72"/>
                    <a:gd name="T3" fmla="*/ 2147483647 h 84"/>
                    <a:gd name="T4" fmla="*/ 2147483647 w 72"/>
                    <a:gd name="T5" fmla="*/ 2147483647 h 84"/>
                    <a:gd name="T6" fmla="*/ 2147483647 w 72"/>
                    <a:gd name="T7" fmla="*/ 2147483647 h 84"/>
                    <a:gd name="T8" fmla="*/ 2147483647 w 72"/>
                    <a:gd name="T9" fmla="*/ 2147483647 h 84"/>
                    <a:gd name="T10" fmla="*/ 2147483647 w 72"/>
                    <a:gd name="T11" fmla="*/ 0 h 84"/>
                    <a:gd name="T12" fmla="*/ 2147483647 w 72"/>
                    <a:gd name="T13" fmla="*/ 2147483647 h 84"/>
                    <a:gd name="T14" fmla="*/ 0 w 72"/>
                    <a:gd name="T15" fmla="*/ 2147483647 h 84"/>
                    <a:gd name="T16" fmla="*/ 2147483647 w 72"/>
                    <a:gd name="T17" fmla="*/ 2147483647 h 84"/>
                    <a:gd name="T18" fmla="*/ 2147483647 w 72"/>
                    <a:gd name="T19" fmla="*/ 2147483647 h 84"/>
                    <a:gd name="T20" fmla="*/ 2147483647 w 72"/>
                    <a:gd name="T21" fmla="*/ 2147483647 h 84"/>
                    <a:gd name="T22" fmla="*/ 2147483647 w 72"/>
                    <a:gd name="T23" fmla="*/ 2147483647 h 84"/>
                    <a:gd name="T24" fmla="*/ 2147483647 w 72"/>
                    <a:gd name="T25" fmla="*/ 2147483647 h 84"/>
                    <a:gd name="T26" fmla="*/ 2147483647 w 72"/>
                    <a:gd name="T27" fmla="*/ 2147483647 h 8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2" h="84">
                      <a:moveTo>
                        <a:pt x="72" y="78"/>
                      </a:moveTo>
                      <a:lnTo>
                        <a:pt x="72" y="54"/>
                      </a:lnTo>
                      <a:lnTo>
                        <a:pt x="66" y="30"/>
                      </a:lnTo>
                      <a:lnTo>
                        <a:pt x="72" y="12"/>
                      </a:ln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18"/>
                      </a:lnTo>
                      <a:lnTo>
                        <a:pt x="0" y="36"/>
                      </a:lnTo>
                      <a:lnTo>
                        <a:pt x="12" y="60"/>
                      </a:lnTo>
                      <a:lnTo>
                        <a:pt x="24" y="84"/>
                      </a:lnTo>
                      <a:lnTo>
                        <a:pt x="30" y="84"/>
                      </a:lnTo>
                      <a:lnTo>
                        <a:pt x="42" y="78"/>
                      </a:lnTo>
                      <a:lnTo>
                        <a:pt x="72" y="78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0" name="Freeform 418"/>
                <p:cNvSpPr>
                  <a:spLocks/>
                </p:cNvSpPr>
                <p:nvPr/>
              </p:nvSpPr>
              <p:spPr bwMode="auto">
                <a:xfrm>
                  <a:off x="2579688" y="4378325"/>
                  <a:ext cx="333375" cy="280988"/>
                </a:xfrm>
                <a:custGeom>
                  <a:avLst/>
                  <a:gdLst>
                    <a:gd name="T0" fmla="*/ 2147483647 w 43"/>
                    <a:gd name="T1" fmla="*/ 2147483647 h 36"/>
                    <a:gd name="T2" fmla="*/ 2147483647 w 43"/>
                    <a:gd name="T3" fmla="*/ 2147483647 h 36"/>
                    <a:gd name="T4" fmla="*/ 2147483647 w 43"/>
                    <a:gd name="T5" fmla="*/ 2147483647 h 36"/>
                    <a:gd name="T6" fmla="*/ 2147483647 w 43"/>
                    <a:gd name="T7" fmla="*/ 2147483647 h 36"/>
                    <a:gd name="T8" fmla="*/ 2147483647 w 43"/>
                    <a:gd name="T9" fmla="*/ 2147483647 h 36"/>
                    <a:gd name="T10" fmla="*/ 2147483647 w 43"/>
                    <a:gd name="T11" fmla="*/ 2147483647 h 36"/>
                    <a:gd name="T12" fmla="*/ 2147483647 w 43"/>
                    <a:gd name="T13" fmla="*/ 2147483647 h 36"/>
                    <a:gd name="T14" fmla="*/ 2147483647 w 43"/>
                    <a:gd name="T15" fmla="*/ 2147483647 h 36"/>
                    <a:gd name="T16" fmla="*/ 2147483647 w 43"/>
                    <a:gd name="T17" fmla="*/ 2147483647 h 36"/>
                    <a:gd name="T18" fmla="*/ 2147483647 w 43"/>
                    <a:gd name="T19" fmla="*/ 2147483647 h 36"/>
                    <a:gd name="T20" fmla="*/ 2147483647 w 43"/>
                    <a:gd name="T21" fmla="*/ 2147483647 h 36"/>
                    <a:gd name="T22" fmla="*/ 2147483647 w 43"/>
                    <a:gd name="T23" fmla="*/ 2147483647 h 36"/>
                    <a:gd name="T24" fmla="*/ 2147483647 w 43"/>
                    <a:gd name="T25" fmla="*/ 2147483647 h 36"/>
                    <a:gd name="T26" fmla="*/ 2147483647 w 43"/>
                    <a:gd name="T27" fmla="*/ 0 h 36"/>
                    <a:gd name="T28" fmla="*/ 2147483647 w 43"/>
                    <a:gd name="T29" fmla="*/ 2147483647 h 36"/>
                    <a:gd name="T30" fmla="*/ 0 w 43"/>
                    <a:gd name="T31" fmla="*/ 2147483647 h 36"/>
                    <a:gd name="T32" fmla="*/ 2147483647 w 43"/>
                    <a:gd name="T33" fmla="*/ 2147483647 h 36"/>
                    <a:gd name="T34" fmla="*/ 2147483647 w 43"/>
                    <a:gd name="T35" fmla="*/ 2147483647 h 36"/>
                    <a:gd name="T36" fmla="*/ 2147483647 w 43"/>
                    <a:gd name="T37" fmla="*/ 2147483647 h 36"/>
                    <a:gd name="T38" fmla="*/ 2147483647 w 43"/>
                    <a:gd name="T39" fmla="*/ 2147483647 h 36"/>
                    <a:gd name="T40" fmla="*/ 2147483647 w 43"/>
                    <a:gd name="T41" fmla="*/ 2147483647 h 36"/>
                    <a:gd name="T42" fmla="*/ 2147483647 w 43"/>
                    <a:gd name="T43" fmla="*/ 2147483647 h 36"/>
                    <a:gd name="T44" fmla="*/ 2147483647 w 43"/>
                    <a:gd name="T45" fmla="*/ 2147483647 h 36"/>
                    <a:gd name="T46" fmla="*/ 2147483647 w 43"/>
                    <a:gd name="T47" fmla="*/ 2147483647 h 36"/>
                    <a:gd name="T48" fmla="*/ 2147483647 w 43"/>
                    <a:gd name="T49" fmla="*/ 2147483647 h 36"/>
                    <a:gd name="T50" fmla="*/ 2147483647 w 43"/>
                    <a:gd name="T51" fmla="*/ 2147483647 h 36"/>
                    <a:gd name="T52" fmla="*/ 2147483647 w 43"/>
                    <a:gd name="T53" fmla="*/ 2147483647 h 36"/>
                    <a:gd name="T54" fmla="*/ 2147483647 w 43"/>
                    <a:gd name="T55" fmla="*/ 2147483647 h 36"/>
                    <a:gd name="T56" fmla="*/ 2147483647 w 43"/>
                    <a:gd name="T57" fmla="*/ 2147483647 h 36"/>
                    <a:gd name="T58" fmla="*/ 2147483647 w 43"/>
                    <a:gd name="T59" fmla="*/ 2147483647 h 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3" h="36">
                      <a:moveTo>
                        <a:pt x="38" y="21"/>
                      </a:move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9" y="15"/>
                        <a:pt x="39" y="15"/>
                        <a:pt x="39" y="15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2" y="5"/>
                        <a:pt x="32" y="5"/>
                        <a:pt x="32" y="5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7" y="3"/>
                        <a:pt x="6" y="3"/>
                      </a:cubicBezTo>
                      <a:cubicBezTo>
                        <a:pt x="5" y="3"/>
                        <a:pt x="5" y="1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cubicBezTo>
                        <a:pt x="26" y="25"/>
                        <a:pt x="26" y="25"/>
                        <a:pt x="26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38" y="21"/>
                        <a:pt x="38" y="21"/>
                        <a:pt x="38" y="2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1" name="Freeform 421"/>
                <p:cNvSpPr>
                  <a:spLocks/>
                </p:cNvSpPr>
                <p:nvPr/>
              </p:nvSpPr>
              <p:spPr bwMode="auto">
                <a:xfrm>
                  <a:off x="2390775" y="4627563"/>
                  <a:ext cx="134938" cy="149225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2147483647 h 114"/>
                    <a:gd name="T6" fmla="*/ 2147483647 w 102"/>
                    <a:gd name="T7" fmla="*/ 2147483647 h 114"/>
                    <a:gd name="T8" fmla="*/ 2147483647 w 102"/>
                    <a:gd name="T9" fmla="*/ 2147483647 h 114"/>
                    <a:gd name="T10" fmla="*/ 2147483647 w 102"/>
                    <a:gd name="T11" fmla="*/ 2147483647 h 114"/>
                    <a:gd name="T12" fmla="*/ 2147483647 w 102"/>
                    <a:gd name="T13" fmla="*/ 0 h 114"/>
                    <a:gd name="T14" fmla="*/ 2147483647 w 102"/>
                    <a:gd name="T15" fmla="*/ 2147483647 h 114"/>
                    <a:gd name="T16" fmla="*/ 0 w 102"/>
                    <a:gd name="T17" fmla="*/ 2147483647 h 114"/>
                    <a:gd name="T18" fmla="*/ 2147483647 w 102"/>
                    <a:gd name="T19" fmla="*/ 2147483647 h 114"/>
                    <a:gd name="T20" fmla="*/ 0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24" y="114"/>
                      </a:moveTo>
                      <a:lnTo>
                        <a:pt x="48" y="90"/>
                      </a:lnTo>
                      <a:lnTo>
                        <a:pt x="66" y="84"/>
                      </a:lnTo>
                      <a:lnTo>
                        <a:pt x="90" y="60"/>
                      </a:lnTo>
                      <a:lnTo>
                        <a:pt x="102" y="36"/>
                      </a:lnTo>
                      <a:lnTo>
                        <a:pt x="78" y="18"/>
                      </a:lnTo>
                      <a:lnTo>
                        <a:pt x="30" y="0"/>
                      </a:lnTo>
                      <a:lnTo>
                        <a:pt x="24" y="12"/>
                      </a:lnTo>
                      <a:lnTo>
                        <a:pt x="0" y="66"/>
                      </a:lnTo>
                      <a:lnTo>
                        <a:pt x="12" y="90"/>
                      </a:lnTo>
                      <a:lnTo>
                        <a:pt x="0" y="96"/>
                      </a:lnTo>
                      <a:lnTo>
                        <a:pt x="6" y="108"/>
                      </a:lnTo>
                      <a:lnTo>
                        <a:pt x="24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2" name="Freeform 263"/>
                <p:cNvSpPr>
                  <a:spLocks/>
                </p:cNvSpPr>
                <p:nvPr/>
              </p:nvSpPr>
              <p:spPr bwMode="auto">
                <a:xfrm>
                  <a:off x="4757738" y="2967038"/>
                  <a:ext cx="49212" cy="96837"/>
                </a:xfrm>
                <a:custGeom>
                  <a:avLst/>
                  <a:gdLst>
                    <a:gd name="T0" fmla="*/ 1 w 429209"/>
                    <a:gd name="T1" fmla="*/ 16 h 839755"/>
                    <a:gd name="T2" fmla="*/ 1 w 429209"/>
                    <a:gd name="T3" fmla="*/ 11 h 839755"/>
                    <a:gd name="T4" fmla="*/ 0 w 429209"/>
                    <a:gd name="T5" fmla="*/ 11 h 839755"/>
                    <a:gd name="T6" fmla="*/ 2 w 429209"/>
                    <a:gd name="T7" fmla="*/ 3 h 839755"/>
                    <a:gd name="T8" fmla="*/ 5 w 429209"/>
                    <a:gd name="T9" fmla="*/ 3 h 839755"/>
                    <a:gd name="T10" fmla="*/ 8 w 429209"/>
                    <a:gd name="T11" fmla="*/ 0 h 839755"/>
                    <a:gd name="T12" fmla="*/ 8 w 429209"/>
                    <a:gd name="T13" fmla="*/ 5 h 839755"/>
                    <a:gd name="T14" fmla="*/ 8 w 429209"/>
                    <a:gd name="T15" fmla="*/ 8 h 839755"/>
                    <a:gd name="T16" fmla="*/ 4 w 429209"/>
                    <a:gd name="T17" fmla="*/ 13 h 839755"/>
                    <a:gd name="T18" fmla="*/ 4 w 429209"/>
                    <a:gd name="T19" fmla="*/ 17 h 839755"/>
                    <a:gd name="T20" fmla="*/ 2 w 429209"/>
                    <a:gd name="T21" fmla="*/ 16 h 839755"/>
                    <a:gd name="T22" fmla="*/ 1 w 429209"/>
                    <a:gd name="T23" fmla="*/ 16 h 8397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29209" h="839755">
                      <a:moveTo>
                        <a:pt x="53214" y="797282"/>
                      </a:moveTo>
                      <a:cubicBezTo>
                        <a:pt x="54137" y="718133"/>
                        <a:pt x="55061" y="638985"/>
                        <a:pt x="55984" y="559836"/>
                      </a:cubicBezTo>
                      <a:lnTo>
                        <a:pt x="0" y="522514"/>
                      </a:lnTo>
                      <a:lnTo>
                        <a:pt x="111968" y="130628"/>
                      </a:lnTo>
                      <a:lnTo>
                        <a:pt x="261258" y="130628"/>
                      </a:lnTo>
                      <a:lnTo>
                        <a:pt x="391886" y="0"/>
                      </a:lnTo>
                      <a:lnTo>
                        <a:pt x="410547" y="261257"/>
                      </a:lnTo>
                      <a:lnTo>
                        <a:pt x="429209" y="410547"/>
                      </a:lnTo>
                      <a:lnTo>
                        <a:pt x="223935" y="634481"/>
                      </a:lnTo>
                      <a:lnTo>
                        <a:pt x="223935" y="839755"/>
                      </a:lnTo>
                      <a:lnTo>
                        <a:pt x="111968" y="783771"/>
                      </a:lnTo>
                      <a:lnTo>
                        <a:pt x="53214" y="79728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3" name="Freeform 295"/>
                <p:cNvSpPr>
                  <a:spLocks/>
                </p:cNvSpPr>
                <p:nvPr/>
              </p:nvSpPr>
              <p:spPr bwMode="auto">
                <a:xfrm>
                  <a:off x="6019800" y="3652838"/>
                  <a:ext cx="438150" cy="417512"/>
                </a:xfrm>
                <a:custGeom>
                  <a:avLst/>
                  <a:gdLst>
                    <a:gd name="T0" fmla="*/ 466397904 w 10944"/>
                    <a:gd name="T1" fmla="*/ 611944579 h 10652"/>
                    <a:gd name="T2" fmla="*/ 517357383 w 10944"/>
                    <a:gd name="T3" fmla="*/ 582817865 h 10652"/>
                    <a:gd name="T4" fmla="*/ 462547877 w 10944"/>
                    <a:gd name="T5" fmla="*/ 488039035 h 10652"/>
                    <a:gd name="T6" fmla="*/ 473072204 w 10944"/>
                    <a:gd name="T7" fmla="*/ 451330707 h 10652"/>
                    <a:gd name="T8" fmla="*/ 492840160 w 10944"/>
                    <a:gd name="T9" fmla="*/ 428221700 h 10652"/>
                    <a:gd name="T10" fmla="*/ 543863776 w 10944"/>
                    <a:gd name="T11" fmla="*/ 423588226 h 10652"/>
                    <a:gd name="T12" fmla="*/ 607658881 w 10944"/>
                    <a:gd name="T13" fmla="*/ 305580529 h 10652"/>
                    <a:gd name="T14" fmla="*/ 642894364 w 10944"/>
                    <a:gd name="T15" fmla="*/ 229636695 h 10652"/>
                    <a:gd name="T16" fmla="*/ 664587393 w 10944"/>
                    <a:gd name="T17" fmla="*/ 152068986 h 10652"/>
                    <a:gd name="T18" fmla="*/ 623382877 w 10944"/>
                    <a:gd name="T19" fmla="*/ 124868816 h 10652"/>
                    <a:gd name="T20" fmla="*/ 628260338 w 10944"/>
                    <a:gd name="T21" fmla="*/ 67939730 h 10652"/>
                    <a:gd name="T22" fmla="*/ 699372476 w 10944"/>
                    <a:gd name="T23" fmla="*/ 50969780 h 10652"/>
                    <a:gd name="T24" fmla="*/ 686216285 w 10944"/>
                    <a:gd name="T25" fmla="*/ 28103512 h 10652"/>
                    <a:gd name="T26" fmla="*/ 656821561 w 10944"/>
                    <a:gd name="T27" fmla="*/ 10771002 h 10652"/>
                    <a:gd name="T28" fmla="*/ 619082409 w 10944"/>
                    <a:gd name="T29" fmla="*/ 59930 h 10652"/>
                    <a:gd name="T30" fmla="*/ 538858041 w 10944"/>
                    <a:gd name="T31" fmla="*/ 14261453 h 10652"/>
                    <a:gd name="T32" fmla="*/ 499836628 w 10944"/>
                    <a:gd name="T33" fmla="*/ 15826966 h 10652"/>
                    <a:gd name="T34" fmla="*/ 454782044 w 10944"/>
                    <a:gd name="T35" fmla="*/ 34482211 h 10652"/>
                    <a:gd name="T36" fmla="*/ 444961383 w 10944"/>
                    <a:gd name="T37" fmla="*/ 97668646 h 10652"/>
                    <a:gd name="T38" fmla="*/ 444961383 w 10944"/>
                    <a:gd name="T39" fmla="*/ 124868816 h 10652"/>
                    <a:gd name="T40" fmla="*/ 431162420 w 10944"/>
                    <a:gd name="T41" fmla="*/ 138468137 h 10652"/>
                    <a:gd name="T42" fmla="*/ 415566658 w 10944"/>
                    <a:gd name="T43" fmla="*/ 185586397 h 10652"/>
                    <a:gd name="T44" fmla="*/ 335085862 w 10944"/>
                    <a:gd name="T45" fmla="*/ 220309818 h 10652"/>
                    <a:gd name="T46" fmla="*/ 293945443 w 10944"/>
                    <a:gd name="T47" fmla="*/ 247509987 h 10652"/>
                    <a:gd name="T48" fmla="*/ 252678431 w 10944"/>
                    <a:gd name="T49" fmla="*/ 301609187 h 10652"/>
                    <a:gd name="T50" fmla="*/ 170399193 w 10944"/>
                    <a:gd name="T51" fmla="*/ 315630998 h 10652"/>
                    <a:gd name="T52" fmla="*/ 91072464 w 10944"/>
                    <a:gd name="T53" fmla="*/ 376711138 h 10652"/>
                    <a:gd name="T54" fmla="*/ 10846495 w 10944"/>
                    <a:gd name="T55" fmla="*/ 372979477 h 10652"/>
                    <a:gd name="T56" fmla="*/ 44990446 w 10944"/>
                    <a:gd name="T57" fmla="*/ 421723141 h 10652"/>
                    <a:gd name="T58" fmla="*/ 85423996 w 10944"/>
                    <a:gd name="T59" fmla="*/ 440739456 h 10652"/>
                    <a:gd name="T60" fmla="*/ 86515528 w 10944"/>
                    <a:gd name="T61" fmla="*/ 460296554 h 10652"/>
                    <a:gd name="T62" fmla="*/ 88055899 w 10944"/>
                    <a:gd name="T63" fmla="*/ 479133079 h 10652"/>
                    <a:gd name="T64" fmla="*/ 65014870 w 10944"/>
                    <a:gd name="T65" fmla="*/ 489483159 h 10652"/>
                    <a:gd name="T66" fmla="*/ 20665555 w 10944"/>
                    <a:gd name="T67" fmla="*/ 524205012 h 10652"/>
                    <a:gd name="T68" fmla="*/ 30035855 w 10944"/>
                    <a:gd name="T69" fmla="*/ 552488275 h 10652"/>
                    <a:gd name="T70" fmla="*/ 392783739 w 10944"/>
                    <a:gd name="T71" fmla="*/ 641009795 h 10652"/>
                    <a:gd name="T72" fmla="*/ 409535130 w 10944"/>
                    <a:gd name="T73" fmla="*/ 632103879 h 10652"/>
                    <a:gd name="T74" fmla="*/ 466397904 w 10944"/>
                    <a:gd name="T75" fmla="*/ 611944579 h 106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944" h="10652">
                      <a:moveTo>
                        <a:pt x="7267" y="10169"/>
                      </a:moveTo>
                      <a:cubicBezTo>
                        <a:pt x="7552" y="10018"/>
                        <a:pt x="8071" y="10028"/>
                        <a:pt x="8061" y="9685"/>
                      </a:cubicBezTo>
                      <a:cubicBezTo>
                        <a:pt x="8051" y="9342"/>
                        <a:pt x="7322" y="8474"/>
                        <a:pt x="7207" y="8110"/>
                      </a:cubicBezTo>
                      <a:cubicBezTo>
                        <a:pt x="7092" y="7746"/>
                        <a:pt x="7292" y="7666"/>
                        <a:pt x="7371" y="7500"/>
                      </a:cubicBezTo>
                      <a:cubicBezTo>
                        <a:pt x="7450" y="7334"/>
                        <a:pt x="7495" y="7193"/>
                        <a:pt x="7679" y="7116"/>
                      </a:cubicBezTo>
                      <a:cubicBezTo>
                        <a:pt x="7863" y="7039"/>
                        <a:pt x="8176" y="7379"/>
                        <a:pt x="8474" y="7039"/>
                      </a:cubicBezTo>
                      <a:cubicBezTo>
                        <a:pt x="8772" y="6699"/>
                        <a:pt x="9211" y="5615"/>
                        <a:pt x="9468" y="5078"/>
                      </a:cubicBezTo>
                      <a:cubicBezTo>
                        <a:pt x="9725" y="4541"/>
                        <a:pt x="9869" y="4241"/>
                        <a:pt x="10017" y="3816"/>
                      </a:cubicBezTo>
                      <a:cubicBezTo>
                        <a:pt x="10165" y="3391"/>
                        <a:pt x="10406" y="2817"/>
                        <a:pt x="10355" y="2527"/>
                      </a:cubicBezTo>
                      <a:cubicBezTo>
                        <a:pt x="10304" y="2237"/>
                        <a:pt x="9687" y="2325"/>
                        <a:pt x="9713" y="2075"/>
                      </a:cubicBezTo>
                      <a:cubicBezTo>
                        <a:pt x="9740" y="1811"/>
                        <a:pt x="9649" y="1164"/>
                        <a:pt x="9789" y="1129"/>
                      </a:cubicBezTo>
                      <a:cubicBezTo>
                        <a:pt x="10290" y="1004"/>
                        <a:pt x="10747" y="957"/>
                        <a:pt x="10897" y="847"/>
                      </a:cubicBezTo>
                      <a:cubicBezTo>
                        <a:pt x="11047" y="737"/>
                        <a:pt x="10802" y="578"/>
                        <a:pt x="10692" y="467"/>
                      </a:cubicBezTo>
                      <a:cubicBezTo>
                        <a:pt x="10582" y="356"/>
                        <a:pt x="10409" y="257"/>
                        <a:pt x="10234" y="179"/>
                      </a:cubicBezTo>
                      <a:cubicBezTo>
                        <a:pt x="10060" y="102"/>
                        <a:pt x="9954" y="-9"/>
                        <a:pt x="9646" y="1"/>
                      </a:cubicBezTo>
                      <a:cubicBezTo>
                        <a:pt x="9341" y="11"/>
                        <a:pt x="8705" y="193"/>
                        <a:pt x="8396" y="237"/>
                      </a:cubicBezTo>
                      <a:cubicBezTo>
                        <a:pt x="8087" y="279"/>
                        <a:pt x="8007" y="208"/>
                        <a:pt x="7788" y="263"/>
                      </a:cubicBezTo>
                      <a:cubicBezTo>
                        <a:pt x="7570" y="320"/>
                        <a:pt x="7301" y="573"/>
                        <a:pt x="7086" y="573"/>
                      </a:cubicBezTo>
                      <a:cubicBezTo>
                        <a:pt x="7035" y="922"/>
                        <a:pt x="6959" y="1372"/>
                        <a:pt x="6933" y="1623"/>
                      </a:cubicBezTo>
                      <a:cubicBezTo>
                        <a:pt x="6907" y="1873"/>
                        <a:pt x="6933" y="1924"/>
                        <a:pt x="6933" y="2075"/>
                      </a:cubicBezTo>
                      <a:cubicBezTo>
                        <a:pt x="6861" y="2150"/>
                        <a:pt x="6794" y="2133"/>
                        <a:pt x="6718" y="2301"/>
                      </a:cubicBezTo>
                      <a:cubicBezTo>
                        <a:pt x="6642" y="2469"/>
                        <a:pt x="6556" y="2823"/>
                        <a:pt x="6475" y="3084"/>
                      </a:cubicBezTo>
                      <a:cubicBezTo>
                        <a:pt x="6475" y="3084"/>
                        <a:pt x="5537" y="3490"/>
                        <a:pt x="5221" y="3661"/>
                      </a:cubicBezTo>
                      <a:cubicBezTo>
                        <a:pt x="4905" y="3832"/>
                        <a:pt x="4793" y="3888"/>
                        <a:pt x="4580" y="4113"/>
                      </a:cubicBezTo>
                      <a:cubicBezTo>
                        <a:pt x="4366" y="4338"/>
                        <a:pt x="3937" y="5012"/>
                        <a:pt x="3937" y="5012"/>
                      </a:cubicBezTo>
                      <a:cubicBezTo>
                        <a:pt x="3937" y="5012"/>
                        <a:pt x="3074" y="5037"/>
                        <a:pt x="2655" y="5245"/>
                      </a:cubicBezTo>
                      <a:cubicBezTo>
                        <a:pt x="2236" y="5453"/>
                        <a:pt x="1833" y="6101"/>
                        <a:pt x="1419" y="6260"/>
                      </a:cubicBezTo>
                      <a:cubicBezTo>
                        <a:pt x="1005" y="6419"/>
                        <a:pt x="289" y="6073"/>
                        <a:pt x="169" y="6198"/>
                      </a:cubicBezTo>
                      <a:cubicBezTo>
                        <a:pt x="49" y="6323"/>
                        <a:pt x="507" y="6820"/>
                        <a:pt x="701" y="7008"/>
                      </a:cubicBezTo>
                      <a:cubicBezTo>
                        <a:pt x="895" y="7196"/>
                        <a:pt x="1223" y="7217"/>
                        <a:pt x="1331" y="7324"/>
                      </a:cubicBezTo>
                      <a:cubicBezTo>
                        <a:pt x="1439" y="7431"/>
                        <a:pt x="1341" y="7543"/>
                        <a:pt x="1348" y="7649"/>
                      </a:cubicBezTo>
                      <a:cubicBezTo>
                        <a:pt x="1355" y="7755"/>
                        <a:pt x="1428" y="7881"/>
                        <a:pt x="1372" y="7962"/>
                      </a:cubicBezTo>
                      <a:cubicBezTo>
                        <a:pt x="1316" y="8043"/>
                        <a:pt x="1188" y="8009"/>
                        <a:pt x="1013" y="8134"/>
                      </a:cubicBezTo>
                      <a:cubicBezTo>
                        <a:pt x="838" y="8259"/>
                        <a:pt x="295" y="8195"/>
                        <a:pt x="322" y="8711"/>
                      </a:cubicBezTo>
                      <a:cubicBezTo>
                        <a:pt x="331" y="8882"/>
                        <a:pt x="-498" y="8858"/>
                        <a:pt x="468" y="9181"/>
                      </a:cubicBezTo>
                      <a:cubicBezTo>
                        <a:pt x="1434" y="9504"/>
                        <a:pt x="5678" y="9982"/>
                        <a:pt x="6120" y="10652"/>
                      </a:cubicBezTo>
                      <a:lnTo>
                        <a:pt x="6381" y="10504"/>
                      </a:lnTo>
                      <a:lnTo>
                        <a:pt x="7267" y="101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4" name="Freeform 296"/>
                <p:cNvSpPr>
                  <a:spLocks/>
                </p:cNvSpPr>
                <p:nvPr/>
              </p:nvSpPr>
              <p:spPr bwMode="auto">
                <a:xfrm>
                  <a:off x="6264275" y="3657600"/>
                  <a:ext cx="730250" cy="890588"/>
                </a:xfrm>
                <a:custGeom>
                  <a:avLst/>
                  <a:gdLst>
                    <a:gd name="T0" fmla="*/ 639173 w 10736"/>
                    <a:gd name="T1" fmla="*/ 413856 h 10000"/>
                    <a:gd name="T2" fmla="*/ 649104 w 10736"/>
                    <a:gd name="T3" fmla="*/ 463284 h 10000"/>
                    <a:gd name="T4" fmla="*/ 730250 w 10736"/>
                    <a:gd name="T5" fmla="*/ 360688 h 10000"/>
                    <a:gd name="T6" fmla="*/ 720523 w 10736"/>
                    <a:gd name="T7" fmla="*/ 301019 h 10000"/>
                    <a:gd name="T8" fmla="*/ 683929 w 10736"/>
                    <a:gd name="T9" fmla="*/ 248474 h 10000"/>
                    <a:gd name="T10" fmla="*/ 617271 w 10736"/>
                    <a:gd name="T11" fmla="*/ 226209 h 10000"/>
                    <a:gd name="T12" fmla="*/ 598089 w 10736"/>
                    <a:gd name="T13" fmla="*/ 287927 h 10000"/>
                    <a:gd name="T14" fmla="*/ 573875 w 10736"/>
                    <a:gd name="T15" fmla="*/ 308054 h 10000"/>
                    <a:gd name="T16" fmla="*/ 561971 w 10736"/>
                    <a:gd name="T17" fmla="*/ 280446 h 10000"/>
                    <a:gd name="T18" fmla="*/ 493408 w 10736"/>
                    <a:gd name="T19" fmla="*/ 280713 h 10000"/>
                    <a:gd name="T20" fmla="*/ 463072 w 10736"/>
                    <a:gd name="T21" fmla="*/ 308856 h 10000"/>
                    <a:gd name="T22" fmla="*/ 417499 w 10736"/>
                    <a:gd name="T23" fmla="*/ 299505 h 10000"/>
                    <a:gd name="T24" fmla="*/ 288400 w 10736"/>
                    <a:gd name="T25" fmla="*/ 243309 h 10000"/>
                    <a:gd name="T26" fmla="*/ 273232 w 10736"/>
                    <a:gd name="T27" fmla="*/ 168410 h 10000"/>
                    <a:gd name="T28" fmla="*/ 273232 w 10736"/>
                    <a:gd name="T29" fmla="*/ 102952 h 10000"/>
                    <a:gd name="T30" fmla="*/ 287924 w 10736"/>
                    <a:gd name="T31" fmla="*/ 53524 h 10000"/>
                    <a:gd name="T32" fmla="*/ 242895 w 10736"/>
                    <a:gd name="T33" fmla="*/ 0 h 10000"/>
                    <a:gd name="T34" fmla="*/ 220109 w 10736"/>
                    <a:gd name="T35" fmla="*/ 9351 h 10000"/>
                    <a:gd name="T36" fmla="*/ 144200 w 10736"/>
                    <a:gd name="T37" fmla="*/ 37405 h 10000"/>
                    <a:gd name="T38" fmla="*/ 166986 w 10736"/>
                    <a:gd name="T39" fmla="*/ 102952 h 10000"/>
                    <a:gd name="T40" fmla="*/ 136650 w 10736"/>
                    <a:gd name="T41" fmla="*/ 187202 h 10000"/>
                    <a:gd name="T42" fmla="*/ 60741 w 10736"/>
                    <a:gd name="T43" fmla="*/ 271362 h 10000"/>
                    <a:gd name="T44" fmla="*/ 53123 w 10736"/>
                    <a:gd name="T45" fmla="*/ 336909 h 10000"/>
                    <a:gd name="T46" fmla="*/ 45573 w 10736"/>
                    <a:gd name="T47" fmla="*/ 393016 h 10000"/>
                    <a:gd name="T48" fmla="*/ 0 w 10736"/>
                    <a:gd name="T49" fmla="*/ 411719 h 10000"/>
                    <a:gd name="T50" fmla="*/ 53123 w 10736"/>
                    <a:gd name="T51" fmla="*/ 495968 h 10000"/>
                    <a:gd name="T52" fmla="*/ 113795 w 10736"/>
                    <a:gd name="T53" fmla="*/ 636325 h 10000"/>
                    <a:gd name="T54" fmla="*/ 174536 w 10736"/>
                    <a:gd name="T55" fmla="*/ 796987 h 10000"/>
                    <a:gd name="T56" fmla="*/ 220109 w 10736"/>
                    <a:gd name="T57" fmla="*/ 890588 h 10000"/>
                    <a:gd name="T58" fmla="*/ 273232 w 10736"/>
                    <a:gd name="T59" fmla="*/ 815690 h 10000"/>
                    <a:gd name="T60" fmla="*/ 288400 w 10736"/>
                    <a:gd name="T61" fmla="*/ 712827 h 10000"/>
                    <a:gd name="T62" fmla="*/ 349141 w 10736"/>
                    <a:gd name="T63" fmla="*/ 598920 h 10000"/>
                    <a:gd name="T64" fmla="*/ 451577 w 10736"/>
                    <a:gd name="T65" fmla="*/ 523220 h 10000"/>
                    <a:gd name="T66" fmla="*/ 548368 w 10736"/>
                    <a:gd name="T67" fmla="*/ 472546 h 10000"/>
                    <a:gd name="T68" fmla="*/ 541022 w 10736"/>
                    <a:gd name="T69" fmla="*/ 391235 h 10000"/>
                    <a:gd name="T70" fmla="*/ 572106 w 10736"/>
                    <a:gd name="T71" fmla="*/ 376541 h 1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0736" h="10000">
                      <a:moveTo>
                        <a:pt x="8784" y="4472"/>
                      </a:moveTo>
                      <a:cubicBezTo>
                        <a:pt x="8948" y="4542"/>
                        <a:pt x="9262" y="4499"/>
                        <a:pt x="9397" y="4647"/>
                      </a:cubicBezTo>
                      <a:cubicBezTo>
                        <a:pt x="9282" y="4891"/>
                        <a:pt x="9246" y="4846"/>
                        <a:pt x="9150" y="5059"/>
                      </a:cubicBezTo>
                      <a:cubicBezTo>
                        <a:pt x="9278" y="5100"/>
                        <a:pt x="9553" y="5244"/>
                        <a:pt x="9543" y="5202"/>
                      </a:cubicBezTo>
                      <a:cubicBezTo>
                        <a:pt x="9555" y="5140"/>
                        <a:pt x="9941" y="4675"/>
                        <a:pt x="9949" y="4570"/>
                      </a:cubicBezTo>
                      <a:cubicBezTo>
                        <a:pt x="10062" y="4506"/>
                        <a:pt x="10576" y="4087"/>
                        <a:pt x="10736" y="4050"/>
                      </a:cubicBezTo>
                      <a:lnTo>
                        <a:pt x="10429" y="3991"/>
                      </a:lnTo>
                      <a:cubicBezTo>
                        <a:pt x="10556" y="3858"/>
                        <a:pt x="10557" y="3689"/>
                        <a:pt x="10593" y="3380"/>
                      </a:cubicBezTo>
                      <a:cubicBezTo>
                        <a:pt x="10678" y="3109"/>
                        <a:pt x="10563" y="3146"/>
                        <a:pt x="10508" y="3001"/>
                      </a:cubicBezTo>
                      <a:cubicBezTo>
                        <a:pt x="10453" y="2856"/>
                        <a:pt x="10430" y="2809"/>
                        <a:pt x="10055" y="2790"/>
                      </a:cubicBezTo>
                      <a:cubicBezTo>
                        <a:pt x="9757" y="2713"/>
                        <a:pt x="9789" y="2667"/>
                        <a:pt x="9600" y="2544"/>
                      </a:cubicBezTo>
                      <a:lnTo>
                        <a:pt x="9075" y="2540"/>
                      </a:lnTo>
                      <a:cubicBezTo>
                        <a:pt x="8904" y="2631"/>
                        <a:pt x="8281" y="3056"/>
                        <a:pt x="8247" y="3163"/>
                      </a:cubicBezTo>
                      <a:cubicBezTo>
                        <a:pt x="8213" y="3270"/>
                        <a:pt x="8677" y="3148"/>
                        <a:pt x="8793" y="3233"/>
                      </a:cubicBezTo>
                      <a:cubicBezTo>
                        <a:pt x="8909" y="3318"/>
                        <a:pt x="8879" y="3366"/>
                        <a:pt x="8859" y="3438"/>
                      </a:cubicBezTo>
                      <a:lnTo>
                        <a:pt x="8437" y="3459"/>
                      </a:lnTo>
                      <a:cubicBezTo>
                        <a:pt x="8303" y="3436"/>
                        <a:pt x="8184" y="3409"/>
                        <a:pt x="8149" y="3340"/>
                      </a:cubicBezTo>
                      <a:lnTo>
                        <a:pt x="8262" y="3149"/>
                      </a:lnTo>
                      <a:lnTo>
                        <a:pt x="7715" y="3110"/>
                      </a:lnTo>
                      <a:lnTo>
                        <a:pt x="7254" y="3152"/>
                      </a:lnTo>
                      <a:lnTo>
                        <a:pt x="7031" y="3152"/>
                      </a:lnTo>
                      <a:lnTo>
                        <a:pt x="6808" y="3468"/>
                      </a:lnTo>
                      <a:lnTo>
                        <a:pt x="6584" y="3468"/>
                      </a:lnTo>
                      <a:lnTo>
                        <a:pt x="6138" y="3363"/>
                      </a:lnTo>
                      <a:lnTo>
                        <a:pt x="5357" y="3257"/>
                      </a:lnTo>
                      <a:lnTo>
                        <a:pt x="4240" y="2732"/>
                      </a:lnTo>
                      <a:lnTo>
                        <a:pt x="4575" y="2102"/>
                      </a:lnTo>
                      <a:lnTo>
                        <a:pt x="4017" y="1891"/>
                      </a:lnTo>
                      <a:lnTo>
                        <a:pt x="3794" y="1471"/>
                      </a:lnTo>
                      <a:lnTo>
                        <a:pt x="4017" y="1156"/>
                      </a:lnTo>
                      <a:cubicBezTo>
                        <a:pt x="3980" y="1051"/>
                        <a:pt x="4011" y="999"/>
                        <a:pt x="3974" y="894"/>
                      </a:cubicBezTo>
                      <a:lnTo>
                        <a:pt x="4233" y="601"/>
                      </a:lnTo>
                      <a:cubicBezTo>
                        <a:pt x="4235" y="401"/>
                        <a:pt x="4238" y="200"/>
                        <a:pt x="4240" y="0"/>
                      </a:cubicBezTo>
                      <a:lnTo>
                        <a:pt x="3571" y="0"/>
                      </a:lnTo>
                      <a:lnTo>
                        <a:pt x="3125" y="0"/>
                      </a:lnTo>
                      <a:lnTo>
                        <a:pt x="3236" y="105"/>
                      </a:lnTo>
                      <a:lnTo>
                        <a:pt x="3348" y="210"/>
                      </a:lnTo>
                      <a:lnTo>
                        <a:pt x="2120" y="420"/>
                      </a:lnTo>
                      <a:lnTo>
                        <a:pt x="2120" y="946"/>
                      </a:lnTo>
                      <a:lnTo>
                        <a:pt x="2455" y="1156"/>
                      </a:lnTo>
                      <a:cubicBezTo>
                        <a:pt x="2381" y="1331"/>
                        <a:pt x="2306" y="1506"/>
                        <a:pt x="2232" y="1681"/>
                      </a:cubicBezTo>
                      <a:lnTo>
                        <a:pt x="2009" y="2102"/>
                      </a:lnTo>
                      <a:lnTo>
                        <a:pt x="1339" y="3047"/>
                      </a:lnTo>
                      <a:lnTo>
                        <a:pt x="893" y="3047"/>
                      </a:lnTo>
                      <a:lnTo>
                        <a:pt x="557" y="3363"/>
                      </a:lnTo>
                      <a:lnTo>
                        <a:pt x="781" y="3783"/>
                      </a:lnTo>
                      <a:lnTo>
                        <a:pt x="1116" y="4203"/>
                      </a:lnTo>
                      <a:lnTo>
                        <a:pt x="670" y="4413"/>
                      </a:lnTo>
                      <a:lnTo>
                        <a:pt x="223" y="4518"/>
                      </a:lnTo>
                      <a:lnTo>
                        <a:pt x="0" y="4623"/>
                      </a:lnTo>
                      <a:lnTo>
                        <a:pt x="446" y="5149"/>
                      </a:lnTo>
                      <a:lnTo>
                        <a:pt x="781" y="5569"/>
                      </a:lnTo>
                      <a:lnTo>
                        <a:pt x="1450" y="5149"/>
                      </a:lnTo>
                      <a:cubicBezTo>
                        <a:pt x="1524" y="5814"/>
                        <a:pt x="1599" y="6480"/>
                        <a:pt x="1673" y="7145"/>
                      </a:cubicBezTo>
                      <a:lnTo>
                        <a:pt x="2009" y="8004"/>
                      </a:lnTo>
                      <a:lnTo>
                        <a:pt x="2566" y="8949"/>
                      </a:lnTo>
                      <a:lnTo>
                        <a:pt x="2901" y="9475"/>
                      </a:lnTo>
                      <a:lnTo>
                        <a:pt x="3236" y="10000"/>
                      </a:lnTo>
                      <a:lnTo>
                        <a:pt x="3571" y="9685"/>
                      </a:lnTo>
                      <a:lnTo>
                        <a:pt x="4017" y="9159"/>
                      </a:lnTo>
                      <a:lnTo>
                        <a:pt x="4128" y="8739"/>
                      </a:lnTo>
                      <a:cubicBezTo>
                        <a:pt x="4165" y="8494"/>
                        <a:pt x="4203" y="8249"/>
                        <a:pt x="4240" y="8004"/>
                      </a:cubicBezTo>
                      <a:cubicBezTo>
                        <a:pt x="4277" y="7788"/>
                        <a:pt x="4315" y="7572"/>
                        <a:pt x="4352" y="7356"/>
                      </a:cubicBezTo>
                      <a:lnTo>
                        <a:pt x="5133" y="6725"/>
                      </a:lnTo>
                      <a:lnTo>
                        <a:pt x="5915" y="6200"/>
                      </a:lnTo>
                      <a:lnTo>
                        <a:pt x="6639" y="5875"/>
                      </a:lnTo>
                      <a:cubicBezTo>
                        <a:pt x="6658" y="5668"/>
                        <a:pt x="7156" y="5557"/>
                        <a:pt x="7176" y="5350"/>
                      </a:cubicBezTo>
                      <a:cubicBezTo>
                        <a:pt x="7217" y="5258"/>
                        <a:pt x="8021" y="5398"/>
                        <a:pt x="8062" y="5306"/>
                      </a:cubicBezTo>
                      <a:cubicBezTo>
                        <a:pt x="7988" y="5026"/>
                        <a:pt x="7935" y="4864"/>
                        <a:pt x="7861" y="4584"/>
                      </a:cubicBezTo>
                      <a:cubicBezTo>
                        <a:pt x="7833" y="4487"/>
                        <a:pt x="7982" y="4490"/>
                        <a:pt x="7954" y="4393"/>
                      </a:cubicBezTo>
                      <a:cubicBezTo>
                        <a:pt x="7982" y="4385"/>
                        <a:pt x="8059" y="4243"/>
                        <a:pt x="8087" y="4235"/>
                      </a:cubicBezTo>
                      <a:cubicBezTo>
                        <a:pt x="8120" y="4206"/>
                        <a:pt x="8344" y="4234"/>
                        <a:pt x="8411" y="4228"/>
                      </a:cubicBezTo>
                      <a:cubicBezTo>
                        <a:pt x="8478" y="4222"/>
                        <a:pt x="8620" y="4402"/>
                        <a:pt x="8784" y="447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5" name="Freeform 297"/>
                <p:cNvSpPr>
                  <a:spLocks/>
                </p:cNvSpPr>
                <p:nvPr/>
              </p:nvSpPr>
              <p:spPr bwMode="auto">
                <a:xfrm>
                  <a:off x="6002338" y="3625850"/>
                  <a:ext cx="354012" cy="274638"/>
                </a:xfrm>
                <a:custGeom>
                  <a:avLst/>
                  <a:gdLst>
                    <a:gd name="T0" fmla="*/ 383016421 w 10348"/>
                    <a:gd name="T1" fmla="*/ 5109433 h 11017"/>
                    <a:gd name="T2" fmla="*/ 344410605 w 10348"/>
                    <a:gd name="T3" fmla="*/ 18263315 h 11017"/>
                    <a:gd name="T4" fmla="*/ 318326544 w 10348"/>
                    <a:gd name="T5" fmla="*/ 18263315 h 11017"/>
                    <a:gd name="T6" fmla="*/ 309604944 w 10348"/>
                    <a:gd name="T7" fmla="*/ 4565667 h 11017"/>
                    <a:gd name="T8" fmla="*/ 300924329 w 10348"/>
                    <a:gd name="T9" fmla="*/ 0 h 11017"/>
                    <a:gd name="T10" fmla="*/ 274840302 w 10348"/>
                    <a:gd name="T11" fmla="*/ 13697623 h 11017"/>
                    <a:gd name="T12" fmla="*/ 257438053 w 10348"/>
                    <a:gd name="T13" fmla="*/ 22844512 h 11017"/>
                    <a:gd name="T14" fmla="*/ 224192536 w 10348"/>
                    <a:gd name="T15" fmla="*/ 18014727 h 11017"/>
                    <a:gd name="T16" fmla="*/ 205269999 w 10348"/>
                    <a:gd name="T17" fmla="*/ 18263315 h 11017"/>
                    <a:gd name="T18" fmla="*/ 179146185 w 10348"/>
                    <a:gd name="T19" fmla="*/ 18263315 h 11017"/>
                    <a:gd name="T20" fmla="*/ 144381509 w 10348"/>
                    <a:gd name="T21" fmla="*/ 13697623 h 11017"/>
                    <a:gd name="T22" fmla="*/ 135659909 w 10348"/>
                    <a:gd name="T23" fmla="*/ 36542135 h 11017"/>
                    <a:gd name="T24" fmla="*/ 92213455 w 10348"/>
                    <a:gd name="T25" fmla="*/ 45674117 h 11017"/>
                    <a:gd name="T26" fmla="*/ 74811206 w 10348"/>
                    <a:gd name="T27" fmla="*/ 54805450 h 11017"/>
                    <a:gd name="T28" fmla="*/ 48727179 w 10348"/>
                    <a:gd name="T29" fmla="*/ 50239783 h 11017"/>
                    <a:gd name="T30" fmla="*/ 22963843 w 10348"/>
                    <a:gd name="T31" fmla="*/ 44198819 h 11017"/>
                    <a:gd name="T32" fmla="*/ 14242243 w 10348"/>
                    <a:gd name="T33" fmla="*/ 73084295 h 11017"/>
                    <a:gd name="T34" fmla="*/ 13921553 w 10348"/>
                    <a:gd name="T35" fmla="*/ 91348208 h 11017"/>
                    <a:gd name="T36" fmla="*/ 0 w 10348"/>
                    <a:gd name="T37" fmla="*/ 120109391 h 11017"/>
                    <a:gd name="T38" fmla="*/ 32004936 w 10348"/>
                    <a:gd name="T39" fmla="*/ 130716645 h 11017"/>
                    <a:gd name="T40" fmla="*/ 31324965 w 10348"/>
                    <a:gd name="T41" fmla="*/ 150734881 h 11017"/>
                    <a:gd name="T42" fmla="*/ 18882750 w 10348"/>
                    <a:gd name="T43" fmla="*/ 164945185 h 11017"/>
                    <a:gd name="T44" fmla="*/ 54608301 w 10348"/>
                    <a:gd name="T45" fmla="*/ 168998170 h 11017"/>
                    <a:gd name="T46" fmla="*/ 72331206 w 10348"/>
                    <a:gd name="T47" fmla="*/ 169169081 h 11017"/>
                    <a:gd name="T48" fmla="*/ 120977614 w 10348"/>
                    <a:gd name="T49" fmla="*/ 170520059 h 11017"/>
                    <a:gd name="T50" fmla="*/ 191308660 w 10348"/>
                    <a:gd name="T51" fmla="*/ 159354156 h 11017"/>
                    <a:gd name="T52" fmla="*/ 202070207 w 10348"/>
                    <a:gd name="T53" fmla="*/ 138543591 h 11017"/>
                    <a:gd name="T54" fmla="*/ 235875171 w 10348"/>
                    <a:gd name="T55" fmla="*/ 133480774 h 11017"/>
                    <a:gd name="T56" fmla="*/ 289922862 w 10348"/>
                    <a:gd name="T57" fmla="*/ 120792982 h 11017"/>
                    <a:gd name="T58" fmla="*/ 291923023 w 10348"/>
                    <a:gd name="T59" fmla="*/ 105045233 h 11017"/>
                    <a:gd name="T60" fmla="*/ 303524887 w 10348"/>
                    <a:gd name="T61" fmla="*/ 100992248 h 11017"/>
                    <a:gd name="T62" fmla="*/ 318806417 w 10348"/>
                    <a:gd name="T63" fmla="*/ 94391986 h 11017"/>
                    <a:gd name="T64" fmla="*/ 344810870 w 10348"/>
                    <a:gd name="T65" fmla="*/ 76640754 h 11017"/>
                    <a:gd name="T66" fmla="*/ 349770869 w 10348"/>
                    <a:gd name="T67" fmla="*/ 65971976 h 11017"/>
                    <a:gd name="T68" fmla="*/ 366974149 w 10348"/>
                    <a:gd name="T69" fmla="*/ 49742633 h 11017"/>
                    <a:gd name="T70" fmla="*/ 353092383 w 10348"/>
                    <a:gd name="T71" fmla="*/ 31976469 h 11017"/>
                    <a:gd name="T72" fmla="*/ 413980873 w 10348"/>
                    <a:gd name="T73" fmla="*/ 27410802 h 11017"/>
                    <a:gd name="T74" fmla="*/ 396578659 w 10348"/>
                    <a:gd name="T75" fmla="*/ 13697623 h 11017"/>
                    <a:gd name="T76" fmla="*/ 383016421 w 10348"/>
                    <a:gd name="T77" fmla="*/ 5109433 h 110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0348" h="11017">
                      <a:moveTo>
                        <a:pt x="9574" y="329"/>
                      </a:moveTo>
                      <a:cubicBezTo>
                        <a:pt x="9252" y="611"/>
                        <a:pt x="8879" y="1035"/>
                        <a:pt x="8609" y="1176"/>
                      </a:cubicBezTo>
                      <a:cubicBezTo>
                        <a:pt x="8340" y="1317"/>
                        <a:pt x="8174" y="1176"/>
                        <a:pt x="7957" y="1176"/>
                      </a:cubicBezTo>
                      <a:cubicBezTo>
                        <a:pt x="7884" y="882"/>
                        <a:pt x="7812" y="588"/>
                        <a:pt x="7739" y="294"/>
                      </a:cubicBezTo>
                      <a:lnTo>
                        <a:pt x="7522" y="0"/>
                      </a:lnTo>
                      <a:lnTo>
                        <a:pt x="6870" y="882"/>
                      </a:lnTo>
                      <a:cubicBezTo>
                        <a:pt x="6725" y="1078"/>
                        <a:pt x="6646" y="1425"/>
                        <a:pt x="6435" y="1471"/>
                      </a:cubicBezTo>
                      <a:cubicBezTo>
                        <a:pt x="6224" y="1517"/>
                        <a:pt x="5881" y="1264"/>
                        <a:pt x="5604" y="1160"/>
                      </a:cubicBezTo>
                      <a:cubicBezTo>
                        <a:pt x="5446" y="1165"/>
                        <a:pt x="5319" y="1173"/>
                        <a:pt x="5131" y="1176"/>
                      </a:cubicBezTo>
                      <a:cubicBezTo>
                        <a:pt x="4943" y="1179"/>
                        <a:pt x="4696" y="1176"/>
                        <a:pt x="4478" y="1176"/>
                      </a:cubicBezTo>
                      <a:lnTo>
                        <a:pt x="3609" y="882"/>
                      </a:lnTo>
                      <a:cubicBezTo>
                        <a:pt x="3536" y="1372"/>
                        <a:pt x="3464" y="1863"/>
                        <a:pt x="3391" y="2353"/>
                      </a:cubicBezTo>
                      <a:lnTo>
                        <a:pt x="2305" y="2941"/>
                      </a:lnTo>
                      <a:lnTo>
                        <a:pt x="1870" y="3529"/>
                      </a:lnTo>
                      <a:lnTo>
                        <a:pt x="1218" y="3235"/>
                      </a:lnTo>
                      <a:lnTo>
                        <a:pt x="574" y="2846"/>
                      </a:lnTo>
                      <a:cubicBezTo>
                        <a:pt x="501" y="3434"/>
                        <a:pt x="429" y="4118"/>
                        <a:pt x="356" y="4706"/>
                      </a:cubicBezTo>
                      <a:cubicBezTo>
                        <a:pt x="284" y="5098"/>
                        <a:pt x="420" y="5490"/>
                        <a:pt x="348" y="5882"/>
                      </a:cubicBezTo>
                      <a:cubicBezTo>
                        <a:pt x="278" y="6404"/>
                        <a:pt x="70" y="7212"/>
                        <a:pt x="0" y="7734"/>
                      </a:cubicBezTo>
                      <a:cubicBezTo>
                        <a:pt x="290" y="7930"/>
                        <a:pt x="510" y="8221"/>
                        <a:pt x="800" y="8417"/>
                      </a:cubicBezTo>
                      <a:cubicBezTo>
                        <a:pt x="365" y="10182"/>
                        <a:pt x="838" y="9339"/>
                        <a:pt x="783" y="9706"/>
                      </a:cubicBezTo>
                      <a:cubicBezTo>
                        <a:pt x="728" y="10073"/>
                        <a:pt x="375" y="10425"/>
                        <a:pt x="472" y="10621"/>
                      </a:cubicBezTo>
                      <a:cubicBezTo>
                        <a:pt x="569" y="10817"/>
                        <a:pt x="1142" y="10837"/>
                        <a:pt x="1365" y="10882"/>
                      </a:cubicBezTo>
                      <a:cubicBezTo>
                        <a:pt x="1588" y="10927"/>
                        <a:pt x="1663" y="10844"/>
                        <a:pt x="1808" y="10893"/>
                      </a:cubicBezTo>
                      <a:cubicBezTo>
                        <a:pt x="1953" y="10942"/>
                        <a:pt x="2528" y="11085"/>
                        <a:pt x="3024" y="10980"/>
                      </a:cubicBezTo>
                      <a:cubicBezTo>
                        <a:pt x="3520" y="10875"/>
                        <a:pt x="4444" y="10604"/>
                        <a:pt x="4782" y="10261"/>
                      </a:cubicBezTo>
                      <a:cubicBezTo>
                        <a:pt x="5120" y="9918"/>
                        <a:pt x="4865" y="9199"/>
                        <a:pt x="5051" y="8921"/>
                      </a:cubicBezTo>
                      <a:cubicBezTo>
                        <a:pt x="5237" y="8643"/>
                        <a:pt x="5530" y="8785"/>
                        <a:pt x="5896" y="8595"/>
                      </a:cubicBezTo>
                      <a:cubicBezTo>
                        <a:pt x="6262" y="8405"/>
                        <a:pt x="7014" y="8083"/>
                        <a:pt x="7247" y="7778"/>
                      </a:cubicBezTo>
                      <a:cubicBezTo>
                        <a:pt x="7481" y="7473"/>
                        <a:pt x="7240" y="6977"/>
                        <a:pt x="7297" y="6764"/>
                      </a:cubicBezTo>
                      <a:cubicBezTo>
                        <a:pt x="7354" y="6552"/>
                        <a:pt x="7475" y="6617"/>
                        <a:pt x="7587" y="6503"/>
                      </a:cubicBezTo>
                      <a:cubicBezTo>
                        <a:pt x="7699" y="6389"/>
                        <a:pt x="7797" y="6339"/>
                        <a:pt x="7969" y="6078"/>
                      </a:cubicBezTo>
                      <a:cubicBezTo>
                        <a:pt x="8141" y="5817"/>
                        <a:pt x="8490" y="5240"/>
                        <a:pt x="8619" y="4935"/>
                      </a:cubicBezTo>
                      <a:cubicBezTo>
                        <a:pt x="8748" y="4630"/>
                        <a:pt x="8651" y="4537"/>
                        <a:pt x="8743" y="4248"/>
                      </a:cubicBezTo>
                      <a:cubicBezTo>
                        <a:pt x="8835" y="3959"/>
                        <a:pt x="9159" y="3568"/>
                        <a:pt x="9173" y="3203"/>
                      </a:cubicBezTo>
                      <a:cubicBezTo>
                        <a:pt x="9187" y="2838"/>
                        <a:pt x="8630" y="2299"/>
                        <a:pt x="8826" y="2059"/>
                      </a:cubicBezTo>
                      <a:cubicBezTo>
                        <a:pt x="9022" y="1819"/>
                        <a:pt x="9841" y="1863"/>
                        <a:pt x="10348" y="1765"/>
                      </a:cubicBezTo>
                      <a:lnTo>
                        <a:pt x="9913" y="882"/>
                      </a:lnTo>
                      <a:lnTo>
                        <a:pt x="9574" y="32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6" name="Freeform 298"/>
                <p:cNvSpPr>
                  <a:spLocks/>
                </p:cNvSpPr>
                <p:nvPr/>
              </p:nvSpPr>
              <p:spPr bwMode="auto">
                <a:xfrm>
                  <a:off x="6797675" y="4035425"/>
                  <a:ext cx="112713" cy="138113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0 h 78"/>
                    <a:gd name="T10" fmla="*/ 2147483647 w 90"/>
                    <a:gd name="T11" fmla="*/ 0 h 78"/>
                    <a:gd name="T12" fmla="*/ 2147483647 w 90"/>
                    <a:gd name="T13" fmla="*/ 2147483647 h 78"/>
                    <a:gd name="T14" fmla="*/ 0 w 90"/>
                    <a:gd name="T15" fmla="*/ 2147483647 h 78"/>
                    <a:gd name="T16" fmla="*/ 2147483647 w 90"/>
                    <a:gd name="T17" fmla="*/ 2147483647 h 78"/>
                    <a:gd name="T18" fmla="*/ 2147483647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0" h="78">
                      <a:moveTo>
                        <a:pt x="72" y="42"/>
                      </a:moveTo>
                      <a:lnTo>
                        <a:pt x="78" y="30"/>
                      </a:lnTo>
                      <a:lnTo>
                        <a:pt x="84" y="18"/>
                      </a:lnTo>
                      <a:lnTo>
                        <a:pt x="48" y="1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30"/>
                      </a:lnTo>
                      <a:lnTo>
                        <a:pt x="18" y="78"/>
                      </a:lnTo>
                      <a:lnTo>
                        <a:pt x="54" y="72"/>
                      </a:lnTo>
                      <a:lnTo>
                        <a:pt x="78" y="66"/>
                      </a:lnTo>
                      <a:lnTo>
                        <a:pt x="84" y="72"/>
                      </a:lnTo>
                      <a:lnTo>
                        <a:pt x="90" y="48"/>
                      </a:lnTo>
                      <a:lnTo>
                        <a:pt x="72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7" name="Freeform 331"/>
                <p:cNvSpPr>
                  <a:spLocks/>
                </p:cNvSpPr>
                <p:nvPr/>
              </p:nvSpPr>
              <p:spPr bwMode="auto">
                <a:xfrm>
                  <a:off x="6554788" y="3852863"/>
                  <a:ext cx="214312" cy="120650"/>
                </a:xfrm>
                <a:custGeom>
                  <a:avLst/>
                  <a:gdLst>
                    <a:gd name="T0" fmla="*/ 2147483647 w 10000"/>
                    <a:gd name="T1" fmla="*/ 243402179 h 11631"/>
                    <a:gd name="T2" fmla="*/ 2147483647 w 10000"/>
                    <a:gd name="T3" fmla="*/ 201909865 h 11631"/>
                    <a:gd name="T4" fmla="*/ 1716206681 w 10000"/>
                    <a:gd name="T5" fmla="*/ 52554460 h 11631"/>
                    <a:gd name="T6" fmla="*/ 729640913 w 10000"/>
                    <a:gd name="T7" fmla="*/ 0 h 11631"/>
                    <a:gd name="T8" fmla="*/ 0 w 10000"/>
                    <a:gd name="T9" fmla="*/ 216853640 h 11631"/>
                    <a:gd name="T10" fmla="*/ 2147483647 w 10000"/>
                    <a:gd name="T11" fmla="*/ 419168950 h 11631"/>
                    <a:gd name="T12" fmla="*/ 2147483647 w 10000"/>
                    <a:gd name="T13" fmla="*/ 463190339 h 11631"/>
                    <a:gd name="T14" fmla="*/ 2147483647 w 10000"/>
                    <a:gd name="T15" fmla="*/ 525135769 h 11631"/>
                    <a:gd name="T16" fmla="*/ 2147483647 w 10000"/>
                    <a:gd name="T17" fmla="*/ 393253317 h 11631"/>
                    <a:gd name="T18" fmla="*/ 2147483647 w 10000"/>
                    <a:gd name="T19" fmla="*/ 366976575 h 11631"/>
                    <a:gd name="T20" fmla="*/ 2147483647 w 10000"/>
                    <a:gd name="T21" fmla="*/ 305167054 h 11631"/>
                    <a:gd name="T22" fmla="*/ 2147483647 w 10000"/>
                    <a:gd name="T23" fmla="*/ 298981436 h 11631"/>
                    <a:gd name="T24" fmla="*/ 2147483647 w 10000"/>
                    <a:gd name="T25" fmla="*/ 243402179 h 1163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000" h="11631">
                      <a:moveTo>
                        <a:pt x="7686" y="5391"/>
                      </a:moveTo>
                      <a:lnTo>
                        <a:pt x="5498" y="4472"/>
                      </a:lnTo>
                      <a:lnTo>
                        <a:pt x="2084" y="1164"/>
                      </a:lnTo>
                      <a:lnTo>
                        <a:pt x="886" y="0"/>
                      </a:lnTo>
                      <a:lnTo>
                        <a:pt x="0" y="4803"/>
                      </a:lnTo>
                      <a:lnTo>
                        <a:pt x="3459" y="9284"/>
                      </a:lnTo>
                      <a:lnTo>
                        <a:pt x="5903" y="10259"/>
                      </a:lnTo>
                      <a:lnTo>
                        <a:pt x="8016" y="11631"/>
                      </a:lnTo>
                      <a:lnTo>
                        <a:pt x="8676" y="8710"/>
                      </a:lnTo>
                      <a:lnTo>
                        <a:pt x="10000" y="8128"/>
                      </a:lnTo>
                      <a:lnTo>
                        <a:pt x="8915" y="6759"/>
                      </a:lnTo>
                      <a:lnTo>
                        <a:pt x="8310" y="6622"/>
                      </a:lnTo>
                      <a:cubicBezTo>
                        <a:pt x="8207" y="6039"/>
                        <a:pt x="7790" y="5973"/>
                        <a:pt x="7686" y="539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7" name="Freeform 447"/>
                <p:cNvSpPr>
                  <a:spLocks/>
                </p:cNvSpPr>
                <p:nvPr/>
              </p:nvSpPr>
              <p:spPr bwMode="auto">
                <a:xfrm>
                  <a:off x="6902450" y="3989388"/>
                  <a:ext cx="269875" cy="488950"/>
                </a:xfrm>
                <a:custGeom>
                  <a:avLst/>
                  <a:gdLst>
                    <a:gd name="T0" fmla="*/ 61661990 w 12864"/>
                    <a:gd name="T1" fmla="*/ 0 h 10000"/>
                    <a:gd name="T2" fmla="*/ 48236946 w 12864"/>
                    <a:gd name="T3" fmla="*/ 73483611 h 10000"/>
                    <a:gd name="T4" fmla="*/ 41690569 w 12864"/>
                    <a:gd name="T5" fmla="*/ 93173579 h 10000"/>
                    <a:gd name="T6" fmla="*/ 39619366 w 12864"/>
                    <a:gd name="T7" fmla="*/ 70552551 h 10000"/>
                    <a:gd name="T8" fmla="*/ 17105342 w 12864"/>
                    <a:gd name="T9" fmla="*/ 177087862 h 10000"/>
                    <a:gd name="T10" fmla="*/ 3337878 w 12864"/>
                    <a:gd name="T11" fmla="*/ 316435825 h 10000"/>
                    <a:gd name="T12" fmla="*/ 0 w 12864"/>
                    <a:gd name="T13" fmla="*/ 413360432 h 10000"/>
                    <a:gd name="T14" fmla="*/ 22800976 w 12864"/>
                    <a:gd name="T15" fmla="*/ 632988803 h 10000"/>
                    <a:gd name="T16" fmla="*/ 17678386 w 12864"/>
                    <a:gd name="T17" fmla="*/ 751946328 h 10000"/>
                    <a:gd name="T18" fmla="*/ 43928156 w 12864"/>
                    <a:gd name="T19" fmla="*/ 774916368 h 10000"/>
                    <a:gd name="T20" fmla="*/ 58990009 w 12864"/>
                    <a:gd name="T21" fmla="*/ 770933430 h 10000"/>
                    <a:gd name="T22" fmla="*/ 50603933 w 12864"/>
                    <a:gd name="T23" fmla="*/ 678697022 h 10000"/>
                    <a:gd name="T24" fmla="*/ 56142434 w 12864"/>
                    <a:gd name="T25" fmla="*/ 703778055 h 10000"/>
                    <a:gd name="T26" fmla="*/ 61791830 w 12864"/>
                    <a:gd name="T27" fmla="*/ 838323062 h 10000"/>
                    <a:gd name="T28" fmla="*/ 68310032 w 12864"/>
                    <a:gd name="T29" fmla="*/ 939347759 h 10000"/>
                    <a:gd name="T30" fmla="*/ 69863240 w 12864"/>
                    <a:gd name="T31" fmla="*/ 1171986453 h 10000"/>
                    <a:gd name="T32" fmla="*/ 83279473 w 12864"/>
                    <a:gd name="T33" fmla="*/ 1041192475 h 10000"/>
                    <a:gd name="T34" fmla="*/ 77463712 w 12864"/>
                    <a:gd name="T35" fmla="*/ 812773420 h 10000"/>
                    <a:gd name="T36" fmla="*/ 67986556 w 12864"/>
                    <a:gd name="T37" fmla="*/ 747843842 h 10000"/>
                    <a:gd name="T38" fmla="*/ 72720508 w 12864"/>
                    <a:gd name="T39" fmla="*/ 695924540 h 10000"/>
                    <a:gd name="T40" fmla="*/ 71925212 w 12864"/>
                    <a:gd name="T41" fmla="*/ 652795923 h 10000"/>
                    <a:gd name="T42" fmla="*/ 59295024 w 12864"/>
                    <a:gd name="T43" fmla="*/ 561967642 h 10000"/>
                    <a:gd name="T44" fmla="*/ 65610338 w 12864"/>
                    <a:gd name="T45" fmla="*/ 492820822 h 10000"/>
                    <a:gd name="T46" fmla="*/ 73191887 w 12864"/>
                    <a:gd name="T47" fmla="*/ 491766548 h 10000"/>
                    <a:gd name="T48" fmla="*/ 89548570 w 12864"/>
                    <a:gd name="T49" fmla="*/ 447815517 h 10000"/>
                    <a:gd name="T50" fmla="*/ 95484498 w 12864"/>
                    <a:gd name="T51" fmla="*/ 410195117 h 10000"/>
                    <a:gd name="T52" fmla="*/ 102770284 w 12864"/>
                    <a:gd name="T53" fmla="*/ 351830476 h 10000"/>
                    <a:gd name="T54" fmla="*/ 118941700 w 12864"/>
                    <a:gd name="T55" fmla="*/ 341165449 h 10000"/>
                    <a:gd name="T56" fmla="*/ 113393948 w 12864"/>
                    <a:gd name="T57" fmla="*/ 240492209 h 10000"/>
                    <a:gd name="T58" fmla="*/ 102187569 w 12864"/>
                    <a:gd name="T59" fmla="*/ 202403199 h 10000"/>
                    <a:gd name="T60" fmla="*/ 87921012 w 12864"/>
                    <a:gd name="T61" fmla="*/ 190447247 h 10000"/>
                    <a:gd name="T62" fmla="*/ 71915960 w 12864"/>
                    <a:gd name="T63" fmla="*/ 200526512 h 10000"/>
                    <a:gd name="T64" fmla="*/ 68698230 w 12864"/>
                    <a:gd name="T65" fmla="*/ 206620442 h 10000"/>
                    <a:gd name="T66" fmla="*/ 65610338 w 12864"/>
                    <a:gd name="T67" fmla="*/ 181658958 h 10000"/>
                    <a:gd name="T68" fmla="*/ 72720508 w 12864"/>
                    <a:gd name="T69" fmla="*/ 146967173 h 10000"/>
                    <a:gd name="T70" fmla="*/ 72720508 w 12864"/>
                    <a:gd name="T71" fmla="*/ 56256044 h 10000"/>
                    <a:gd name="T72" fmla="*/ 61661990 w 12864"/>
                    <a:gd name="T73" fmla="*/ 0 h 1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864" h="10000">
                      <a:moveTo>
                        <a:pt x="6669" y="0"/>
                      </a:moveTo>
                      <a:lnTo>
                        <a:pt x="5217" y="627"/>
                      </a:lnTo>
                      <a:lnTo>
                        <a:pt x="4509" y="795"/>
                      </a:lnTo>
                      <a:lnTo>
                        <a:pt x="4285" y="602"/>
                      </a:lnTo>
                      <a:lnTo>
                        <a:pt x="1850" y="1511"/>
                      </a:lnTo>
                      <a:lnTo>
                        <a:pt x="361" y="2700"/>
                      </a:lnTo>
                      <a:lnTo>
                        <a:pt x="0" y="3527"/>
                      </a:lnTo>
                      <a:lnTo>
                        <a:pt x="2466" y="5401"/>
                      </a:lnTo>
                      <a:lnTo>
                        <a:pt x="1912" y="6416"/>
                      </a:lnTo>
                      <a:cubicBezTo>
                        <a:pt x="2658" y="6304"/>
                        <a:pt x="4006" y="6725"/>
                        <a:pt x="4751" y="6612"/>
                      </a:cubicBezTo>
                      <a:lnTo>
                        <a:pt x="6380" y="6578"/>
                      </a:lnTo>
                      <a:lnTo>
                        <a:pt x="5473" y="5791"/>
                      </a:lnTo>
                      <a:lnTo>
                        <a:pt x="6072" y="6005"/>
                      </a:lnTo>
                      <a:lnTo>
                        <a:pt x="6683" y="7153"/>
                      </a:lnTo>
                      <a:lnTo>
                        <a:pt x="7388" y="8015"/>
                      </a:lnTo>
                      <a:cubicBezTo>
                        <a:pt x="7359" y="8285"/>
                        <a:pt x="7584" y="9729"/>
                        <a:pt x="7556" y="10000"/>
                      </a:cubicBezTo>
                      <a:lnTo>
                        <a:pt x="9007" y="8884"/>
                      </a:lnTo>
                      <a:lnTo>
                        <a:pt x="8378" y="6935"/>
                      </a:lnTo>
                      <a:lnTo>
                        <a:pt x="7353" y="6381"/>
                      </a:lnTo>
                      <a:lnTo>
                        <a:pt x="7865" y="5938"/>
                      </a:lnTo>
                      <a:cubicBezTo>
                        <a:pt x="7836" y="5815"/>
                        <a:pt x="7808" y="5693"/>
                        <a:pt x="7779" y="5570"/>
                      </a:cubicBezTo>
                      <a:lnTo>
                        <a:pt x="6413" y="4795"/>
                      </a:lnTo>
                      <a:lnTo>
                        <a:pt x="7096" y="4205"/>
                      </a:lnTo>
                      <a:lnTo>
                        <a:pt x="7916" y="4196"/>
                      </a:lnTo>
                      <a:lnTo>
                        <a:pt x="9685" y="3821"/>
                      </a:lnTo>
                      <a:cubicBezTo>
                        <a:pt x="9793" y="3687"/>
                        <a:pt x="10219" y="3634"/>
                        <a:pt x="10327" y="3500"/>
                      </a:cubicBezTo>
                      <a:lnTo>
                        <a:pt x="11115" y="3002"/>
                      </a:lnTo>
                      <a:cubicBezTo>
                        <a:pt x="11093" y="2923"/>
                        <a:pt x="12886" y="2990"/>
                        <a:pt x="12864" y="2911"/>
                      </a:cubicBezTo>
                      <a:lnTo>
                        <a:pt x="12264" y="2052"/>
                      </a:lnTo>
                      <a:cubicBezTo>
                        <a:pt x="12238" y="1992"/>
                        <a:pt x="11078" y="1787"/>
                        <a:pt x="11052" y="1727"/>
                      </a:cubicBezTo>
                      <a:cubicBezTo>
                        <a:pt x="11067" y="1385"/>
                        <a:pt x="9494" y="1967"/>
                        <a:pt x="9509" y="1625"/>
                      </a:cubicBezTo>
                      <a:lnTo>
                        <a:pt x="7778" y="1711"/>
                      </a:lnTo>
                      <a:lnTo>
                        <a:pt x="7430" y="1763"/>
                      </a:lnTo>
                      <a:lnTo>
                        <a:pt x="7096" y="1550"/>
                      </a:lnTo>
                      <a:lnTo>
                        <a:pt x="7865" y="1254"/>
                      </a:lnTo>
                      <a:lnTo>
                        <a:pt x="7865" y="480"/>
                      </a:lnTo>
                      <a:lnTo>
                        <a:pt x="6669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8" name="Freeform 241"/>
                <p:cNvSpPr>
                  <a:spLocks/>
                </p:cNvSpPr>
                <p:nvPr/>
              </p:nvSpPr>
              <p:spPr bwMode="auto">
                <a:xfrm>
                  <a:off x="6789738" y="3922713"/>
                  <a:ext cx="88900" cy="49212"/>
                </a:xfrm>
                <a:custGeom>
                  <a:avLst/>
                  <a:gdLst>
                    <a:gd name="T0" fmla="*/ 0 w 348468"/>
                    <a:gd name="T1" fmla="*/ 2314 h 191264"/>
                    <a:gd name="T2" fmla="*/ 1695 w 348468"/>
                    <a:gd name="T3" fmla="*/ 3248 h 191264"/>
                    <a:gd name="T4" fmla="*/ 2694 w 348468"/>
                    <a:gd name="T5" fmla="*/ 2759 h 191264"/>
                    <a:gd name="T6" fmla="*/ 3607 w 348468"/>
                    <a:gd name="T7" fmla="*/ 3204 h 191264"/>
                    <a:gd name="T8" fmla="*/ 5389 w 348468"/>
                    <a:gd name="T9" fmla="*/ 2848 h 191264"/>
                    <a:gd name="T10" fmla="*/ 5780 w 348468"/>
                    <a:gd name="T11" fmla="*/ 1780 h 191264"/>
                    <a:gd name="T12" fmla="*/ 4215 w 348468"/>
                    <a:gd name="T13" fmla="*/ 89 h 191264"/>
                    <a:gd name="T14" fmla="*/ 2781 w 348468"/>
                    <a:gd name="T15" fmla="*/ 356 h 191264"/>
                    <a:gd name="T16" fmla="*/ 1912 w 348468"/>
                    <a:gd name="T17" fmla="*/ 0 h 191264"/>
                    <a:gd name="T18" fmla="*/ 478 w 348468"/>
                    <a:gd name="T19" fmla="*/ 1246 h 191264"/>
                    <a:gd name="T20" fmla="*/ 0 w 348468"/>
                    <a:gd name="T21" fmla="*/ 2314 h 1912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8468" h="191264">
                      <a:moveTo>
                        <a:pt x="0" y="136243"/>
                      </a:moveTo>
                      <a:lnTo>
                        <a:pt x="102182" y="191264"/>
                      </a:lnTo>
                      <a:lnTo>
                        <a:pt x="162443" y="162443"/>
                      </a:lnTo>
                      <a:lnTo>
                        <a:pt x="217465" y="188644"/>
                      </a:lnTo>
                      <a:lnTo>
                        <a:pt x="324887" y="167683"/>
                      </a:lnTo>
                      <a:lnTo>
                        <a:pt x="348468" y="104802"/>
                      </a:lnTo>
                      <a:lnTo>
                        <a:pt x="254145" y="5240"/>
                      </a:lnTo>
                      <a:lnTo>
                        <a:pt x="167684" y="20960"/>
                      </a:lnTo>
                      <a:lnTo>
                        <a:pt x="115282" y="0"/>
                      </a:lnTo>
                      <a:lnTo>
                        <a:pt x="28821" y="73361"/>
                      </a:lnTo>
                      <a:lnTo>
                        <a:pt x="0" y="1362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9" name="Freeform 448"/>
                <p:cNvSpPr>
                  <a:spLocks/>
                </p:cNvSpPr>
                <p:nvPr/>
              </p:nvSpPr>
              <p:spPr bwMode="auto">
                <a:xfrm>
                  <a:off x="7129463" y="4565650"/>
                  <a:ext cx="128587" cy="147638"/>
                </a:xfrm>
                <a:custGeom>
                  <a:avLst/>
                  <a:gdLst>
                    <a:gd name="T0" fmla="*/ 0 w 675"/>
                    <a:gd name="T1" fmla="*/ 2147483647 h 773"/>
                    <a:gd name="T2" fmla="*/ 2147483647 w 675"/>
                    <a:gd name="T3" fmla="*/ 2147483647 h 773"/>
                    <a:gd name="T4" fmla="*/ 2147483647 w 675"/>
                    <a:gd name="T5" fmla="*/ 2147483647 h 773"/>
                    <a:gd name="T6" fmla="*/ 2147483647 w 675"/>
                    <a:gd name="T7" fmla="*/ 2147483647 h 773"/>
                    <a:gd name="T8" fmla="*/ 2147483647 w 675"/>
                    <a:gd name="T9" fmla="*/ 2147483647 h 773"/>
                    <a:gd name="T10" fmla="*/ 2147483647 w 675"/>
                    <a:gd name="T11" fmla="*/ 2147483647 h 773"/>
                    <a:gd name="T12" fmla="*/ 2147483647 w 675"/>
                    <a:gd name="T13" fmla="*/ 2147483647 h 773"/>
                    <a:gd name="T14" fmla="*/ 2147483647 w 675"/>
                    <a:gd name="T15" fmla="*/ 2147483647 h 773"/>
                    <a:gd name="T16" fmla="*/ 2147483647 w 675"/>
                    <a:gd name="T17" fmla="*/ 2147483647 h 773"/>
                    <a:gd name="T18" fmla="*/ 2147483647 w 675"/>
                    <a:gd name="T19" fmla="*/ 2147483647 h 773"/>
                    <a:gd name="T20" fmla="*/ 2147483647 w 675"/>
                    <a:gd name="T21" fmla="*/ 2147483647 h 773"/>
                    <a:gd name="T22" fmla="*/ 2147483647 w 675"/>
                    <a:gd name="T23" fmla="*/ 2147483647 h 773"/>
                    <a:gd name="T24" fmla="*/ 2147483647 w 675"/>
                    <a:gd name="T25" fmla="*/ 2147483647 h 773"/>
                    <a:gd name="T26" fmla="*/ 2147483647 w 675"/>
                    <a:gd name="T27" fmla="*/ 0 h 773"/>
                    <a:gd name="T28" fmla="*/ 0 w 675"/>
                    <a:gd name="T29" fmla="*/ 2147483647 h 77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75" h="773">
                      <a:moveTo>
                        <a:pt x="0" y="41"/>
                      </a:moveTo>
                      <a:lnTo>
                        <a:pt x="75" y="339"/>
                      </a:lnTo>
                      <a:lnTo>
                        <a:pt x="273" y="579"/>
                      </a:lnTo>
                      <a:lnTo>
                        <a:pt x="605" y="769"/>
                      </a:lnTo>
                      <a:lnTo>
                        <a:pt x="675" y="773"/>
                      </a:lnTo>
                      <a:lnTo>
                        <a:pt x="563" y="583"/>
                      </a:lnTo>
                      <a:lnTo>
                        <a:pt x="493" y="521"/>
                      </a:lnTo>
                      <a:lnTo>
                        <a:pt x="493" y="269"/>
                      </a:lnTo>
                      <a:lnTo>
                        <a:pt x="323" y="78"/>
                      </a:lnTo>
                      <a:lnTo>
                        <a:pt x="286" y="58"/>
                      </a:lnTo>
                      <a:lnTo>
                        <a:pt x="253" y="111"/>
                      </a:lnTo>
                      <a:lnTo>
                        <a:pt x="141" y="128"/>
                      </a:lnTo>
                      <a:lnTo>
                        <a:pt x="145" y="70"/>
                      </a:lnTo>
                      <a:lnTo>
                        <a:pt x="17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0" name="Freeform 330"/>
                <p:cNvSpPr>
                  <a:spLocks/>
                </p:cNvSpPr>
                <p:nvPr/>
              </p:nvSpPr>
              <p:spPr bwMode="auto">
                <a:xfrm>
                  <a:off x="7164388" y="4108450"/>
                  <a:ext cx="200025" cy="392113"/>
                </a:xfrm>
                <a:custGeom>
                  <a:avLst/>
                  <a:gdLst>
                    <a:gd name="T0" fmla="*/ 2147483647 w 138"/>
                    <a:gd name="T1" fmla="*/ 0 h 271"/>
                    <a:gd name="T2" fmla="*/ 2147483647 w 138"/>
                    <a:gd name="T3" fmla="*/ 0 h 271"/>
                    <a:gd name="T4" fmla="*/ 0 w 138"/>
                    <a:gd name="T5" fmla="*/ 2147483647 h 271"/>
                    <a:gd name="T6" fmla="*/ 2147483647 w 138"/>
                    <a:gd name="T7" fmla="*/ 2147483647 h 271"/>
                    <a:gd name="T8" fmla="*/ 2147483647 w 138"/>
                    <a:gd name="T9" fmla="*/ 2147483647 h 271"/>
                    <a:gd name="T10" fmla="*/ 2147483647 w 138"/>
                    <a:gd name="T11" fmla="*/ 2147483647 h 271"/>
                    <a:gd name="T12" fmla="*/ 2147483647 w 138"/>
                    <a:gd name="T13" fmla="*/ 2147483647 h 271"/>
                    <a:gd name="T14" fmla="*/ 2147483647 w 138"/>
                    <a:gd name="T15" fmla="*/ 2147483647 h 271"/>
                    <a:gd name="T16" fmla="*/ 2147483647 w 138"/>
                    <a:gd name="T17" fmla="*/ 2147483647 h 271"/>
                    <a:gd name="T18" fmla="*/ 2147483647 w 138"/>
                    <a:gd name="T19" fmla="*/ 2147483647 h 271"/>
                    <a:gd name="T20" fmla="*/ 2147483647 w 138"/>
                    <a:gd name="T21" fmla="*/ 2147483647 h 271"/>
                    <a:gd name="T22" fmla="*/ 2147483647 w 138"/>
                    <a:gd name="T23" fmla="*/ 2147483647 h 271"/>
                    <a:gd name="T24" fmla="*/ 2147483647 w 138"/>
                    <a:gd name="T25" fmla="*/ 2147483647 h 271"/>
                    <a:gd name="T26" fmla="*/ 2147483647 w 138"/>
                    <a:gd name="T27" fmla="*/ 2147483647 h 271"/>
                    <a:gd name="T28" fmla="*/ 2147483647 w 138"/>
                    <a:gd name="T29" fmla="*/ 2147483647 h 271"/>
                    <a:gd name="T30" fmla="*/ 2147483647 w 138"/>
                    <a:gd name="T31" fmla="*/ 2147483647 h 271"/>
                    <a:gd name="T32" fmla="*/ 2147483647 w 138"/>
                    <a:gd name="T33" fmla="*/ 2147483647 h 271"/>
                    <a:gd name="T34" fmla="*/ 2147483647 w 138"/>
                    <a:gd name="T35" fmla="*/ 2147483647 h 271"/>
                    <a:gd name="T36" fmla="*/ 2147483647 w 138"/>
                    <a:gd name="T37" fmla="*/ 2147483647 h 271"/>
                    <a:gd name="T38" fmla="*/ 2147483647 w 138"/>
                    <a:gd name="T39" fmla="*/ 2147483647 h 271"/>
                    <a:gd name="T40" fmla="*/ 2147483647 w 138"/>
                    <a:gd name="T41" fmla="*/ 2147483647 h 271"/>
                    <a:gd name="T42" fmla="*/ 2147483647 w 138"/>
                    <a:gd name="T43" fmla="*/ 2147483647 h 271"/>
                    <a:gd name="T44" fmla="*/ 2147483647 w 138"/>
                    <a:gd name="T45" fmla="*/ 2147483647 h 271"/>
                    <a:gd name="T46" fmla="*/ 2147483647 w 138"/>
                    <a:gd name="T47" fmla="*/ 2147483647 h 271"/>
                    <a:gd name="T48" fmla="*/ 2147483647 w 138"/>
                    <a:gd name="T49" fmla="*/ 2147483647 h 271"/>
                    <a:gd name="T50" fmla="*/ 2147483647 w 138"/>
                    <a:gd name="T51" fmla="*/ 2147483647 h 271"/>
                    <a:gd name="T52" fmla="*/ 2147483647 w 138"/>
                    <a:gd name="T53" fmla="*/ 2147483647 h 271"/>
                    <a:gd name="T54" fmla="*/ 2147483647 w 138"/>
                    <a:gd name="T55" fmla="*/ 2147483647 h 271"/>
                    <a:gd name="T56" fmla="*/ 2147483647 w 138"/>
                    <a:gd name="T57" fmla="*/ 0 h 27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38" h="271">
                      <a:moveTo>
                        <a:pt x="66" y="0"/>
                      </a:move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18" y="42"/>
                      </a:lnTo>
                      <a:lnTo>
                        <a:pt x="36" y="48"/>
                      </a:lnTo>
                      <a:lnTo>
                        <a:pt x="42" y="60"/>
                      </a:lnTo>
                      <a:lnTo>
                        <a:pt x="36" y="72"/>
                      </a:lnTo>
                      <a:lnTo>
                        <a:pt x="54" y="96"/>
                      </a:lnTo>
                      <a:lnTo>
                        <a:pt x="78" y="126"/>
                      </a:lnTo>
                      <a:lnTo>
                        <a:pt x="96" y="144"/>
                      </a:lnTo>
                      <a:lnTo>
                        <a:pt x="96" y="175"/>
                      </a:lnTo>
                      <a:lnTo>
                        <a:pt x="96" y="211"/>
                      </a:lnTo>
                      <a:lnTo>
                        <a:pt x="78" y="223"/>
                      </a:lnTo>
                      <a:lnTo>
                        <a:pt x="60" y="229"/>
                      </a:lnTo>
                      <a:lnTo>
                        <a:pt x="54" y="241"/>
                      </a:lnTo>
                      <a:lnTo>
                        <a:pt x="42" y="247"/>
                      </a:lnTo>
                      <a:lnTo>
                        <a:pt x="48" y="253"/>
                      </a:lnTo>
                      <a:lnTo>
                        <a:pt x="66" y="271"/>
                      </a:lnTo>
                      <a:lnTo>
                        <a:pt x="108" y="241"/>
                      </a:lnTo>
                      <a:lnTo>
                        <a:pt x="138" y="211"/>
                      </a:lnTo>
                      <a:lnTo>
                        <a:pt x="114" y="132"/>
                      </a:lnTo>
                      <a:lnTo>
                        <a:pt x="102" y="114"/>
                      </a:lnTo>
                      <a:lnTo>
                        <a:pt x="78" y="84"/>
                      </a:lnTo>
                      <a:lnTo>
                        <a:pt x="66" y="60"/>
                      </a:lnTo>
                      <a:lnTo>
                        <a:pt x="78" y="48"/>
                      </a:lnTo>
                      <a:lnTo>
                        <a:pt x="96" y="36"/>
                      </a:lnTo>
                      <a:lnTo>
                        <a:pt x="90" y="18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1" name="Freeform 446"/>
                <p:cNvSpPr>
                  <a:spLocks/>
                </p:cNvSpPr>
                <p:nvPr/>
              </p:nvSpPr>
              <p:spPr bwMode="auto">
                <a:xfrm>
                  <a:off x="7035800" y="4173538"/>
                  <a:ext cx="222250" cy="400050"/>
                </a:xfrm>
                <a:custGeom>
                  <a:avLst/>
                  <a:gdLst>
                    <a:gd name="T0" fmla="*/ 2147483647 w 107"/>
                    <a:gd name="T1" fmla="*/ 2147483647 h 190"/>
                    <a:gd name="T2" fmla="*/ 0 w 107"/>
                    <a:gd name="T3" fmla="*/ 2147483647 h 190"/>
                    <a:gd name="T4" fmla="*/ 2147483647 w 107"/>
                    <a:gd name="T5" fmla="*/ 2147483647 h 190"/>
                    <a:gd name="T6" fmla="*/ 2147483647 w 107"/>
                    <a:gd name="T7" fmla="*/ 2147483647 h 190"/>
                    <a:gd name="T8" fmla="*/ 2147483647 w 107"/>
                    <a:gd name="T9" fmla="*/ 2147483647 h 190"/>
                    <a:gd name="T10" fmla="*/ 2147483647 w 107"/>
                    <a:gd name="T11" fmla="*/ 2147483647 h 190"/>
                    <a:gd name="T12" fmla="*/ 2147483647 w 107"/>
                    <a:gd name="T13" fmla="*/ 2147483647 h 190"/>
                    <a:gd name="T14" fmla="*/ 2147483647 w 107"/>
                    <a:gd name="T15" fmla="*/ 2147483647 h 190"/>
                    <a:gd name="T16" fmla="*/ 2147483647 w 107"/>
                    <a:gd name="T17" fmla="*/ 2147483647 h 190"/>
                    <a:gd name="T18" fmla="*/ 2147483647 w 107"/>
                    <a:gd name="T19" fmla="*/ 2147483647 h 190"/>
                    <a:gd name="T20" fmla="*/ 2147483647 w 107"/>
                    <a:gd name="T21" fmla="*/ 2147483647 h 190"/>
                    <a:gd name="T22" fmla="*/ 2147483647 w 107"/>
                    <a:gd name="T23" fmla="*/ 2147483647 h 190"/>
                    <a:gd name="T24" fmla="*/ 2147483647 w 107"/>
                    <a:gd name="T25" fmla="*/ 2147483647 h 190"/>
                    <a:gd name="T26" fmla="*/ 2147483647 w 107"/>
                    <a:gd name="T27" fmla="*/ 2147483647 h 190"/>
                    <a:gd name="T28" fmla="*/ 2147483647 w 107"/>
                    <a:gd name="T29" fmla="*/ 2147483647 h 190"/>
                    <a:gd name="T30" fmla="*/ 2147483647 w 107"/>
                    <a:gd name="T31" fmla="*/ 2147483647 h 190"/>
                    <a:gd name="T32" fmla="*/ 2147483647 w 107"/>
                    <a:gd name="T33" fmla="*/ 2147483647 h 190"/>
                    <a:gd name="T34" fmla="*/ 2147483647 w 107"/>
                    <a:gd name="T35" fmla="*/ 2147483647 h 190"/>
                    <a:gd name="T36" fmla="*/ 2147483647 w 107"/>
                    <a:gd name="T37" fmla="*/ 2147483647 h 190"/>
                    <a:gd name="T38" fmla="*/ 2147483647 w 107"/>
                    <a:gd name="T39" fmla="*/ 2147483647 h 190"/>
                    <a:gd name="T40" fmla="*/ 2147483647 w 107"/>
                    <a:gd name="T41" fmla="*/ 2147483647 h 190"/>
                    <a:gd name="T42" fmla="*/ 2147483647 w 107"/>
                    <a:gd name="T43" fmla="*/ 2147483647 h 190"/>
                    <a:gd name="T44" fmla="*/ 2147483647 w 107"/>
                    <a:gd name="T45" fmla="*/ 2147483647 h 190"/>
                    <a:gd name="T46" fmla="*/ 2147483647 w 107"/>
                    <a:gd name="T47" fmla="*/ 2147483647 h 190"/>
                    <a:gd name="T48" fmla="*/ 2147483647 w 107"/>
                    <a:gd name="T49" fmla="*/ 2147483647 h 190"/>
                    <a:gd name="T50" fmla="*/ 2147483647 w 107"/>
                    <a:gd name="T51" fmla="*/ 2147483647 h 190"/>
                    <a:gd name="T52" fmla="*/ 2147483647 w 107"/>
                    <a:gd name="T53" fmla="*/ 2147483647 h 190"/>
                    <a:gd name="T54" fmla="*/ 2147483647 w 107"/>
                    <a:gd name="T55" fmla="*/ 2147483647 h 190"/>
                    <a:gd name="T56" fmla="*/ 2147483647 w 107"/>
                    <a:gd name="T57" fmla="*/ 2147483647 h 190"/>
                    <a:gd name="T58" fmla="*/ 2147483647 w 107"/>
                    <a:gd name="T59" fmla="*/ 0 h 190"/>
                    <a:gd name="T60" fmla="*/ 2147483647 w 107"/>
                    <a:gd name="T61" fmla="*/ 2147483647 h 19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190">
                      <a:moveTo>
                        <a:pt x="7" y="9"/>
                      </a:moveTo>
                      <a:lnTo>
                        <a:pt x="0" y="23"/>
                      </a:lnTo>
                      <a:lnTo>
                        <a:pt x="15" y="47"/>
                      </a:lnTo>
                      <a:lnTo>
                        <a:pt x="15" y="60"/>
                      </a:lnTo>
                      <a:lnTo>
                        <a:pt x="22" y="78"/>
                      </a:lnTo>
                      <a:lnTo>
                        <a:pt x="19" y="93"/>
                      </a:lnTo>
                      <a:lnTo>
                        <a:pt x="23" y="110"/>
                      </a:lnTo>
                      <a:lnTo>
                        <a:pt x="26" y="118"/>
                      </a:lnTo>
                      <a:lnTo>
                        <a:pt x="19" y="126"/>
                      </a:lnTo>
                      <a:lnTo>
                        <a:pt x="13" y="159"/>
                      </a:lnTo>
                      <a:lnTo>
                        <a:pt x="33" y="182"/>
                      </a:lnTo>
                      <a:lnTo>
                        <a:pt x="34" y="178"/>
                      </a:lnTo>
                      <a:lnTo>
                        <a:pt x="46" y="185"/>
                      </a:lnTo>
                      <a:lnTo>
                        <a:pt x="46" y="190"/>
                      </a:lnTo>
                      <a:lnTo>
                        <a:pt x="56" y="188"/>
                      </a:lnTo>
                      <a:lnTo>
                        <a:pt x="59" y="184"/>
                      </a:lnTo>
                      <a:lnTo>
                        <a:pt x="43" y="174"/>
                      </a:lnTo>
                      <a:lnTo>
                        <a:pt x="27" y="149"/>
                      </a:lnTo>
                      <a:lnTo>
                        <a:pt x="19" y="138"/>
                      </a:lnTo>
                      <a:lnTo>
                        <a:pt x="32" y="113"/>
                      </a:lnTo>
                      <a:lnTo>
                        <a:pt x="57" y="108"/>
                      </a:lnTo>
                      <a:lnTo>
                        <a:pt x="70" y="119"/>
                      </a:lnTo>
                      <a:lnTo>
                        <a:pt x="63" y="97"/>
                      </a:lnTo>
                      <a:lnTo>
                        <a:pt x="72" y="87"/>
                      </a:lnTo>
                      <a:lnTo>
                        <a:pt x="101" y="87"/>
                      </a:lnTo>
                      <a:lnTo>
                        <a:pt x="107" y="73"/>
                      </a:lnTo>
                      <a:lnTo>
                        <a:pt x="95" y="50"/>
                      </a:lnTo>
                      <a:lnTo>
                        <a:pt x="85" y="37"/>
                      </a:lnTo>
                      <a:lnTo>
                        <a:pt x="48" y="27"/>
                      </a:lnTo>
                      <a:lnTo>
                        <a:pt x="36" y="0"/>
                      </a:lnTo>
                      <a:lnTo>
                        <a:pt x="7" y="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2" name="Freeform 329"/>
                <p:cNvSpPr>
                  <a:spLocks/>
                </p:cNvSpPr>
                <p:nvPr/>
              </p:nvSpPr>
              <p:spPr bwMode="auto">
                <a:xfrm>
                  <a:off x="7102475" y="4133850"/>
                  <a:ext cx="211138" cy="230188"/>
                </a:xfrm>
                <a:custGeom>
                  <a:avLst/>
                  <a:gdLst>
                    <a:gd name="T0" fmla="*/ 1557099446 w 10000"/>
                    <a:gd name="T1" fmla="*/ 2147483647 h 10000"/>
                    <a:gd name="T2" fmla="*/ 1795553424 w 10000"/>
                    <a:gd name="T3" fmla="*/ 2147483647 h 10000"/>
                    <a:gd name="T4" fmla="*/ 1795553424 w 10000"/>
                    <a:gd name="T5" fmla="*/ 2019481425 h 10000"/>
                    <a:gd name="T6" fmla="*/ 1561415592 w 10000"/>
                    <a:gd name="T7" fmla="*/ 1716105542 h 10000"/>
                    <a:gd name="T8" fmla="*/ 1249166454 w 10000"/>
                    <a:gd name="T9" fmla="*/ 1211740132 h 10000"/>
                    <a:gd name="T10" fmla="*/ 1014850316 w 10000"/>
                    <a:gd name="T11" fmla="*/ 806974560 h 10000"/>
                    <a:gd name="T12" fmla="*/ 1092952268 w 10000"/>
                    <a:gd name="T13" fmla="*/ 605742369 h 10000"/>
                    <a:gd name="T14" fmla="*/ 1014850316 w 10000"/>
                    <a:gd name="T15" fmla="*/ 403998332 h 10000"/>
                    <a:gd name="T16" fmla="*/ 780703130 w 10000"/>
                    <a:gd name="T17" fmla="*/ 302621350 h 10000"/>
                    <a:gd name="T18" fmla="*/ 624489387 w 10000"/>
                    <a:gd name="T19" fmla="*/ 0 h 10000"/>
                    <a:gd name="T20" fmla="*/ 546386970 w 10000"/>
                    <a:gd name="T21" fmla="*/ 0 h 10000"/>
                    <a:gd name="T22" fmla="*/ 156213743 w 10000"/>
                    <a:gd name="T23" fmla="*/ 100622449 h 10000"/>
                    <a:gd name="T24" fmla="*/ 0 w 10000"/>
                    <a:gd name="T25" fmla="*/ 403998332 h 10000"/>
                    <a:gd name="T26" fmla="*/ 78102417 w 10000"/>
                    <a:gd name="T27" fmla="*/ 605742369 h 10000"/>
                    <a:gd name="T28" fmla="*/ 156213743 w 10000"/>
                    <a:gd name="T29" fmla="*/ 1211740132 h 10000"/>
                    <a:gd name="T30" fmla="*/ 702600713 w 10000"/>
                    <a:gd name="T31" fmla="*/ 1211740132 h 10000"/>
                    <a:gd name="T32" fmla="*/ 936738546 w 10000"/>
                    <a:gd name="T33" fmla="*/ 1312362604 h 10000"/>
                    <a:gd name="T34" fmla="*/ 1327090100 w 10000"/>
                    <a:gd name="T35" fmla="*/ 2120103874 h 10000"/>
                    <a:gd name="T36" fmla="*/ 1249166454 w 10000"/>
                    <a:gd name="T37" fmla="*/ 2147483647 h 10000"/>
                    <a:gd name="T38" fmla="*/ 1557099446 w 10000"/>
                    <a:gd name="T39" fmla="*/ 2147483647 h 1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000" h="10000">
                      <a:moveTo>
                        <a:pt x="8672" y="9830"/>
                      </a:moveTo>
                      <a:lnTo>
                        <a:pt x="10000" y="10000"/>
                      </a:lnTo>
                      <a:lnTo>
                        <a:pt x="10000" y="7948"/>
                      </a:lnTo>
                      <a:lnTo>
                        <a:pt x="8696" y="6754"/>
                      </a:lnTo>
                      <a:lnTo>
                        <a:pt x="6957" y="4769"/>
                      </a:lnTo>
                      <a:lnTo>
                        <a:pt x="5652" y="3176"/>
                      </a:lnTo>
                      <a:lnTo>
                        <a:pt x="6087" y="2384"/>
                      </a:lnTo>
                      <a:lnTo>
                        <a:pt x="5652" y="1590"/>
                      </a:lnTo>
                      <a:lnTo>
                        <a:pt x="4348" y="1191"/>
                      </a:lnTo>
                      <a:lnTo>
                        <a:pt x="3478" y="0"/>
                      </a:lnTo>
                      <a:lnTo>
                        <a:pt x="3043" y="0"/>
                      </a:lnTo>
                      <a:lnTo>
                        <a:pt x="870" y="396"/>
                      </a:lnTo>
                      <a:lnTo>
                        <a:pt x="0" y="1590"/>
                      </a:lnTo>
                      <a:lnTo>
                        <a:pt x="435" y="2384"/>
                      </a:lnTo>
                      <a:lnTo>
                        <a:pt x="870" y="4769"/>
                      </a:lnTo>
                      <a:lnTo>
                        <a:pt x="3913" y="4769"/>
                      </a:lnTo>
                      <a:lnTo>
                        <a:pt x="5217" y="5165"/>
                      </a:lnTo>
                      <a:lnTo>
                        <a:pt x="7391" y="8344"/>
                      </a:lnTo>
                      <a:lnTo>
                        <a:pt x="6957" y="9602"/>
                      </a:lnTo>
                      <a:lnTo>
                        <a:pt x="8672" y="98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3" name="Freeform 329"/>
                <p:cNvSpPr>
                  <a:spLocks/>
                </p:cNvSpPr>
                <p:nvPr/>
              </p:nvSpPr>
              <p:spPr bwMode="auto">
                <a:xfrm>
                  <a:off x="7165975" y="4348163"/>
                  <a:ext cx="147638" cy="117475"/>
                </a:xfrm>
                <a:custGeom>
                  <a:avLst/>
                  <a:gdLst>
                    <a:gd name="T0" fmla="*/ 348872861 w 10000"/>
                    <a:gd name="T1" fmla="*/ 27209600 h 6448"/>
                    <a:gd name="T2" fmla="*/ 315095383 w 10000"/>
                    <a:gd name="T3" fmla="*/ 15074732 h 6448"/>
                    <a:gd name="T4" fmla="*/ 240533365 w 10000"/>
                    <a:gd name="T5" fmla="*/ 0 h 6448"/>
                    <a:gd name="T6" fmla="*/ 80162754 w 10000"/>
                    <a:gd name="T7" fmla="*/ 50172884 h 6448"/>
                    <a:gd name="T8" fmla="*/ 0 w 10000"/>
                    <a:gd name="T9" fmla="*/ 150615594 h 6448"/>
                    <a:gd name="T10" fmla="*/ 0 w 10000"/>
                    <a:gd name="T11" fmla="*/ 351307147 h 6448"/>
                    <a:gd name="T12" fmla="*/ 133606765 w 10000"/>
                    <a:gd name="T13" fmla="*/ 601966131 h 6448"/>
                    <a:gd name="T14" fmla="*/ 187047513 w 10000"/>
                    <a:gd name="T15" fmla="*/ 652241915 h 6448"/>
                    <a:gd name="T16" fmla="*/ 240533365 w 10000"/>
                    <a:gd name="T17" fmla="*/ 601966131 h 6448"/>
                    <a:gd name="T18" fmla="*/ 267168619 w 10000"/>
                    <a:gd name="T19" fmla="*/ 501626339 h 6448"/>
                    <a:gd name="T20" fmla="*/ 347418124 w 10000"/>
                    <a:gd name="T21" fmla="*/ 451756161 h 6448"/>
                    <a:gd name="T22" fmla="*/ 427539023 w 10000"/>
                    <a:gd name="T23" fmla="*/ 351307147 h 6448"/>
                    <a:gd name="T24" fmla="*/ 427539023 w 10000"/>
                    <a:gd name="T25" fmla="*/ 50172884 h 6448"/>
                    <a:gd name="T26" fmla="*/ 348872861 w 10000"/>
                    <a:gd name="T27" fmla="*/ 27209600 h 64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000" h="6448">
                      <a:moveTo>
                        <a:pt x="8160" y="269"/>
                      </a:moveTo>
                      <a:cubicBezTo>
                        <a:pt x="7722" y="211"/>
                        <a:pt x="7792" y="194"/>
                        <a:pt x="7370" y="149"/>
                      </a:cubicBezTo>
                      <a:lnTo>
                        <a:pt x="5626" y="0"/>
                      </a:lnTo>
                      <a:lnTo>
                        <a:pt x="1875" y="496"/>
                      </a:lnTo>
                      <a:lnTo>
                        <a:pt x="0" y="1489"/>
                      </a:lnTo>
                      <a:lnTo>
                        <a:pt x="0" y="3473"/>
                      </a:lnTo>
                      <a:lnTo>
                        <a:pt x="3125" y="5951"/>
                      </a:lnTo>
                      <a:lnTo>
                        <a:pt x="4375" y="6448"/>
                      </a:lnTo>
                      <a:lnTo>
                        <a:pt x="5626" y="5951"/>
                      </a:lnTo>
                      <a:lnTo>
                        <a:pt x="6249" y="4959"/>
                      </a:lnTo>
                      <a:lnTo>
                        <a:pt x="8126" y="4466"/>
                      </a:lnTo>
                      <a:lnTo>
                        <a:pt x="10000" y="3473"/>
                      </a:lnTo>
                      <a:lnTo>
                        <a:pt x="10000" y="496"/>
                      </a:lnTo>
                      <a:lnTo>
                        <a:pt x="8160" y="2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" name="Freeform 1"/>
              <p:cNvSpPr/>
              <p:nvPr/>
            </p:nvSpPr>
            <p:spPr>
              <a:xfrm>
                <a:off x="17328558" y="8531748"/>
                <a:ext cx="349469" cy="536964"/>
              </a:xfrm>
              <a:custGeom>
                <a:avLst/>
                <a:gdLst>
                  <a:gd name="connsiteX0" fmla="*/ 119331 w 349469"/>
                  <a:gd name="connsiteY0" fmla="*/ 8523 h 511394"/>
                  <a:gd name="connsiteX1" fmla="*/ 119331 w 349469"/>
                  <a:gd name="connsiteY1" fmla="*/ 102279 h 511394"/>
                  <a:gd name="connsiteX2" fmla="*/ 0 w 349469"/>
                  <a:gd name="connsiteY2" fmla="*/ 375022 h 511394"/>
                  <a:gd name="connsiteX3" fmla="*/ 17048 w 349469"/>
                  <a:gd name="connsiteY3" fmla="*/ 511394 h 511394"/>
                  <a:gd name="connsiteX4" fmla="*/ 17048 w 349469"/>
                  <a:gd name="connsiteY4" fmla="*/ 511394 h 511394"/>
                  <a:gd name="connsiteX5" fmla="*/ 110808 w 349469"/>
                  <a:gd name="connsiteY5" fmla="*/ 434684 h 511394"/>
                  <a:gd name="connsiteX6" fmla="*/ 93760 w 349469"/>
                  <a:gd name="connsiteY6" fmla="*/ 323883 h 511394"/>
                  <a:gd name="connsiteX7" fmla="*/ 170473 w 349469"/>
                  <a:gd name="connsiteY7" fmla="*/ 298313 h 511394"/>
                  <a:gd name="connsiteX8" fmla="*/ 213091 w 349469"/>
                  <a:gd name="connsiteY8" fmla="*/ 409115 h 511394"/>
                  <a:gd name="connsiteX9" fmla="*/ 298328 w 349469"/>
                  <a:gd name="connsiteY9" fmla="*/ 400592 h 511394"/>
                  <a:gd name="connsiteX10" fmla="*/ 315375 w 349469"/>
                  <a:gd name="connsiteY10" fmla="*/ 306836 h 511394"/>
                  <a:gd name="connsiteX11" fmla="*/ 298328 w 349469"/>
                  <a:gd name="connsiteY11" fmla="*/ 178988 h 511394"/>
                  <a:gd name="connsiteX12" fmla="*/ 349469 w 349469"/>
                  <a:gd name="connsiteY12" fmla="*/ 102279 h 511394"/>
                  <a:gd name="connsiteX13" fmla="*/ 349469 w 349469"/>
                  <a:gd name="connsiteY13" fmla="*/ 102279 h 511394"/>
                  <a:gd name="connsiteX14" fmla="*/ 289804 w 349469"/>
                  <a:gd name="connsiteY14" fmla="*/ 0 h 511394"/>
                  <a:gd name="connsiteX15" fmla="*/ 119331 w 349469"/>
                  <a:gd name="connsiteY15" fmla="*/ 8523 h 511394"/>
                  <a:gd name="connsiteX0" fmla="*/ 119331 w 349469"/>
                  <a:gd name="connsiteY0" fmla="*/ 34093 h 536964"/>
                  <a:gd name="connsiteX1" fmla="*/ 119331 w 349469"/>
                  <a:gd name="connsiteY1" fmla="*/ 127849 h 536964"/>
                  <a:gd name="connsiteX2" fmla="*/ 0 w 349469"/>
                  <a:gd name="connsiteY2" fmla="*/ 400592 h 536964"/>
                  <a:gd name="connsiteX3" fmla="*/ 17048 w 349469"/>
                  <a:gd name="connsiteY3" fmla="*/ 536964 h 536964"/>
                  <a:gd name="connsiteX4" fmla="*/ 17048 w 349469"/>
                  <a:gd name="connsiteY4" fmla="*/ 536964 h 536964"/>
                  <a:gd name="connsiteX5" fmla="*/ 110808 w 349469"/>
                  <a:gd name="connsiteY5" fmla="*/ 460254 h 536964"/>
                  <a:gd name="connsiteX6" fmla="*/ 93760 w 349469"/>
                  <a:gd name="connsiteY6" fmla="*/ 349453 h 536964"/>
                  <a:gd name="connsiteX7" fmla="*/ 170473 w 349469"/>
                  <a:gd name="connsiteY7" fmla="*/ 323883 h 536964"/>
                  <a:gd name="connsiteX8" fmla="*/ 213091 w 349469"/>
                  <a:gd name="connsiteY8" fmla="*/ 434685 h 536964"/>
                  <a:gd name="connsiteX9" fmla="*/ 298328 w 349469"/>
                  <a:gd name="connsiteY9" fmla="*/ 426162 h 536964"/>
                  <a:gd name="connsiteX10" fmla="*/ 315375 w 349469"/>
                  <a:gd name="connsiteY10" fmla="*/ 332406 h 536964"/>
                  <a:gd name="connsiteX11" fmla="*/ 298328 w 349469"/>
                  <a:gd name="connsiteY11" fmla="*/ 204558 h 536964"/>
                  <a:gd name="connsiteX12" fmla="*/ 349469 w 349469"/>
                  <a:gd name="connsiteY12" fmla="*/ 127849 h 536964"/>
                  <a:gd name="connsiteX13" fmla="*/ 349469 w 349469"/>
                  <a:gd name="connsiteY13" fmla="*/ 127849 h 536964"/>
                  <a:gd name="connsiteX14" fmla="*/ 332422 w 349469"/>
                  <a:gd name="connsiteY14" fmla="*/ 0 h 536964"/>
                  <a:gd name="connsiteX15" fmla="*/ 119331 w 349469"/>
                  <a:gd name="connsiteY15" fmla="*/ 34093 h 53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9469" h="536964">
                    <a:moveTo>
                      <a:pt x="119331" y="34093"/>
                    </a:moveTo>
                    <a:lnTo>
                      <a:pt x="119331" y="127849"/>
                    </a:lnTo>
                    <a:lnTo>
                      <a:pt x="0" y="400592"/>
                    </a:lnTo>
                    <a:lnTo>
                      <a:pt x="17048" y="536964"/>
                    </a:lnTo>
                    <a:lnTo>
                      <a:pt x="17048" y="536964"/>
                    </a:lnTo>
                    <a:lnTo>
                      <a:pt x="110808" y="460254"/>
                    </a:lnTo>
                    <a:lnTo>
                      <a:pt x="93760" y="349453"/>
                    </a:lnTo>
                    <a:lnTo>
                      <a:pt x="170473" y="323883"/>
                    </a:lnTo>
                    <a:lnTo>
                      <a:pt x="213091" y="434685"/>
                    </a:lnTo>
                    <a:lnTo>
                      <a:pt x="298328" y="426162"/>
                    </a:lnTo>
                    <a:lnTo>
                      <a:pt x="315375" y="332406"/>
                    </a:lnTo>
                    <a:lnTo>
                      <a:pt x="298328" y="204558"/>
                    </a:lnTo>
                    <a:lnTo>
                      <a:pt x="349469" y="127849"/>
                    </a:lnTo>
                    <a:lnTo>
                      <a:pt x="349469" y="127849"/>
                    </a:lnTo>
                    <a:lnTo>
                      <a:pt x="332422" y="0"/>
                    </a:lnTo>
                    <a:lnTo>
                      <a:pt x="119331" y="3409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8" name="Group 397"/>
            <p:cNvGrpSpPr/>
            <p:nvPr/>
          </p:nvGrpSpPr>
          <p:grpSpPr>
            <a:xfrm>
              <a:off x="18055325" y="1565275"/>
              <a:ext cx="1091443" cy="641729"/>
              <a:chOff x="9686925" y="1565275"/>
              <a:chExt cx="1091443" cy="641729"/>
            </a:xfrm>
          </p:grpSpPr>
          <p:sp>
            <p:nvSpPr>
              <p:cNvPr id="399" name="Freeform 398"/>
              <p:cNvSpPr/>
              <p:nvPr/>
            </p:nvSpPr>
            <p:spPr>
              <a:xfrm>
                <a:off x="10724060" y="2122823"/>
                <a:ext cx="54308" cy="84181"/>
              </a:xfrm>
              <a:custGeom>
                <a:avLst/>
                <a:gdLst>
                  <a:gd name="connsiteX0" fmla="*/ 0 w 73197"/>
                  <a:gd name="connsiteY0" fmla="*/ 95161 h 113461"/>
                  <a:gd name="connsiteX1" fmla="*/ 29279 w 73197"/>
                  <a:gd name="connsiteY1" fmla="*/ 113461 h 113461"/>
                  <a:gd name="connsiteX2" fmla="*/ 29279 w 73197"/>
                  <a:gd name="connsiteY2" fmla="*/ 113461 h 113461"/>
                  <a:gd name="connsiteX3" fmla="*/ 73197 w 73197"/>
                  <a:gd name="connsiteY3" fmla="*/ 51240 h 113461"/>
                  <a:gd name="connsiteX4" fmla="*/ 58558 w 73197"/>
                  <a:gd name="connsiteY4" fmla="*/ 0 h 113461"/>
                  <a:gd name="connsiteX5" fmla="*/ 7320 w 73197"/>
                  <a:gd name="connsiteY5" fmla="*/ 18300 h 113461"/>
                  <a:gd name="connsiteX6" fmla="*/ 0 w 73197"/>
                  <a:gd name="connsiteY6" fmla="*/ 95161 h 1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197" h="113461">
                    <a:moveTo>
                      <a:pt x="0" y="95161"/>
                    </a:moveTo>
                    <a:lnTo>
                      <a:pt x="29279" y="113461"/>
                    </a:lnTo>
                    <a:lnTo>
                      <a:pt x="29279" y="113461"/>
                    </a:lnTo>
                    <a:lnTo>
                      <a:pt x="73197" y="51240"/>
                    </a:lnTo>
                    <a:lnTo>
                      <a:pt x="58558" y="0"/>
                    </a:lnTo>
                    <a:lnTo>
                      <a:pt x="7320" y="18300"/>
                    </a:lnTo>
                    <a:lnTo>
                      <a:pt x="0" y="9516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Freeform 399"/>
              <p:cNvSpPr>
                <a:spLocks noChangeAspect="1"/>
              </p:cNvSpPr>
              <p:nvPr/>
            </p:nvSpPr>
            <p:spPr>
              <a:xfrm>
                <a:off x="10678653" y="2087828"/>
                <a:ext cx="27430" cy="50640"/>
              </a:xfrm>
              <a:custGeom>
                <a:avLst/>
                <a:gdLst>
                  <a:gd name="connsiteX0" fmla="*/ 60934 w 166766"/>
                  <a:gd name="connsiteY0" fmla="*/ 0 h 307883"/>
                  <a:gd name="connsiteX1" fmla="*/ 22449 w 166766"/>
                  <a:gd name="connsiteY1" fmla="*/ 86592 h 307883"/>
                  <a:gd name="connsiteX2" fmla="*/ 0 w 166766"/>
                  <a:gd name="connsiteY2" fmla="*/ 179598 h 307883"/>
                  <a:gd name="connsiteX3" fmla="*/ 35277 w 166766"/>
                  <a:gd name="connsiteY3" fmla="*/ 256569 h 307883"/>
                  <a:gd name="connsiteX4" fmla="*/ 70555 w 166766"/>
                  <a:gd name="connsiteY4" fmla="*/ 307883 h 307883"/>
                  <a:gd name="connsiteX5" fmla="*/ 115454 w 166766"/>
                  <a:gd name="connsiteY5" fmla="*/ 307883 h 307883"/>
                  <a:gd name="connsiteX6" fmla="*/ 153938 w 166766"/>
                  <a:gd name="connsiteY6" fmla="*/ 211670 h 307883"/>
                  <a:gd name="connsiteX7" fmla="*/ 166766 w 166766"/>
                  <a:gd name="connsiteY7" fmla="*/ 118663 h 307883"/>
                  <a:gd name="connsiteX8" fmla="*/ 121868 w 166766"/>
                  <a:gd name="connsiteY8" fmla="*/ 48107 h 307883"/>
                  <a:gd name="connsiteX9" fmla="*/ 60934 w 166766"/>
                  <a:gd name="connsiteY9" fmla="*/ 0 h 30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766" h="307883">
                    <a:moveTo>
                      <a:pt x="60934" y="0"/>
                    </a:moveTo>
                    <a:lnTo>
                      <a:pt x="22449" y="86592"/>
                    </a:lnTo>
                    <a:lnTo>
                      <a:pt x="0" y="179598"/>
                    </a:lnTo>
                    <a:lnTo>
                      <a:pt x="35277" y="256569"/>
                    </a:lnTo>
                    <a:lnTo>
                      <a:pt x="70555" y="307883"/>
                    </a:lnTo>
                    <a:lnTo>
                      <a:pt x="115454" y="307883"/>
                    </a:lnTo>
                    <a:lnTo>
                      <a:pt x="153938" y="211670"/>
                    </a:lnTo>
                    <a:lnTo>
                      <a:pt x="166766" y="118663"/>
                    </a:lnTo>
                    <a:lnTo>
                      <a:pt x="121868" y="48107"/>
                    </a:lnTo>
                    <a:lnTo>
                      <a:pt x="6093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Freeform 400"/>
              <p:cNvSpPr/>
              <p:nvPr/>
            </p:nvSpPr>
            <p:spPr>
              <a:xfrm>
                <a:off x="10490200" y="1844676"/>
                <a:ext cx="79375" cy="107950"/>
              </a:xfrm>
              <a:custGeom>
                <a:avLst/>
                <a:gdLst>
                  <a:gd name="connsiteX0" fmla="*/ 60325 w 79375"/>
                  <a:gd name="connsiteY0" fmla="*/ 104775 h 104775"/>
                  <a:gd name="connsiteX1" fmla="*/ 38100 w 79375"/>
                  <a:gd name="connsiteY1" fmla="*/ 66675 h 104775"/>
                  <a:gd name="connsiteX2" fmla="*/ 79375 w 79375"/>
                  <a:gd name="connsiteY2" fmla="*/ 47625 h 104775"/>
                  <a:gd name="connsiteX3" fmla="*/ 57150 w 79375"/>
                  <a:gd name="connsiteY3" fmla="*/ 0 h 104775"/>
                  <a:gd name="connsiteX4" fmla="*/ 0 w 79375"/>
                  <a:gd name="connsiteY4" fmla="*/ 22225 h 104775"/>
                  <a:gd name="connsiteX5" fmla="*/ 0 w 79375"/>
                  <a:gd name="connsiteY5" fmla="*/ 73025 h 104775"/>
                  <a:gd name="connsiteX6" fmla="*/ 60325 w 79375"/>
                  <a:gd name="connsiteY6" fmla="*/ 104775 h 104775"/>
                  <a:gd name="connsiteX0" fmla="*/ 60325 w 79375"/>
                  <a:gd name="connsiteY0" fmla="*/ 104775 h 107950"/>
                  <a:gd name="connsiteX1" fmla="*/ 38100 w 79375"/>
                  <a:gd name="connsiteY1" fmla="*/ 66675 h 107950"/>
                  <a:gd name="connsiteX2" fmla="*/ 79375 w 79375"/>
                  <a:gd name="connsiteY2" fmla="*/ 47625 h 107950"/>
                  <a:gd name="connsiteX3" fmla="*/ 57150 w 79375"/>
                  <a:gd name="connsiteY3" fmla="*/ 0 h 107950"/>
                  <a:gd name="connsiteX4" fmla="*/ 0 w 79375"/>
                  <a:gd name="connsiteY4" fmla="*/ 22225 h 107950"/>
                  <a:gd name="connsiteX5" fmla="*/ 0 w 79375"/>
                  <a:gd name="connsiteY5" fmla="*/ 107950 h 107950"/>
                  <a:gd name="connsiteX6" fmla="*/ 60325 w 79375"/>
                  <a:gd name="connsiteY6" fmla="*/ 104775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107950">
                    <a:moveTo>
                      <a:pt x="60325" y="104775"/>
                    </a:moveTo>
                    <a:lnTo>
                      <a:pt x="38100" y="66675"/>
                    </a:lnTo>
                    <a:lnTo>
                      <a:pt x="79375" y="47625"/>
                    </a:lnTo>
                    <a:lnTo>
                      <a:pt x="57150" y="0"/>
                    </a:lnTo>
                    <a:lnTo>
                      <a:pt x="0" y="22225"/>
                    </a:lnTo>
                    <a:lnTo>
                      <a:pt x="0" y="107950"/>
                    </a:lnTo>
                    <a:lnTo>
                      <a:pt x="60325" y="10477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Freeform 401"/>
              <p:cNvSpPr/>
              <p:nvPr/>
            </p:nvSpPr>
            <p:spPr>
              <a:xfrm>
                <a:off x="9750425" y="1565275"/>
                <a:ext cx="66675" cy="114300"/>
              </a:xfrm>
              <a:custGeom>
                <a:avLst/>
                <a:gdLst>
                  <a:gd name="connsiteX0" fmla="*/ 57150 w 76200"/>
                  <a:gd name="connsiteY0" fmla="*/ 0 h 114300"/>
                  <a:gd name="connsiteX1" fmla="*/ 76200 w 76200"/>
                  <a:gd name="connsiteY1" fmla="*/ 47625 h 114300"/>
                  <a:gd name="connsiteX2" fmla="*/ 50800 w 76200"/>
                  <a:gd name="connsiteY2" fmla="*/ 114300 h 114300"/>
                  <a:gd name="connsiteX3" fmla="*/ 0 w 76200"/>
                  <a:gd name="connsiteY3" fmla="*/ 104775 h 114300"/>
                  <a:gd name="connsiteX4" fmla="*/ 57150 w 76200"/>
                  <a:gd name="connsiteY4" fmla="*/ 0 h 114300"/>
                  <a:gd name="connsiteX0" fmla="*/ 47625 w 66675"/>
                  <a:gd name="connsiteY0" fmla="*/ 0 h 114300"/>
                  <a:gd name="connsiteX1" fmla="*/ 66675 w 66675"/>
                  <a:gd name="connsiteY1" fmla="*/ 47625 h 114300"/>
                  <a:gd name="connsiteX2" fmla="*/ 41275 w 66675"/>
                  <a:gd name="connsiteY2" fmla="*/ 114300 h 114300"/>
                  <a:gd name="connsiteX3" fmla="*/ 0 w 66675"/>
                  <a:gd name="connsiteY3" fmla="*/ 104775 h 114300"/>
                  <a:gd name="connsiteX4" fmla="*/ 47625 w 66675"/>
                  <a:gd name="connsiteY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114300">
                    <a:moveTo>
                      <a:pt x="47625" y="0"/>
                    </a:moveTo>
                    <a:lnTo>
                      <a:pt x="66675" y="47625"/>
                    </a:lnTo>
                    <a:lnTo>
                      <a:pt x="41275" y="114300"/>
                    </a:lnTo>
                    <a:lnTo>
                      <a:pt x="0" y="104775"/>
                    </a:lnTo>
                    <a:lnTo>
                      <a:pt x="476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3" name="Freeform 402"/>
              <p:cNvSpPr/>
              <p:nvPr/>
            </p:nvSpPr>
            <p:spPr>
              <a:xfrm>
                <a:off x="9686925" y="1660525"/>
                <a:ext cx="66675" cy="295275"/>
              </a:xfrm>
              <a:custGeom>
                <a:avLst/>
                <a:gdLst>
                  <a:gd name="connsiteX0" fmla="*/ 60325 w 60325"/>
                  <a:gd name="connsiteY0" fmla="*/ 0 h 269875"/>
                  <a:gd name="connsiteX1" fmla="*/ 60325 w 60325"/>
                  <a:gd name="connsiteY1" fmla="*/ 0 h 269875"/>
                  <a:gd name="connsiteX2" fmla="*/ 60325 w 60325"/>
                  <a:gd name="connsiteY2" fmla="*/ 269875 h 269875"/>
                  <a:gd name="connsiteX3" fmla="*/ 19050 w 60325"/>
                  <a:gd name="connsiteY3" fmla="*/ 171450 h 269875"/>
                  <a:gd name="connsiteX4" fmla="*/ 0 w 60325"/>
                  <a:gd name="connsiteY4" fmla="*/ 101600 h 269875"/>
                  <a:gd name="connsiteX5" fmla="*/ 60325 w 60325"/>
                  <a:gd name="connsiteY5" fmla="*/ 0 h 26987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9050 w 60325"/>
                  <a:gd name="connsiteY3" fmla="*/ 171450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5875 w 60325"/>
                  <a:gd name="connsiteY3" fmla="*/ 187325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6675 w 66675"/>
                  <a:gd name="connsiteY0" fmla="*/ 0 h 276225"/>
                  <a:gd name="connsiteX1" fmla="*/ 66675 w 66675"/>
                  <a:gd name="connsiteY1" fmla="*/ 0 h 276225"/>
                  <a:gd name="connsiteX2" fmla="*/ 66675 w 66675"/>
                  <a:gd name="connsiteY2" fmla="*/ 276225 h 276225"/>
                  <a:gd name="connsiteX3" fmla="*/ 22225 w 66675"/>
                  <a:gd name="connsiteY3" fmla="*/ 187325 h 276225"/>
                  <a:gd name="connsiteX4" fmla="*/ 0 w 66675"/>
                  <a:gd name="connsiteY4" fmla="*/ 123825 h 276225"/>
                  <a:gd name="connsiteX5" fmla="*/ 66675 w 66675"/>
                  <a:gd name="connsiteY5" fmla="*/ 0 h 276225"/>
                  <a:gd name="connsiteX0" fmla="*/ 66675 w 104775"/>
                  <a:gd name="connsiteY0" fmla="*/ 0 h 247650"/>
                  <a:gd name="connsiteX1" fmla="*/ 66675 w 104775"/>
                  <a:gd name="connsiteY1" fmla="*/ 0 h 247650"/>
                  <a:gd name="connsiteX2" fmla="*/ 104775 w 104775"/>
                  <a:gd name="connsiteY2" fmla="*/ 247650 h 247650"/>
                  <a:gd name="connsiteX3" fmla="*/ 22225 w 104775"/>
                  <a:gd name="connsiteY3" fmla="*/ 187325 h 247650"/>
                  <a:gd name="connsiteX4" fmla="*/ 0 w 104775"/>
                  <a:gd name="connsiteY4" fmla="*/ 123825 h 247650"/>
                  <a:gd name="connsiteX5" fmla="*/ 66675 w 104775"/>
                  <a:gd name="connsiteY5" fmla="*/ 0 h 247650"/>
                  <a:gd name="connsiteX0" fmla="*/ 66675 w 66675"/>
                  <a:gd name="connsiteY0" fmla="*/ 0 h 295275"/>
                  <a:gd name="connsiteX1" fmla="*/ 66675 w 66675"/>
                  <a:gd name="connsiteY1" fmla="*/ 0 h 295275"/>
                  <a:gd name="connsiteX2" fmla="*/ 57150 w 66675"/>
                  <a:gd name="connsiteY2" fmla="*/ 295275 h 295275"/>
                  <a:gd name="connsiteX3" fmla="*/ 22225 w 66675"/>
                  <a:gd name="connsiteY3" fmla="*/ 187325 h 295275"/>
                  <a:gd name="connsiteX4" fmla="*/ 0 w 66675"/>
                  <a:gd name="connsiteY4" fmla="*/ 123825 h 295275"/>
                  <a:gd name="connsiteX5" fmla="*/ 66675 w 66675"/>
                  <a:gd name="connsiteY5" fmla="*/ 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295275">
                    <a:moveTo>
                      <a:pt x="66675" y="0"/>
                    </a:moveTo>
                    <a:lnTo>
                      <a:pt x="66675" y="0"/>
                    </a:lnTo>
                    <a:lnTo>
                      <a:pt x="57150" y="295275"/>
                    </a:lnTo>
                    <a:lnTo>
                      <a:pt x="22225" y="187325"/>
                    </a:lnTo>
                    <a:lnTo>
                      <a:pt x="0" y="123825"/>
                    </a:lnTo>
                    <a:lnTo>
                      <a:pt x="66675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10" name="Rectangle 409"/>
          <p:cNvSpPr/>
          <p:nvPr/>
        </p:nvSpPr>
        <p:spPr>
          <a:xfrm>
            <a:off x="0" y="0"/>
            <a:ext cx="8764286" cy="6350000"/>
          </a:xfrm>
          <a:prstGeom prst="rect">
            <a:avLst/>
          </a:prstGeom>
          <a:gradFill flip="none" rotWithShape="1">
            <a:gsLst>
              <a:gs pos="79000">
                <a:schemeClr val="bg1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8" name="Rectangle 407"/>
          <p:cNvSpPr/>
          <p:nvPr/>
        </p:nvSpPr>
        <p:spPr>
          <a:xfrm>
            <a:off x="952308" y="577791"/>
            <a:ext cx="11239692" cy="571056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" name="Picture 4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339"/>
            <a:ext cx="864108" cy="576072"/>
          </a:xfrm>
          <a:prstGeom prst="rect">
            <a:avLst/>
          </a:prstGeom>
        </p:spPr>
      </p:pic>
      <p:sp>
        <p:nvSpPr>
          <p:cNvPr id="810" name="TextBox 809"/>
          <p:cNvSpPr txBox="1"/>
          <p:nvPr/>
        </p:nvSpPr>
        <p:spPr>
          <a:xfrm>
            <a:off x="1105241" y="633200"/>
            <a:ext cx="10888317" cy="5957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EUROPEAN FEDERATION OF PHARMA INDUSTRIES AND ASSOCIATIONS</a:t>
            </a:r>
          </a:p>
        </p:txBody>
      </p:sp>
      <p:sp>
        <p:nvSpPr>
          <p:cNvPr id="404" name="Rectangle 40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ectangle 40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406" name="Straight Connector 40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7" name="Rectangle 40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78339"/>
            <a:ext cx="868387" cy="572430"/>
            <a:chOff x="1659228" y="1464542"/>
            <a:chExt cx="868387" cy="572430"/>
          </a:xfrm>
        </p:grpSpPr>
        <p:sp>
          <p:nvSpPr>
            <p:cNvPr id="5" name="Rectangle 4"/>
            <p:cNvSpPr/>
            <p:nvPr/>
          </p:nvSpPr>
          <p:spPr>
            <a:xfrm>
              <a:off x="1659228" y="1464542"/>
              <a:ext cx="868387" cy="572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8" name="Picture 417" descr="efpia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45" y="1574641"/>
              <a:ext cx="597952" cy="352232"/>
            </a:xfrm>
            <a:prstGeom prst="rect">
              <a:avLst/>
            </a:prstGeom>
          </p:spPr>
        </p:pic>
      </p:grpSp>
      <p:sp>
        <p:nvSpPr>
          <p:cNvPr id="419" name="TextBox 418"/>
          <p:cNvSpPr txBox="1"/>
          <p:nvPr/>
        </p:nvSpPr>
        <p:spPr>
          <a:xfrm>
            <a:off x="1105241" y="2242900"/>
            <a:ext cx="4599637" cy="16694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3000"/>
              </a:spcBef>
            </a:pPr>
            <a:r>
              <a:rPr lang="en-US" sz="3200" b="1" dirty="0" smtClean="0">
                <a:solidFill>
                  <a:srgbClr val="002C5F"/>
                </a:solidFill>
                <a:latin typeface="Arial"/>
                <a:cs typeface="Arial"/>
              </a:rPr>
              <a:t>EFPIA files complaint against French law promoting off-label Avastin use</a:t>
            </a:r>
            <a:endParaRPr lang="en-US" sz="32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648805"/>
      </p:ext>
    </p:extLst>
  </p:cSld>
  <p:clrMapOvr>
    <a:masterClrMapping/>
  </p:clrMapOvr>
  <p:transition spd="slow" advClick="0" advTm="3500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roup 410"/>
          <p:cNvGrpSpPr>
            <a:grpSpLocks noChangeAspect="1"/>
          </p:cNvGrpSpPr>
          <p:nvPr/>
        </p:nvGrpSpPr>
        <p:grpSpPr>
          <a:xfrm>
            <a:off x="3150787" y="348247"/>
            <a:ext cx="16732807" cy="9518904"/>
            <a:chOff x="5798339" y="-4052478"/>
            <a:chExt cx="20960210" cy="11923776"/>
          </a:xfrm>
          <a:solidFill>
            <a:schemeClr val="bg1">
              <a:lumMod val="65000"/>
            </a:schemeClr>
          </a:solidFill>
          <a:effectLst/>
        </p:grpSpPr>
        <p:grpSp>
          <p:nvGrpSpPr>
            <p:cNvPr id="412" name="Group 411"/>
            <p:cNvGrpSpPr/>
            <p:nvPr/>
          </p:nvGrpSpPr>
          <p:grpSpPr>
            <a:xfrm>
              <a:off x="5798339" y="-4052478"/>
              <a:ext cx="20960210" cy="11923776"/>
              <a:chOff x="5368747" y="896112"/>
              <a:chExt cx="20960210" cy="11923776"/>
            </a:xfrm>
            <a:grpFill/>
          </p:grpSpPr>
          <p:grpSp>
            <p:nvGrpSpPr>
              <p:cNvPr id="419" name="Group 418"/>
              <p:cNvGrpSpPr>
                <a:grpSpLocks noChangeAspect="1"/>
              </p:cNvGrpSpPr>
              <p:nvPr/>
            </p:nvGrpSpPr>
            <p:grpSpPr>
              <a:xfrm>
                <a:off x="5368747" y="896112"/>
                <a:ext cx="20960210" cy="11923776"/>
                <a:chOff x="220663" y="1549400"/>
                <a:chExt cx="8758237" cy="4683125"/>
              </a:xfrm>
              <a:grpFill/>
            </p:grpSpPr>
            <p:sp>
              <p:nvSpPr>
                <p:cNvPr id="421" name="Freeform 321"/>
                <p:cNvSpPr>
                  <a:spLocks/>
                </p:cNvSpPr>
                <p:nvPr/>
              </p:nvSpPr>
              <p:spPr bwMode="auto">
                <a:xfrm rot="730076">
                  <a:off x="4227513" y="3382963"/>
                  <a:ext cx="360362" cy="282575"/>
                </a:xfrm>
                <a:custGeom>
                  <a:avLst/>
                  <a:gdLst>
                    <a:gd name="T0" fmla="*/ 2147483647 w 10000"/>
                    <a:gd name="T1" fmla="*/ 2147483647 h 10009"/>
                    <a:gd name="T2" fmla="*/ 2147483647 w 10000"/>
                    <a:gd name="T3" fmla="*/ 2147483647 h 10009"/>
                    <a:gd name="T4" fmla="*/ 2147483647 w 10000"/>
                    <a:gd name="T5" fmla="*/ 2147483647 h 10009"/>
                    <a:gd name="T6" fmla="*/ 2147483647 w 10000"/>
                    <a:gd name="T7" fmla="*/ 2147483647 h 10009"/>
                    <a:gd name="T8" fmla="*/ 2147483647 w 10000"/>
                    <a:gd name="T9" fmla="*/ 2147483647 h 10009"/>
                    <a:gd name="T10" fmla="*/ 2147483647 w 10000"/>
                    <a:gd name="T11" fmla="*/ 2147483647 h 10009"/>
                    <a:gd name="T12" fmla="*/ 2147483647 w 10000"/>
                    <a:gd name="T13" fmla="*/ 161364554 h 10009"/>
                    <a:gd name="T14" fmla="*/ 2147483647 w 10000"/>
                    <a:gd name="T15" fmla="*/ 2147483647 h 10009"/>
                    <a:gd name="T16" fmla="*/ 2147483647 w 10000"/>
                    <a:gd name="T17" fmla="*/ 161364554 h 10009"/>
                    <a:gd name="T18" fmla="*/ 2147483647 w 10000"/>
                    <a:gd name="T19" fmla="*/ 2147483647 h 10009"/>
                    <a:gd name="T20" fmla="*/ 0 w 10000"/>
                    <a:gd name="T21" fmla="*/ 2147483647 h 10009"/>
                    <a:gd name="T22" fmla="*/ 2147483647 w 10000"/>
                    <a:gd name="T23" fmla="*/ 2147483647 h 10009"/>
                    <a:gd name="T24" fmla="*/ 2147483647 w 10000"/>
                    <a:gd name="T25" fmla="*/ 2147483647 h 10009"/>
                    <a:gd name="T26" fmla="*/ 2147483647 w 10000"/>
                    <a:gd name="T27" fmla="*/ 2147483647 h 10009"/>
                    <a:gd name="T28" fmla="*/ 2147483647 w 10000"/>
                    <a:gd name="T29" fmla="*/ 2147483647 h 10009"/>
                    <a:gd name="T30" fmla="*/ 2147483647 w 10000"/>
                    <a:gd name="T31" fmla="*/ 2147483647 h 10009"/>
                    <a:gd name="T32" fmla="*/ 2147483647 w 10000"/>
                    <a:gd name="T33" fmla="*/ 2147483647 h 10009"/>
                    <a:gd name="T34" fmla="*/ 2147483647 w 10000"/>
                    <a:gd name="T35" fmla="*/ 2147483647 h 10009"/>
                    <a:gd name="T36" fmla="*/ 2147483647 w 10000"/>
                    <a:gd name="T37" fmla="*/ 2147483647 h 10009"/>
                    <a:gd name="T38" fmla="*/ 2147483647 w 10000"/>
                    <a:gd name="T39" fmla="*/ 2147483647 h 10009"/>
                    <a:gd name="T40" fmla="*/ 2147483647 w 10000"/>
                    <a:gd name="T41" fmla="*/ 2147483647 h 10009"/>
                    <a:gd name="T42" fmla="*/ 2147483647 w 10000"/>
                    <a:gd name="T43" fmla="*/ 2147483647 h 10009"/>
                    <a:gd name="T44" fmla="*/ 2147483647 w 10000"/>
                    <a:gd name="T45" fmla="*/ 2147483647 h 10009"/>
                    <a:gd name="T46" fmla="*/ 2147483647 w 10000"/>
                    <a:gd name="T47" fmla="*/ 2147483647 h 10009"/>
                    <a:gd name="T48" fmla="*/ 2147483647 w 10000"/>
                    <a:gd name="T49" fmla="*/ 2147483647 h 10009"/>
                    <a:gd name="T50" fmla="*/ 2147483647 w 10000"/>
                    <a:gd name="T51" fmla="*/ 2147483647 h 10009"/>
                    <a:gd name="T52" fmla="*/ 2147483647 w 10000"/>
                    <a:gd name="T53" fmla="*/ 2147483647 h 10009"/>
                    <a:gd name="T54" fmla="*/ 2147483647 w 10000"/>
                    <a:gd name="T55" fmla="*/ 2147483647 h 10009"/>
                    <a:gd name="T56" fmla="*/ 2147483647 w 10000"/>
                    <a:gd name="T57" fmla="*/ 2147483647 h 10009"/>
                    <a:gd name="T58" fmla="*/ 2147483647 w 10000"/>
                    <a:gd name="T59" fmla="*/ 2147483647 h 10009"/>
                    <a:gd name="T60" fmla="*/ 2147483647 w 10000"/>
                    <a:gd name="T61" fmla="*/ 2147483647 h 10009"/>
                    <a:gd name="T62" fmla="*/ 2147483647 w 10000"/>
                    <a:gd name="T63" fmla="*/ 2147483647 h 10009"/>
                    <a:gd name="T64" fmla="*/ 2147483647 w 10000"/>
                    <a:gd name="T65" fmla="*/ 2147483647 h 10009"/>
                    <a:gd name="T66" fmla="*/ 2147483647 w 10000"/>
                    <a:gd name="T67" fmla="*/ 2147483647 h 10009"/>
                    <a:gd name="T68" fmla="*/ 2147483647 w 10000"/>
                    <a:gd name="T69" fmla="*/ 2147483647 h 10009"/>
                    <a:gd name="T70" fmla="*/ 2147483647 w 10000"/>
                    <a:gd name="T71" fmla="*/ 2147483647 h 10009"/>
                    <a:gd name="T72" fmla="*/ 2147483647 w 10000"/>
                    <a:gd name="T73" fmla="*/ 2147483647 h 10009"/>
                    <a:gd name="T74" fmla="*/ 2147483647 w 10000"/>
                    <a:gd name="T75" fmla="*/ 2147483647 h 10009"/>
                    <a:gd name="T76" fmla="*/ 2147483647 w 10000"/>
                    <a:gd name="T77" fmla="*/ 2147483647 h 10009"/>
                    <a:gd name="T78" fmla="*/ 2147483647 w 10000"/>
                    <a:gd name="T79" fmla="*/ 2147483647 h 10009"/>
                    <a:gd name="T80" fmla="*/ 2147483647 w 10000"/>
                    <a:gd name="T81" fmla="*/ 2147483647 h 1000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9">
                      <a:moveTo>
                        <a:pt x="9121" y="1479"/>
                      </a:moveTo>
                      <a:cubicBezTo>
                        <a:pt x="8949" y="1545"/>
                        <a:pt x="8960" y="1470"/>
                        <a:pt x="8734" y="1437"/>
                      </a:cubicBezTo>
                      <a:cubicBezTo>
                        <a:pt x="8508" y="1404"/>
                        <a:pt x="8010" y="1295"/>
                        <a:pt x="7765" y="1279"/>
                      </a:cubicBezTo>
                      <a:cubicBezTo>
                        <a:pt x="7520" y="1263"/>
                        <a:pt x="7390" y="1332"/>
                        <a:pt x="7261" y="1342"/>
                      </a:cubicBezTo>
                      <a:cubicBezTo>
                        <a:pt x="7132" y="1353"/>
                        <a:pt x="7098" y="1443"/>
                        <a:pt x="6991" y="1342"/>
                      </a:cubicBezTo>
                      <a:cubicBezTo>
                        <a:pt x="6884" y="1241"/>
                        <a:pt x="6742" y="937"/>
                        <a:pt x="6618" y="734"/>
                      </a:cubicBezTo>
                      <a:cubicBezTo>
                        <a:pt x="5577" y="492"/>
                        <a:pt x="4284" y="74"/>
                        <a:pt x="3495" y="9"/>
                      </a:cubicBezTo>
                      <a:cubicBezTo>
                        <a:pt x="2706" y="-56"/>
                        <a:pt x="2420" y="231"/>
                        <a:pt x="1882" y="342"/>
                      </a:cubicBezTo>
                      <a:lnTo>
                        <a:pt x="1345" y="9"/>
                      </a:lnTo>
                      <a:lnTo>
                        <a:pt x="806" y="342"/>
                      </a:lnTo>
                      <a:cubicBezTo>
                        <a:pt x="806" y="342"/>
                        <a:pt x="268" y="1009"/>
                        <a:pt x="0" y="1009"/>
                      </a:cubicBezTo>
                      <a:lnTo>
                        <a:pt x="538" y="2676"/>
                      </a:lnTo>
                      <a:lnTo>
                        <a:pt x="1076" y="2009"/>
                      </a:lnTo>
                      <a:lnTo>
                        <a:pt x="2151" y="2342"/>
                      </a:lnTo>
                      <a:lnTo>
                        <a:pt x="2421" y="2676"/>
                      </a:lnTo>
                      <a:lnTo>
                        <a:pt x="2688" y="3009"/>
                      </a:lnTo>
                      <a:cubicBezTo>
                        <a:pt x="2600" y="3342"/>
                        <a:pt x="2510" y="3676"/>
                        <a:pt x="2421" y="4009"/>
                      </a:cubicBezTo>
                      <a:cubicBezTo>
                        <a:pt x="2330" y="4565"/>
                        <a:pt x="2241" y="5120"/>
                        <a:pt x="2151" y="5676"/>
                      </a:cubicBezTo>
                      <a:cubicBezTo>
                        <a:pt x="2062" y="6009"/>
                        <a:pt x="1971" y="6343"/>
                        <a:pt x="1882" y="6676"/>
                      </a:cubicBezTo>
                      <a:lnTo>
                        <a:pt x="1882" y="7342"/>
                      </a:lnTo>
                      <a:cubicBezTo>
                        <a:pt x="1882" y="7482"/>
                        <a:pt x="1889" y="7241"/>
                        <a:pt x="1884" y="7517"/>
                      </a:cubicBezTo>
                      <a:cubicBezTo>
                        <a:pt x="1879" y="7793"/>
                        <a:pt x="1882" y="7594"/>
                        <a:pt x="1882" y="7676"/>
                      </a:cubicBezTo>
                      <a:lnTo>
                        <a:pt x="1882" y="8009"/>
                      </a:lnTo>
                      <a:cubicBezTo>
                        <a:pt x="1792" y="8342"/>
                        <a:pt x="1703" y="8676"/>
                        <a:pt x="1613" y="9009"/>
                      </a:cubicBezTo>
                      <a:lnTo>
                        <a:pt x="2151" y="9009"/>
                      </a:lnTo>
                      <a:lnTo>
                        <a:pt x="3227" y="10009"/>
                      </a:lnTo>
                      <a:lnTo>
                        <a:pt x="4840" y="9342"/>
                      </a:lnTo>
                      <a:lnTo>
                        <a:pt x="6453" y="9009"/>
                      </a:lnTo>
                      <a:lnTo>
                        <a:pt x="7261" y="7676"/>
                      </a:lnTo>
                      <a:lnTo>
                        <a:pt x="8067" y="6342"/>
                      </a:lnTo>
                      <a:cubicBezTo>
                        <a:pt x="8067" y="6120"/>
                        <a:pt x="7941" y="6082"/>
                        <a:pt x="8067" y="5676"/>
                      </a:cubicBezTo>
                      <a:cubicBezTo>
                        <a:pt x="8193" y="5270"/>
                        <a:pt x="8503" y="4112"/>
                        <a:pt x="8822" y="3908"/>
                      </a:cubicBezTo>
                      <a:cubicBezTo>
                        <a:pt x="9185" y="3676"/>
                        <a:pt x="9126" y="3756"/>
                        <a:pt x="9189" y="3701"/>
                      </a:cubicBezTo>
                      <a:cubicBezTo>
                        <a:pt x="9252" y="3646"/>
                        <a:pt x="9284" y="3569"/>
                        <a:pt x="9318" y="3593"/>
                      </a:cubicBezTo>
                      <a:cubicBezTo>
                        <a:pt x="9388" y="3534"/>
                        <a:pt x="9296" y="3577"/>
                        <a:pt x="9415" y="3493"/>
                      </a:cubicBezTo>
                      <a:cubicBezTo>
                        <a:pt x="9534" y="3409"/>
                        <a:pt x="9908" y="3137"/>
                        <a:pt x="9969" y="2847"/>
                      </a:cubicBezTo>
                      <a:cubicBezTo>
                        <a:pt x="10030" y="2557"/>
                        <a:pt x="10018" y="1949"/>
                        <a:pt x="9783" y="1752"/>
                      </a:cubicBezTo>
                      <a:cubicBezTo>
                        <a:pt x="9774" y="1701"/>
                        <a:pt x="9763" y="1649"/>
                        <a:pt x="9754" y="1598"/>
                      </a:cubicBezTo>
                      <a:cubicBezTo>
                        <a:pt x="9738" y="1593"/>
                        <a:pt x="9576" y="1599"/>
                        <a:pt x="9561" y="1594"/>
                      </a:cubicBezTo>
                      <a:lnTo>
                        <a:pt x="9121" y="14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2" name="Freeform 322"/>
                <p:cNvSpPr>
                  <a:spLocks/>
                </p:cNvSpPr>
                <p:nvPr/>
              </p:nvSpPr>
              <p:spPr bwMode="auto">
                <a:xfrm rot="926903">
                  <a:off x="4237038" y="3402013"/>
                  <a:ext cx="90487" cy="198437"/>
                </a:xfrm>
                <a:custGeom>
                  <a:avLst/>
                  <a:gdLst>
                    <a:gd name="T0" fmla="*/ 426029799 w 10000"/>
                    <a:gd name="T1" fmla="*/ 2147483647 h 10437"/>
                    <a:gd name="T2" fmla="*/ 426029799 w 10000"/>
                    <a:gd name="T3" fmla="*/ 2147483647 h 10437"/>
                    <a:gd name="T4" fmla="*/ 441127138 w 10000"/>
                    <a:gd name="T5" fmla="*/ 2147483647 h 10437"/>
                    <a:gd name="T6" fmla="*/ 486896829 w 10000"/>
                    <a:gd name="T7" fmla="*/ 2147483647 h 10437"/>
                    <a:gd name="T8" fmla="*/ 486896829 w 10000"/>
                    <a:gd name="T9" fmla="*/ 2147483647 h 10437"/>
                    <a:gd name="T10" fmla="*/ 505393367 w 10000"/>
                    <a:gd name="T11" fmla="*/ 2147483647 h 10437"/>
                    <a:gd name="T12" fmla="*/ 547757218 w 10000"/>
                    <a:gd name="T13" fmla="*/ 2147483647 h 10437"/>
                    <a:gd name="T14" fmla="*/ 556948788 w 10000"/>
                    <a:gd name="T15" fmla="*/ 2147483647 h 10437"/>
                    <a:gd name="T16" fmla="*/ 608617535 w 10000"/>
                    <a:gd name="T17" fmla="*/ 2147483647 h 10437"/>
                    <a:gd name="T18" fmla="*/ 547757218 w 10000"/>
                    <a:gd name="T19" fmla="*/ 2147483647 h 10437"/>
                    <a:gd name="T20" fmla="*/ 486896829 w 10000"/>
                    <a:gd name="T21" fmla="*/ 1175804211 h 10437"/>
                    <a:gd name="T22" fmla="*/ 304309174 w 10000"/>
                    <a:gd name="T23" fmla="*/ 0 h 10437"/>
                    <a:gd name="T24" fmla="*/ 182587736 w 10000"/>
                    <a:gd name="T25" fmla="*/ 1175804211 h 10437"/>
                    <a:gd name="T26" fmla="*/ 121720705 w 10000"/>
                    <a:gd name="T27" fmla="*/ 2147483647 h 10437"/>
                    <a:gd name="T28" fmla="*/ 75167108 w 10000"/>
                    <a:gd name="T29" fmla="*/ 2147483647 h 10437"/>
                    <a:gd name="T30" fmla="*/ 121720705 w 10000"/>
                    <a:gd name="T31" fmla="*/ 2147483647 h 10437"/>
                    <a:gd name="T32" fmla="*/ 121720705 w 10000"/>
                    <a:gd name="T33" fmla="*/ 2147483647 h 10437"/>
                    <a:gd name="T34" fmla="*/ 13937767 w 10000"/>
                    <a:gd name="T35" fmla="*/ 2147483647 h 10437"/>
                    <a:gd name="T36" fmla="*/ 0 w 10000"/>
                    <a:gd name="T37" fmla="*/ 2147483647 h 10437"/>
                    <a:gd name="T38" fmla="*/ 39560971 w 10000"/>
                    <a:gd name="T39" fmla="*/ 2147483647 h 10437"/>
                    <a:gd name="T40" fmla="*/ 121720705 w 10000"/>
                    <a:gd name="T41" fmla="*/ 2147483647 h 10437"/>
                    <a:gd name="T42" fmla="*/ 68959129 w 10000"/>
                    <a:gd name="T43" fmla="*/ 2147483647 h 10437"/>
                    <a:gd name="T44" fmla="*/ 394566826 w 10000"/>
                    <a:gd name="T45" fmla="*/ 2147483647 h 10437"/>
                    <a:gd name="T46" fmla="*/ 436863210 w 10000"/>
                    <a:gd name="T47" fmla="*/ 2147483647 h 10437"/>
                    <a:gd name="T48" fmla="*/ 426029799 w 10000"/>
                    <a:gd name="T49" fmla="*/ 2147483647 h 10437"/>
                    <a:gd name="T50" fmla="*/ 426029799 w 10000"/>
                    <a:gd name="T51" fmla="*/ 2147483647 h 1043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0000" h="10437">
                      <a:moveTo>
                        <a:pt x="7000" y="8110"/>
                      </a:moveTo>
                      <a:lnTo>
                        <a:pt x="7000" y="7638"/>
                      </a:lnTo>
                      <a:cubicBezTo>
                        <a:pt x="7083" y="7334"/>
                        <a:pt x="7165" y="7030"/>
                        <a:pt x="7248" y="6726"/>
                      </a:cubicBezTo>
                      <a:lnTo>
                        <a:pt x="8000" y="5748"/>
                      </a:lnTo>
                      <a:lnTo>
                        <a:pt x="8000" y="5276"/>
                      </a:lnTo>
                      <a:cubicBezTo>
                        <a:pt x="8101" y="4899"/>
                        <a:pt x="8203" y="4522"/>
                        <a:pt x="8304" y="4145"/>
                      </a:cubicBezTo>
                      <a:lnTo>
                        <a:pt x="9000" y="3386"/>
                      </a:lnTo>
                      <a:cubicBezTo>
                        <a:pt x="9050" y="3079"/>
                        <a:pt x="9101" y="2772"/>
                        <a:pt x="9151" y="2465"/>
                      </a:cubicBezTo>
                      <a:lnTo>
                        <a:pt x="10000" y="1496"/>
                      </a:lnTo>
                      <a:lnTo>
                        <a:pt x="9000" y="1024"/>
                      </a:lnTo>
                      <a:lnTo>
                        <a:pt x="8000" y="472"/>
                      </a:lnTo>
                      <a:lnTo>
                        <a:pt x="5000" y="0"/>
                      </a:lnTo>
                      <a:lnTo>
                        <a:pt x="3000" y="472"/>
                      </a:lnTo>
                      <a:lnTo>
                        <a:pt x="2000" y="1024"/>
                      </a:lnTo>
                      <a:lnTo>
                        <a:pt x="1235" y="1429"/>
                      </a:lnTo>
                      <a:lnTo>
                        <a:pt x="2000" y="2913"/>
                      </a:lnTo>
                      <a:lnTo>
                        <a:pt x="2000" y="4803"/>
                      </a:lnTo>
                      <a:lnTo>
                        <a:pt x="229" y="6206"/>
                      </a:lnTo>
                      <a:cubicBezTo>
                        <a:pt x="153" y="6526"/>
                        <a:pt x="76" y="6845"/>
                        <a:pt x="0" y="7165"/>
                      </a:cubicBezTo>
                      <a:lnTo>
                        <a:pt x="650" y="7719"/>
                      </a:lnTo>
                      <a:lnTo>
                        <a:pt x="2000" y="7638"/>
                      </a:lnTo>
                      <a:lnTo>
                        <a:pt x="1133" y="10397"/>
                      </a:lnTo>
                      <a:lnTo>
                        <a:pt x="6483" y="10437"/>
                      </a:lnTo>
                      <a:cubicBezTo>
                        <a:pt x="6656" y="10000"/>
                        <a:pt x="7005" y="9867"/>
                        <a:pt x="7178" y="9430"/>
                      </a:cubicBezTo>
                      <a:cubicBezTo>
                        <a:pt x="7119" y="9305"/>
                        <a:pt x="7059" y="9180"/>
                        <a:pt x="7000" y="9055"/>
                      </a:cubicBezTo>
                      <a:lnTo>
                        <a:pt x="7000" y="81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3" name="Freeform 341"/>
                <p:cNvSpPr>
                  <a:spLocks/>
                </p:cNvSpPr>
                <p:nvPr/>
              </p:nvSpPr>
              <p:spPr bwMode="auto">
                <a:xfrm>
                  <a:off x="4767263" y="3276600"/>
                  <a:ext cx="190500" cy="84138"/>
                </a:xfrm>
                <a:custGeom>
                  <a:avLst/>
                  <a:gdLst>
                    <a:gd name="T0" fmla="*/ 2147483647 w 10000"/>
                    <a:gd name="T1" fmla="*/ 230353942 h 10000"/>
                    <a:gd name="T2" fmla="*/ 2147483647 w 10000"/>
                    <a:gd name="T3" fmla="*/ 153542679 h 10000"/>
                    <a:gd name="T4" fmla="*/ 2147483647 w 10000"/>
                    <a:gd name="T5" fmla="*/ 153542679 h 10000"/>
                    <a:gd name="T6" fmla="*/ 2147483647 w 10000"/>
                    <a:gd name="T7" fmla="*/ 76771339 h 10000"/>
                    <a:gd name="T8" fmla="*/ 2147483647 w 10000"/>
                    <a:gd name="T9" fmla="*/ 38383015 h 10000"/>
                    <a:gd name="T10" fmla="*/ 2147483647 w 10000"/>
                    <a:gd name="T11" fmla="*/ 38383015 h 10000"/>
                    <a:gd name="T12" fmla="*/ 2147483647 w 10000"/>
                    <a:gd name="T13" fmla="*/ 0 h 10000"/>
                    <a:gd name="T14" fmla="*/ 2147483647 w 10000"/>
                    <a:gd name="T15" fmla="*/ 38383015 h 10000"/>
                    <a:gd name="T16" fmla="*/ 2147483647 w 10000"/>
                    <a:gd name="T17" fmla="*/ 38383015 h 10000"/>
                    <a:gd name="T18" fmla="*/ 2147483647 w 10000"/>
                    <a:gd name="T19" fmla="*/ 76771339 h 10000"/>
                    <a:gd name="T20" fmla="*/ 2147483647 w 10000"/>
                    <a:gd name="T21" fmla="*/ 115154355 h 10000"/>
                    <a:gd name="T22" fmla="*/ 2147483647 w 10000"/>
                    <a:gd name="T23" fmla="*/ 191925686 h 10000"/>
                    <a:gd name="T24" fmla="*/ 2147483647 w 10000"/>
                    <a:gd name="T25" fmla="*/ 230353942 h 10000"/>
                    <a:gd name="T26" fmla="*/ 2147483647 w 10000"/>
                    <a:gd name="T27" fmla="*/ 230353942 h 10000"/>
                    <a:gd name="T28" fmla="*/ 2147483647 w 10000"/>
                    <a:gd name="T29" fmla="*/ 268737521 h 10000"/>
                    <a:gd name="T30" fmla="*/ 2147483647 w 10000"/>
                    <a:gd name="T31" fmla="*/ 268737521 h 10000"/>
                    <a:gd name="T32" fmla="*/ 1048843394 w 10000"/>
                    <a:gd name="T33" fmla="*/ 268737521 h 10000"/>
                    <a:gd name="T34" fmla="*/ 0 w 10000"/>
                    <a:gd name="T35" fmla="*/ 268737521 h 10000"/>
                    <a:gd name="T36" fmla="*/ 1048843394 w 10000"/>
                    <a:gd name="T37" fmla="*/ 307125281 h 10000"/>
                    <a:gd name="T38" fmla="*/ 2147483647 w 10000"/>
                    <a:gd name="T39" fmla="*/ 383896612 h 10000"/>
                    <a:gd name="T40" fmla="*/ 2147483647 w 10000"/>
                    <a:gd name="T41" fmla="*/ 422280200 h 10000"/>
                    <a:gd name="T42" fmla="*/ 2147483647 w 10000"/>
                    <a:gd name="T43" fmla="*/ 383896612 h 10000"/>
                    <a:gd name="T44" fmla="*/ 2147483647 w 10000"/>
                    <a:gd name="T45" fmla="*/ 383896612 h 10000"/>
                    <a:gd name="T46" fmla="*/ 2147483647 w 10000"/>
                    <a:gd name="T47" fmla="*/ 422280200 h 10000"/>
                    <a:gd name="T48" fmla="*/ 2147483647 w 10000"/>
                    <a:gd name="T49" fmla="*/ 422280200 h 10000"/>
                    <a:gd name="T50" fmla="*/ 2147483647 w 10000"/>
                    <a:gd name="T51" fmla="*/ 422280200 h 10000"/>
                    <a:gd name="T52" fmla="*/ 2147483647 w 10000"/>
                    <a:gd name="T53" fmla="*/ 345508860 h 10000"/>
                    <a:gd name="T54" fmla="*/ 2147483647 w 10000"/>
                    <a:gd name="T55" fmla="*/ 345508860 h 10000"/>
                    <a:gd name="T56" fmla="*/ 2147483647 w 10000"/>
                    <a:gd name="T57" fmla="*/ 230353942 h 1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0000" h="10000">
                      <a:moveTo>
                        <a:pt x="9583" y="5455"/>
                      </a:moveTo>
                      <a:lnTo>
                        <a:pt x="10000" y="3636"/>
                      </a:lnTo>
                      <a:lnTo>
                        <a:pt x="9583" y="1818"/>
                      </a:lnTo>
                      <a:lnTo>
                        <a:pt x="9583" y="909"/>
                      </a:lnTo>
                      <a:lnTo>
                        <a:pt x="9167" y="909"/>
                      </a:lnTo>
                      <a:lnTo>
                        <a:pt x="7500" y="0"/>
                      </a:lnTo>
                      <a:lnTo>
                        <a:pt x="7083" y="909"/>
                      </a:lnTo>
                      <a:lnTo>
                        <a:pt x="5833" y="909"/>
                      </a:lnTo>
                      <a:lnTo>
                        <a:pt x="5417" y="1818"/>
                      </a:lnTo>
                      <a:lnTo>
                        <a:pt x="4583" y="2727"/>
                      </a:lnTo>
                      <a:lnTo>
                        <a:pt x="5000" y="4545"/>
                      </a:lnTo>
                      <a:cubicBezTo>
                        <a:pt x="5000" y="4545"/>
                        <a:pt x="5000" y="5455"/>
                        <a:pt x="4583" y="5455"/>
                      </a:cubicBezTo>
                      <a:lnTo>
                        <a:pt x="4167" y="5455"/>
                      </a:lnTo>
                      <a:lnTo>
                        <a:pt x="2500" y="6364"/>
                      </a:lnTo>
                      <a:lnTo>
                        <a:pt x="1667" y="6364"/>
                      </a:lnTo>
                      <a:lnTo>
                        <a:pt x="417" y="6364"/>
                      </a:lnTo>
                      <a:lnTo>
                        <a:pt x="0" y="6364"/>
                      </a:lnTo>
                      <a:lnTo>
                        <a:pt x="417" y="7273"/>
                      </a:lnTo>
                      <a:lnTo>
                        <a:pt x="1250" y="9091"/>
                      </a:lnTo>
                      <a:lnTo>
                        <a:pt x="1667" y="10000"/>
                      </a:lnTo>
                      <a:lnTo>
                        <a:pt x="2083" y="9091"/>
                      </a:lnTo>
                      <a:lnTo>
                        <a:pt x="3750" y="9091"/>
                      </a:lnTo>
                      <a:lnTo>
                        <a:pt x="5417" y="10000"/>
                      </a:lnTo>
                      <a:lnTo>
                        <a:pt x="5833" y="10000"/>
                      </a:lnTo>
                      <a:lnTo>
                        <a:pt x="7500" y="10000"/>
                      </a:lnTo>
                      <a:lnTo>
                        <a:pt x="8750" y="8182"/>
                      </a:lnTo>
                      <a:lnTo>
                        <a:pt x="9167" y="8182"/>
                      </a:lnTo>
                      <a:cubicBezTo>
                        <a:pt x="9306" y="7273"/>
                        <a:pt x="9444" y="6364"/>
                        <a:pt x="9583" y="545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4" name="Freeform 342"/>
                <p:cNvSpPr>
                  <a:spLocks/>
                </p:cNvSpPr>
                <p:nvPr/>
              </p:nvSpPr>
              <p:spPr bwMode="auto">
                <a:xfrm rot="471028">
                  <a:off x="4440238" y="3171825"/>
                  <a:ext cx="304800" cy="293688"/>
                </a:xfrm>
                <a:custGeom>
                  <a:avLst/>
                  <a:gdLst>
                    <a:gd name="T0" fmla="*/ 2147483647 w 10043"/>
                    <a:gd name="T1" fmla="*/ 2147483647 h 10000"/>
                    <a:gd name="T2" fmla="*/ 2147483647 w 10043"/>
                    <a:gd name="T3" fmla="*/ 2147483647 h 10000"/>
                    <a:gd name="T4" fmla="*/ 2147483647 w 10043"/>
                    <a:gd name="T5" fmla="*/ 2147483647 h 10000"/>
                    <a:gd name="T6" fmla="*/ 2147483647 w 10043"/>
                    <a:gd name="T7" fmla="*/ 2147483647 h 10000"/>
                    <a:gd name="T8" fmla="*/ 2147483647 w 10043"/>
                    <a:gd name="T9" fmla="*/ 2147483647 h 10000"/>
                    <a:gd name="T10" fmla="*/ 2147483647 w 10043"/>
                    <a:gd name="T11" fmla="*/ 2147483647 h 10000"/>
                    <a:gd name="T12" fmla="*/ 2147483647 w 10043"/>
                    <a:gd name="T13" fmla="*/ 2147483647 h 10000"/>
                    <a:gd name="T14" fmla="*/ 2147483647 w 10043"/>
                    <a:gd name="T15" fmla="*/ 2147483647 h 10000"/>
                    <a:gd name="T16" fmla="*/ 2147483647 w 10043"/>
                    <a:gd name="T17" fmla="*/ 2147483647 h 10000"/>
                    <a:gd name="T18" fmla="*/ 2147483647 w 10043"/>
                    <a:gd name="T19" fmla="*/ 2147483647 h 10000"/>
                    <a:gd name="T20" fmla="*/ 2147483647 w 10043"/>
                    <a:gd name="T21" fmla="*/ 2147483647 h 10000"/>
                    <a:gd name="T22" fmla="*/ 2147483647 w 10043"/>
                    <a:gd name="T23" fmla="*/ 2147483647 h 10000"/>
                    <a:gd name="T24" fmla="*/ 2147483647 w 10043"/>
                    <a:gd name="T25" fmla="*/ 2147483647 h 10000"/>
                    <a:gd name="T26" fmla="*/ 2147483647 w 10043"/>
                    <a:gd name="T27" fmla="*/ 2147483647 h 10000"/>
                    <a:gd name="T28" fmla="*/ 2147483647 w 10043"/>
                    <a:gd name="T29" fmla="*/ 2147483647 h 10000"/>
                    <a:gd name="T30" fmla="*/ 2147483647 w 10043"/>
                    <a:gd name="T31" fmla="*/ 2147483647 h 10000"/>
                    <a:gd name="T32" fmla="*/ 2147483647 w 10043"/>
                    <a:gd name="T33" fmla="*/ 2147483647 h 10000"/>
                    <a:gd name="T34" fmla="*/ 2147483647 w 10043"/>
                    <a:gd name="T35" fmla="*/ 2147483647 h 10000"/>
                    <a:gd name="T36" fmla="*/ 2147483647 w 10043"/>
                    <a:gd name="T37" fmla="*/ 2147483647 h 10000"/>
                    <a:gd name="T38" fmla="*/ 2147483647 w 10043"/>
                    <a:gd name="T39" fmla="*/ 2147483647 h 10000"/>
                    <a:gd name="T40" fmla="*/ 2147483647 w 10043"/>
                    <a:gd name="T41" fmla="*/ 0 h 10000"/>
                    <a:gd name="T42" fmla="*/ 2147483647 w 10043"/>
                    <a:gd name="T43" fmla="*/ 2147483647 h 10000"/>
                    <a:gd name="T44" fmla="*/ 2147483647 w 10043"/>
                    <a:gd name="T45" fmla="*/ 2147483647 h 10000"/>
                    <a:gd name="T46" fmla="*/ 2147483647 w 10043"/>
                    <a:gd name="T47" fmla="*/ 2147483647 h 10000"/>
                    <a:gd name="T48" fmla="*/ 2147483647 w 10043"/>
                    <a:gd name="T49" fmla="*/ 2147483647 h 10000"/>
                    <a:gd name="T50" fmla="*/ 2147483647 w 10043"/>
                    <a:gd name="T51" fmla="*/ 2147483647 h 10000"/>
                    <a:gd name="T52" fmla="*/ 2147483647 w 10043"/>
                    <a:gd name="T53" fmla="*/ 2147483647 h 10000"/>
                    <a:gd name="T54" fmla="*/ 2147483647 w 10043"/>
                    <a:gd name="T55" fmla="*/ 2147483647 h 10000"/>
                    <a:gd name="T56" fmla="*/ 2147483647 w 10043"/>
                    <a:gd name="T57" fmla="*/ 2147483647 h 10000"/>
                    <a:gd name="T58" fmla="*/ 2147483647 w 10043"/>
                    <a:gd name="T59" fmla="*/ 2147483647 h 10000"/>
                    <a:gd name="T60" fmla="*/ 2147483647 w 10043"/>
                    <a:gd name="T61" fmla="*/ 2147483647 h 10000"/>
                    <a:gd name="T62" fmla="*/ 2147483647 w 10043"/>
                    <a:gd name="T63" fmla="*/ 2147483647 h 10000"/>
                    <a:gd name="T64" fmla="*/ 2147483647 w 10043"/>
                    <a:gd name="T65" fmla="*/ 2147483647 h 10000"/>
                    <a:gd name="T66" fmla="*/ 852645632 w 10043"/>
                    <a:gd name="T67" fmla="*/ 2147483647 h 10000"/>
                    <a:gd name="T68" fmla="*/ 2147483647 w 10043"/>
                    <a:gd name="T69" fmla="*/ 2147483647 h 10000"/>
                    <a:gd name="T70" fmla="*/ 2147483647 w 10043"/>
                    <a:gd name="T71" fmla="*/ 2147483647 h 10000"/>
                    <a:gd name="T72" fmla="*/ 2147483647 w 10043"/>
                    <a:gd name="T73" fmla="*/ 2147483647 h 10000"/>
                    <a:gd name="T74" fmla="*/ 2147483647 w 10043"/>
                    <a:gd name="T75" fmla="*/ 2147483647 h 10000"/>
                    <a:gd name="T76" fmla="*/ 2147483647 w 10043"/>
                    <a:gd name="T77" fmla="*/ 2147483647 h 10000"/>
                    <a:gd name="T78" fmla="*/ 2147483647 w 10043"/>
                    <a:gd name="T79" fmla="*/ 2147483647 h 10000"/>
                    <a:gd name="T80" fmla="*/ 2147483647 w 10043"/>
                    <a:gd name="T81" fmla="*/ 2147483647 h 10000"/>
                    <a:gd name="T82" fmla="*/ 2147483647 w 10043"/>
                    <a:gd name="T83" fmla="*/ 2147483647 h 10000"/>
                    <a:gd name="T84" fmla="*/ 2147483647 w 10043"/>
                    <a:gd name="T85" fmla="*/ 2147483647 h 10000"/>
                    <a:gd name="T86" fmla="*/ 2147483647 w 10043"/>
                    <a:gd name="T87" fmla="*/ 2147483647 h 10000"/>
                    <a:gd name="T88" fmla="*/ 2147483647 w 10043"/>
                    <a:gd name="T89" fmla="*/ 2147483647 h 10000"/>
                    <a:gd name="T90" fmla="*/ 2147483647 w 10043"/>
                    <a:gd name="T91" fmla="*/ 2147483647 h 10000"/>
                    <a:gd name="T92" fmla="*/ 2147483647 w 10043"/>
                    <a:gd name="T93" fmla="*/ 2147483647 h 10000"/>
                    <a:gd name="T94" fmla="*/ 2147483647 w 10043"/>
                    <a:gd name="T95" fmla="*/ 2147483647 h 10000"/>
                    <a:gd name="T96" fmla="*/ 2147483647 w 10043"/>
                    <a:gd name="T97" fmla="*/ 2147483647 h 10000"/>
                    <a:gd name="T98" fmla="*/ 2147483647 w 10043"/>
                    <a:gd name="T99" fmla="*/ 2147483647 h 10000"/>
                    <a:gd name="T100" fmla="*/ 2147483647 w 10043"/>
                    <a:gd name="T101" fmla="*/ 2147483647 h 10000"/>
                    <a:gd name="T102" fmla="*/ 2147483647 w 10043"/>
                    <a:gd name="T103" fmla="*/ 2147483647 h 10000"/>
                    <a:gd name="T104" fmla="*/ 2147483647 w 10043"/>
                    <a:gd name="T105" fmla="*/ 2147483647 h 10000"/>
                    <a:gd name="T106" fmla="*/ 2147483647 w 10043"/>
                    <a:gd name="T107" fmla="*/ 2147483647 h 10000"/>
                    <a:gd name="T108" fmla="*/ 2147483647 w 10043"/>
                    <a:gd name="T109" fmla="*/ 2147483647 h 10000"/>
                    <a:gd name="T110" fmla="*/ 2147483647 w 10043"/>
                    <a:gd name="T111" fmla="*/ 2147483647 h 10000"/>
                    <a:gd name="T112" fmla="*/ 2147483647 w 10043"/>
                    <a:gd name="T113" fmla="*/ 2147483647 h 10000"/>
                    <a:gd name="T114" fmla="*/ 2147483647 w 10043"/>
                    <a:gd name="T115" fmla="*/ 2147483647 h 10000"/>
                    <a:gd name="T116" fmla="*/ 2147483647 w 10043"/>
                    <a:gd name="T117" fmla="*/ 2147483647 h 10000"/>
                    <a:gd name="T118" fmla="*/ 2147483647 w 10043"/>
                    <a:gd name="T119" fmla="*/ 2147483647 h 10000"/>
                    <a:gd name="T120" fmla="*/ 2147483647 w 10043"/>
                    <a:gd name="T121" fmla="*/ 2147483647 h 1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043" h="10000">
                      <a:moveTo>
                        <a:pt x="9119" y="7195"/>
                      </a:moveTo>
                      <a:cubicBezTo>
                        <a:pt x="9204" y="7033"/>
                        <a:pt x="9249" y="6746"/>
                        <a:pt x="9276" y="6559"/>
                      </a:cubicBezTo>
                      <a:cubicBezTo>
                        <a:pt x="9302" y="6372"/>
                        <a:pt x="9276" y="6235"/>
                        <a:pt x="9276" y="6074"/>
                      </a:cubicBezTo>
                      <a:cubicBezTo>
                        <a:pt x="9191" y="5911"/>
                        <a:pt x="9105" y="5750"/>
                        <a:pt x="9020" y="5588"/>
                      </a:cubicBezTo>
                      <a:cubicBezTo>
                        <a:pt x="8849" y="5588"/>
                        <a:pt x="8579" y="5641"/>
                        <a:pt x="8508" y="5588"/>
                      </a:cubicBezTo>
                      <a:cubicBezTo>
                        <a:pt x="8437" y="5534"/>
                        <a:pt x="8566" y="5375"/>
                        <a:pt x="8596" y="5268"/>
                      </a:cubicBezTo>
                      <a:cubicBezTo>
                        <a:pt x="8822" y="4969"/>
                        <a:pt x="9120" y="4562"/>
                        <a:pt x="9276" y="4373"/>
                      </a:cubicBezTo>
                      <a:cubicBezTo>
                        <a:pt x="9431" y="4183"/>
                        <a:pt x="9446" y="4210"/>
                        <a:pt x="9531" y="4129"/>
                      </a:cubicBezTo>
                      <a:lnTo>
                        <a:pt x="9531" y="3158"/>
                      </a:lnTo>
                      <a:lnTo>
                        <a:pt x="10043" y="2672"/>
                      </a:lnTo>
                      <a:lnTo>
                        <a:pt x="9276" y="2429"/>
                      </a:lnTo>
                      <a:lnTo>
                        <a:pt x="8764" y="2186"/>
                      </a:lnTo>
                      <a:lnTo>
                        <a:pt x="7996" y="1943"/>
                      </a:lnTo>
                      <a:lnTo>
                        <a:pt x="7741" y="1700"/>
                      </a:lnTo>
                      <a:lnTo>
                        <a:pt x="7229" y="1457"/>
                      </a:lnTo>
                      <a:lnTo>
                        <a:pt x="6717" y="1215"/>
                      </a:lnTo>
                      <a:lnTo>
                        <a:pt x="6461" y="729"/>
                      </a:lnTo>
                      <a:lnTo>
                        <a:pt x="5950" y="486"/>
                      </a:lnTo>
                      <a:lnTo>
                        <a:pt x="5694" y="0"/>
                      </a:lnTo>
                      <a:lnTo>
                        <a:pt x="5182" y="243"/>
                      </a:lnTo>
                      <a:lnTo>
                        <a:pt x="4671" y="1215"/>
                      </a:lnTo>
                      <a:cubicBezTo>
                        <a:pt x="4586" y="1296"/>
                        <a:pt x="4545" y="1311"/>
                        <a:pt x="4415" y="1457"/>
                      </a:cubicBezTo>
                      <a:cubicBezTo>
                        <a:pt x="4285" y="1603"/>
                        <a:pt x="4129" y="1996"/>
                        <a:pt x="3890" y="2092"/>
                      </a:cubicBezTo>
                      <a:cubicBezTo>
                        <a:pt x="3651" y="2188"/>
                        <a:pt x="3168" y="2108"/>
                        <a:pt x="2979" y="2034"/>
                      </a:cubicBezTo>
                      <a:cubicBezTo>
                        <a:pt x="2790" y="1960"/>
                        <a:pt x="2862" y="1718"/>
                        <a:pt x="2757" y="1649"/>
                      </a:cubicBezTo>
                      <a:cubicBezTo>
                        <a:pt x="2652" y="1580"/>
                        <a:pt x="2418" y="1522"/>
                        <a:pt x="2348" y="1621"/>
                      </a:cubicBezTo>
                      <a:cubicBezTo>
                        <a:pt x="2279" y="1720"/>
                        <a:pt x="2337" y="2029"/>
                        <a:pt x="2340" y="2245"/>
                      </a:cubicBezTo>
                      <a:cubicBezTo>
                        <a:pt x="2343" y="2461"/>
                        <a:pt x="2491" y="2803"/>
                        <a:pt x="2368" y="2915"/>
                      </a:cubicBezTo>
                      <a:cubicBezTo>
                        <a:pt x="2245" y="3027"/>
                        <a:pt x="1781" y="2985"/>
                        <a:pt x="1601" y="2915"/>
                      </a:cubicBezTo>
                      <a:cubicBezTo>
                        <a:pt x="1421" y="2845"/>
                        <a:pt x="1442" y="2545"/>
                        <a:pt x="1289" y="2497"/>
                      </a:cubicBezTo>
                      <a:cubicBezTo>
                        <a:pt x="1136" y="2449"/>
                        <a:pt x="893" y="2584"/>
                        <a:pt x="684" y="2625"/>
                      </a:cubicBezTo>
                      <a:cubicBezTo>
                        <a:pt x="475" y="2666"/>
                        <a:pt x="131" y="2638"/>
                        <a:pt x="33" y="2742"/>
                      </a:cubicBezTo>
                      <a:cubicBezTo>
                        <a:pt x="-65" y="2846"/>
                        <a:pt x="82" y="3088"/>
                        <a:pt x="94" y="3251"/>
                      </a:cubicBezTo>
                      <a:cubicBezTo>
                        <a:pt x="106" y="3414"/>
                        <a:pt x="-17" y="3533"/>
                        <a:pt x="105" y="3720"/>
                      </a:cubicBezTo>
                      <a:cubicBezTo>
                        <a:pt x="228" y="3907"/>
                        <a:pt x="584" y="4264"/>
                        <a:pt x="833" y="4373"/>
                      </a:cubicBezTo>
                      <a:cubicBezTo>
                        <a:pt x="1082" y="4481"/>
                        <a:pt x="1345" y="4373"/>
                        <a:pt x="1601" y="4373"/>
                      </a:cubicBezTo>
                      <a:lnTo>
                        <a:pt x="1856" y="4616"/>
                      </a:lnTo>
                      <a:lnTo>
                        <a:pt x="1856" y="4859"/>
                      </a:lnTo>
                      <a:lnTo>
                        <a:pt x="2112" y="5345"/>
                      </a:lnTo>
                      <a:cubicBezTo>
                        <a:pt x="2197" y="5588"/>
                        <a:pt x="2283" y="5831"/>
                        <a:pt x="2368" y="6074"/>
                      </a:cubicBezTo>
                      <a:lnTo>
                        <a:pt x="2624" y="6316"/>
                      </a:lnTo>
                      <a:cubicBezTo>
                        <a:pt x="2624" y="6559"/>
                        <a:pt x="2696" y="6675"/>
                        <a:pt x="2624" y="7045"/>
                      </a:cubicBezTo>
                      <a:cubicBezTo>
                        <a:pt x="2551" y="7414"/>
                        <a:pt x="2272" y="8240"/>
                        <a:pt x="2188" y="8533"/>
                      </a:cubicBezTo>
                      <a:cubicBezTo>
                        <a:pt x="2104" y="8826"/>
                        <a:pt x="2064" y="8649"/>
                        <a:pt x="2118" y="8804"/>
                      </a:cubicBezTo>
                      <a:cubicBezTo>
                        <a:pt x="2173" y="8958"/>
                        <a:pt x="2390" y="9351"/>
                        <a:pt x="2516" y="9462"/>
                      </a:cubicBezTo>
                      <a:cubicBezTo>
                        <a:pt x="2643" y="9574"/>
                        <a:pt x="2734" y="9472"/>
                        <a:pt x="2880" y="9474"/>
                      </a:cubicBezTo>
                      <a:cubicBezTo>
                        <a:pt x="3025" y="9476"/>
                        <a:pt x="3220" y="9474"/>
                        <a:pt x="3391" y="9474"/>
                      </a:cubicBezTo>
                      <a:lnTo>
                        <a:pt x="4159" y="9717"/>
                      </a:lnTo>
                      <a:lnTo>
                        <a:pt x="4671" y="9717"/>
                      </a:lnTo>
                      <a:lnTo>
                        <a:pt x="5438" y="9960"/>
                      </a:lnTo>
                      <a:cubicBezTo>
                        <a:pt x="5609" y="9960"/>
                        <a:pt x="5793" y="10051"/>
                        <a:pt x="5950" y="9960"/>
                      </a:cubicBezTo>
                      <a:cubicBezTo>
                        <a:pt x="6106" y="9870"/>
                        <a:pt x="6222" y="9506"/>
                        <a:pt x="6375" y="9413"/>
                      </a:cubicBezTo>
                      <a:cubicBezTo>
                        <a:pt x="6529" y="9321"/>
                        <a:pt x="6594" y="9367"/>
                        <a:pt x="6869" y="9401"/>
                      </a:cubicBezTo>
                      <a:cubicBezTo>
                        <a:pt x="7143" y="9436"/>
                        <a:pt x="7722" y="9569"/>
                        <a:pt x="8022" y="9625"/>
                      </a:cubicBezTo>
                      <a:cubicBezTo>
                        <a:pt x="8322" y="9682"/>
                        <a:pt x="8393" y="9858"/>
                        <a:pt x="8668" y="9743"/>
                      </a:cubicBezTo>
                      <a:cubicBezTo>
                        <a:pt x="8942" y="9628"/>
                        <a:pt x="9580" y="8937"/>
                        <a:pt x="9665" y="8937"/>
                      </a:cubicBezTo>
                      <a:lnTo>
                        <a:pt x="9079" y="8091"/>
                      </a:lnTo>
                      <a:cubicBezTo>
                        <a:pt x="9008" y="7886"/>
                        <a:pt x="8985" y="7957"/>
                        <a:pt x="8942" y="7836"/>
                      </a:cubicBezTo>
                      <a:cubicBezTo>
                        <a:pt x="8899" y="7714"/>
                        <a:pt x="9114" y="7387"/>
                        <a:pt x="9119" y="719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5" name="Freeform 343"/>
                <p:cNvSpPr>
                  <a:spLocks/>
                </p:cNvSpPr>
                <p:nvPr/>
              </p:nvSpPr>
              <p:spPr bwMode="auto">
                <a:xfrm>
                  <a:off x="4699000" y="3348038"/>
                  <a:ext cx="311150" cy="315912"/>
                </a:xfrm>
                <a:custGeom>
                  <a:avLst/>
                  <a:gdLst>
                    <a:gd name="T0" fmla="*/ 2147483647 w 154"/>
                    <a:gd name="T1" fmla="*/ 2147483647 h 154"/>
                    <a:gd name="T2" fmla="*/ 2147483647 w 154"/>
                    <a:gd name="T3" fmla="*/ 0 h 154"/>
                    <a:gd name="T4" fmla="*/ 2147483647 w 154"/>
                    <a:gd name="T5" fmla="*/ 0 h 154"/>
                    <a:gd name="T6" fmla="*/ 2147483647 w 154"/>
                    <a:gd name="T7" fmla="*/ 2147483647 h 154"/>
                    <a:gd name="T8" fmla="*/ 2147483647 w 154"/>
                    <a:gd name="T9" fmla="*/ 2147483647 h 154"/>
                    <a:gd name="T10" fmla="*/ 2147483647 w 154"/>
                    <a:gd name="T11" fmla="*/ 2147483647 h 154"/>
                    <a:gd name="T12" fmla="*/ 2147483647 w 154"/>
                    <a:gd name="T13" fmla="*/ 2147483647 h 154"/>
                    <a:gd name="T14" fmla="*/ 2147483647 w 154"/>
                    <a:gd name="T15" fmla="*/ 2147483647 h 154"/>
                    <a:gd name="T16" fmla="*/ 2147483647 w 154"/>
                    <a:gd name="T17" fmla="*/ 2147483647 h 154"/>
                    <a:gd name="T18" fmla="*/ 2147483647 w 154"/>
                    <a:gd name="T19" fmla="*/ 2147483647 h 154"/>
                    <a:gd name="T20" fmla="*/ 2147483647 w 154"/>
                    <a:gd name="T21" fmla="*/ 2147483647 h 154"/>
                    <a:gd name="T22" fmla="*/ 0 w 154"/>
                    <a:gd name="T23" fmla="*/ 2147483647 h 154"/>
                    <a:gd name="T24" fmla="*/ 2147483647 w 154"/>
                    <a:gd name="T25" fmla="*/ 2147483647 h 154"/>
                    <a:gd name="T26" fmla="*/ 2147483647 w 154"/>
                    <a:gd name="T27" fmla="*/ 2147483647 h 154"/>
                    <a:gd name="T28" fmla="*/ 2147483647 w 154"/>
                    <a:gd name="T29" fmla="*/ 2147483647 h 154"/>
                    <a:gd name="T30" fmla="*/ 2147483647 w 154"/>
                    <a:gd name="T31" fmla="*/ 2147483647 h 154"/>
                    <a:gd name="T32" fmla="*/ 2147483647 w 154"/>
                    <a:gd name="T33" fmla="*/ 2147483647 h 154"/>
                    <a:gd name="T34" fmla="*/ 2147483647 w 154"/>
                    <a:gd name="T35" fmla="*/ 2147483647 h 154"/>
                    <a:gd name="T36" fmla="*/ 2147483647 w 154"/>
                    <a:gd name="T37" fmla="*/ 2147483647 h 154"/>
                    <a:gd name="T38" fmla="*/ 2147483647 w 154"/>
                    <a:gd name="T39" fmla="*/ 2147483647 h 154"/>
                    <a:gd name="T40" fmla="*/ 2147483647 w 154"/>
                    <a:gd name="T41" fmla="*/ 2147483647 h 154"/>
                    <a:gd name="T42" fmla="*/ 2147483647 w 154"/>
                    <a:gd name="T43" fmla="*/ 2147483647 h 154"/>
                    <a:gd name="T44" fmla="*/ 2147483647 w 154"/>
                    <a:gd name="T45" fmla="*/ 2147483647 h 154"/>
                    <a:gd name="T46" fmla="*/ 2147483647 w 154"/>
                    <a:gd name="T47" fmla="*/ 2147483647 h 154"/>
                    <a:gd name="T48" fmla="*/ 2147483647 w 154"/>
                    <a:gd name="T49" fmla="*/ 2147483647 h 154"/>
                    <a:gd name="T50" fmla="*/ 2147483647 w 154"/>
                    <a:gd name="T51" fmla="*/ 2147483647 h 154"/>
                    <a:gd name="T52" fmla="*/ 2147483647 w 154"/>
                    <a:gd name="T53" fmla="*/ 2147483647 h 154"/>
                    <a:gd name="T54" fmla="*/ 2147483647 w 154"/>
                    <a:gd name="T55" fmla="*/ 2147483647 h 154"/>
                    <a:gd name="T56" fmla="*/ 2147483647 w 154"/>
                    <a:gd name="T57" fmla="*/ 2147483647 h 154"/>
                    <a:gd name="T58" fmla="*/ 2147483647 w 154"/>
                    <a:gd name="T59" fmla="*/ 2147483647 h 154"/>
                    <a:gd name="T60" fmla="*/ 2147483647 w 154"/>
                    <a:gd name="T61" fmla="*/ 2147483647 h 154"/>
                    <a:gd name="T62" fmla="*/ 2147483647 w 154"/>
                    <a:gd name="T63" fmla="*/ 2147483647 h 154"/>
                    <a:gd name="T64" fmla="*/ 2147483647 w 154"/>
                    <a:gd name="T65" fmla="*/ 2147483647 h 154"/>
                    <a:gd name="T66" fmla="*/ 2147483647 w 154"/>
                    <a:gd name="T67" fmla="*/ 2147483647 h 1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54" h="154">
                      <a:moveTo>
                        <a:pt x="87" y="4"/>
                      </a:moveTo>
                      <a:lnTo>
                        <a:pt x="71" y="0"/>
                      </a:lnTo>
                      <a:lnTo>
                        <a:pt x="54" y="0"/>
                      </a:lnTo>
                      <a:lnTo>
                        <a:pt x="50" y="4"/>
                      </a:lnTo>
                      <a:lnTo>
                        <a:pt x="46" y="4"/>
                      </a:lnTo>
                      <a:lnTo>
                        <a:pt x="37" y="8"/>
                      </a:lnTo>
                      <a:lnTo>
                        <a:pt x="25" y="12"/>
                      </a:lnTo>
                      <a:lnTo>
                        <a:pt x="21" y="8"/>
                      </a:lnTo>
                      <a:lnTo>
                        <a:pt x="8" y="16"/>
                      </a:lnTo>
                      <a:lnTo>
                        <a:pt x="4" y="16"/>
                      </a:lnTo>
                      <a:lnTo>
                        <a:pt x="4" y="25"/>
                      </a:lnTo>
                      <a:lnTo>
                        <a:pt x="0" y="33"/>
                      </a:lnTo>
                      <a:lnTo>
                        <a:pt x="4" y="45"/>
                      </a:lnTo>
                      <a:lnTo>
                        <a:pt x="12" y="54"/>
                      </a:lnTo>
                      <a:lnTo>
                        <a:pt x="21" y="45"/>
                      </a:lnTo>
                      <a:lnTo>
                        <a:pt x="42" y="54"/>
                      </a:lnTo>
                      <a:lnTo>
                        <a:pt x="54" y="78"/>
                      </a:lnTo>
                      <a:lnTo>
                        <a:pt x="67" y="95"/>
                      </a:lnTo>
                      <a:lnTo>
                        <a:pt x="96" y="112"/>
                      </a:lnTo>
                      <a:lnTo>
                        <a:pt x="114" y="126"/>
                      </a:lnTo>
                      <a:lnTo>
                        <a:pt x="106" y="154"/>
                      </a:lnTo>
                      <a:lnTo>
                        <a:pt x="133" y="133"/>
                      </a:lnTo>
                      <a:lnTo>
                        <a:pt x="133" y="120"/>
                      </a:lnTo>
                      <a:lnTo>
                        <a:pt x="146" y="124"/>
                      </a:lnTo>
                      <a:lnTo>
                        <a:pt x="154" y="124"/>
                      </a:lnTo>
                      <a:lnTo>
                        <a:pt x="133" y="104"/>
                      </a:lnTo>
                      <a:lnTo>
                        <a:pt x="117" y="91"/>
                      </a:lnTo>
                      <a:lnTo>
                        <a:pt x="104" y="87"/>
                      </a:lnTo>
                      <a:lnTo>
                        <a:pt x="87" y="58"/>
                      </a:lnTo>
                      <a:lnTo>
                        <a:pt x="79" y="41"/>
                      </a:lnTo>
                      <a:lnTo>
                        <a:pt x="83" y="25"/>
                      </a:lnTo>
                      <a:lnTo>
                        <a:pt x="87" y="25"/>
                      </a:lnTo>
                      <a:lnTo>
                        <a:pt x="87" y="16"/>
                      </a:lnTo>
                      <a:lnTo>
                        <a:pt x="87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6" name="Freeform 344"/>
                <p:cNvSpPr>
                  <a:spLocks/>
                </p:cNvSpPr>
                <p:nvPr/>
              </p:nvSpPr>
              <p:spPr bwMode="auto">
                <a:xfrm>
                  <a:off x="4691063" y="3040063"/>
                  <a:ext cx="200025" cy="292100"/>
                </a:xfrm>
                <a:custGeom>
                  <a:avLst/>
                  <a:gdLst>
                    <a:gd name="T0" fmla="*/ 2147483647 w 10045"/>
                    <a:gd name="T1" fmla="*/ 2147483647 h 10019"/>
                    <a:gd name="T2" fmla="*/ 2147483647 w 10045"/>
                    <a:gd name="T3" fmla="*/ 2147483647 h 10019"/>
                    <a:gd name="T4" fmla="*/ 2147483647 w 10045"/>
                    <a:gd name="T5" fmla="*/ 2147483647 h 10019"/>
                    <a:gd name="T6" fmla="*/ 2147483647 w 10045"/>
                    <a:gd name="T7" fmla="*/ 2147483647 h 10019"/>
                    <a:gd name="T8" fmla="*/ 2147483647 w 10045"/>
                    <a:gd name="T9" fmla="*/ 2147483647 h 10019"/>
                    <a:gd name="T10" fmla="*/ 1081275730 w 10045"/>
                    <a:gd name="T11" fmla="*/ 2147483647 h 10019"/>
                    <a:gd name="T12" fmla="*/ 1081275730 w 10045"/>
                    <a:gd name="T13" fmla="*/ 2147483647 h 10019"/>
                    <a:gd name="T14" fmla="*/ 2147483647 w 10045"/>
                    <a:gd name="T15" fmla="*/ 2147483647 h 10019"/>
                    <a:gd name="T16" fmla="*/ 1081275730 w 10045"/>
                    <a:gd name="T17" fmla="*/ 2147483647 h 10019"/>
                    <a:gd name="T18" fmla="*/ 0 w 10045"/>
                    <a:gd name="T19" fmla="*/ 2147483647 h 10019"/>
                    <a:gd name="T20" fmla="*/ 2147483647 w 10045"/>
                    <a:gd name="T21" fmla="*/ 2147483647 h 10019"/>
                    <a:gd name="T22" fmla="*/ 2147483647 w 10045"/>
                    <a:gd name="T23" fmla="*/ 2147483647 h 10019"/>
                    <a:gd name="T24" fmla="*/ 2147483647 w 10045"/>
                    <a:gd name="T25" fmla="*/ 2147483647 h 10019"/>
                    <a:gd name="T26" fmla="*/ 2147483647 w 10045"/>
                    <a:gd name="T27" fmla="*/ 2147483647 h 10019"/>
                    <a:gd name="T28" fmla="*/ 2147483647 w 10045"/>
                    <a:gd name="T29" fmla="*/ 2147483647 h 10019"/>
                    <a:gd name="T30" fmla="*/ 2147483647 w 10045"/>
                    <a:gd name="T31" fmla="*/ 2147483647 h 10019"/>
                    <a:gd name="T32" fmla="*/ 2147483647 w 10045"/>
                    <a:gd name="T33" fmla="*/ 2147483647 h 10019"/>
                    <a:gd name="T34" fmla="*/ 2147483647 w 10045"/>
                    <a:gd name="T35" fmla="*/ 2147483647 h 10019"/>
                    <a:gd name="T36" fmla="*/ 2147483647 w 10045"/>
                    <a:gd name="T37" fmla="*/ 2147483647 h 10019"/>
                    <a:gd name="T38" fmla="*/ 2147483647 w 10045"/>
                    <a:gd name="T39" fmla="*/ 2147483647 h 10019"/>
                    <a:gd name="T40" fmla="*/ 2147483647 w 10045"/>
                    <a:gd name="T41" fmla="*/ 2147483647 h 10019"/>
                    <a:gd name="T42" fmla="*/ 2147483647 w 10045"/>
                    <a:gd name="T43" fmla="*/ 2147483647 h 10019"/>
                    <a:gd name="T44" fmla="*/ 2147483647 w 10045"/>
                    <a:gd name="T45" fmla="*/ 2147483647 h 10019"/>
                    <a:gd name="T46" fmla="*/ 2147483647 w 10045"/>
                    <a:gd name="T47" fmla="*/ 2147483647 h 10019"/>
                    <a:gd name="T48" fmla="*/ 2147483647 w 10045"/>
                    <a:gd name="T49" fmla="*/ 2147483647 h 10019"/>
                    <a:gd name="T50" fmla="*/ 2147483647 w 10045"/>
                    <a:gd name="T51" fmla="*/ 2147483647 h 10019"/>
                    <a:gd name="T52" fmla="*/ 2147483647 w 10045"/>
                    <a:gd name="T53" fmla="*/ 2147483647 h 10019"/>
                    <a:gd name="T54" fmla="*/ 2147483647 w 10045"/>
                    <a:gd name="T55" fmla="*/ 2147483647 h 10019"/>
                    <a:gd name="T56" fmla="*/ 2147483647 w 10045"/>
                    <a:gd name="T57" fmla="*/ 2147483647 h 10019"/>
                    <a:gd name="T58" fmla="*/ 2147483647 w 10045"/>
                    <a:gd name="T59" fmla="*/ 2147483647 h 10019"/>
                    <a:gd name="T60" fmla="*/ 2147483647 w 10045"/>
                    <a:gd name="T61" fmla="*/ 2147483647 h 10019"/>
                    <a:gd name="T62" fmla="*/ 2147483647 w 10045"/>
                    <a:gd name="T63" fmla="*/ 2147483647 h 10019"/>
                    <a:gd name="T64" fmla="*/ 2147483647 w 10045"/>
                    <a:gd name="T65" fmla="*/ 2147483647 h 10019"/>
                    <a:gd name="T66" fmla="*/ 2147483647 w 10045"/>
                    <a:gd name="T67" fmla="*/ 2147483647 h 10019"/>
                    <a:gd name="T68" fmla="*/ 2147483647 w 10045"/>
                    <a:gd name="T69" fmla="*/ 2147483647 h 10019"/>
                    <a:gd name="T70" fmla="*/ 2147483647 w 10045"/>
                    <a:gd name="T71" fmla="*/ 2147483647 h 10019"/>
                    <a:gd name="T72" fmla="*/ 2147483647 w 10045"/>
                    <a:gd name="T73" fmla="*/ 2147483647 h 10019"/>
                    <a:gd name="T74" fmla="*/ 2147483647 w 10045"/>
                    <a:gd name="T75" fmla="*/ 2147483647 h 10019"/>
                    <a:gd name="T76" fmla="*/ 2147483647 w 10045"/>
                    <a:gd name="T77" fmla="*/ 2147483647 h 10019"/>
                    <a:gd name="T78" fmla="*/ 2147483647 w 10045"/>
                    <a:gd name="T79" fmla="*/ 2147483647 h 10019"/>
                    <a:gd name="T80" fmla="*/ 2147483647 w 10045"/>
                    <a:gd name="T81" fmla="*/ 2147483647 h 10019"/>
                    <a:gd name="T82" fmla="*/ 2147483647 w 10045"/>
                    <a:gd name="T83" fmla="*/ 2147483647 h 10019"/>
                    <a:gd name="T84" fmla="*/ 2147483647 w 10045"/>
                    <a:gd name="T85" fmla="*/ 2147483647 h 10019"/>
                    <a:gd name="T86" fmla="*/ 2147483647 w 10045"/>
                    <a:gd name="T87" fmla="*/ 2147483647 h 10019"/>
                    <a:gd name="T88" fmla="*/ 2147483647 w 10045"/>
                    <a:gd name="T89" fmla="*/ 2147483647 h 10019"/>
                    <a:gd name="T90" fmla="*/ 2147483647 w 10045"/>
                    <a:gd name="T91" fmla="*/ 2147483647 h 10019"/>
                    <a:gd name="T92" fmla="*/ 2147483647 w 10045"/>
                    <a:gd name="T93" fmla="*/ 2147483647 h 10019"/>
                    <a:gd name="T94" fmla="*/ 2147483647 w 10045"/>
                    <a:gd name="T95" fmla="*/ 2147483647 h 10019"/>
                    <a:gd name="T96" fmla="*/ 2147483647 w 10045"/>
                    <a:gd name="T97" fmla="*/ 2147483647 h 10019"/>
                    <a:gd name="T98" fmla="*/ 2147483647 w 10045"/>
                    <a:gd name="T99" fmla="*/ 2147483647 h 10019"/>
                    <a:gd name="T100" fmla="*/ 2147483647 w 10045"/>
                    <a:gd name="T101" fmla="*/ 2147483647 h 10019"/>
                    <a:gd name="T102" fmla="*/ 2147483647 w 10045"/>
                    <a:gd name="T103" fmla="*/ 0 h 10019"/>
                    <a:gd name="T104" fmla="*/ 2147483647 w 10045"/>
                    <a:gd name="T105" fmla="*/ 2147483647 h 10019"/>
                    <a:gd name="T106" fmla="*/ 2147483647 w 10045"/>
                    <a:gd name="T107" fmla="*/ 2147483647 h 10019"/>
                    <a:gd name="T108" fmla="*/ 2147483647 w 10045"/>
                    <a:gd name="T109" fmla="*/ 2147483647 h 10019"/>
                    <a:gd name="T110" fmla="*/ 2147483647 w 10045"/>
                    <a:gd name="T111" fmla="*/ 2147483647 h 10019"/>
                    <a:gd name="T112" fmla="*/ 2147483647 w 10045"/>
                    <a:gd name="T113" fmla="*/ 2147483647 h 10019"/>
                    <a:gd name="T114" fmla="*/ 2147483647 w 10045"/>
                    <a:gd name="T115" fmla="*/ 2147483647 h 10019"/>
                    <a:gd name="T116" fmla="*/ 2147483647 w 10045"/>
                    <a:gd name="T117" fmla="*/ 2147483647 h 10019"/>
                    <a:gd name="T118" fmla="*/ 2147483647 w 10045"/>
                    <a:gd name="T119" fmla="*/ 2147483647 h 1001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0045" h="10019">
                      <a:moveTo>
                        <a:pt x="1724" y="2609"/>
                      </a:moveTo>
                      <a:lnTo>
                        <a:pt x="1379" y="3132"/>
                      </a:lnTo>
                      <a:lnTo>
                        <a:pt x="1379" y="3915"/>
                      </a:lnTo>
                      <a:lnTo>
                        <a:pt x="690" y="4436"/>
                      </a:lnTo>
                      <a:lnTo>
                        <a:pt x="690" y="5219"/>
                      </a:lnTo>
                      <a:lnTo>
                        <a:pt x="345" y="5741"/>
                      </a:lnTo>
                      <a:lnTo>
                        <a:pt x="690" y="6263"/>
                      </a:lnTo>
                      <a:lnTo>
                        <a:pt x="345" y="6786"/>
                      </a:lnTo>
                      <a:lnTo>
                        <a:pt x="0" y="7306"/>
                      </a:lnTo>
                      <a:lnTo>
                        <a:pt x="1034" y="7568"/>
                      </a:lnTo>
                      <a:lnTo>
                        <a:pt x="1724" y="7829"/>
                      </a:lnTo>
                      <a:cubicBezTo>
                        <a:pt x="2069" y="7916"/>
                        <a:pt x="2675" y="8005"/>
                        <a:pt x="2759" y="8090"/>
                      </a:cubicBezTo>
                      <a:cubicBezTo>
                        <a:pt x="2843" y="8175"/>
                        <a:pt x="2382" y="8117"/>
                        <a:pt x="2230" y="8339"/>
                      </a:cubicBezTo>
                      <a:cubicBezTo>
                        <a:pt x="2078" y="8560"/>
                        <a:pt x="1874" y="9189"/>
                        <a:pt x="1848" y="9422"/>
                      </a:cubicBezTo>
                      <a:cubicBezTo>
                        <a:pt x="1822" y="9656"/>
                        <a:pt x="1806" y="9700"/>
                        <a:pt x="2073" y="9738"/>
                      </a:cubicBezTo>
                      <a:cubicBezTo>
                        <a:pt x="2340" y="9777"/>
                        <a:pt x="3104" y="9626"/>
                        <a:pt x="3448" y="9656"/>
                      </a:cubicBezTo>
                      <a:cubicBezTo>
                        <a:pt x="3792" y="9686"/>
                        <a:pt x="3969" y="9858"/>
                        <a:pt x="4138" y="9917"/>
                      </a:cubicBezTo>
                      <a:cubicBezTo>
                        <a:pt x="4307" y="9976"/>
                        <a:pt x="4368" y="9999"/>
                        <a:pt x="4463" y="10013"/>
                      </a:cubicBezTo>
                      <a:cubicBezTo>
                        <a:pt x="4558" y="10027"/>
                        <a:pt x="4532" y="10015"/>
                        <a:pt x="4708" y="9999"/>
                      </a:cubicBezTo>
                      <a:cubicBezTo>
                        <a:pt x="4884" y="9983"/>
                        <a:pt x="5267" y="9931"/>
                        <a:pt x="5517" y="9917"/>
                      </a:cubicBezTo>
                      <a:cubicBezTo>
                        <a:pt x="5767" y="9903"/>
                        <a:pt x="5977" y="9917"/>
                        <a:pt x="6207" y="9917"/>
                      </a:cubicBezTo>
                      <a:cubicBezTo>
                        <a:pt x="6667" y="9830"/>
                        <a:pt x="7228" y="9704"/>
                        <a:pt x="7586" y="9656"/>
                      </a:cubicBezTo>
                      <a:cubicBezTo>
                        <a:pt x="7944" y="9608"/>
                        <a:pt x="8185" y="9677"/>
                        <a:pt x="8353" y="9629"/>
                      </a:cubicBezTo>
                      <a:cubicBezTo>
                        <a:pt x="8521" y="9581"/>
                        <a:pt x="8604" y="9494"/>
                        <a:pt x="8597" y="9368"/>
                      </a:cubicBezTo>
                      <a:cubicBezTo>
                        <a:pt x="8590" y="9242"/>
                        <a:pt x="8278" y="8989"/>
                        <a:pt x="8312" y="8872"/>
                      </a:cubicBezTo>
                      <a:cubicBezTo>
                        <a:pt x="8346" y="8755"/>
                        <a:pt x="8653" y="8734"/>
                        <a:pt x="8802" y="8668"/>
                      </a:cubicBezTo>
                      <a:cubicBezTo>
                        <a:pt x="8951" y="8602"/>
                        <a:pt x="9106" y="8518"/>
                        <a:pt x="9207" y="8474"/>
                      </a:cubicBezTo>
                      <a:cubicBezTo>
                        <a:pt x="9308" y="8430"/>
                        <a:pt x="9462" y="8479"/>
                        <a:pt x="9408" y="8406"/>
                      </a:cubicBezTo>
                      <a:cubicBezTo>
                        <a:pt x="9354" y="8333"/>
                        <a:pt x="9101" y="8223"/>
                        <a:pt x="8882" y="8035"/>
                      </a:cubicBezTo>
                      <a:cubicBezTo>
                        <a:pt x="8663" y="7847"/>
                        <a:pt x="8352" y="7492"/>
                        <a:pt x="8092" y="7279"/>
                      </a:cubicBezTo>
                      <a:cubicBezTo>
                        <a:pt x="7832" y="7066"/>
                        <a:pt x="7487" y="6889"/>
                        <a:pt x="7321" y="6759"/>
                      </a:cubicBezTo>
                      <a:cubicBezTo>
                        <a:pt x="7155" y="6629"/>
                        <a:pt x="7054" y="6580"/>
                        <a:pt x="7098" y="6497"/>
                      </a:cubicBezTo>
                      <a:cubicBezTo>
                        <a:pt x="7142" y="6414"/>
                        <a:pt x="7390" y="6345"/>
                        <a:pt x="7586" y="6263"/>
                      </a:cubicBezTo>
                      <a:cubicBezTo>
                        <a:pt x="7782" y="6181"/>
                        <a:pt x="8026" y="6082"/>
                        <a:pt x="8276" y="6002"/>
                      </a:cubicBezTo>
                      <a:cubicBezTo>
                        <a:pt x="8526" y="5922"/>
                        <a:pt x="8900" y="5853"/>
                        <a:pt x="9086" y="5782"/>
                      </a:cubicBezTo>
                      <a:cubicBezTo>
                        <a:pt x="9272" y="5711"/>
                        <a:pt x="9238" y="5584"/>
                        <a:pt x="9390" y="5577"/>
                      </a:cubicBezTo>
                      <a:cubicBezTo>
                        <a:pt x="9542" y="5570"/>
                        <a:pt x="9898" y="5757"/>
                        <a:pt x="10000" y="5741"/>
                      </a:cubicBezTo>
                      <a:cubicBezTo>
                        <a:pt x="10102" y="5725"/>
                        <a:pt x="10000" y="5568"/>
                        <a:pt x="10000" y="5481"/>
                      </a:cubicBezTo>
                      <a:lnTo>
                        <a:pt x="10000" y="4697"/>
                      </a:lnTo>
                      <a:cubicBezTo>
                        <a:pt x="9655" y="4697"/>
                        <a:pt x="9655" y="3654"/>
                        <a:pt x="9655" y="3654"/>
                      </a:cubicBezTo>
                      <a:lnTo>
                        <a:pt x="9655" y="2871"/>
                      </a:lnTo>
                      <a:lnTo>
                        <a:pt x="9655" y="2609"/>
                      </a:lnTo>
                      <a:lnTo>
                        <a:pt x="9310" y="1827"/>
                      </a:lnTo>
                      <a:lnTo>
                        <a:pt x="9310" y="1305"/>
                      </a:lnTo>
                      <a:lnTo>
                        <a:pt x="7931" y="783"/>
                      </a:lnTo>
                      <a:lnTo>
                        <a:pt x="6552" y="1305"/>
                      </a:lnTo>
                      <a:cubicBezTo>
                        <a:pt x="6552" y="1305"/>
                        <a:pt x="6207" y="1305"/>
                        <a:pt x="5862" y="1044"/>
                      </a:cubicBezTo>
                      <a:lnTo>
                        <a:pt x="5862" y="522"/>
                      </a:lnTo>
                      <a:lnTo>
                        <a:pt x="4828" y="261"/>
                      </a:lnTo>
                      <a:lnTo>
                        <a:pt x="4138" y="0"/>
                      </a:lnTo>
                      <a:lnTo>
                        <a:pt x="3793" y="261"/>
                      </a:lnTo>
                      <a:lnTo>
                        <a:pt x="3448" y="1305"/>
                      </a:lnTo>
                      <a:lnTo>
                        <a:pt x="3103" y="1827"/>
                      </a:lnTo>
                      <a:lnTo>
                        <a:pt x="2414" y="1827"/>
                      </a:lnTo>
                      <a:lnTo>
                        <a:pt x="1724" y="1827"/>
                      </a:lnTo>
                      <a:lnTo>
                        <a:pt x="1724" y="2088"/>
                      </a:lnTo>
                      <a:lnTo>
                        <a:pt x="1724" y="260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7" name="Freeform 345"/>
                <p:cNvSpPr>
                  <a:spLocks/>
                </p:cNvSpPr>
                <p:nvPr/>
              </p:nvSpPr>
              <p:spPr bwMode="auto">
                <a:xfrm>
                  <a:off x="4665663" y="3100388"/>
                  <a:ext cx="76200" cy="101600"/>
                </a:xfrm>
                <a:custGeom>
                  <a:avLst/>
                  <a:gdLst>
                    <a:gd name="T0" fmla="*/ 2147483647 w 66"/>
                    <a:gd name="T1" fmla="*/ 2147483647 h 90"/>
                    <a:gd name="T2" fmla="*/ 2147483647 w 66"/>
                    <a:gd name="T3" fmla="*/ 2147483647 h 90"/>
                    <a:gd name="T4" fmla="*/ 2147483647 w 66"/>
                    <a:gd name="T5" fmla="*/ 2147483647 h 90"/>
                    <a:gd name="T6" fmla="*/ 2147483647 w 66"/>
                    <a:gd name="T7" fmla="*/ 2147483647 h 90"/>
                    <a:gd name="T8" fmla="*/ 2147483647 w 66"/>
                    <a:gd name="T9" fmla="*/ 2147483647 h 90"/>
                    <a:gd name="T10" fmla="*/ 2147483647 w 66"/>
                    <a:gd name="T11" fmla="*/ 2147483647 h 90"/>
                    <a:gd name="T12" fmla="*/ 2147483647 w 66"/>
                    <a:gd name="T13" fmla="*/ 2147483647 h 90"/>
                    <a:gd name="T14" fmla="*/ 2147483647 w 66"/>
                    <a:gd name="T15" fmla="*/ 2147483647 h 90"/>
                    <a:gd name="T16" fmla="*/ 2147483647 w 66"/>
                    <a:gd name="T17" fmla="*/ 2147483647 h 90"/>
                    <a:gd name="T18" fmla="*/ 2147483647 w 66"/>
                    <a:gd name="T19" fmla="*/ 2147483647 h 90"/>
                    <a:gd name="T20" fmla="*/ 2147483647 w 66"/>
                    <a:gd name="T21" fmla="*/ 0 h 90"/>
                    <a:gd name="T22" fmla="*/ 2147483647 w 66"/>
                    <a:gd name="T23" fmla="*/ 2147483647 h 90"/>
                    <a:gd name="T24" fmla="*/ 2147483647 w 66"/>
                    <a:gd name="T25" fmla="*/ 2147483647 h 90"/>
                    <a:gd name="T26" fmla="*/ 2147483647 w 66"/>
                    <a:gd name="T27" fmla="*/ 2147483647 h 90"/>
                    <a:gd name="T28" fmla="*/ 2147483647 w 66"/>
                    <a:gd name="T29" fmla="*/ 2147483647 h 90"/>
                    <a:gd name="T30" fmla="*/ 2147483647 w 66"/>
                    <a:gd name="T31" fmla="*/ 2147483647 h 90"/>
                    <a:gd name="T32" fmla="*/ 0 w 66"/>
                    <a:gd name="T33" fmla="*/ 2147483647 h 90"/>
                    <a:gd name="T34" fmla="*/ 2147483647 w 66"/>
                    <a:gd name="T35" fmla="*/ 2147483647 h 90"/>
                    <a:gd name="T36" fmla="*/ 2147483647 w 66"/>
                    <a:gd name="T37" fmla="*/ 2147483647 h 9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6" h="90">
                      <a:moveTo>
                        <a:pt x="18" y="72"/>
                      </a:moveTo>
                      <a:lnTo>
                        <a:pt x="30" y="78"/>
                      </a:lnTo>
                      <a:lnTo>
                        <a:pt x="36" y="84"/>
                      </a:lnTo>
                      <a:lnTo>
                        <a:pt x="42" y="90"/>
                      </a:lnTo>
                      <a:lnTo>
                        <a:pt x="48" y="78"/>
                      </a:lnTo>
                      <a:lnTo>
                        <a:pt x="48" y="60"/>
                      </a:lnTo>
                      <a:lnTo>
                        <a:pt x="60" y="48"/>
                      </a:lnTo>
                      <a:lnTo>
                        <a:pt x="60" y="30"/>
                      </a:lnTo>
                      <a:lnTo>
                        <a:pt x="66" y="18"/>
                      </a:lnTo>
                      <a:lnTo>
                        <a:pt x="66" y="6"/>
                      </a:lnTo>
                      <a:lnTo>
                        <a:pt x="66" y="0"/>
                      </a:lnTo>
                      <a:lnTo>
                        <a:pt x="54" y="6"/>
                      </a:lnTo>
                      <a:lnTo>
                        <a:pt x="36" y="12"/>
                      </a:lnTo>
                      <a:lnTo>
                        <a:pt x="36" y="30"/>
                      </a:lnTo>
                      <a:lnTo>
                        <a:pt x="24" y="18"/>
                      </a:lnTo>
                      <a:lnTo>
                        <a:pt x="12" y="54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8" y="7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8" name="Freeform 346"/>
                <p:cNvSpPr>
                  <a:spLocks/>
                </p:cNvSpPr>
                <p:nvPr/>
              </p:nvSpPr>
              <p:spPr bwMode="auto">
                <a:xfrm rot="20966185">
                  <a:off x="5046663" y="3533775"/>
                  <a:ext cx="158750" cy="163513"/>
                </a:xfrm>
                <a:custGeom>
                  <a:avLst/>
                  <a:gdLst>
                    <a:gd name="T0" fmla="*/ 2147483647 w 9874"/>
                    <a:gd name="T1" fmla="*/ 861456484 h 10000"/>
                    <a:gd name="T2" fmla="*/ 2147483647 w 9874"/>
                    <a:gd name="T3" fmla="*/ 573160271 h 10000"/>
                    <a:gd name="T4" fmla="*/ 2147483647 w 9874"/>
                    <a:gd name="T5" fmla="*/ 571945092 h 10000"/>
                    <a:gd name="T6" fmla="*/ 2147483647 w 9874"/>
                    <a:gd name="T7" fmla="*/ 0 h 10000"/>
                    <a:gd name="T8" fmla="*/ 2147483647 w 9874"/>
                    <a:gd name="T9" fmla="*/ 350414474 h 10000"/>
                    <a:gd name="T10" fmla="*/ 2147483647 w 9874"/>
                    <a:gd name="T11" fmla="*/ 1282208266 h 10000"/>
                    <a:gd name="T12" fmla="*/ 1792679761 w 9874"/>
                    <a:gd name="T13" fmla="*/ 1861231051 h 10000"/>
                    <a:gd name="T14" fmla="*/ 1792679761 w 9874"/>
                    <a:gd name="T15" fmla="*/ 2147483647 h 10000"/>
                    <a:gd name="T16" fmla="*/ 1194741583 w 9874"/>
                    <a:gd name="T17" fmla="*/ 2147483647 h 10000"/>
                    <a:gd name="T18" fmla="*/ 0 w 9874"/>
                    <a:gd name="T19" fmla="*/ 2147483647 h 10000"/>
                    <a:gd name="T20" fmla="*/ 1194741583 w 9874"/>
                    <a:gd name="T21" fmla="*/ 2147483647 h 10000"/>
                    <a:gd name="T22" fmla="*/ 2147483647 w 9874"/>
                    <a:gd name="T23" fmla="*/ 2147483647 h 10000"/>
                    <a:gd name="T24" fmla="*/ 2147483647 w 9874"/>
                    <a:gd name="T25" fmla="*/ 2147483647 h 10000"/>
                    <a:gd name="T26" fmla="*/ 2147483647 w 9874"/>
                    <a:gd name="T27" fmla="*/ 2147483647 h 10000"/>
                    <a:gd name="T28" fmla="*/ 2147483647 w 9874"/>
                    <a:gd name="T29" fmla="*/ 2147483647 h 10000"/>
                    <a:gd name="T30" fmla="*/ 2147483647 w 9874"/>
                    <a:gd name="T31" fmla="*/ 2147483647 h 10000"/>
                    <a:gd name="T32" fmla="*/ 2147483647 w 9874"/>
                    <a:gd name="T33" fmla="*/ 2147483647 h 10000"/>
                    <a:gd name="T34" fmla="*/ 2147483647 w 9874"/>
                    <a:gd name="T35" fmla="*/ 2147483647 h 10000"/>
                    <a:gd name="T36" fmla="*/ 2147483647 w 9874"/>
                    <a:gd name="T37" fmla="*/ 2147483647 h 10000"/>
                    <a:gd name="T38" fmla="*/ 2147483647 w 9874"/>
                    <a:gd name="T39" fmla="*/ 2147483647 h 10000"/>
                    <a:gd name="T40" fmla="*/ 2147483647 w 9874"/>
                    <a:gd name="T41" fmla="*/ 2147483647 h 10000"/>
                    <a:gd name="T42" fmla="*/ 2147483647 w 9874"/>
                    <a:gd name="T43" fmla="*/ 2147483647 h 10000"/>
                    <a:gd name="T44" fmla="*/ 2147483647 w 9874"/>
                    <a:gd name="T45" fmla="*/ 2083902531 h 10000"/>
                    <a:gd name="T46" fmla="*/ 2147483647 w 9874"/>
                    <a:gd name="T47" fmla="*/ 1331460655 h 10000"/>
                    <a:gd name="T48" fmla="*/ 2147483647 w 9874"/>
                    <a:gd name="T49" fmla="*/ 1056034845 h 10000"/>
                    <a:gd name="T50" fmla="*/ 2147483647 w 9874"/>
                    <a:gd name="T51" fmla="*/ 861456484 h 1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874" h="10000">
                      <a:moveTo>
                        <a:pt x="9677" y="735"/>
                      </a:moveTo>
                      <a:lnTo>
                        <a:pt x="9874" y="489"/>
                      </a:lnTo>
                      <a:lnTo>
                        <a:pt x="9223" y="488"/>
                      </a:lnTo>
                      <a:lnTo>
                        <a:pt x="8813" y="0"/>
                      </a:lnTo>
                      <a:lnTo>
                        <a:pt x="5802" y="299"/>
                      </a:lnTo>
                      <a:lnTo>
                        <a:pt x="3889" y="1094"/>
                      </a:lnTo>
                      <a:lnTo>
                        <a:pt x="1667" y="1588"/>
                      </a:lnTo>
                      <a:lnTo>
                        <a:pt x="1667" y="2083"/>
                      </a:lnTo>
                      <a:lnTo>
                        <a:pt x="1111" y="3073"/>
                      </a:lnTo>
                      <a:lnTo>
                        <a:pt x="0" y="4062"/>
                      </a:lnTo>
                      <a:lnTo>
                        <a:pt x="1111" y="5547"/>
                      </a:lnTo>
                      <a:lnTo>
                        <a:pt x="3333" y="6042"/>
                      </a:lnTo>
                      <a:lnTo>
                        <a:pt x="2222" y="7031"/>
                      </a:lnTo>
                      <a:lnTo>
                        <a:pt x="2222" y="9010"/>
                      </a:lnTo>
                      <a:lnTo>
                        <a:pt x="4445" y="10000"/>
                      </a:lnTo>
                      <a:lnTo>
                        <a:pt x="5555" y="9010"/>
                      </a:lnTo>
                      <a:lnTo>
                        <a:pt x="5555" y="8021"/>
                      </a:lnTo>
                      <a:lnTo>
                        <a:pt x="7777" y="7031"/>
                      </a:lnTo>
                      <a:lnTo>
                        <a:pt x="5555" y="5052"/>
                      </a:lnTo>
                      <a:lnTo>
                        <a:pt x="5555" y="4062"/>
                      </a:lnTo>
                      <a:lnTo>
                        <a:pt x="4445" y="2578"/>
                      </a:lnTo>
                      <a:lnTo>
                        <a:pt x="7777" y="2083"/>
                      </a:lnTo>
                      <a:lnTo>
                        <a:pt x="9152" y="1778"/>
                      </a:lnTo>
                      <a:lnTo>
                        <a:pt x="9179" y="1136"/>
                      </a:lnTo>
                      <a:lnTo>
                        <a:pt x="9413" y="901"/>
                      </a:lnTo>
                      <a:lnTo>
                        <a:pt x="9677" y="7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9" name="Freeform 351"/>
                <p:cNvSpPr>
                  <a:spLocks/>
                </p:cNvSpPr>
                <p:nvPr/>
              </p:nvSpPr>
              <p:spPr bwMode="auto">
                <a:xfrm>
                  <a:off x="5037138" y="3279775"/>
                  <a:ext cx="204787" cy="16827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0 h 10000"/>
                    <a:gd name="T8" fmla="*/ 2147483647 w 10000"/>
                    <a:gd name="T9" fmla="*/ 962987830 h 10000"/>
                    <a:gd name="T10" fmla="*/ 2147483647 w 10000"/>
                    <a:gd name="T11" fmla="*/ 1505821189 h 10000"/>
                    <a:gd name="T12" fmla="*/ 2147483647 w 10000"/>
                    <a:gd name="T13" fmla="*/ 962987830 h 10000"/>
                    <a:gd name="T14" fmla="*/ 2147483647 w 10000"/>
                    <a:gd name="T15" fmla="*/ 2147483647 h 10000"/>
                    <a:gd name="T16" fmla="*/ 1839321513 w 10000"/>
                    <a:gd name="T17" fmla="*/ 2147483647 h 10000"/>
                    <a:gd name="T18" fmla="*/ 1728171895 w 10000"/>
                    <a:gd name="T19" fmla="*/ 2147483647 h 10000"/>
                    <a:gd name="T20" fmla="*/ 1513069159 w 10000"/>
                    <a:gd name="T21" fmla="*/ 2147483647 h 10000"/>
                    <a:gd name="T22" fmla="*/ 7214134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2147483647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000" h="10000">
                      <a:moveTo>
                        <a:pt x="8952" y="4746"/>
                      </a:moveTo>
                      <a:cubicBezTo>
                        <a:pt x="8952" y="4746"/>
                        <a:pt x="9789" y="4438"/>
                        <a:pt x="9789" y="4036"/>
                      </a:cubicBezTo>
                      <a:cubicBezTo>
                        <a:pt x="10125" y="3229"/>
                        <a:pt x="10054" y="3000"/>
                        <a:pt x="9628" y="2328"/>
                      </a:cubicBezTo>
                      <a:cubicBezTo>
                        <a:pt x="9201" y="1655"/>
                        <a:pt x="8028" y="776"/>
                        <a:pt x="7229" y="0"/>
                      </a:cubicBezTo>
                      <a:cubicBezTo>
                        <a:pt x="6677" y="239"/>
                        <a:pt x="6358" y="529"/>
                        <a:pt x="5576" y="715"/>
                      </a:cubicBezTo>
                      <a:cubicBezTo>
                        <a:pt x="4794" y="901"/>
                        <a:pt x="3551" y="983"/>
                        <a:pt x="2539" y="1118"/>
                      </a:cubicBezTo>
                      <a:lnTo>
                        <a:pt x="2201" y="715"/>
                      </a:lnTo>
                      <a:lnTo>
                        <a:pt x="1188" y="2730"/>
                      </a:lnTo>
                      <a:cubicBezTo>
                        <a:pt x="963" y="3268"/>
                        <a:pt x="631" y="4031"/>
                        <a:pt x="513" y="4343"/>
                      </a:cubicBezTo>
                      <a:cubicBezTo>
                        <a:pt x="396" y="4654"/>
                        <a:pt x="496" y="4524"/>
                        <a:pt x="482" y="4603"/>
                      </a:cubicBezTo>
                      <a:cubicBezTo>
                        <a:pt x="467" y="4681"/>
                        <a:pt x="503" y="4723"/>
                        <a:pt x="422" y="4817"/>
                      </a:cubicBezTo>
                      <a:cubicBezTo>
                        <a:pt x="342" y="4911"/>
                        <a:pt x="-28" y="5153"/>
                        <a:pt x="2" y="5165"/>
                      </a:cubicBezTo>
                      <a:cubicBezTo>
                        <a:pt x="871" y="6361"/>
                        <a:pt x="1309" y="7628"/>
                        <a:pt x="1789" y="8230"/>
                      </a:cubicBezTo>
                      <a:cubicBezTo>
                        <a:pt x="2266" y="8832"/>
                        <a:pt x="2645" y="8558"/>
                        <a:pt x="2875" y="8776"/>
                      </a:cubicBezTo>
                      <a:cubicBezTo>
                        <a:pt x="3105" y="8994"/>
                        <a:pt x="2722" y="9336"/>
                        <a:pt x="3174" y="9539"/>
                      </a:cubicBezTo>
                      <a:cubicBezTo>
                        <a:pt x="3626" y="9742"/>
                        <a:pt x="4682" y="10053"/>
                        <a:pt x="5588" y="9993"/>
                      </a:cubicBezTo>
                      <a:cubicBezTo>
                        <a:pt x="6494" y="9933"/>
                        <a:pt x="8055" y="9717"/>
                        <a:pt x="8615" y="9179"/>
                      </a:cubicBezTo>
                      <a:cubicBezTo>
                        <a:pt x="9175" y="8641"/>
                        <a:pt x="8840" y="7567"/>
                        <a:pt x="8952" y="6761"/>
                      </a:cubicBezTo>
                      <a:lnTo>
                        <a:pt x="9628" y="6358"/>
                      </a:lnTo>
                      <a:cubicBezTo>
                        <a:pt x="9591" y="6168"/>
                        <a:pt x="9555" y="5977"/>
                        <a:pt x="9518" y="5787"/>
                      </a:cubicBezTo>
                      <a:cubicBezTo>
                        <a:pt x="9629" y="5384"/>
                        <a:pt x="8840" y="5149"/>
                        <a:pt x="8952" y="474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0" name="Freeform 353"/>
                <p:cNvSpPr>
                  <a:spLocks/>
                </p:cNvSpPr>
                <p:nvPr/>
              </p:nvSpPr>
              <p:spPr bwMode="auto">
                <a:xfrm>
                  <a:off x="4830763" y="3201988"/>
                  <a:ext cx="158750" cy="82550"/>
                </a:xfrm>
                <a:custGeom>
                  <a:avLst/>
                  <a:gdLst>
                    <a:gd name="T0" fmla="*/ 2147483647 w 10569"/>
                    <a:gd name="T1" fmla="*/ 218132199 h 10092"/>
                    <a:gd name="T2" fmla="*/ 2147483647 w 10569"/>
                    <a:gd name="T3" fmla="*/ 122706788 h 10092"/>
                    <a:gd name="T4" fmla="*/ 2147483647 w 10569"/>
                    <a:gd name="T5" fmla="*/ 61371189 h 10092"/>
                    <a:gd name="T6" fmla="*/ 2147483647 w 10569"/>
                    <a:gd name="T7" fmla="*/ 0 h 10092"/>
                    <a:gd name="T8" fmla="*/ 2147483647 w 10569"/>
                    <a:gd name="T9" fmla="*/ 30665321 h 10092"/>
                    <a:gd name="T10" fmla="*/ 2147483647 w 10569"/>
                    <a:gd name="T11" fmla="*/ 0 h 10092"/>
                    <a:gd name="T12" fmla="*/ 2097951320 w 10569"/>
                    <a:gd name="T13" fmla="*/ 30665321 h 10092"/>
                    <a:gd name="T14" fmla="*/ 1401434486 w 10569"/>
                    <a:gd name="T15" fmla="*/ 61371189 h 10092"/>
                    <a:gd name="T16" fmla="*/ 704917667 w 10569"/>
                    <a:gd name="T17" fmla="*/ 92041467 h 10092"/>
                    <a:gd name="T18" fmla="*/ 8448222 w 10569"/>
                    <a:gd name="T19" fmla="*/ 122706788 h 10092"/>
                    <a:gd name="T20" fmla="*/ 357065685 w 10569"/>
                    <a:gd name="T21" fmla="*/ 164160932 h 10092"/>
                    <a:gd name="T22" fmla="*/ 1012965140 w 10569"/>
                    <a:gd name="T23" fmla="*/ 220119984 h 10092"/>
                    <a:gd name="T24" fmla="*/ 1750099564 w 10569"/>
                    <a:gd name="T25" fmla="*/ 306784830 h 10092"/>
                    <a:gd name="T26" fmla="*/ 2097951320 w 10569"/>
                    <a:gd name="T27" fmla="*/ 337490632 h 10092"/>
                    <a:gd name="T28" fmla="*/ 2147483647 w 10569"/>
                    <a:gd name="T29" fmla="*/ 371544855 h 10092"/>
                    <a:gd name="T30" fmla="*/ 2147483647 w 10569"/>
                    <a:gd name="T31" fmla="*/ 367936564 h 10092"/>
                    <a:gd name="T32" fmla="*/ 2147483647 w 10569"/>
                    <a:gd name="T33" fmla="*/ 337230696 h 10092"/>
                    <a:gd name="T34" fmla="*/ 2147483647 w 10569"/>
                    <a:gd name="T35" fmla="*/ 346435062 h 10092"/>
                    <a:gd name="T36" fmla="*/ 2147483647 w 10569"/>
                    <a:gd name="T37" fmla="*/ 347321125 h 10092"/>
                    <a:gd name="T38" fmla="*/ 2147483647 w 10569"/>
                    <a:gd name="T39" fmla="*/ 353615522 h 10092"/>
                    <a:gd name="T40" fmla="*/ 2147483647 w 10569"/>
                    <a:gd name="T41" fmla="*/ 369740943 h 10092"/>
                    <a:gd name="T42" fmla="*/ 2147483647 w 10569"/>
                    <a:gd name="T43" fmla="*/ 344411753 h 10092"/>
                    <a:gd name="T44" fmla="*/ 2147483647 w 10569"/>
                    <a:gd name="T45" fmla="*/ 359211597 h 100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0569" h="10092">
                      <a:moveTo>
                        <a:pt x="10569" y="5925"/>
                      </a:moveTo>
                      <a:cubicBezTo>
                        <a:pt x="10249" y="5077"/>
                        <a:pt x="8682" y="4197"/>
                        <a:pt x="7738" y="3333"/>
                      </a:cubicBezTo>
                      <a:lnTo>
                        <a:pt x="5920" y="1667"/>
                      </a:lnTo>
                      <a:lnTo>
                        <a:pt x="4102" y="0"/>
                      </a:lnTo>
                      <a:lnTo>
                        <a:pt x="4102" y="833"/>
                      </a:lnTo>
                      <a:lnTo>
                        <a:pt x="3193" y="0"/>
                      </a:lnTo>
                      <a:lnTo>
                        <a:pt x="2738" y="833"/>
                      </a:lnTo>
                      <a:lnTo>
                        <a:pt x="1829" y="1667"/>
                      </a:lnTo>
                      <a:lnTo>
                        <a:pt x="920" y="2500"/>
                      </a:lnTo>
                      <a:cubicBezTo>
                        <a:pt x="617" y="2778"/>
                        <a:pt x="87" y="3007"/>
                        <a:pt x="11" y="3333"/>
                      </a:cubicBezTo>
                      <a:cubicBezTo>
                        <a:pt x="-65" y="3659"/>
                        <a:pt x="248" y="4018"/>
                        <a:pt x="466" y="4459"/>
                      </a:cubicBezTo>
                      <a:cubicBezTo>
                        <a:pt x="684" y="4900"/>
                        <a:pt x="1019" y="5333"/>
                        <a:pt x="1322" y="5979"/>
                      </a:cubicBezTo>
                      <a:cubicBezTo>
                        <a:pt x="1625" y="6625"/>
                        <a:pt x="2048" y="7802"/>
                        <a:pt x="2284" y="8333"/>
                      </a:cubicBezTo>
                      <a:cubicBezTo>
                        <a:pt x="2520" y="8864"/>
                        <a:pt x="2583" y="8874"/>
                        <a:pt x="2738" y="9167"/>
                      </a:cubicBezTo>
                      <a:cubicBezTo>
                        <a:pt x="2893" y="9460"/>
                        <a:pt x="3217" y="10092"/>
                        <a:pt x="3217" y="10092"/>
                      </a:cubicBezTo>
                      <a:cubicBezTo>
                        <a:pt x="4581" y="10092"/>
                        <a:pt x="4900" y="9994"/>
                        <a:pt x="4900" y="9994"/>
                      </a:cubicBezTo>
                      <a:cubicBezTo>
                        <a:pt x="4785" y="9440"/>
                        <a:pt x="5654" y="9714"/>
                        <a:pt x="5539" y="9160"/>
                      </a:cubicBezTo>
                      <a:cubicBezTo>
                        <a:pt x="5853" y="9260"/>
                        <a:pt x="6250" y="9364"/>
                        <a:pt x="6402" y="9410"/>
                      </a:cubicBezTo>
                      <a:cubicBezTo>
                        <a:pt x="6554" y="9456"/>
                        <a:pt x="6377" y="9434"/>
                        <a:pt x="6453" y="9434"/>
                      </a:cubicBezTo>
                      <a:cubicBezTo>
                        <a:pt x="6529" y="9434"/>
                        <a:pt x="6505" y="9504"/>
                        <a:pt x="6723" y="9605"/>
                      </a:cubicBezTo>
                      <a:cubicBezTo>
                        <a:pt x="6941" y="9707"/>
                        <a:pt x="7421" y="10085"/>
                        <a:pt x="7759" y="10043"/>
                      </a:cubicBezTo>
                      <a:cubicBezTo>
                        <a:pt x="8097" y="10001"/>
                        <a:pt x="8436" y="9626"/>
                        <a:pt x="8753" y="9355"/>
                      </a:cubicBezTo>
                      <a:cubicBezTo>
                        <a:pt x="9070" y="9084"/>
                        <a:pt x="8347" y="9964"/>
                        <a:pt x="10391" y="9757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1" name="Freeform 354"/>
                <p:cNvSpPr>
                  <a:spLocks/>
                </p:cNvSpPr>
                <p:nvPr/>
              </p:nvSpPr>
              <p:spPr bwMode="auto">
                <a:xfrm>
                  <a:off x="4943475" y="3287713"/>
                  <a:ext cx="138113" cy="95250"/>
                </a:xfrm>
                <a:custGeom>
                  <a:avLst/>
                  <a:gdLst>
                    <a:gd name="T0" fmla="*/ 2147483647 w 9980"/>
                    <a:gd name="T1" fmla="*/ 0 h 10000"/>
                    <a:gd name="T2" fmla="*/ 2147483647 w 9980"/>
                    <a:gd name="T3" fmla="*/ 120347451 h 10000"/>
                    <a:gd name="T4" fmla="*/ 2048295641 w 9980"/>
                    <a:gd name="T5" fmla="*/ 174854502 h 10000"/>
                    <a:gd name="T6" fmla="*/ 1295790420 w 9980"/>
                    <a:gd name="T7" fmla="*/ 229369258 h 10000"/>
                    <a:gd name="T8" fmla="*/ 794318046 w 9980"/>
                    <a:gd name="T9" fmla="*/ 209556601 h 10000"/>
                    <a:gd name="T10" fmla="*/ 543839063 w 9980"/>
                    <a:gd name="T11" fmla="*/ 174854502 h 10000"/>
                    <a:gd name="T12" fmla="*/ 292843180 w 9980"/>
                    <a:gd name="T13" fmla="*/ 283793289 h 10000"/>
                    <a:gd name="T14" fmla="*/ 41849789 w 9980"/>
                    <a:gd name="T15" fmla="*/ 447321156 h 10000"/>
                    <a:gd name="T16" fmla="*/ 11224449 w 9980"/>
                    <a:gd name="T17" fmla="*/ 470376980 h 10000"/>
                    <a:gd name="T18" fmla="*/ 159185930 w 9980"/>
                    <a:gd name="T19" fmla="*/ 536612402 h 10000"/>
                    <a:gd name="T20" fmla="*/ 838699122 w 9980"/>
                    <a:gd name="T21" fmla="*/ 744424260 h 10000"/>
                    <a:gd name="T22" fmla="*/ 1841683506 w 9980"/>
                    <a:gd name="T23" fmla="*/ 792279756 h 10000"/>
                    <a:gd name="T24" fmla="*/ 2147483647 w 9980"/>
                    <a:gd name="T25" fmla="*/ 746169002 h 10000"/>
                    <a:gd name="T26" fmla="*/ 2147483647 w 9980"/>
                    <a:gd name="T27" fmla="*/ 678509460 h 10000"/>
                    <a:gd name="T28" fmla="*/ 2147483647 w 9980"/>
                    <a:gd name="T29" fmla="*/ 678509460 h 10000"/>
                    <a:gd name="T30" fmla="*/ 2147483647 w 9980"/>
                    <a:gd name="T31" fmla="*/ 610766908 h 10000"/>
                    <a:gd name="T32" fmla="*/ 2147483647 w 9980"/>
                    <a:gd name="T33" fmla="*/ 392815010 h 10000"/>
                    <a:gd name="T34" fmla="*/ 2147483647 w 9980"/>
                    <a:gd name="T35" fmla="*/ 120347451 h 10000"/>
                    <a:gd name="T36" fmla="*/ 2147483647 w 9980"/>
                    <a:gd name="T37" fmla="*/ 9902428 h 10000"/>
                    <a:gd name="T38" fmla="*/ 2147483647 w 9980"/>
                    <a:gd name="T39" fmla="*/ 26306802 h 10000"/>
                    <a:gd name="T40" fmla="*/ 2147483647 w 9980"/>
                    <a:gd name="T41" fmla="*/ 0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980" h="10000">
                      <a:moveTo>
                        <a:pt x="7338" y="0"/>
                      </a:moveTo>
                      <a:cubicBezTo>
                        <a:pt x="6885" y="506"/>
                        <a:pt x="6535" y="1151"/>
                        <a:pt x="5980" y="1519"/>
                      </a:cubicBezTo>
                      <a:cubicBezTo>
                        <a:pt x="5426" y="1887"/>
                        <a:pt x="4670" y="1978"/>
                        <a:pt x="4015" y="2207"/>
                      </a:cubicBezTo>
                      <a:cubicBezTo>
                        <a:pt x="2540" y="2895"/>
                        <a:pt x="2950" y="2822"/>
                        <a:pt x="2540" y="2895"/>
                      </a:cubicBezTo>
                      <a:cubicBezTo>
                        <a:pt x="2130" y="2968"/>
                        <a:pt x="1557" y="2645"/>
                        <a:pt x="1557" y="2645"/>
                      </a:cubicBezTo>
                      <a:cubicBezTo>
                        <a:pt x="1066" y="1958"/>
                        <a:pt x="1230" y="2051"/>
                        <a:pt x="1066" y="2207"/>
                      </a:cubicBezTo>
                      <a:cubicBezTo>
                        <a:pt x="902" y="2363"/>
                        <a:pt x="574" y="3582"/>
                        <a:pt x="574" y="3582"/>
                      </a:cubicBezTo>
                      <a:cubicBezTo>
                        <a:pt x="409" y="4270"/>
                        <a:pt x="174" y="5254"/>
                        <a:pt x="82" y="5646"/>
                      </a:cubicBezTo>
                      <a:cubicBezTo>
                        <a:pt x="-10" y="6038"/>
                        <a:pt x="-16" y="5749"/>
                        <a:pt x="22" y="5937"/>
                      </a:cubicBezTo>
                      <a:cubicBezTo>
                        <a:pt x="60" y="6125"/>
                        <a:pt x="42" y="6197"/>
                        <a:pt x="312" y="6773"/>
                      </a:cubicBezTo>
                      <a:cubicBezTo>
                        <a:pt x="583" y="7349"/>
                        <a:pt x="1094" y="8858"/>
                        <a:pt x="1644" y="9396"/>
                      </a:cubicBezTo>
                      <a:cubicBezTo>
                        <a:pt x="2194" y="9934"/>
                        <a:pt x="3153" y="9997"/>
                        <a:pt x="3610" y="10000"/>
                      </a:cubicBezTo>
                      <a:cubicBezTo>
                        <a:pt x="4068" y="10003"/>
                        <a:pt x="3989" y="9657"/>
                        <a:pt x="4389" y="9418"/>
                      </a:cubicBezTo>
                      <a:cubicBezTo>
                        <a:pt x="4788" y="9179"/>
                        <a:pt x="5720" y="8707"/>
                        <a:pt x="6009" y="8564"/>
                      </a:cubicBezTo>
                      <a:cubicBezTo>
                        <a:pt x="6298" y="8421"/>
                        <a:pt x="5883" y="8706"/>
                        <a:pt x="6124" y="8564"/>
                      </a:cubicBezTo>
                      <a:cubicBezTo>
                        <a:pt x="6364" y="8422"/>
                        <a:pt x="7069" y="8310"/>
                        <a:pt x="7455" y="7709"/>
                      </a:cubicBezTo>
                      <a:cubicBezTo>
                        <a:pt x="7841" y="7109"/>
                        <a:pt x="8111" y="5875"/>
                        <a:pt x="8438" y="4958"/>
                      </a:cubicBezTo>
                      <a:cubicBezTo>
                        <a:pt x="8929" y="3812"/>
                        <a:pt x="9701" y="2324"/>
                        <a:pt x="9913" y="1519"/>
                      </a:cubicBezTo>
                      <a:cubicBezTo>
                        <a:pt x="10125" y="713"/>
                        <a:pt x="9778" y="589"/>
                        <a:pt x="9710" y="125"/>
                      </a:cubicBezTo>
                      <a:lnTo>
                        <a:pt x="9128" y="332"/>
                      </a:lnTo>
                      <a:lnTo>
                        <a:pt x="733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2" name="Freeform 355"/>
                <p:cNvSpPr>
                  <a:spLocks/>
                </p:cNvSpPr>
                <p:nvPr/>
              </p:nvSpPr>
              <p:spPr bwMode="auto">
                <a:xfrm>
                  <a:off x="4948238" y="3248025"/>
                  <a:ext cx="133350" cy="69850"/>
                </a:xfrm>
                <a:custGeom>
                  <a:avLst/>
                  <a:gdLst>
                    <a:gd name="T0" fmla="*/ 2147483647 w 10000"/>
                    <a:gd name="T1" fmla="*/ 11717197 h 9595"/>
                    <a:gd name="T2" fmla="*/ 2117831042 w 10000"/>
                    <a:gd name="T3" fmla="*/ 1864984 h 9595"/>
                    <a:gd name="T4" fmla="*/ 1670018673 w 10000"/>
                    <a:gd name="T5" fmla="*/ 1985706 h 9595"/>
                    <a:gd name="T6" fmla="*/ 1192608324 w 10000"/>
                    <a:gd name="T7" fmla="*/ 11717197 h 9595"/>
                    <a:gd name="T8" fmla="*/ 954346452 w 10000"/>
                    <a:gd name="T9" fmla="*/ 56295023 h 9595"/>
                    <a:gd name="T10" fmla="*/ 0 w 10000"/>
                    <a:gd name="T11" fmla="*/ 100895271 h 9595"/>
                    <a:gd name="T12" fmla="*/ 238705181 w 10000"/>
                    <a:gd name="T13" fmla="*/ 145472777 h 9595"/>
                    <a:gd name="T14" fmla="*/ 413599734 w 10000"/>
                    <a:gd name="T15" fmla="*/ 172255509 h 9595"/>
                    <a:gd name="T16" fmla="*/ 852527046 w 10000"/>
                    <a:gd name="T17" fmla="*/ 192499706 h 9595"/>
                    <a:gd name="T18" fmla="*/ 1872358309 w 10000"/>
                    <a:gd name="T19" fmla="*/ 165736637 h 9595"/>
                    <a:gd name="T20" fmla="*/ 2147483647 w 10000"/>
                    <a:gd name="T21" fmla="*/ 153539079 h 9595"/>
                    <a:gd name="T22" fmla="*/ 2147483647 w 10000"/>
                    <a:gd name="T23" fmla="*/ 109902201 h 9595"/>
                    <a:gd name="T24" fmla="*/ 2147483647 w 10000"/>
                    <a:gd name="T25" fmla="*/ 118909553 h 9595"/>
                    <a:gd name="T26" fmla="*/ 2147483647 w 10000"/>
                    <a:gd name="T27" fmla="*/ 99771804 h 9595"/>
                    <a:gd name="T28" fmla="*/ 2147483647 w 10000"/>
                    <a:gd name="T29" fmla="*/ 78603679 h 9595"/>
                    <a:gd name="T30" fmla="*/ 2147483647 w 10000"/>
                    <a:gd name="T31" fmla="*/ 43215616 h 9595"/>
                    <a:gd name="T32" fmla="*/ 2147483647 w 10000"/>
                    <a:gd name="T33" fmla="*/ 24356051 h 9595"/>
                    <a:gd name="T34" fmla="*/ 2147483647 w 10000"/>
                    <a:gd name="T35" fmla="*/ 11717197 h 9595"/>
                    <a:gd name="T36" fmla="*/ 2147483647 w 10000"/>
                    <a:gd name="T37" fmla="*/ 11717197 h 959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000" h="9595">
                      <a:moveTo>
                        <a:pt x="6210" y="584"/>
                      </a:moveTo>
                      <a:cubicBezTo>
                        <a:pt x="5554" y="325"/>
                        <a:pt x="5389" y="258"/>
                        <a:pt x="5013" y="93"/>
                      </a:cubicBezTo>
                      <a:cubicBezTo>
                        <a:pt x="4637" y="-72"/>
                        <a:pt x="4318" y="17"/>
                        <a:pt x="3953" y="99"/>
                      </a:cubicBezTo>
                      <a:lnTo>
                        <a:pt x="2823" y="584"/>
                      </a:lnTo>
                      <a:lnTo>
                        <a:pt x="2259" y="2806"/>
                      </a:lnTo>
                      <a:lnTo>
                        <a:pt x="0" y="5029"/>
                      </a:lnTo>
                      <a:lnTo>
                        <a:pt x="565" y="7251"/>
                      </a:lnTo>
                      <a:lnTo>
                        <a:pt x="979" y="8586"/>
                      </a:lnTo>
                      <a:lnTo>
                        <a:pt x="2018" y="9595"/>
                      </a:lnTo>
                      <a:lnTo>
                        <a:pt x="4432" y="8261"/>
                      </a:lnTo>
                      <a:lnTo>
                        <a:pt x="6240" y="7653"/>
                      </a:lnTo>
                      <a:lnTo>
                        <a:pt x="7130" y="5478"/>
                      </a:lnTo>
                      <a:lnTo>
                        <a:pt x="9214" y="5927"/>
                      </a:lnTo>
                      <a:lnTo>
                        <a:pt x="9803" y="4973"/>
                      </a:lnTo>
                      <a:cubicBezTo>
                        <a:pt x="9735" y="4622"/>
                        <a:pt x="9905" y="4270"/>
                        <a:pt x="9837" y="3918"/>
                      </a:cubicBezTo>
                      <a:cubicBezTo>
                        <a:pt x="9758" y="2807"/>
                        <a:pt x="10067" y="3265"/>
                        <a:pt x="9987" y="2154"/>
                      </a:cubicBezTo>
                      <a:cubicBezTo>
                        <a:pt x="9527" y="1653"/>
                        <a:pt x="9037" y="1714"/>
                        <a:pt x="8578" y="1214"/>
                      </a:cubicBezTo>
                      <a:cubicBezTo>
                        <a:pt x="8542" y="1004"/>
                        <a:pt x="8505" y="794"/>
                        <a:pt x="8469" y="584"/>
                      </a:cubicBezTo>
                      <a:lnTo>
                        <a:pt x="6210" y="58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3" name="Freeform 356"/>
                <p:cNvSpPr>
                  <a:spLocks/>
                </p:cNvSpPr>
                <p:nvPr/>
              </p:nvSpPr>
              <p:spPr bwMode="auto">
                <a:xfrm>
                  <a:off x="5097463" y="3429000"/>
                  <a:ext cx="182562" cy="141288"/>
                </a:xfrm>
                <a:custGeom>
                  <a:avLst/>
                  <a:gdLst>
                    <a:gd name="T0" fmla="*/ 2147483647 w 10000"/>
                    <a:gd name="T1" fmla="*/ 293810106 h 10000"/>
                    <a:gd name="T2" fmla="*/ 1846282842 w 10000"/>
                    <a:gd name="T3" fmla="*/ 293810106 h 10000"/>
                    <a:gd name="T4" fmla="*/ 0 w 10000"/>
                    <a:gd name="T5" fmla="*/ 0 h 10000"/>
                    <a:gd name="T6" fmla="*/ 0 w 10000"/>
                    <a:gd name="T7" fmla="*/ 587019553 h 10000"/>
                    <a:gd name="T8" fmla="*/ 924200281 w 10000"/>
                    <a:gd name="T9" fmla="*/ 1468447271 h 10000"/>
                    <a:gd name="T10" fmla="*/ 1379187541 w 10000"/>
                    <a:gd name="T11" fmla="*/ 2147483647 h 10000"/>
                    <a:gd name="T12" fmla="*/ 924200281 w 10000"/>
                    <a:gd name="T13" fmla="*/ 2147483647 h 10000"/>
                    <a:gd name="T14" fmla="*/ 1846282842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1761659502 h 10000"/>
                    <a:gd name="T42" fmla="*/ 2147483647 w 10000"/>
                    <a:gd name="T43" fmla="*/ 587019553 h 10000"/>
                    <a:gd name="T44" fmla="*/ 2147483647 w 10000"/>
                    <a:gd name="T45" fmla="*/ 0 h 10000"/>
                    <a:gd name="T46" fmla="*/ 2147483647 w 10000"/>
                    <a:gd name="T47" fmla="*/ 293810106 h 100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000" h="10000">
                      <a:moveTo>
                        <a:pt x="3636" y="522"/>
                      </a:moveTo>
                      <a:lnTo>
                        <a:pt x="909" y="522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455" y="2609"/>
                      </a:lnTo>
                      <a:cubicBezTo>
                        <a:pt x="530" y="3171"/>
                        <a:pt x="604" y="3733"/>
                        <a:pt x="679" y="4295"/>
                      </a:cubicBezTo>
                      <a:cubicBezTo>
                        <a:pt x="604" y="4631"/>
                        <a:pt x="530" y="4968"/>
                        <a:pt x="455" y="5304"/>
                      </a:cubicBezTo>
                      <a:lnTo>
                        <a:pt x="909" y="6348"/>
                      </a:lnTo>
                      <a:lnTo>
                        <a:pt x="1598" y="7682"/>
                      </a:lnTo>
                      <a:cubicBezTo>
                        <a:pt x="2779" y="7328"/>
                        <a:pt x="2976" y="7157"/>
                        <a:pt x="4110" y="6712"/>
                      </a:cubicBezTo>
                      <a:lnTo>
                        <a:pt x="4448" y="7069"/>
                      </a:lnTo>
                      <a:lnTo>
                        <a:pt x="5010" y="7076"/>
                      </a:lnTo>
                      <a:cubicBezTo>
                        <a:pt x="5007" y="7181"/>
                        <a:pt x="5003" y="7286"/>
                        <a:pt x="5000" y="7391"/>
                      </a:cubicBezTo>
                      <a:lnTo>
                        <a:pt x="4545" y="7913"/>
                      </a:lnTo>
                      <a:lnTo>
                        <a:pt x="5000" y="10000"/>
                      </a:lnTo>
                      <a:lnTo>
                        <a:pt x="6818" y="8435"/>
                      </a:lnTo>
                      <a:lnTo>
                        <a:pt x="8636" y="8435"/>
                      </a:lnTo>
                      <a:lnTo>
                        <a:pt x="9545" y="6870"/>
                      </a:lnTo>
                      <a:lnTo>
                        <a:pt x="10000" y="6870"/>
                      </a:lnTo>
                      <a:lnTo>
                        <a:pt x="7273" y="5826"/>
                      </a:lnTo>
                      <a:cubicBezTo>
                        <a:pt x="7121" y="4927"/>
                        <a:pt x="6970" y="4029"/>
                        <a:pt x="6818" y="3130"/>
                      </a:cubicBezTo>
                      <a:lnTo>
                        <a:pt x="8636" y="1043"/>
                      </a:lnTo>
                      <a:lnTo>
                        <a:pt x="5909" y="0"/>
                      </a:lnTo>
                      <a:lnTo>
                        <a:pt x="3636" y="5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4" name="Freeform 361"/>
                <p:cNvSpPr>
                  <a:spLocks/>
                </p:cNvSpPr>
                <p:nvPr/>
              </p:nvSpPr>
              <p:spPr bwMode="auto">
                <a:xfrm>
                  <a:off x="4691063" y="3314700"/>
                  <a:ext cx="114300" cy="65088"/>
                </a:xfrm>
                <a:custGeom>
                  <a:avLst/>
                  <a:gdLst>
                    <a:gd name="T0" fmla="*/ 1523412940 w 10000"/>
                    <a:gd name="T1" fmla="*/ 20703172 h 11466"/>
                    <a:gd name="T2" fmla="*/ 1384973249 w 10000"/>
                    <a:gd name="T3" fmla="*/ 13260037 h 11466"/>
                    <a:gd name="T4" fmla="*/ 1107889269 w 10000"/>
                    <a:gd name="T5" fmla="*/ 5816929 h 11466"/>
                    <a:gd name="T6" fmla="*/ 705952907 w 10000"/>
                    <a:gd name="T7" fmla="*/ 11598732 h 11466"/>
                    <a:gd name="T8" fmla="*/ 629180878 w 10000"/>
                    <a:gd name="T9" fmla="*/ 0 h 11466"/>
                    <a:gd name="T10" fmla="*/ 415505657 w 10000"/>
                    <a:gd name="T11" fmla="*/ 11182239 h 11466"/>
                    <a:gd name="T12" fmla="*/ 0 w 10000"/>
                    <a:gd name="T13" fmla="*/ 35589387 h 11466"/>
                    <a:gd name="T14" fmla="*/ 0 w 10000"/>
                    <a:gd name="T15" fmla="*/ 50474506 h 11466"/>
                    <a:gd name="T16" fmla="*/ 277065955 w 10000"/>
                    <a:gd name="T17" fmla="*/ 50474506 h 11466"/>
                    <a:gd name="T18" fmla="*/ 408729233 w 10000"/>
                    <a:gd name="T19" fmla="*/ 68272305 h 11466"/>
                    <a:gd name="T20" fmla="*/ 553945349 w 10000"/>
                    <a:gd name="T21" fmla="*/ 65360750 h 11466"/>
                    <a:gd name="T22" fmla="*/ 860112323 w 10000"/>
                    <a:gd name="T23" fmla="*/ 53797304 h 11466"/>
                    <a:gd name="T24" fmla="*/ 1019100903 w 10000"/>
                    <a:gd name="T25" fmla="*/ 60412870 h 11466"/>
                    <a:gd name="T26" fmla="*/ 1523412940 w 10000"/>
                    <a:gd name="T27" fmla="*/ 50474506 h 11466"/>
                    <a:gd name="T28" fmla="*/ 1800478906 w 10000"/>
                    <a:gd name="T29" fmla="*/ 43031399 h 11466"/>
                    <a:gd name="T30" fmla="*/ 1938918597 w 10000"/>
                    <a:gd name="T31" fmla="*/ 43031399 h 11466"/>
                    <a:gd name="T32" fmla="*/ 1800478906 w 10000"/>
                    <a:gd name="T33" fmla="*/ 35589387 h 11466"/>
                    <a:gd name="T34" fmla="*/ 1523412940 w 10000"/>
                    <a:gd name="T35" fmla="*/ 20703172 h 114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0000" h="11466">
                      <a:moveTo>
                        <a:pt x="7857" y="3477"/>
                      </a:moveTo>
                      <a:lnTo>
                        <a:pt x="7143" y="2227"/>
                      </a:lnTo>
                      <a:lnTo>
                        <a:pt x="5714" y="977"/>
                      </a:lnTo>
                      <a:lnTo>
                        <a:pt x="3641" y="1948"/>
                      </a:lnTo>
                      <a:cubicBezTo>
                        <a:pt x="3532" y="1206"/>
                        <a:pt x="3354" y="742"/>
                        <a:pt x="3245" y="0"/>
                      </a:cubicBezTo>
                      <a:lnTo>
                        <a:pt x="2143" y="1878"/>
                      </a:lnTo>
                      <a:lnTo>
                        <a:pt x="0" y="5977"/>
                      </a:lnTo>
                      <a:lnTo>
                        <a:pt x="0" y="8477"/>
                      </a:lnTo>
                      <a:lnTo>
                        <a:pt x="1429" y="8477"/>
                      </a:lnTo>
                      <a:lnTo>
                        <a:pt x="2108" y="11466"/>
                      </a:lnTo>
                      <a:lnTo>
                        <a:pt x="2857" y="10977"/>
                      </a:lnTo>
                      <a:lnTo>
                        <a:pt x="4436" y="9035"/>
                      </a:lnTo>
                      <a:lnTo>
                        <a:pt x="5256" y="10146"/>
                      </a:lnTo>
                      <a:lnTo>
                        <a:pt x="7857" y="8477"/>
                      </a:lnTo>
                      <a:lnTo>
                        <a:pt x="9286" y="7227"/>
                      </a:lnTo>
                      <a:lnTo>
                        <a:pt x="10000" y="7227"/>
                      </a:lnTo>
                      <a:lnTo>
                        <a:pt x="9286" y="5977"/>
                      </a:lnTo>
                      <a:lnTo>
                        <a:pt x="7857" y="347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5" name="Freeform 363"/>
                <p:cNvSpPr>
                  <a:spLocks/>
                </p:cNvSpPr>
                <p:nvPr/>
              </p:nvSpPr>
              <p:spPr bwMode="auto">
                <a:xfrm>
                  <a:off x="4633913" y="3168650"/>
                  <a:ext cx="71437" cy="74613"/>
                </a:xfrm>
                <a:custGeom>
                  <a:avLst/>
                  <a:gdLst>
                    <a:gd name="T0" fmla="*/ 43091458 w 10056"/>
                    <a:gd name="T1" fmla="*/ 105833347 h 10000"/>
                    <a:gd name="T2" fmla="*/ 60516545 w 10056"/>
                    <a:gd name="T3" fmla="*/ 148181948 h 10000"/>
                    <a:gd name="T4" fmla="*/ 95382098 w 10056"/>
                    <a:gd name="T5" fmla="*/ 169343381 h 10000"/>
                    <a:gd name="T6" fmla="*/ 127165973 w 10056"/>
                    <a:gd name="T7" fmla="*/ 196710131 h 10000"/>
                    <a:gd name="T8" fmla="*/ 159904912 w 10056"/>
                    <a:gd name="T9" fmla="*/ 231533339 h 10000"/>
                    <a:gd name="T10" fmla="*/ 180375846 w 10056"/>
                    <a:gd name="T11" fmla="*/ 174299266 h 10000"/>
                    <a:gd name="T12" fmla="*/ 168237950 w 10056"/>
                    <a:gd name="T13" fmla="*/ 131951061 h 10000"/>
                    <a:gd name="T14" fmla="*/ 181386826 w 10056"/>
                    <a:gd name="T15" fmla="*/ 75990916 h 10000"/>
                    <a:gd name="T16" fmla="*/ 155827284 w 10056"/>
                    <a:gd name="T17" fmla="*/ 54825744 h 10000"/>
                    <a:gd name="T18" fmla="*/ 130232265 w 10056"/>
                    <a:gd name="T19" fmla="*/ 42323709 h 10000"/>
                    <a:gd name="T20" fmla="*/ 95382098 w 10056"/>
                    <a:gd name="T21" fmla="*/ 21161829 h 10000"/>
                    <a:gd name="T22" fmla="*/ 60516545 w 10056"/>
                    <a:gd name="T23" fmla="*/ 21161829 h 10000"/>
                    <a:gd name="T24" fmla="*/ 43091458 w 10056"/>
                    <a:gd name="T25" fmla="*/ 0 h 10000"/>
                    <a:gd name="T26" fmla="*/ 8243820 w 10056"/>
                    <a:gd name="T27" fmla="*/ 21161829 h 10000"/>
                    <a:gd name="T28" fmla="*/ 0 w 10056"/>
                    <a:gd name="T29" fmla="*/ 22481897 h 10000"/>
                    <a:gd name="T30" fmla="*/ 16414107 w 10056"/>
                    <a:gd name="T31" fmla="*/ 79716022 h 10000"/>
                    <a:gd name="T32" fmla="*/ 43091458 w 10056"/>
                    <a:gd name="T33" fmla="*/ 105833347 h 1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056" h="10000">
                      <a:moveTo>
                        <a:pt x="2389" y="4571"/>
                      </a:moveTo>
                      <a:lnTo>
                        <a:pt x="3355" y="6400"/>
                      </a:lnTo>
                      <a:lnTo>
                        <a:pt x="5288" y="7314"/>
                      </a:lnTo>
                      <a:lnTo>
                        <a:pt x="7050" y="8496"/>
                      </a:lnTo>
                      <a:lnTo>
                        <a:pt x="8865" y="10000"/>
                      </a:lnTo>
                      <a:cubicBezTo>
                        <a:pt x="8961" y="9105"/>
                        <a:pt x="9904" y="8423"/>
                        <a:pt x="10000" y="7528"/>
                      </a:cubicBezTo>
                      <a:lnTo>
                        <a:pt x="9327" y="5699"/>
                      </a:lnTo>
                      <a:cubicBezTo>
                        <a:pt x="9382" y="4965"/>
                        <a:pt x="10001" y="4016"/>
                        <a:pt x="10056" y="3282"/>
                      </a:cubicBezTo>
                      <a:lnTo>
                        <a:pt x="8639" y="2368"/>
                      </a:lnTo>
                      <a:lnTo>
                        <a:pt x="7220" y="1828"/>
                      </a:lnTo>
                      <a:lnTo>
                        <a:pt x="5288" y="914"/>
                      </a:lnTo>
                      <a:lnTo>
                        <a:pt x="3355" y="914"/>
                      </a:lnTo>
                      <a:lnTo>
                        <a:pt x="2389" y="0"/>
                      </a:lnTo>
                      <a:lnTo>
                        <a:pt x="457" y="914"/>
                      </a:lnTo>
                      <a:lnTo>
                        <a:pt x="0" y="971"/>
                      </a:lnTo>
                      <a:cubicBezTo>
                        <a:pt x="152" y="1866"/>
                        <a:pt x="757" y="2548"/>
                        <a:pt x="910" y="3443"/>
                      </a:cubicBezTo>
                      <a:lnTo>
                        <a:pt x="2389" y="45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6" name="Freeform 252"/>
                <p:cNvSpPr>
                  <a:spLocks/>
                </p:cNvSpPr>
                <p:nvPr/>
              </p:nvSpPr>
              <p:spPr bwMode="auto">
                <a:xfrm rot="21133526">
                  <a:off x="4865688" y="3344863"/>
                  <a:ext cx="88900" cy="47625"/>
                </a:xfrm>
                <a:custGeom>
                  <a:avLst/>
                  <a:gdLst>
                    <a:gd name="T0" fmla="*/ 0 w 1912593"/>
                    <a:gd name="T1" fmla="*/ 0 h 1229193"/>
                    <a:gd name="T2" fmla="*/ 0 w 1912593"/>
                    <a:gd name="T3" fmla="*/ 0 h 1229193"/>
                    <a:gd name="T4" fmla="*/ 0 w 1912593"/>
                    <a:gd name="T5" fmla="*/ 0 h 1229193"/>
                    <a:gd name="T6" fmla="*/ 0 w 1912593"/>
                    <a:gd name="T7" fmla="*/ 0 h 1229193"/>
                    <a:gd name="T8" fmla="*/ 0 w 1912593"/>
                    <a:gd name="T9" fmla="*/ 0 h 1229193"/>
                    <a:gd name="T10" fmla="*/ 0 w 1912593"/>
                    <a:gd name="T11" fmla="*/ 0 h 1229193"/>
                    <a:gd name="T12" fmla="*/ 0 w 1912593"/>
                    <a:gd name="T13" fmla="*/ 0 h 1229193"/>
                    <a:gd name="T14" fmla="*/ 0 w 1912593"/>
                    <a:gd name="T15" fmla="*/ 0 h 1229193"/>
                    <a:gd name="T16" fmla="*/ 0 w 1912593"/>
                    <a:gd name="T17" fmla="*/ 0 h 122919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12593" h="1229193">
                      <a:moveTo>
                        <a:pt x="0" y="233280"/>
                      </a:moveTo>
                      <a:lnTo>
                        <a:pt x="83793" y="1154242"/>
                      </a:lnTo>
                      <a:lnTo>
                        <a:pt x="1103124" y="1229193"/>
                      </a:lnTo>
                      <a:lnTo>
                        <a:pt x="1912593" y="314793"/>
                      </a:lnTo>
                      <a:lnTo>
                        <a:pt x="1792672" y="0"/>
                      </a:lnTo>
                      <a:lnTo>
                        <a:pt x="1124055" y="252554"/>
                      </a:lnTo>
                      <a:cubicBezTo>
                        <a:pt x="892871" y="224853"/>
                        <a:pt x="379360" y="273001"/>
                        <a:pt x="148176" y="245300"/>
                      </a:cubicBezTo>
                      <a:lnTo>
                        <a:pt x="128763" y="242675"/>
                      </a:lnTo>
                      <a:lnTo>
                        <a:pt x="0" y="23328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7" name="Freeform 253"/>
                <p:cNvSpPr>
                  <a:spLocks/>
                </p:cNvSpPr>
                <p:nvPr/>
              </p:nvSpPr>
              <p:spPr bwMode="auto">
                <a:xfrm>
                  <a:off x="4870450" y="3354388"/>
                  <a:ext cx="142875" cy="149225"/>
                </a:xfrm>
                <a:custGeom>
                  <a:avLst/>
                  <a:gdLst>
                    <a:gd name="T0" fmla="*/ 0 w 3644175"/>
                    <a:gd name="T1" fmla="*/ 0 h 3780713"/>
                    <a:gd name="T2" fmla="*/ 0 w 3644175"/>
                    <a:gd name="T3" fmla="*/ 0 h 3780713"/>
                    <a:gd name="T4" fmla="*/ 0 w 3644175"/>
                    <a:gd name="T5" fmla="*/ 0 h 3780713"/>
                    <a:gd name="T6" fmla="*/ 0 w 3644175"/>
                    <a:gd name="T7" fmla="*/ 0 h 3780713"/>
                    <a:gd name="T8" fmla="*/ 0 w 3644175"/>
                    <a:gd name="T9" fmla="*/ 0 h 3780713"/>
                    <a:gd name="T10" fmla="*/ 0 w 3644175"/>
                    <a:gd name="T11" fmla="*/ 0 h 3780713"/>
                    <a:gd name="T12" fmla="*/ 0 w 3644175"/>
                    <a:gd name="T13" fmla="*/ 0 h 3780713"/>
                    <a:gd name="T14" fmla="*/ 0 w 3644175"/>
                    <a:gd name="T15" fmla="*/ 0 h 3780713"/>
                    <a:gd name="T16" fmla="*/ 0 w 3644175"/>
                    <a:gd name="T17" fmla="*/ 0 h 3780713"/>
                    <a:gd name="T18" fmla="*/ 0 w 3644175"/>
                    <a:gd name="T19" fmla="*/ 0 h 3780713"/>
                    <a:gd name="T20" fmla="*/ 0 w 3644175"/>
                    <a:gd name="T21" fmla="*/ 0 h 3780713"/>
                    <a:gd name="T22" fmla="*/ 0 w 3644175"/>
                    <a:gd name="T23" fmla="*/ 0 h 3780713"/>
                    <a:gd name="T24" fmla="*/ 0 w 3644175"/>
                    <a:gd name="T25" fmla="*/ 0 h 3780713"/>
                    <a:gd name="T26" fmla="*/ 0 w 3644175"/>
                    <a:gd name="T27" fmla="*/ 0 h 3780713"/>
                    <a:gd name="T28" fmla="*/ 0 w 3644175"/>
                    <a:gd name="T29" fmla="*/ 0 h 3780713"/>
                    <a:gd name="T30" fmla="*/ 0 w 3644175"/>
                    <a:gd name="T31" fmla="*/ 0 h 3780713"/>
                    <a:gd name="T32" fmla="*/ 0 w 3644175"/>
                    <a:gd name="T33" fmla="*/ 0 h 3780713"/>
                    <a:gd name="T34" fmla="*/ 0 w 3644175"/>
                    <a:gd name="T35" fmla="*/ 0 h 3780713"/>
                    <a:gd name="T36" fmla="*/ 0 w 3644175"/>
                    <a:gd name="T37" fmla="*/ 0 h 3780713"/>
                    <a:gd name="T38" fmla="*/ 0 w 3644175"/>
                    <a:gd name="T39" fmla="*/ 0 h 378071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644175" h="3780713">
                      <a:moveTo>
                        <a:pt x="2018109" y="0"/>
                      </a:moveTo>
                      <a:lnTo>
                        <a:pt x="1131347" y="970851"/>
                      </a:lnTo>
                      <a:lnTo>
                        <a:pt x="106496" y="992543"/>
                      </a:lnTo>
                      <a:lnTo>
                        <a:pt x="0" y="1285960"/>
                      </a:lnTo>
                      <a:lnTo>
                        <a:pt x="250657" y="1838746"/>
                      </a:lnTo>
                      <a:lnTo>
                        <a:pt x="476240" y="1522355"/>
                      </a:lnTo>
                      <a:lnTo>
                        <a:pt x="637449" y="1360281"/>
                      </a:lnTo>
                      <a:lnTo>
                        <a:pt x="900975" y="1622129"/>
                      </a:lnTo>
                      <a:lnTo>
                        <a:pt x="1125827" y="2401618"/>
                      </a:lnTo>
                      <a:lnTo>
                        <a:pt x="1614428" y="2951232"/>
                      </a:lnTo>
                      <a:cubicBezTo>
                        <a:pt x="2156362" y="3074631"/>
                        <a:pt x="2677783" y="3504219"/>
                        <a:pt x="3209460" y="3780713"/>
                      </a:cubicBezTo>
                      <a:lnTo>
                        <a:pt x="1455611" y="1667100"/>
                      </a:lnTo>
                      <a:lnTo>
                        <a:pt x="1543203" y="1366330"/>
                      </a:lnTo>
                      <a:lnTo>
                        <a:pt x="1755414" y="1517198"/>
                      </a:lnTo>
                      <a:lnTo>
                        <a:pt x="3644175" y="1622129"/>
                      </a:lnTo>
                      <a:lnTo>
                        <a:pt x="3394079" y="610450"/>
                      </a:lnTo>
                      <a:lnTo>
                        <a:pt x="3170007" y="750786"/>
                      </a:lnTo>
                      <a:lnTo>
                        <a:pt x="2480463" y="641709"/>
                      </a:lnTo>
                      <a:lnTo>
                        <a:pt x="2078068" y="137463"/>
                      </a:lnTo>
                      <a:lnTo>
                        <a:pt x="201810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8" name="Freeform 254"/>
                <p:cNvSpPr>
                  <a:spLocks/>
                </p:cNvSpPr>
                <p:nvPr/>
              </p:nvSpPr>
              <p:spPr bwMode="auto">
                <a:xfrm>
                  <a:off x="4929188" y="3406775"/>
                  <a:ext cx="98425" cy="98425"/>
                </a:xfrm>
                <a:custGeom>
                  <a:avLst/>
                  <a:gdLst>
                    <a:gd name="T0" fmla="*/ 0 w 2398426"/>
                    <a:gd name="T1" fmla="*/ 0 h 2488994"/>
                    <a:gd name="T2" fmla="*/ 0 w 2398426"/>
                    <a:gd name="T3" fmla="*/ 0 h 2488994"/>
                    <a:gd name="T4" fmla="*/ 0 w 2398426"/>
                    <a:gd name="T5" fmla="*/ 0 h 2488994"/>
                    <a:gd name="T6" fmla="*/ 0 w 2398426"/>
                    <a:gd name="T7" fmla="*/ 0 h 2488994"/>
                    <a:gd name="T8" fmla="*/ 0 w 2398426"/>
                    <a:gd name="T9" fmla="*/ 0 h 2488994"/>
                    <a:gd name="T10" fmla="*/ 0 w 2398426"/>
                    <a:gd name="T11" fmla="*/ 0 h 2488994"/>
                    <a:gd name="T12" fmla="*/ 0 w 2398426"/>
                    <a:gd name="T13" fmla="*/ 0 h 2488994"/>
                    <a:gd name="T14" fmla="*/ 0 w 2398426"/>
                    <a:gd name="T15" fmla="*/ 0 h 248899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98426" h="2488994">
                      <a:moveTo>
                        <a:pt x="2113613" y="269822"/>
                      </a:moveTo>
                      <a:lnTo>
                        <a:pt x="254833" y="149901"/>
                      </a:lnTo>
                      <a:lnTo>
                        <a:pt x="74951" y="0"/>
                      </a:lnTo>
                      <a:lnTo>
                        <a:pt x="0" y="329783"/>
                      </a:lnTo>
                      <a:lnTo>
                        <a:pt x="1691048" y="2488994"/>
                      </a:lnTo>
                      <a:lnTo>
                        <a:pt x="2177788" y="1556144"/>
                      </a:lnTo>
                      <a:lnTo>
                        <a:pt x="2398426" y="1439055"/>
                      </a:lnTo>
                      <a:lnTo>
                        <a:pt x="2113613" y="2698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9" name="Freeform 255"/>
                <p:cNvSpPr>
                  <a:spLocks/>
                </p:cNvSpPr>
                <p:nvPr/>
              </p:nvSpPr>
              <p:spPr bwMode="auto">
                <a:xfrm rot="286500">
                  <a:off x="5000625" y="3467100"/>
                  <a:ext cx="44450" cy="58738"/>
                </a:xfrm>
                <a:custGeom>
                  <a:avLst/>
                  <a:gdLst>
                    <a:gd name="T0" fmla="*/ 0 w 1259245"/>
                    <a:gd name="T1" fmla="*/ 0 h 1506961"/>
                    <a:gd name="T2" fmla="*/ 0 w 1259245"/>
                    <a:gd name="T3" fmla="*/ 0 h 1506961"/>
                    <a:gd name="T4" fmla="*/ 0 w 1259245"/>
                    <a:gd name="T5" fmla="*/ 0 h 1506961"/>
                    <a:gd name="T6" fmla="*/ 0 w 1259245"/>
                    <a:gd name="T7" fmla="*/ 0 h 1506961"/>
                    <a:gd name="T8" fmla="*/ 0 w 1259245"/>
                    <a:gd name="T9" fmla="*/ 0 h 15069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59245" h="1506961">
                      <a:moveTo>
                        <a:pt x="459998" y="0"/>
                      </a:moveTo>
                      <a:lnTo>
                        <a:pt x="0" y="967315"/>
                      </a:lnTo>
                      <a:lnTo>
                        <a:pt x="599606" y="1506961"/>
                      </a:lnTo>
                      <a:lnTo>
                        <a:pt x="1259243" y="571259"/>
                      </a:lnTo>
                      <a:lnTo>
                        <a:pt x="45999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0" name="Freeform 256"/>
                <p:cNvSpPr>
                  <a:spLocks/>
                </p:cNvSpPr>
                <p:nvPr/>
              </p:nvSpPr>
              <p:spPr bwMode="auto">
                <a:xfrm>
                  <a:off x="5002213" y="3365500"/>
                  <a:ext cx="71437" cy="57150"/>
                </a:xfrm>
                <a:custGeom>
                  <a:avLst/>
                  <a:gdLst>
                    <a:gd name="T0" fmla="*/ 0 w 1678899"/>
                    <a:gd name="T1" fmla="*/ 0 h 1259174"/>
                    <a:gd name="T2" fmla="*/ 0 w 1678899"/>
                    <a:gd name="T3" fmla="*/ 0 h 1259174"/>
                    <a:gd name="T4" fmla="*/ 0 w 1678899"/>
                    <a:gd name="T5" fmla="*/ 0 h 1259174"/>
                    <a:gd name="T6" fmla="*/ 0 w 1678899"/>
                    <a:gd name="T7" fmla="*/ 0 h 1259174"/>
                    <a:gd name="T8" fmla="*/ 0 w 1678899"/>
                    <a:gd name="T9" fmla="*/ 0 h 1259174"/>
                    <a:gd name="T10" fmla="*/ 0 w 1678899"/>
                    <a:gd name="T11" fmla="*/ 0 h 12591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78899" h="1259174">
                      <a:moveTo>
                        <a:pt x="209862" y="1154242"/>
                      </a:moveTo>
                      <a:lnTo>
                        <a:pt x="1678899" y="1259174"/>
                      </a:lnTo>
                      <a:lnTo>
                        <a:pt x="1663908" y="899410"/>
                      </a:lnTo>
                      <a:lnTo>
                        <a:pt x="854439" y="0"/>
                      </a:lnTo>
                      <a:lnTo>
                        <a:pt x="0" y="269823"/>
                      </a:lnTo>
                      <a:lnTo>
                        <a:pt x="209862" y="11542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1" name="Freeform 257"/>
                <p:cNvSpPr>
                  <a:spLocks/>
                </p:cNvSpPr>
                <p:nvPr/>
              </p:nvSpPr>
              <p:spPr bwMode="auto">
                <a:xfrm>
                  <a:off x="5014913" y="3417888"/>
                  <a:ext cx="100012" cy="96837"/>
                </a:xfrm>
                <a:custGeom>
                  <a:avLst/>
                  <a:gdLst>
                    <a:gd name="T0" fmla="*/ 0 w 2578308"/>
                    <a:gd name="T1" fmla="*/ 0 h 2368446"/>
                    <a:gd name="T2" fmla="*/ 0 w 2578308"/>
                    <a:gd name="T3" fmla="*/ 0 h 2368446"/>
                    <a:gd name="T4" fmla="*/ 0 w 2578308"/>
                    <a:gd name="T5" fmla="*/ 0 h 2368446"/>
                    <a:gd name="T6" fmla="*/ 0 w 2578308"/>
                    <a:gd name="T7" fmla="*/ 0 h 2368446"/>
                    <a:gd name="T8" fmla="*/ 0 w 2578308"/>
                    <a:gd name="T9" fmla="*/ 0 h 2368446"/>
                    <a:gd name="T10" fmla="*/ 0 w 2578308"/>
                    <a:gd name="T11" fmla="*/ 0 h 2368446"/>
                    <a:gd name="T12" fmla="*/ 0 w 2578308"/>
                    <a:gd name="T13" fmla="*/ 0 h 2368446"/>
                    <a:gd name="T14" fmla="*/ 0 w 2578308"/>
                    <a:gd name="T15" fmla="*/ 0 h 2368446"/>
                    <a:gd name="T16" fmla="*/ 0 w 2578308"/>
                    <a:gd name="T17" fmla="*/ 0 h 2368446"/>
                    <a:gd name="T18" fmla="*/ 0 w 2578308"/>
                    <a:gd name="T19" fmla="*/ 0 h 2368446"/>
                    <a:gd name="T20" fmla="*/ 0 w 2578308"/>
                    <a:gd name="T21" fmla="*/ 0 h 2368446"/>
                    <a:gd name="T22" fmla="*/ 0 w 2578308"/>
                    <a:gd name="T23" fmla="*/ 0 h 23684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78308" h="2368446">
                      <a:moveTo>
                        <a:pt x="0" y="0"/>
                      </a:moveTo>
                      <a:lnTo>
                        <a:pt x="254833" y="1154242"/>
                      </a:lnTo>
                      <a:lnTo>
                        <a:pt x="104931" y="1259173"/>
                      </a:lnTo>
                      <a:lnTo>
                        <a:pt x="855821" y="1873287"/>
                      </a:lnTo>
                      <a:lnTo>
                        <a:pt x="1111621" y="1524299"/>
                      </a:lnTo>
                      <a:lnTo>
                        <a:pt x="1734645" y="2033965"/>
                      </a:lnTo>
                      <a:lnTo>
                        <a:pt x="1633928" y="2368446"/>
                      </a:lnTo>
                      <a:lnTo>
                        <a:pt x="2338465" y="2263514"/>
                      </a:lnTo>
                      <a:lnTo>
                        <a:pt x="2578308" y="1514006"/>
                      </a:lnTo>
                      <a:lnTo>
                        <a:pt x="2113613" y="224852"/>
                      </a:lnTo>
                      <a:lnTo>
                        <a:pt x="1439056" y="14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2" name="Freeform 258"/>
                <p:cNvSpPr>
                  <a:spLocks/>
                </p:cNvSpPr>
                <p:nvPr/>
              </p:nvSpPr>
              <p:spPr bwMode="auto">
                <a:xfrm>
                  <a:off x="5041900" y="3478213"/>
                  <a:ext cx="39688" cy="49212"/>
                </a:xfrm>
                <a:custGeom>
                  <a:avLst/>
                  <a:gdLst>
                    <a:gd name="T0" fmla="*/ 0 w 1097536"/>
                    <a:gd name="T1" fmla="*/ 0 h 1184223"/>
                    <a:gd name="T2" fmla="*/ 0 w 1097536"/>
                    <a:gd name="T3" fmla="*/ 0 h 1184223"/>
                    <a:gd name="T4" fmla="*/ 0 w 1097536"/>
                    <a:gd name="T5" fmla="*/ 0 h 1184223"/>
                    <a:gd name="T6" fmla="*/ 0 w 1097536"/>
                    <a:gd name="T7" fmla="*/ 0 h 1184223"/>
                    <a:gd name="T8" fmla="*/ 0 w 1097536"/>
                    <a:gd name="T9" fmla="*/ 0 h 1184223"/>
                    <a:gd name="T10" fmla="*/ 0 w 1097536"/>
                    <a:gd name="T11" fmla="*/ 0 h 11842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7536" h="1184223">
                      <a:moveTo>
                        <a:pt x="482939" y="0"/>
                      </a:moveTo>
                      <a:lnTo>
                        <a:pt x="0" y="416160"/>
                      </a:lnTo>
                      <a:lnTo>
                        <a:pt x="452959" y="1184223"/>
                      </a:lnTo>
                      <a:lnTo>
                        <a:pt x="1067555" y="824459"/>
                      </a:lnTo>
                      <a:lnTo>
                        <a:pt x="1097536" y="509666"/>
                      </a:lnTo>
                      <a:lnTo>
                        <a:pt x="48293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3" name="Freeform 259"/>
                <p:cNvSpPr>
                  <a:spLocks/>
                </p:cNvSpPr>
                <p:nvPr/>
              </p:nvSpPr>
              <p:spPr bwMode="auto">
                <a:xfrm>
                  <a:off x="5059363" y="3505200"/>
                  <a:ext cx="65087" cy="60325"/>
                </a:xfrm>
                <a:custGeom>
                  <a:avLst/>
                  <a:gdLst>
                    <a:gd name="T0" fmla="*/ 0 w 1852882"/>
                    <a:gd name="T1" fmla="*/ 0 h 1521018"/>
                    <a:gd name="T2" fmla="*/ 0 w 1852882"/>
                    <a:gd name="T3" fmla="*/ 0 h 1521018"/>
                    <a:gd name="T4" fmla="*/ 0 w 1852882"/>
                    <a:gd name="T5" fmla="*/ 0 h 1521018"/>
                    <a:gd name="T6" fmla="*/ 0 w 1852882"/>
                    <a:gd name="T7" fmla="*/ 0 h 1521018"/>
                    <a:gd name="T8" fmla="*/ 0 w 1852882"/>
                    <a:gd name="T9" fmla="*/ 0 h 1521018"/>
                    <a:gd name="T10" fmla="*/ 0 w 1852882"/>
                    <a:gd name="T11" fmla="*/ 0 h 1521018"/>
                    <a:gd name="T12" fmla="*/ 0 w 1852882"/>
                    <a:gd name="T13" fmla="*/ 0 h 1521018"/>
                    <a:gd name="T14" fmla="*/ 0 w 1852882"/>
                    <a:gd name="T15" fmla="*/ 0 h 1521018"/>
                    <a:gd name="T16" fmla="*/ 0 w 1852882"/>
                    <a:gd name="T17" fmla="*/ 0 h 1521018"/>
                    <a:gd name="T18" fmla="*/ 0 w 1852882"/>
                    <a:gd name="T19" fmla="*/ 0 h 1521018"/>
                    <a:gd name="T20" fmla="*/ 0 w 1852882"/>
                    <a:gd name="T21" fmla="*/ 0 h 15210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52882" h="1521018">
                      <a:moveTo>
                        <a:pt x="0" y="507061"/>
                      </a:moveTo>
                      <a:lnTo>
                        <a:pt x="0" y="1211599"/>
                      </a:lnTo>
                      <a:lnTo>
                        <a:pt x="435424" y="1521018"/>
                      </a:lnTo>
                      <a:lnTo>
                        <a:pt x="839449" y="1391481"/>
                      </a:lnTo>
                      <a:lnTo>
                        <a:pt x="1763339" y="952692"/>
                      </a:lnTo>
                      <a:lnTo>
                        <a:pt x="1852882" y="743963"/>
                      </a:lnTo>
                      <a:lnTo>
                        <a:pt x="1756379" y="372784"/>
                      </a:lnTo>
                      <a:lnTo>
                        <a:pt x="1563372" y="307281"/>
                      </a:lnTo>
                      <a:lnTo>
                        <a:pt x="1370668" y="0"/>
                      </a:lnTo>
                      <a:lnTo>
                        <a:pt x="644577" y="177278"/>
                      </a:lnTo>
                      <a:lnTo>
                        <a:pt x="0" y="50706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4" name="Freeform 260"/>
                <p:cNvSpPr>
                  <a:spLocks/>
                </p:cNvSpPr>
                <p:nvPr/>
              </p:nvSpPr>
              <p:spPr bwMode="auto">
                <a:xfrm>
                  <a:off x="5019675" y="3495675"/>
                  <a:ext cx="53975" cy="109538"/>
                </a:xfrm>
                <a:custGeom>
                  <a:avLst/>
                  <a:gdLst>
                    <a:gd name="T0" fmla="*/ 0 w 444747"/>
                    <a:gd name="T1" fmla="*/ 6 h 900169"/>
                    <a:gd name="T2" fmla="*/ 3 w 444747"/>
                    <a:gd name="T3" fmla="*/ 8 h 900169"/>
                    <a:gd name="T4" fmla="*/ 3 w 444747"/>
                    <a:gd name="T5" fmla="*/ 19 h 900169"/>
                    <a:gd name="T6" fmla="*/ 7 w 444747"/>
                    <a:gd name="T7" fmla="*/ 24 h 900169"/>
                    <a:gd name="T8" fmla="*/ 8 w 444747"/>
                    <a:gd name="T9" fmla="*/ 22 h 900169"/>
                    <a:gd name="T10" fmla="*/ 10 w 444747"/>
                    <a:gd name="T11" fmla="*/ 18 h 900169"/>
                    <a:gd name="T12" fmla="*/ 9 w 444747"/>
                    <a:gd name="T13" fmla="*/ 16 h 900169"/>
                    <a:gd name="T14" fmla="*/ 12 w 444747"/>
                    <a:gd name="T15" fmla="*/ 15 h 900169"/>
                    <a:gd name="T16" fmla="*/ 8 w 444747"/>
                    <a:gd name="T17" fmla="*/ 13 h 900169"/>
                    <a:gd name="T18" fmla="*/ 8 w 444747"/>
                    <a:gd name="T19" fmla="*/ 7 h 900169"/>
                    <a:gd name="T20" fmla="*/ 5 w 444747"/>
                    <a:gd name="T21" fmla="*/ 0 h 900169"/>
                    <a:gd name="T22" fmla="*/ 0 w 444747"/>
                    <a:gd name="T23" fmla="*/ 6 h 90016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44747" h="900169">
                      <a:moveTo>
                        <a:pt x="0" y="238385"/>
                      </a:moveTo>
                      <a:lnTo>
                        <a:pt x="99623" y="298870"/>
                      </a:lnTo>
                      <a:lnTo>
                        <a:pt x="99623" y="715154"/>
                      </a:lnTo>
                      <a:lnTo>
                        <a:pt x="263290" y="900169"/>
                      </a:lnTo>
                      <a:lnTo>
                        <a:pt x="327333" y="836125"/>
                      </a:lnTo>
                      <a:lnTo>
                        <a:pt x="384261" y="683132"/>
                      </a:lnTo>
                      <a:lnTo>
                        <a:pt x="362913" y="608414"/>
                      </a:lnTo>
                      <a:lnTo>
                        <a:pt x="444747" y="576393"/>
                      </a:lnTo>
                      <a:lnTo>
                        <a:pt x="327333" y="476769"/>
                      </a:lnTo>
                      <a:lnTo>
                        <a:pt x="327333" y="266849"/>
                      </a:lnTo>
                      <a:lnTo>
                        <a:pt x="185014" y="0"/>
                      </a:lnTo>
                      <a:lnTo>
                        <a:pt x="0" y="23838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5" name="Freeform 257"/>
                <p:cNvSpPr>
                  <a:spLocks/>
                </p:cNvSpPr>
                <p:nvPr/>
              </p:nvSpPr>
              <p:spPr bwMode="auto">
                <a:xfrm>
                  <a:off x="4252913" y="3009900"/>
                  <a:ext cx="109537" cy="163513"/>
                </a:xfrm>
                <a:custGeom>
                  <a:avLst/>
                  <a:gdLst>
                    <a:gd name="T0" fmla="*/ 2147483647 w 84"/>
                    <a:gd name="T1" fmla="*/ 2147483647 h 126"/>
                    <a:gd name="T2" fmla="*/ 0 w 84"/>
                    <a:gd name="T3" fmla="*/ 2147483647 h 126"/>
                    <a:gd name="T4" fmla="*/ 0 w 84"/>
                    <a:gd name="T5" fmla="*/ 2147483647 h 126"/>
                    <a:gd name="T6" fmla="*/ 2147483647 w 84"/>
                    <a:gd name="T7" fmla="*/ 2147483647 h 126"/>
                    <a:gd name="T8" fmla="*/ 2147483647 w 84"/>
                    <a:gd name="T9" fmla="*/ 2147483647 h 126"/>
                    <a:gd name="T10" fmla="*/ 2147483647 w 84"/>
                    <a:gd name="T11" fmla="*/ 2147483647 h 126"/>
                    <a:gd name="T12" fmla="*/ 2147483647 w 84"/>
                    <a:gd name="T13" fmla="*/ 2147483647 h 126"/>
                    <a:gd name="T14" fmla="*/ 2147483647 w 84"/>
                    <a:gd name="T15" fmla="*/ 2147483647 h 126"/>
                    <a:gd name="T16" fmla="*/ 2147483647 w 84"/>
                    <a:gd name="T17" fmla="*/ 2147483647 h 126"/>
                    <a:gd name="T18" fmla="*/ 2147483647 w 84"/>
                    <a:gd name="T19" fmla="*/ 2147483647 h 126"/>
                    <a:gd name="T20" fmla="*/ 2147483647 w 84"/>
                    <a:gd name="T21" fmla="*/ 2147483647 h 126"/>
                    <a:gd name="T22" fmla="*/ 2147483647 w 84"/>
                    <a:gd name="T23" fmla="*/ 0 h 126"/>
                    <a:gd name="T24" fmla="*/ 2147483647 w 84"/>
                    <a:gd name="T25" fmla="*/ 2147483647 h 126"/>
                    <a:gd name="T26" fmla="*/ 2147483647 w 84"/>
                    <a:gd name="T27" fmla="*/ 2147483647 h 126"/>
                    <a:gd name="T28" fmla="*/ 2147483647 w 84"/>
                    <a:gd name="T29" fmla="*/ 2147483647 h 126"/>
                    <a:gd name="T30" fmla="*/ 2147483647 w 84"/>
                    <a:gd name="T31" fmla="*/ 2147483647 h 126"/>
                    <a:gd name="T32" fmla="*/ 2147483647 w 84"/>
                    <a:gd name="T33" fmla="*/ 2147483647 h 126"/>
                    <a:gd name="T34" fmla="*/ 2147483647 w 84"/>
                    <a:gd name="T35" fmla="*/ 2147483647 h 126"/>
                    <a:gd name="T36" fmla="*/ 2147483647 w 84"/>
                    <a:gd name="T37" fmla="*/ 2147483647 h 126"/>
                    <a:gd name="T38" fmla="*/ 2147483647 w 84"/>
                    <a:gd name="T39" fmla="*/ 2147483647 h 126"/>
                    <a:gd name="T40" fmla="*/ 2147483647 w 84"/>
                    <a:gd name="T41" fmla="*/ 2147483647 h 12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84" h="126">
                      <a:moveTo>
                        <a:pt x="18" y="126"/>
                      </a:move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6" y="96"/>
                      </a:lnTo>
                      <a:lnTo>
                        <a:pt x="12" y="84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12" y="54"/>
                      </a:lnTo>
                      <a:lnTo>
                        <a:pt x="6" y="36"/>
                      </a:lnTo>
                      <a:lnTo>
                        <a:pt x="30" y="30"/>
                      </a:lnTo>
                      <a:lnTo>
                        <a:pt x="30" y="18"/>
                      </a:ln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72" y="6"/>
                      </a:lnTo>
                      <a:lnTo>
                        <a:pt x="78" y="18"/>
                      </a:lnTo>
                      <a:lnTo>
                        <a:pt x="84" y="30"/>
                      </a:lnTo>
                      <a:lnTo>
                        <a:pt x="72" y="42"/>
                      </a:lnTo>
                      <a:lnTo>
                        <a:pt x="78" y="66"/>
                      </a:lnTo>
                      <a:lnTo>
                        <a:pt x="72" y="96"/>
                      </a:lnTo>
                      <a:lnTo>
                        <a:pt x="54" y="102"/>
                      </a:lnTo>
                      <a:lnTo>
                        <a:pt x="18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6" name="Freeform 258"/>
                <p:cNvSpPr>
                  <a:spLocks/>
                </p:cNvSpPr>
                <p:nvPr/>
              </p:nvSpPr>
              <p:spPr bwMode="auto">
                <a:xfrm>
                  <a:off x="5830888" y="1674813"/>
                  <a:ext cx="436562" cy="557212"/>
                </a:xfrm>
                <a:custGeom>
                  <a:avLst/>
                  <a:gdLst>
                    <a:gd name="T0" fmla="*/ 2147483647 w 336"/>
                    <a:gd name="T1" fmla="*/ 2147483647 h 427"/>
                    <a:gd name="T2" fmla="*/ 2147483647 w 336"/>
                    <a:gd name="T3" fmla="*/ 2147483647 h 427"/>
                    <a:gd name="T4" fmla="*/ 2147483647 w 336"/>
                    <a:gd name="T5" fmla="*/ 2147483647 h 427"/>
                    <a:gd name="T6" fmla="*/ 2147483647 w 336"/>
                    <a:gd name="T7" fmla="*/ 2147483647 h 427"/>
                    <a:gd name="T8" fmla="*/ 2147483647 w 336"/>
                    <a:gd name="T9" fmla="*/ 2147483647 h 427"/>
                    <a:gd name="T10" fmla="*/ 2147483647 w 336"/>
                    <a:gd name="T11" fmla="*/ 2147483647 h 427"/>
                    <a:gd name="T12" fmla="*/ 2147483647 w 336"/>
                    <a:gd name="T13" fmla="*/ 2147483647 h 427"/>
                    <a:gd name="T14" fmla="*/ 2147483647 w 336"/>
                    <a:gd name="T15" fmla="*/ 2147483647 h 427"/>
                    <a:gd name="T16" fmla="*/ 2147483647 w 336"/>
                    <a:gd name="T17" fmla="*/ 2147483647 h 427"/>
                    <a:gd name="T18" fmla="*/ 2147483647 w 336"/>
                    <a:gd name="T19" fmla="*/ 2147483647 h 427"/>
                    <a:gd name="T20" fmla="*/ 2147483647 w 336"/>
                    <a:gd name="T21" fmla="*/ 2147483647 h 427"/>
                    <a:gd name="T22" fmla="*/ 2147483647 w 336"/>
                    <a:gd name="T23" fmla="*/ 0 h 427"/>
                    <a:gd name="T24" fmla="*/ 2147483647 w 336"/>
                    <a:gd name="T25" fmla="*/ 2147483647 h 427"/>
                    <a:gd name="T26" fmla="*/ 2147483647 w 336"/>
                    <a:gd name="T27" fmla="*/ 2147483647 h 427"/>
                    <a:gd name="T28" fmla="*/ 2147483647 w 336"/>
                    <a:gd name="T29" fmla="*/ 2147483647 h 427"/>
                    <a:gd name="T30" fmla="*/ 2147483647 w 336"/>
                    <a:gd name="T31" fmla="*/ 2147483647 h 427"/>
                    <a:gd name="T32" fmla="*/ 2147483647 w 336"/>
                    <a:gd name="T33" fmla="*/ 2147483647 h 427"/>
                    <a:gd name="T34" fmla="*/ 2147483647 w 336"/>
                    <a:gd name="T35" fmla="*/ 2147483647 h 427"/>
                    <a:gd name="T36" fmla="*/ 2147483647 w 336"/>
                    <a:gd name="T37" fmla="*/ 2147483647 h 427"/>
                    <a:gd name="T38" fmla="*/ 2147483647 w 336"/>
                    <a:gd name="T39" fmla="*/ 2147483647 h 427"/>
                    <a:gd name="T40" fmla="*/ 2147483647 w 336"/>
                    <a:gd name="T41" fmla="*/ 2147483647 h 427"/>
                    <a:gd name="T42" fmla="*/ 2147483647 w 336"/>
                    <a:gd name="T43" fmla="*/ 2147483647 h 427"/>
                    <a:gd name="T44" fmla="*/ 2147483647 w 336"/>
                    <a:gd name="T45" fmla="*/ 2147483647 h 427"/>
                    <a:gd name="T46" fmla="*/ 2147483647 w 336"/>
                    <a:gd name="T47" fmla="*/ 2147483647 h 427"/>
                    <a:gd name="T48" fmla="*/ 2147483647 w 336"/>
                    <a:gd name="T49" fmla="*/ 2147483647 h 427"/>
                    <a:gd name="T50" fmla="*/ 2147483647 w 336"/>
                    <a:gd name="T51" fmla="*/ 2147483647 h 427"/>
                    <a:gd name="T52" fmla="*/ 2147483647 w 336"/>
                    <a:gd name="T53" fmla="*/ 2147483647 h 427"/>
                    <a:gd name="T54" fmla="*/ 0 w 336"/>
                    <a:gd name="T55" fmla="*/ 2147483647 h 427"/>
                    <a:gd name="T56" fmla="*/ 2147483647 w 336"/>
                    <a:gd name="T57" fmla="*/ 2147483647 h 427"/>
                    <a:gd name="T58" fmla="*/ 2147483647 w 336"/>
                    <a:gd name="T59" fmla="*/ 2147483647 h 427"/>
                    <a:gd name="T60" fmla="*/ 2147483647 w 336"/>
                    <a:gd name="T61" fmla="*/ 2147483647 h 427"/>
                    <a:gd name="T62" fmla="*/ 2147483647 w 336"/>
                    <a:gd name="T63" fmla="*/ 2147483647 h 427"/>
                    <a:gd name="T64" fmla="*/ 2147483647 w 336"/>
                    <a:gd name="T65" fmla="*/ 2147483647 h 42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36" h="427">
                      <a:moveTo>
                        <a:pt x="120" y="427"/>
                      </a:moveTo>
                      <a:lnTo>
                        <a:pt x="96" y="397"/>
                      </a:lnTo>
                      <a:lnTo>
                        <a:pt x="78" y="325"/>
                      </a:lnTo>
                      <a:lnTo>
                        <a:pt x="96" y="282"/>
                      </a:lnTo>
                      <a:lnTo>
                        <a:pt x="144" y="180"/>
                      </a:lnTo>
                      <a:lnTo>
                        <a:pt x="192" y="150"/>
                      </a:lnTo>
                      <a:lnTo>
                        <a:pt x="222" y="114"/>
                      </a:lnTo>
                      <a:lnTo>
                        <a:pt x="252" y="96"/>
                      </a:lnTo>
                      <a:lnTo>
                        <a:pt x="294" y="72"/>
                      </a:lnTo>
                      <a:lnTo>
                        <a:pt x="336" y="30"/>
                      </a:lnTo>
                      <a:lnTo>
                        <a:pt x="330" y="6"/>
                      </a:lnTo>
                      <a:lnTo>
                        <a:pt x="294" y="0"/>
                      </a:lnTo>
                      <a:lnTo>
                        <a:pt x="270" y="24"/>
                      </a:lnTo>
                      <a:lnTo>
                        <a:pt x="252" y="42"/>
                      </a:lnTo>
                      <a:lnTo>
                        <a:pt x="222" y="48"/>
                      </a:lnTo>
                      <a:lnTo>
                        <a:pt x="186" y="48"/>
                      </a:lnTo>
                      <a:lnTo>
                        <a:pt x="174" y="60"/>
                      </a:lnTo>
                      <a:lnTo>
                        <a:pt x="162" y="78"/>
                      </a:lnTo>
                      <a:lnTo>
                        <a:pt x="114" y="126"/>
                      </a:lnTo>
                      <a:lnTo>
                        <a:pt x="90" y="138"/>
                      </a:lnTo>
                      <a:lnTo>
                        <a:pt x="84" y="168"/>
                      </a:lnTo>
                      <a:lnTo>
                        <a:pt x="66" y="186"/>
                      </a:lnTo>
                      <a:lnTo>
                        <a:pt x="42" y="216"/>
                      </a:lnTo>
                      <a:lnTo>
                        <a:pt x="42" y="240"/>
                      </a:lnTo>
                      <a:lnTo>
                        <a:pt x="30" y="270"/>
                      </a:lnTo>
                      <a:lnTo>
                        <a:pt x="12" y="295"/>
                      </a:lnTo>
                      <a:lnTo>
                        <a:pt x="18" y="325"/>
                      </a:lnTo>
                      <a:lnTo>
                        <a:pt x="0" y="349"/>
                      </a:lnTo>
                      <a:lnTo>
                        <a:pt x="18" y="391"/>
                      </a:lnTo>
                      <a:lnTo>
                        <a:pt x="48" y="403"/>
                      </a:lnTo>
                      <a:lnTo>
                        <a:pt x="54" y="415"/>
                      </a:lnTo>
                      <a:lnTo>
                        <a:pt x="72" y="421"/>
                      </a:lnTo>
                      <a:lnTo>
                        <a:pt x="120" y="4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7" name="Freeform 259"/>
                <p:cNvSpPr>
                  <a:spLocks/>
                </p:cNvSpPr>
                <p:nvPr/>
              </p:nvSpPr>
              <p:spPr bwMode="auto">
                <a:xfrm>
                  <a:off x="5572125" y="4953000"/>
                  <a:ext cx="166688" cy="346075"/>
                </a:xfrm>
                <a:custGeom>
                  <a:avLst/>
                  <a:gdLst>
                    <a:gd name="T0" fmla="*/ 2147483647 w 126"/>
                    <a:gd name="T1" fmla="*/ 2147483647 h 265"/>
                    <a:gd name="T2" fmla="*/ 0 w 126"/>
                    <a:gd name="T3" fmla="*/ 2147483647 h 265"/>
                    <a:gd name="T4" fmla="*/ 2147483647 w 126"/>
                    <a:gd name="T5" fmla="*/ 2147483647 h 265"/>
                    <a:gd name="T6" fmla="*/ 2147483647 w 126"/>
                    <a:gd name="T7" fmla="*/ 2147483647 h 265"/>
                    <a:gd name="T8" fmla="*/ 2147483647 w 126"/>
                    <a:gd name="T9" fmla="*/ 2147483647 h 265"/>
                    <a:gd name="T10" fmla="*/ 2147483647 w 126"/>
                    <a:gd name="T11" fmla="*/ 2147483647 h 265"/>
                    <a:gd name="T12" fmla="*/ 2147483647 w 126"/>
                    <a:gd name="T13" fmla="*/ 2147483647 h 265"/>
                    <a:gd name="T14" fmla="*/ 2147483647 w 126"/>
                    <a:gd name="T15" fmla="*/ 2147483647 h 265"/>
                    <a:gd name="T16" fmla="*/ 2147483647 w 126"/>
                    <a:gd name="T17" fmla="*/ 0 h 265"/>
                    <a:gd name="T18" fmla="*/ 2147483647 w 126"/>
                    <a:gd name="T19" fmla="*/ 2147483647 h 265"/>
                    <a:gd name="T20" fmla="*/ 2147483647 w 126"/>
                    <a:gd name="T21" fmla="*/ 2147483647 h 265"/>
                    <a:gd name="T22" fmla="*/ 2147483647 w 126"/>
                    <a:gd name="T23" fmla="*/ 2147483647 h 265"/>
                    <a:gd name="T24" fmla="*/ 2147483647 w 126"/>
                    <a:gd name="T25" fmla="*/ 2147483647 h 265"/>
                    <a:gd name="T26" fmla="*/ 2147483647 w 126"/>
                    <a:gd name="T27" fmla="*/ 2147483647 h 265"/>
                    <a:gd name="T28" fmla="*/ 2147483647 w 126"/>
                    <a:gd name="T29" fmla="*/ 2147483647 h 265"/>
                    <a:gd name="T30" fmla="*/ 2147483647 w 126"/>
                    <a:gd name="T31" fmla="*/ 2147483647 h 265"/>
                    <a:gd name="T32" fmla="*/ 2147483647 w 126"/>
                    <a:gd name="T33" fmla="*/ 2147483647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6" h="265">
                      <a:moveTo>
                        <a:pt x="6" y="217"/>
                      </a:moveTo>
                      <a:lnTo>
                        <a:pt x="0" y="193"/>
                      </a:lnTo>
                      <a:lnTo>
                        <a:pt x="12" y="169"/>
                      </a:lnTo>
                      <a:lnTo>
                        <a:pt x="24" y="139"/>
                      </a:lnTo>
                      <a:lnTo>
                        <a:pt x="12" y="91"/>
                      </a:lnTo>
                      <a:lnTo>
                        <a:pt x="30" y="78"/>
                      </a:lnTo>
                      <a:lnTo>
                        <a:pt x="54" y="60"/>
                      </a:lnTo>
                      <a:lnTo>
                        <a:pt x="78" y="24"/>
                      </a:lnTo>
                      <a:lnTo>
                        <a:pt x="108" y="0"/>
                      </a:lnTo>
                      <a:lnTo>
                        <a:pt x="126" y="24"/>
                      </a:lnTo>
                      <a:lnTo>
                        <a:pt x="126" y="66"/>
                      </a:lnTo>
                      <a:lnTo>
                        <a:pt x="126" y="91"/>
                      </a:lnTo>
                      <a:lnTo>
                        <a:pt x="78" y="253"/>
                      </a:lnTo>
                      <a:lnTo>
                        <a:pt x="54" y="259"/>
                      </a:lnTo>
                      <a:lnTo>
                        <a:pt x="30" y="265"/>
                      </a:lnTo>
                      <a:lnTo>
                        <a:pt x="6" y="247"/>
                      </a:lnTo>
                      <a:lnTo>
                        <a:pt x="6" y="2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8" name="Freeform 266"/>
                <p:cNvSpPr>
                  <a:spLocks/>
                </p:cNvSpPr>
                <p:nvPr/>
              </p:nvSpPr>
              <p:spPr bwMode="auto">
                <a:xfrm>
                  <a:off x="8650288" y="5749925"/>
                  <a:ext cx="179387" cy="204788"/>
                </a:xfrm>
                <a:custGeom>
                  <a:avLst/>
                  <a:gdLst>
                    <a:gd name="T0" fmla="*/ 0 w 138"/>
                    <a:gd name="T1" fmla="*/ 2147483647 h 157"/>
                    <a:gd name="T2" fmla="*/ 2147483647 w 138"/>
                    <a:gd name="T3" fmla="*/ 2147483647 h 157"/>
                    <a:gd name="T4" fmla="*/ 2147483647 w 138"/>
                    <a:gd name="T5" fmla="*/ 2147483647 h 157"/>
                    <a:gd name="T6" fmla="*/ 2147483647 w 138"/>
                    <a:gd name="T7" fmla="*/ 2147483647 h 157"/>
                    <a:gd name="T8" fmla="*/ 2147483647 w 138"/>
                    <a:gd name="T9" fmla="*/ 2147483647 h 157"/>
                    <a:gd name="T10" fmla="*/ 2147483647 w 138"/>
                    <a:gd name="T11" fmla="*/ 2147483647 h 157"/>
                    <a:gd name="T12" fmla="*/ 2147483647 w 138"/>
                    <a:gd name="T13" fmla="*/ 0 h 157"/>
                    <a:gd name="T14" fmla="*/ 2147483647 w 138"/>
                    <a:gd name="T15" fmla="*/ 2147483647 h 157"/>
                    <a:gd name="T16" fmla="*/ 2147483647 w 138"/>
                    <a:gd name="T17" fmla="*/ 2147483647 h 157"/>
                    <a:gd name="T18" fmla="*/ 2147483647 w 138"/>
                    <a:gd name="T19" fmla="*/ 2147483647 h 157"/>
                    <a:gd name="T20" fmla="*/ 2147483647 w 138"/>
                    <a:gd name="T21" fmla="*/ 2147483647 h 157"/>
                    <a:gd name="T22" fmla="*/ 2147483647 w 138"/>
                    <a:gd name="T23" fmla="*/ 2147483647 h 157"/>
                    <a:gd name="T24" fmla="*/ 2147483647 w 138"/>
                    <a:gd name="T25" fmla="*/ 2147483647 h 157"/>
                    <a:gd name="T26" fmla="*/ 2147483647 w 138"/>
                    <a:gd name="T27" fmla="*/ 2147483647 h 157"/>
                    <a:gd name="T28" fmla="*/ 2147483647 w 138"/>
                    <a:gd name="T29" fmla="*/ 2147483647 h 157"/>
                    <a:gd name="T30" fmla="*/ 2147483647 w 138"/>
                    <a:gd name="T31" fmla="*/ 2147483647 h 157"/>
                    <a:gd name="T32" fmla="*/ 2147483647 w 138"/>
                    <a:gd name="T33" fmla="*/ 2147483647 h 157"/>
                    <a:gd name="T34" fmla="*/ 0 w 138"/>
                    <a:gd name="T35" fmla="*/ 2147483647 h 1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38" h="157">
                      <a:moveTo>
                        <a:pt x="0" y="133"/>
                      </a:moveTo>
                      <a:lnTo>
                        <a:pt x="18" y="97"/>
                      </a:lnTo>
                      <a:lnTo>
                        <a:pt x="30" y="79"/>
                      </a:lnTo>
                      <a:lnTo>
                        <a:pt x="66" y="60"/>
                      </a:lnTo>
                      <a:lnTo>
                        <a:pt x="78" y="54"/>
                      </a:lnTo>
                      <a:lnTo>
                        <a:pt x="90" y="30"/>
                      </a:lnTo>
                      <a:lnTo>
                        <a:pt x="102" y="0"/>
                      </a:lnTo>
                      <a:lnTo>
                        <a:pt x="114" y="12"/>
                      </a:lnTo>
                      <a:lnTo>
                        <a:pt x="138" y="18"/>
                      </a:lnTo>
                      <a:lnTo>
                        <a:pt x="138" y="36"/>
                      </a:lnTo>
                      <a:lnTo>
                        <a:pt x="114" y="54"/>
                      </a:lnTo>
                      <a:lnTo>
                        <a:pt x="102" y="67"/>
                      </a:lnTo>
                      <a:lnTo>
                        <a:pt x="78" y="91"/>
                      </a:lnTo>
                      <a:lnTo>
                        <a:pt x="72" y="115"/>
                      </a:lnTo>
                      <a:lnTo>
                        <a:pt x="66" y="151"/>
                      </a:lnTo>
                      <a:lnTo>
                        <a:pt x="36" y="157"/>
                      </a:lnTo>
                      <a:lnTo>
                        <a:pt x="18" y="151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9" name="Freeform 267"/>
                <p:cNvSpPr>
                  <a:spLocks/>
                </p:cNvSpPr>
                <p:nvPr/>
              </p:nvSpPr>
              <p:spPr bwMode="auto">
                <a:xfrm>
                  <a:off x="8805863" y="5565775"/>
                  <a:ext cx="125412" cy="201613"/>
                </a:xfrm>
                <a:custGeom>
                  <a:avLst/>
                  <a:gdLst>
                    <a:gd name="T0" fmla="*/ 2147483647 w 96"/>
                    <a:gd name="T1" fmla="*/ 2147483647 h 156"/>
                    <a:gd name="T2" fmla="*/ 2147483647 w 96"/>
                    <a:gd name="T3" fmla="*/ 2147483647 h 156"/>
                    <a:gd name="T4" fmla="*/ 2147483647 w 96"/>
                    <a:gd name="T5" fmla="*/ 2147483647 h 156"/>
                    <a:gd name="T6" fmla="*/ 0 w 96"/>
                    <a:gd name="T7" fmla="*/ 0 h 156"/>
                    <a:gd name="T8" fmla="*/ 2147483647 w 96"/>
                    <a:gd name="T9" fmla="*/ 2147483647 h 156"/>
                    <a:gd name="T10" fmla="*/ 2147483647 w 96"/>
                    <a:gd name="T11" fmla="*/ 2147483647 h 156"/>
                    <a:gd name="T12" fmla="*/ 2147483647 w 96"/>
                    <a:gd name="T13" fmla="*/ 2147483647 h 156"/>
                    <a:gd name="T14" fmla="*/ 2147483647 w 96"/>
                    <a:gd name="T15" fmla="*/ 2147483647 h 156"/>
                    <a:gd name="T16" fmla="*/ 2147483647 w 96"/>
                    <a:gd name="T17" fmla="*/ 2147483647 h 156"/>
                    <a:gd name="T18" fmla="*/ 2147483647 w 96"/>
                    <a:gd name="T19" fmla="*/ 2147483647 h 156"/>
                    <a:gd name="T20" fmla="*/ 2147483647 w 96"/>
                    <a:gd name="T21" fmla="*/ 2147483647 h 156"/>
                    <a:gd name="T22" fmla="*/ 2147483647 w 96"/>
                    <a:gd name="T23" fmla="*/ 2147483647 h 156"/>
                    <a:gd name="T24" fmla="*/ 2147483647 w 96"/>
                    <a:gd name="T25" fmla="*/ 2147483647 h 156"/>
                    <a:gd name="T26" fmla="*/ 2147483647 w 96"/>
                    <a:gd name="T27" fmla="*/ 2147483647 h 156"/>
                    <a:gd name="T28" fmla="*/ 2147483647 w 96"/>
                    <a:gd name="T29" fmla="*/ 2147483647 h 156"/>
                    <a:gd name="T30" fmla="*/ 2147483647 w 96"/>
                    <a:gd name="T31" fmla="*/ 2147483647 h 156"/>
                    <a:gd name="T32" fmla="*/ 2147483647 w 96"/>
                    <a:gd name="T33" fmla="*/ 2147483647 h 156"/>
                    <a:gd name="T34" fmla="*/ 2147483647 w 96"/>
                    <a:gd name="T35" fmla="*/ 2147483647 h 1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6" h="156">
                      <a:moveTo>
                        <a:pt x="6" y="108"/>
                      </a:moveTo>
                      <a:lnTo>
                        <a:pt x="24" y="78"/>
                      </a:lnTo>
                      <a:lnTo>
                        <a:pt x="24" y="54"/>
                      </a:lnTo>
                      <a:lnTo>
                        <a:pt x="0" y="0"/>
                      </a:lnTo>
                      <a:lnTo>
                        <a:pt x="30" y="12"/>
                      </a:lnTo>
                      <a:lnTo>
                        <a:pt x="30" y="42"/>
                      </a:lnTo>
                      <a:lnTo>
                        <a:pt x="42" y="60"/>
                      </a:lnTo>
                      <a:lnTo>
                        <a:pt x="60" y="78"/>
                      </a:lnTo>
                      <a:lnTo>
                        <a:pt x="84" y="66"/>
                      </a:lnTo>
                      <a:lnTo>
                        <a:pt x="96" y="78"/>
                      </a:lnTo>
                      <a:lnTo>
                        <a:pt x="90" y="90"/>
                      </a:lnTo>
                      <a:lnTo>
                        <a:pt x="78" y="102"/>
                      </a:lnTo>
                      <a:lnTo>
                        <a:pt x="66" y="114"/>
                      </a:lnTo>
                      <a:lnTo>
                        <a:pt x="60" y="132"/>
                      </a:lnTo>
                      <a:lnTo>
                        <a:pt x="42" y="156"/>
                      </a:lnTo>
                      <a:lnTo>
                        <a:pt x="24" y="144"/>
                      </a:lnTo>
                      <a:lnTo>
                        <a:pt x="30" y="126"/>
                      </a:lnTo>
                      <a:lnTo>
                        <a:pt x="6" y="1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0" name="Freeform 268"/>
                <p:cNvSpPr>
                  <a:spLocks/>
                </p:cNvSpPr>
                <p:nvPr/>
              </p:nvSpPr>
              <p:spPr bwMode="auto">
                <a:xfrm>
                  <a:off x="7323138" y="4938713"/>
                  <a:ext cx="989012" cy="750887"/>
                </a:xfrm>
                <a:custGeom>
                  <a:avLst/>
                  <a:gdLst>
                    <a:gd name="T0" fmla="*/ 2147483647 w 757"/>
                    <a:gd name="T1" fmla="*/ 2147483647 h 577"/>
                    <a:gd name="T2" fmla="*/ 2147483647 w 757"/>
                    <a:gd name="T3" fmla="*/ 2147483647 h 577"/>
                    <a:gd name="T4" fmla="*/ 0 w 757"/>
                    <a:gd name="T5" fmla="*/ 2147483647 h 577"/>
                    <a:gd name="T6" fmla="*/ 2147483647 w 757"/>
                    <a:gd name="T7" fmla="*/ 2147483647 h 577"/>
                    <a:gd name="T8" fmla="*/ 2147483647 w 757"/>
                    <a:gd name="T9" fmla="*/ 2147483647 h 577"/>
                    <a:gd name="T10" fmla="*/ 2147483647 w 757"/>
                    <a:gd name="T11" fmla="*/ 2147483647 h 577"/>
                    <a:gd name="T12" fmla="*/ 2147483647 w 757"/>
                    <a:gd name="T13" fmla="*/ 2147483647 h 577"/>
                    <a:gd name="T14" fmla="*/ 2147483647 w 757"/>
                    <a:gd name="T15" fmla="*/ 2147483647 h 577"/>
                    <a:gd name="T16" fmla="*/ 2147483647 w 757"/>
                    <a:gd name="T17" fmla="*/ 2147483647 h 577"/>
                    <a:gd name="T18" fmla="*/ 2147483647 w 757"/>
                    <a:gd name="T19" fmla="*/ 2147483647 h 577"/>
                    <a:gd name="T20" fmla="*/ 2147483647 w 757"/>
                    <a:gd name="T21" fmla="*/ 0 h 577"/>
                    <a:gd name="T22" fmla="*/ 2147483647 w 757"/>
                    <a:gd name="T23" fmla="*/ 2147483647 h 577"/>
                    <a:gd name="T24" fmla="*/ 2147483647 w 757"/>
                    <a:gd name="T25" fmla="*/ 2147483647 h 577"/>
                    <a:gd name="T26" fmla="*/ 2147483647 w 757"/>
                    <a:gd name="T27" fmla="*/ 2147483647 h 577"/>
                    <a:gd name="T28" fmla="*/ 2147483647 w 757"/>
                    <a:gd name="T29" fmla="*/ 2147483647 h 577"/>
                    <a:gd name="T30" fmla="*/ 2147483647 w 757"/>
                    <a:gd name="T31" fmla="*/ 2147483647 h 577"/>
                    <a:gd name="T32" fmla="*/ 2147483647 w 757"/>
                    <a:gd name="T33" fmla="*/ 2147483647 h 577"/>
                    <a:gd name="T34" fmla="*/ 2147483647 w 757"/>
                    <a:gd name="T35" fmla="*/ 2147483647 h 577"/>
                    <a:gd name="T36" fmla="*/ 2147483647 w 757"/>
                    <a:gd name="T37" fmla="*/ 2147483647 h 577"/>
                    <a:gd name="T38" fmla="*/ 2147483647 w 757"/>
                    <a:gd name="T39" fmla="*/ 2147483647 h 577"/>
                    <a:gd name="T40" fmla="*/ 2147483647 w 757"/>
                    <a:gd name="T41" fmla="*/ 2147483647 h 577"/>
                    <a:gd name="T42" fmla="*/ 2147483647 w 757"/>
                    <a:gd name="T43" fmla="*/ 2147483647 h 577"/>
                    <a:gd name="T44" fmla="*/ 2147483647 w 757"/>
                    <a:gd name="T45" fmla="*/ 2147483647 h 577"/>
                    <a:gd name="T46" fmla="*/ 2147483647 w 757"/>
                    <a:gd name="T47" fmla="*/ 2147483647 h 577"/>
                    <a:gd name="T48" fmla="*/ 2147483647 w 757"/>
                    <a:gd name="T49" fmla="*/ 2147483647 h 577"/>
                    <a:gd name="T50" fmla="*/ 2147483647 w 757"/>
                    <a:gd name="T51" fmla="*/ 2147483647 h 577"/>
                    <a:gd name="T52" fmla="*/ 2147483647 w 757"/>
                    <a:gd name="T53" fmla="*/ 2147483647 h 577"/>
                    <a:gd name="T54" fmla="*/ 2147483647 w 757"/>
                    <a:gd name="T55" fmla="*/ 2147483647 h 577"/>
                    <a:gd name="T56" fmla="*/ 2147483647 w 757"/>
                    <a:gd name="T57" fmla="*/ 2147483647 h 577"/>
                    <a:gd name="T58" fmla="*/ 2147483647 w 757"/>
                    <a:gd name="T59" fmla="*/ 2147483647 h 577"/>
                    <a:gd name="T60" fmla="*/ 2147483647 w 757"/>
                    <a:gd name="T61" fmla="*/ 2147483647 h 577"/>
                    <a:gd name="T62" fmla="*/ 2147483647 w 757"/>
                    <a:gd name="T63" fmla="*/ 2147483647 h 577"/>
                    <a:gd name="T64" fmla="*/ 2147483647 w 757"/>
                    <a:gd name="T65" fmla="*/ 2147483647 h 577"/>
                    <a:gd name="T66" fmla="*/ 2147483647 w 757"/>
                    <a:gd name="T67" fmla="*/ 2147483647 h 577"/>
                    <a:gd name="T68" fmla="*/ 2147483647 w 757"/>
                    <a:gd name="T69" fmla="*/ 2147483647 h 577"/>
                    <a:gd name="T70" fmla="*/ 2147483647 w 757"/>
                    <a:gd name="T71" fmla="*/ 2147483647 h 5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57" h="577">
                      <a:moveTo>
                        <a:pt x="30" y="463"/>
                      </a:moveTo>
                      <a:lnTo>
                        <a:pt x="36" y="415"/>
                      </a:lnTo>
                      <a:lnTo>
                        <a:pt x="30" y="385"/>
                      </a:lnTo>
                      <a:lnTo>
                        <a:pt x="6" y="307"/>
                      </a:lnTo>
                      <a:lnTo>
                        <a:pt x="6" y="283"/>
                      </a:lnTo>
                      <a:lnTo>
                        <a:pt x="0" y="247"/>
                      </a:lnTo>
                      <a:lnTo>
                        <a:pt x="6" y="217"/>
                      </a:lnTo>
                      <a:lnTo>
                        <a:pt x="30" y="193"/>
                      </a:lnTo>
                      <a:lnTo>
                        <a:pt x="78" y="175"/>
                      </a:lnTo>
                      <a:lnTo>
                        <a:pt x="114" y="151"/>
                      </a:lnTo>
                      <a:lnTo>
                        <a:pt x="144" y="145"/>
                      </a:lnTo>
                      <a:lnTo>
                        <a:pt x="156" y="109"/>
                      </a:lnTo>
                      <a:lnTo>
                        <a:pt x="180" y="97"/>
                      </a:lnTo>
                      <a:lnTo>
                        <a:pt x="204" y="90"/>
                      </a:lnTo>
                      <a:lnTo>
                        <a:pt x="240" y="60"/>
                      </a:lnTo>
                      <a:lnTo>
                        <a:pt x="264" y="48"/>
                      </a:lnTo>
                      <a:lnTo>
                        <a:pt x="282" y="60"/>
                      </a:lnTo>
                      <a:lnTo>
                        <a:pt x="300" y="66"/>
                      </a:lnTo>
                      <a:lnTo>
                        <a:pt x="312" y="42"/>
                      </a:lnTo>
                      <a:lnTo>
                        <a:pt x="330" y="24"/>
                      </a:lnTo>
                      <a:lnTo>
                        <a:pt x="360" y="18"/>
                      </a:lnTo>
                      <a:lnTo>
                        <a:pt x="372" y="0"/>
                      </a:lnTo>
                      <a:lnTo>
                        <a:pt x="396" y="6"/>
                      </a:lnTo>
                      <a:lnTo>
                        <a:pt x="438" y="12"/>
                      </a:lnTo>
                      <a:lnTo>
                        <a:pt x="432" y="36"/>
                      </a:lnTo>
                      <a:lnTo>
                        <a:pt x="420" y="66"/>
                      </a:lnTo>
                      <a:lnTo>
                        <a:pt x="438" y="78"/>
                      </a:lnTo>
                      <a:lnTo>
                        <a:pt x="468" y="78"/>
                      </a:lnTo>
                      <a:lnTo>
                        <a:pt x="492" y="115"/>
                      </a:lnTo>
                      <a:lnTo>
                        <a:pt x="510" y="109"/>
                      </a:lnTo>
                      <a:lnTo>
                        <a:pt x="540" y="90"/>
                      </a:lnTo>
                      <a:lnTo>
                        <a:pt x="540" y="30"/>
                      </a:lnTo>
                      <a:lnTo>
                        <a:pt x="564" y="0"/>
                      </a:lnTo>
                      <a:lnTo>
                        <a:pt x="576" y="42"/>
                      </a:lnTo>
                      <a:lnTo>
                        <a:pt x="582" y="54"/>
                      </a:lnTo>
                      <a:lnTo>
                        <a:pt x="594" y="60"/>
                      </a:lnTo>
                      <a:lnTo>
                        <a:pt x="612" y="121"/>
                      </a:lnTo>
                      <a:lnTo>
                        <a:pt x="642" y="151"/>
                      </a:lnTo>
                      <a:lnTo>
                        <a:pt x="678" y="163"/>
                      </a:lnTo>
                      <a:lnTo>
                        <a:pt x="690" y="199"/>
                      </a:lnTo>
                      <a:lnTo>
                        <a:pt x="708" y="211"/>
                      </a:lnTo>
                      <a:lnTo>
                        <a:pt x="714" y="241"/>
                      </a:lnTo>
                      <a:lnTo>
                        <a:pt x="751" y="265"/>
                      </a:lnTo>
                      <a:lnTo>
                        <a:pt x="751" y="289"/>
                      </a:lnTo>
                      <a:lnTo>
                        <a:pt x="757" y="325"/>
                      </a:lnTo>
                      <a:lnTo>
                        <a:pt x="757" y="379"/>
                      </a:lnTo>
                      <a:lnTo>
                        <a:pt x="714" y="469"/>
                      </a:lnTo>
                      <a:lnTo>
                        <a:pt x="696" y="523"/>
                      </a:lnTo>
                      <a:lnTo>
                        <a:pt x="696" y="547"/>
                      </a:lnTo>
                      <a:lnTo>
                        <a:pt x="684" y="547"/>
                      </a:lnTo>
                      <a:lnTo>
                        <a:pt x="660" y="559"/>
                      </a:lnTo>
                      <a:lnTo>
                        <a:pt x="636" y="577"/>
                      </a:lnTo>
                      <a:lnTo>
                        <a:pt x="618" y="577"/>
                      </a:lnTo>
                      <a:lnTo>
                        <a:pt x="594" y="559"/>
                      </a:lnTo>
                      <a:lnTo>
                        <a:pt x="576" y="571"/>
                      </a:lnTo>
                      <a:lnTo>
                        <a:pt x="534" y="553"/>
                      </a:lnTo>
                      <a:lnTo>
                        <a:pt x="498" y="535"/>
                      </a:lnTo>
                      <a:lnTo>
                        <a:pt x="480" y="505"/>
                      </a:lnTo>
                      <a:lnTo>
                        <a:pt x="468" y="481"/>
                      </a:lnTo>
                      <a:lnTo>
                        <a:pt x="444" y="487"/>
                      </a:lnTo>
                      <a:lnTo>
                        <a:pt x="420" y="463"/>
                      </a:lnTo>
                      <a:lnTo>
                        <a:pt x="378" y="421"/>
                      </a:lnTo>
                      <a:lnTo>
                        <a:pt x="312" y="409"/>
                      </a:lnTo>
                      <a:lnTo>
                        <a:pt x="264" y="415"/>
                      </a:lnTo>
                      <a:lnTo>
                        <a:pt x="204" y="433"/>
                      </a:lnTo>
                      <a:lnTo>
                        <a:pt x="198" y="451"/>
                      </a:lnTo>
                      <a:lnTo>
                        <a:pt x="162" y="457"/>
                      </a:lnTo>
                      <a:lnTo>
                        <a:pt x="138" y="457"/>
                      </a:lnTo>
                      <a:lnTo>
                        <a:pt x="120" y="475"/>
                      </a:lnTo>
                      <a:lnTo>
                        <a:pt x="84" y="487"/>
                      </a:lnTo>
                      <a:lnTo>
                        <a:pt x="60" y="487"/>
                      </a:lnTo>
                      <a:lnTo>
                        <a:pt x="30" y="463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1" name="Freeform 269"/>
                <p:cNvSpPr>
                  <a:spLocks/>
                </p:cNvSpPr>
                <p:nvPr/>
              </p:nvSpPr>
              <p:spPr bwMode="auto">
                <a:xfrm>
                  <a:off x="8099425" y="5734050"/>
                  <a:ext cx="87313" cy="119063"/>
                </a:xfrm>
                <a:custGeom>
                  <a:avLst/>
                  <a:gdLst>
                    <a:gd name="T0" fmla="*/ 0 w 66"/>
                    <a:gd name="T1" fmla="*/ 2147483647 h 91"/>
                    <a:gd name="T2" fmla="*/ 2147483647 w 66"/>
                    <a:gd name="T3" fmla="*/ 2147483647 h 91"/>
                    <a:gd name="T4" fmla="*/ 2147483647 w 66"/>
                    <a:gd name="T5" fmla="*/ 2147483647 h 91"/>
                    <a:gd name="T6" fmla="*/ 2147483647 w 66"/>
                    <a:gd name="T7" fmla="*/ 2147483647 h 91"/>
                    <a:gd name="T8" fmla="*/ 2147483647 w 66"/>
                    <a:gd name="T9" fmla="*/ 2147483647 h 91"/>
                    <a:gd name="T10" fmla="*/ 2147483647 w 66"/>
                    <a:gd name="T11" fmla="*/ 2147483647 h 91"/>
                    <a:gd name="T12" fmla="*/ 2147483647 w 66"/>
                    <a:gd name="T13" fmla="*/ 0 h 91"/>
                    <a:gd name="T14" fmla="*/ 2147483647 w 66"/>
                    <a:gd name="T15" fmla="*/ 2147483647 h 91"/>
                    <a:gd name="T16" fmla="*/ 0 w 66"/>
                    <a:gd name="T17" fmla="*/ 2147483647 h 9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6" h="91">
                      <a:moveTo>
                        <a:pt x="0" y="18"/>
                      </a:moveTo>
                      <a:lnTo>
                        <a:pt x="12" y="48"/>
                      </a:lnTo>
                      <a:lnTo>
                        <a:pt x="18" y="72"/>
                      </a:lnTo>
                      <a:lnTo>
                        <a:pt x="36" y="91"/>
                      </a:lnTo>
                      <a:lnTo>
                        <a:pt x="48" y="66"/>
                      </a:lnTo>
                      <a:lnTo>
                        <a:pt x="66" y="30"/>
                      </a:lnTo>
                      <a:lnTo>
                        <a:pt x="66" y="0"/>
                      </a:lnTo>
                      <a:lnTo>
                        <a:pt x="42" y="1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2" name="Freeform 271"/>
                <p:cNvSpPr>
                  <a:spLocks/>
                </p:cNvSpPr>
                <p:nvPr/>
              </p:nvSpPr>
              <p:spPr bwMode="auto">
                <a:xfrm>
                  <a:off x="7259638" y="4486275"/>
                  <a:ext cx="227012" cy="265113"/>
                </a:xfrm>
                <a:custGeom>
                  <a:avLst/>
                  <a:gdLst>
                    <a:gd name="T0" fmla="*/ 2147483647 w 174"/>
                    <a:gd name="T1" fmla="*/ 2147483647 h 204"/>
                    <a:gd name="T2" fmla="*/ 0 w 174"/>
                    <a:gd name="T3" fmla="*/ 2147483647 h 204"/>
                    <a:gd name="T4" fmla="*/ 0 w 174"/>
                    <a:gd name="T5" fmla="*/ 2147483647 h 204"/>
                    <a:gd name="T6" fmla="*/ 2147483647 w 174"/>
                    <a:gd name="T7" fmla="*/ 2147483647 h 204"/>
                    <a:gd name="T8" fmla="*/ 2147483647 w 174"/>
                    <a:gd name="T9" fmla="*/ 2147483647 h 204"/>
                    <a:gd name="T10" fmla="*/ 2147483647 w 174"/>
                    <a:gd name="T11" fmla="*/ 2147483647 h 204"/>
                    <a:gd name="T12" fmla="*/ 2147483647 w 174"/>
                    <a:gd name="T13" fmla="*/ 2147483647 h 204"/>
                    <a:gd name="T14" fmla="*/ 2147483647 w 174"/>
                    <a:gd name="T15" fmla="*/ 0 h 204"/>
                    <a:gd name="T16" fmla="*/ 2147483647 w 174"/>
                    <a:gd name="T17" fmla="*/ 2147483647 h 204"/>
                    <a:gd name="T18" fmla="*/ 2147483647 w 174"/>
                    <a:gd name="T19" fmla="*/ 2147483647 h 204"/>
                    <a:gd name="T20" fmla="*/ 2147483647 w 174"/>
                    <a:gd name="T21" fmla="*/ 2147483647 h 204"/>
                    <a:gd name="T22" fmla="*/ 2147483647 w 174"/>
                    <a:gd name="T23" fmla="*/ 2147483647 h 204"/>
                    <a:gd name="T24" fmla="*/ 2147483647 w 174"/>
                    <a:gd name="T25" fmla="*/ 2147483647 h 204"/>
                    <a:gd name="T26" fmla="*/ 2147483647 w 174"/>
                    <a:gd name="T27" fmla="*/ 2147483647 h 204"/>
                    <a:gd name="T28" fmla="*/ 2147483647 w 174"/>
                    <a:gd name="T29" fmla="*/ 2147483647 h 204"/>
                    <a:gd name="T30" fmla="*/ 2147483647 w 174"/>
                    <a:gd name="T31" fmla="*/ 2147483647 h 204"/>
                    <a:gd name="T32" fmla="*/ 2147483647 w 174"/>
                    <a:gd name="T33" fmla="*/ 2147483647 h 204"/>
                    <a:gd name="T34" fmla="*/ 2147483647 w 174"/>
                    <a:gd name="T35" fmla="*/ 2147483647 h 204"/>
                    <a:gd name="T36" fmla="*/ 2147483647 w 174"/>
                    <a:gd name="T37" fmla="*/ 2147483647 h 204"/>
                    <a:gd name="T38" fmla="*/ 2147483647 w 174"/>
                    <a:gd name="T39" fmla="*/ 2147483647 h 204"/>
                    <a:gd name="T40" fmla="*/ 2147483647 w 174"/>
                    <a:gd name="T41" fmla="*/ 2147483647 h 204"/>
                    <a:gd name="T42" fmla="*/ 2147483647 w 174"/>
                    <a:gd name="T43" fmla="*/ 2147483647 h 204"/>
                    <a:gd name="T44" fmla="*/ 2147483647 w 174"/>
                    <a:gd name="T45" fmla="*/ 2147483647 h 204"/>
                    <a:gd name="T46" fmla="*/ 2147483647 w 174"/>
                    <a:gd name="T47" fmla="*/ 2147483647 h 20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74" h="204">
                      <a:moveTo>
                        <a:pt x="12" y="168"/>
                      </a:moveTo>
                      <a:lnTo>
                        <a:pt x="0" y="144"/>
                      </a:lnTo>
                      <a:lnTo>
                        <a:pt x="0" y="108"/>
                      </a:lnTo>
                      <a:lnTo>
                        <a:pt x="12" y="90"/>
                      </a:lnTo>
                      <a:lnTo>
                        <a:pt x="36" y="84"/>
                      </a:lnTo>
                      <a:lnTo>
                        <a:pt x="60" y="66"/>
                      </a:lnTo>
                      <a:lnTo>
                        <a:pt x="96" y="24"/>
                      </a:lnTo>
                      <a:lnTo>
                        <a:pt x="138" y="0"/>
                      </a:lnTo>
                      <a:lnTo>
                        <a:pt x="162" y="12"/>
                      </a:lnTo>
                      <a:lnTo>
                        <a:pt x="174" y="30"/>
                      </a:lnTo>
                      <a:lnTo>
                        <a:pt x="156" y="48"/>
                      </a:lnTo>
                      <a:lnTo>
                        <a:pt x="150" y="66"/>
                      </a:lnTo>
                      <a:lnTo>
                        <a:pt x="156" y="90"/>
                      </a:lnTo>
                      <a:lnTo>
                        <a:pt x="174" y="108"/>
                      </a:lnTo>
                      <a:lnTo>
                        <a:pt x="156" y="120"/>
                      </a:lnTo>
                      <a:lnTo>
                        <a:pt x="150" y="132"/>
                      </a:lnTo>
                      <a:lnTo>
                        <a:pt x="138" y="150"/>
                      </a:lnTo>
                      <a:lnTo>
                        <a:pt x="126" y="168"/>
                      </a:lnTo>
                      <a:lnTo>
                        <a:pt x="114" y="198"/>
                      </a:lnTo>
                      <a:lnTo>
                        <a:pt x="90" y="204"/>
                      </a:lnTo>
                      <a:lnTo>
                        <a:pt x="72" y="192"/>
                      </a:lnTo>
                      <a:lnTo>
                        <a:pt x="42" y="192"/>
                      </a:lnTo>
                      <a:lnTo>
                        <a:pt x="24" y="192"/>
                      </a:lnTo>
                      <a:lnTo>
                        <a:pt x="12" y="16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3" name="Freeform 274"/>
                <p:cNvSpPr>
                  <a:spLocks/>
                </p:cNvSpPr>
                <p:nvPr/>
              </p:nvSpPr>
              <p:spPr bwMode="auto">
                <a:xfrm>
                  <a:off x="7456488" y="4618038"/>
                  <a:ext cx="141287" cy="173037"/>
                </a:xfrm>
                <a:custGeom>
                  <a:avLst/>
                  <a:gdLst>
                    <a:gd name="T0" fmla="*/ 2147483647 w 108"/>
                    <a:gd name="T1" fmla="*/ 2147483647 h 132"/>
                    <a:gd name="T2" fmla="*/ 2147483647 w 108"/>
                    <a:gd name="T3" fmla="*/ 2147483647 h 132"/>
                    <a:gd name="T4" fmla="*/ 0 w 108"/>
                    <a:gd name="T5" fmla="*/ 2147483647 h 132"/>
                    <a:gd name="T6" fmla="*/ 2147483647 w 108"/>
                    <a:gd name="T7" fmla="*/ 2147483647 h 132"/>
                    <a:gd name="T8" fmla="*/ 2147483647 w 108"/>
                    <a:gd name="T9" fmla="*/ 2147483647 h 132"/>
                    <a:gd name="T10" fmla="*/ 2147483647 w 108"/>
                    <a:gd name="T11" fmla="*/ 2147483647 h 132"/>
                    <a:gd name="T12" fmla="*/ 2147483647 w 108"/>
                    <a:gd name="T13" fmla="*/ 2147483647 h 132"/>
                    <a:gd name="T14" fmla="*/ 2147483647 w 108"/>
                    <a:gd name="T15" fmla="*/ 0 h 132"/>
                    <a:gd name="T16" fmla="*/ 2147483647 w 108"/>
                    <a:gd name="T17" fmla="*/ 2147483647 h 132"/>
                    <a:gd name="T18" fmla="*/ 2147483647 w 108"/>
                    <a:gd name="T19" fmla="*/ 2147483647 h 132"/>
                    <a:gd name="T20" fmla="*/ 2147483647 w 108"/>
                    <a:gd name="T21" fmla="*/ 2147483647 h 132"/>
                    <a:gd name="T22" fmla="*/ 2147483647 w 108"/>
                    <a:gd name="T23" fmla="*/ 2147483647 h 132"/>
                    <a:gd name="T24" fmla="*/ 2147483647 w 108"/>
                    <a:gd name="T25" fmla="*/ 2147483647 h 132"/>
                    <a:gd name="T26" fmla="*/ 2147483647 w 108"/>
                    <a:gd name="T27" fmla="*/ 2147483647 h 132"/>
                    <a:gd name="T28" fmla="*/ 2147483647 w 108"/>
                    <a:gd name="T29" fmla="*/ 2147483647 h 132"/>
                    <a:gd name="T30" fmla="*/ 2147483647 w 108"/>
                    <a:gd name="T31" fmla="*/ 2147483647 h 132"/>
                    <a:gd name="T32" fmla="*/ 2147483647 w 108"/>
                    <a:gd name="T33" fmla="*/ 2147483647 h 132"/>
                    <a:gd name="T34" fmla="*/ 2147483647 w 108"/>
                    <a:gd name="T35" fmla="*/ 2147483647 h 132"/>
                    <a:gd name="T36" fmla="*/ 2147483647 w 108"/>
                    <a:gd name="T37" fmla="*/ 2147483647 h 132"/>
                    <a:gd name="T38" fmla="*/ 2147483647 w 108"/>
                    <a:gd name="T39" fmla="*/ 2147483647 h 132"/>
                    <a:gd name="T40" fmla="*/ 2147483647 w 108"/>
                    <a:gd name="T41" fmla="*/ 2147483647 h 132"/>
                    <a:gd name="T42" fmla="*/ 2147483647 w 108"/>
                    <a:gd name="T43" fmla="*/ 2147483647 h 132"/>
                    <a:gd name="T44" fmla="*/ 2147483647 w 108"/>
                    <a:gd name="T45" fmla="*/ 2147483647 h 132"/>
                    <a:gd name="T46" fmla="*/ 2147483647 w 108"/>
                    <a:gd name="T47" fmla="*/ 2147483647 h 13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8" h="132">
                      <a:moveTo>
                        <a:pt x="12" y="126"/>
                      </a:moveTo>
                      <a:lnTo>
                        <a:pt x="12" y="108"/>
                      </a:lnTo>
                      <a:lnTo>
                        <a:pt x="0" y="84"/>
                      </a:lnTo>
                      <a:lnTo>
                        <a:pt x="6" y="66"/>
                      </a:lnTo>
                      <a:lnTo>
                        <a:pt x="24" y="24"/>
                      </a:lnTo>
                      <a:lnTo>
                        <a:pt x="36" y="12"/>
                      </a:lnTo>
                      <a:lnTo>
                        <a:pt x="66" y="6"/>
                      </a:lnTo>
                      <a:lnTo>
                        <a:pt x="108" y="0"/>
                      </a:lnTo>
                      <a:lnTo>
                        <a:pt x="108" y="12"/>
                      </a:lnTo>
                      <a:lnTo>
                        <a:pt x="90" y="12"/>
                      </a:lnTo>
                      <a:lnTo>
                        <a:pt x="54" y="24"/>
                      </a:lnTo>
                      <a:lnTo>
                        <a:pt x="42" y="42"/>
                      </a:lnTo>
                      <a:lnTo>
                        <a:pt x="84" y="42"/>
                      </a:lnTo>
                      <a:lnTo>
                        <a:pt x="90" y="60"/>
                      </a:lnTo>
                      <a:lnTo>
                        <a:pt x="78" y="66"/>
                      </a:lnTo>
                      <a:lnTo>
                        <a:pt x="66" y="78"/>
                      </a:lnTo>
                      <a:lnTo>
                        <a:pt x="90" y="102"/>
                      </a:lnTo>
                      <a:lnTo>
                        <a:pt x="96" y="126"/>
                      </a:lnTo>
                      <a:lnTo>
                        <a:pt x="72" y="126"/>
                      </a:lnTo>
                      <a:lnTo>
                        <a:pt x="54" y="108"/>
                      </a:lnTo>
                      <a:lnTo>
                        <a:pt x="36" y="84"/>
                      </a:lnTo>
                      <a:lnTo>
                        <a:pt x="36" y="114"/>
                      </a:lnTo>
                      <a:lnTo>
                        <a:pt x="36" y="132"/>
                      </a:lnTo>
                      <a:lnTo>
                        <a:pt x="1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4" name="Freeform 275"/>
                <p:cNvSpPr>
                  <a:spLocks/>
                </p:cNvSpPr>
                <p:nvPr/>
              </p:nvSpPr>
              <p:spPr bwMode="auto">
                <a:xfrm>
                  <a:off x="7135813" y="4814888"/>
                  <a:ext cx="265112" cy="60325"/>
                </a:xfrm>
                <a:custGeom>
                  <a:avLst/>
                  <a:gdLst>
                    <a:gd name="T0" fmla="*/ 0 w 34"/>
                    <a:gd name="T1" fmla="*/ 2147483647 h 8"/>
                    <a:gd name="T2" fmla="*/ 2147483647 w 34"/>
                    <a:gd name="T3" fmla="*/ 0 h 8"/>
                    <a:gd name="T4" fmla="*/ 2147483647 w 34"/>
                    <a:gd name="T5" fmla="*/ 0 h 8"/>
                    <a:gd name="T6" fmla="*/ 2147483647 w 34"/>
                    <a:gd name="T7" fmla="*/ 2147483647 h 8"/>
                    <a:gd name="T8" fmla="*/ 2147483647 w 34"/>
                    <a:gd name="T9" fmla="*/ 2147483647 h 8"/>
                    <a:gd name="T10" fmla="*/ 2147483647 w 34"/>
                    <a:gd name="T11" fmla="*/ 2147483647 h 8"/>
                    <a:gd name="T12" fmla="*/ 2147483647 w 34"/>
                    <a:gd name="T13" fmla="*/ 2147483647 h 8"/>
                    <a:gd name="T14" fmla="*/ 2147483647 w 34"/>
                    <a:gd name="T15" fmla="*/ 2147483647 h 8"/>
                    <a:gd name="T16" fmla="*/ 2147483647 w 34"/>
                    <a:gd name="T17" fmla="*/ 2147483647 h 8"/>
                    <a:gd name="T18" fmla="*/ 2147483647 w 34"/>
                    <a:gd name="T19" fmla="*/ 2147483647 h 8"/>
                    <a:gd name="T20" fmla="*/ 0 w 34"/>
                    <a:gd name="T21" fmla="*/ 2147483647 h 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" h="8">
                      <a:moveTo>
                        <a:pt x="0" y="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0" y="4"/>
                        <a:pt x="8" y="4"/>
                      </a:cubicBezTo>
                      <a:cubicBezTo>
                        <a:pt x="7" y="3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5" name="Freeform 276"/>
                <p:cNvSpPr>
                  <a:spLocks/>
                </p:cNvSpPr>
                <p:nvPr/>
              </p:nvSpPr>
              <p:spPr bwMode="auto">
                <a:xfrm>
                  <a:off x="2928938" y="3178175"/>
                  <a:ext cx="158750" cy="179388"/>
                </a:xfrm>
                <a:custGeom>
                  <a:avLst/>
                  <a:gdLst>
                    <a:gd name="T0" fmla="*/ 0 w 120"/>
                    <a:gd name="T1" fmla="*/ 2147483647 h 138"/>
                    <a:gd name="T2" fmla="*/ 0 w 120"/>
                    <a:gd name="T3" fmla="*/ 2147483647 h 138"/>
                    <a:gd name="T4" fmla="*/ 2147483647 w 120"/>
                    <a:gd name="T5" fmla="*/ 2147483647 h 138"/>
                    <a:gd name="T6" fmla="*/ 2147483647 w 120"/>
                    <a:gd name="T7" fmla="*/ 2147483647 h 138"/>
                    <a:gd name="T8" fmla="*/ 2147483647 w 120"/>
                    <a:gd name="T9" fmla="*/ 0 h 138"/>
                    <a:gd name="T10" fmla="*/ 2147483647 w 120"/>
                    <a:gd name="T11" fmla="*/ 2147483647 h 138"/>
                    <a:gd name="T12" fmla="*/ 2147483647 w 120"/>
                    <a:gd name="T13" fmla="*/ 2147483647 h 138"/>
                    <a:gd name="T14" fmla="*/ 2147483647 w 120"/>
                    <a:gd name="T15" fmla="*/ 2147483647 h 138"/>
                    <a:gd name="T16" fmla="*/ 2147483647 w 120"/>
                    <a:gd name="T17" fmla="*/ 2147483647 h 138"/>
                    <a:gd name="T18" fmla="*/ 2147483647 w 120"/>
                    <a:gd name="T19" fmla="*/ 2147483647 h 138"/>
                    <a:gd name="T20" fmla="*/ 2147483647 w 120"/>
                    <a:gd name="T21" fmla="*/ 2147483647 h 138"/>
                    <a:gd name="T22" fmla="*/ 2147483647 w 120"/>
                    <a:gd name="T23" fmla="*/ 2147483647 h 138"/>
                    <a:gd name="T24" fmla="*/ 2147483647 w 120"/>
                    <a:gd name="T25" fmla="*/ 2147483647 h 138"/>
                    <a:gd name="T26" fmla="*/ 2147483647 w 120"/>
                    <a:gd name="T27" fmla="*/ 2147483647 h 138"/>
                    <a:gd name="T28" fmla="*/ 2147483647 w 120"/>
                    <a:gd name="T29" fmla="*/ 2147483647 h 138"/>
                    <a:gd name="T30" fmla="*/ 2147483647 w 120"/>
                    <a:gd name="T31" fmla="*/ 2147483647 h 138"/>
                    <a:gd name="T32" fmla="*/ 0 w 120"/>
                    <a:gd name="T33" fmla="*/ 2147483647 h 1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0" h="138">
                      <a:moveTo>
                        <a:pt x="0" y="114"/>
                      </a:moveTo>
                      <a:lnTo>
                        <a:pt x="0" y="90"/>
                      </a:lnTo>
                      <a:lnTo>
                        <a:pt x="6" y="72"/>
                      </a:lnTo>
                      <a:lnTo>
                        <a:pt x="36" y="24"/>
                      </a:lnTo>
                      <a:lnTo>
                        <a:pt x="66" y="0"/>
                      </a:lnTo>
                      <a:lnTo>
                        <a:pt x="66" y="18"/>
                      </a:lnTo>
                      <a:lnTo>
                        <a:pt x="54" y="42"/>
                      </a:lnTo>
                      <a:lnTo>
                        <a:pt x="60" y="54"/>
                      </a:lnTo>
                      <a:lnTo>
                        <a:pt x="108" y="78"/>
                      </a:lnTo>
                      <a:lnTo>
                        <a:pt x="120" y="108"/>
                      </a:lnTo>
                      <a:lnTo>
                        <a:pt x="120" y="132"/>
                      </a:lnTo>
                      <a:lnTo>
                        <a:pt x="96" y="138"/>
                      </a:lnTo>
                      <a:lnTo>
                        <a:pt x="84" y="120"/>
                      </a:lnTo>
                      <a:lnTo>
                        <a:pt x="66" y="126"/>
                      </a:lnTo>
                      <a:lnTo>
                        <a:pt x="48" y="114"/>
                      </a:lnTo>
                      <a:lnTo>
                        <a:pt x="18" y="108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6" name="Freeform 277"/>
                <p:cNvSpPr>
                  <a:spLocks/>
                </p:cNvSpPr>
                <p:nvPr/>
              </p:nvSpPr>
              <p:spPr bwMode="auto">
                <a:xfrm>
                  <a:off x="2276475" y="4084638"/>
                  <a:ext cx="276225" cy="77787"/>
                </a:xfrm>
                <a:custGeom>
                  <a:avLst/>
                  <a:gdLst>
                    <a:gd name="T0" fmla="*/ 2147483647 w 35"/>
                    <a:gd name="T1" fmla="*/ 2147483647 h 10"/>
                    <a:gd name="T2" fmla="*/ 2147483647 w 35"/>
                    <a:gd name="T3" fmla="*/ 0 h 10"/>
                    <a:gd name="T4" fmla="*/ 2147483647 w 35"/>
                    <a:gd name="T5" fmla="*/ 0 h 10"/>
                    <a:gd name="T6" fmla="*/ 2147483647 w 35"/>
                    <a:gd name="T7" fmla="*/ 2147483647 h 10"/>
                    <a:gd name="T8" fmla="*/ 2147483647 w 35"/>
                    <a:gd name="T9" fmla="*/ 2147483647 h 10"/>
                    <a:gd name="T10" fmla="*/ 2147483647 w 35"/>
                    <a:gd name="T11" fmla="*/ 2147483647 h 10"/>
                    <a:gd name="T12" fmla="*/ 2147483647 w 35"/>
                    <a:gd name="T13" fmla="*/ 2147483647 h 10"/>
                    <a:gd name="T14" fmla="*/ 2147483647 w 35"/>
                    <a:gd name="T15" fmla="*/ 2147483647 h 10"/>
                    <a:gd name="T16" fmla="*/ 2147483647 w 35"/>
                    <a:gd name="T17" fmla="*/ 2147483647 h 10"/>
                    <a:gd name="T18" fmla="*/ 2147483647 w 35"/>
                    <a:gd name="T19" fmla="*/ 2147483647 h 10"/>
                    <a:gd name="T20" fmla="*/ 2147483647 w 35"/>
                    <a:gd name="T21" fmla="*/ 2147483647 h 10"/>
                    <a:gd name="T22" fmla="*/ 2147483647 w 35"/>
                    <a:gd name="T23" fmla="*/ 2147483647 h 10"/>
                    <a:gd name="T24" fmla="*/ 2147483647 w 35"/>
                    <a:gd name="T25" fmla="*/ 2147483647 h 10"/>
                    <a:gd name="T26" fmla="*/ 2147483647 w 35"/>
                    <a:gd name="T27" fmla="*/ 2147483647 h 10"/>
                    <a:gd name="T28" fmla="*/ 0 w 35"/>
                    <a:gd name="T29" fmla="*/ 2147483647 h 10"/>
                    <a:gd name="T30" fmla="*/ 2147483647 w 35"/>
                    <a:gd name="T31" fmla="*/ 2147483647 h 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5" h="10">
                      <a:moveTo>
                        <a:pt x="2" y="1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7" y="5"/>
                        <a:pt x="28" y="6"/>
                      </a:cubicBezTo>
                      <a:cubicBezTo>
                        <a:pt x="30" y="7"/>
                        <a:pt x="33" y="7"/>
                        <a:pt x="33" y="7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9"/>
                        <a:pt x="35" y="10"/>
                        <a:pt x="33" y="10"/>
                      </a:cubicBezTo>
                      <a:cubicBezTo>
                        <a:pt x="31" y="10"/>
                        <a:pt x="25" y="10"/>
                        <a:pt x="25" y="10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7" name="Freeform 278"/>
                <p:cNvSpPr>
                  <a:spLocks/>
                </p:cNvSpPr>
                <p:nvPr/>
              </p:nvSpPr>
              <p:spPr bwMode="auto">
                <a:xfrm>
                  <a:off x="2552700" y="4170363"/>
                  <a:ext cx="171450" cy="47625"/>
                </a:xfrm>
                <a:custGeom>
                  <a:avLst/>
                  <a:gdLst>
                    <a:gd name="T0" fmla="*/ 2147483647 w 132"/>
                    <a:gd name="T1" fmla="*/ 0 h 36"/>
                    <a:gd name="T2" fmla="*/ 2147483647 w 132"/>
                    <a:gd name="T3" fmla="*/ 2147483647 h 36"/>
                    <a:gd name="T4" fmla="*/ 0 w 132"/>
                    <a:gd name="T5" fmla="*/ 2147483647 h 36"/>
                    <a:gd name="T6" fmla="*/ 2147483647 w 132"/>
                    <a:gd name="T7" fmla="*/ 2147483647 h 36"/>
                    <a:gd name="T8" fmla="*/ 2147483647 w 132"/>
                    <a:gd name="T9" fmla="*/ 2147483647 h 36"/>
                    <a:gd name="T10" fmla="*/ 2147483647 w 132"/>
                    <a:gd name="T11" fmla="*/ 2147483647 h 36"/>
                    <a:gd name="T12" fmla="*/ 2147483647 w 132"/>
                    <a:gd name="T13" fmla="*/ 2147483647 h 36"/>
                    <a:gd name="T14" fmla="*/ 2147483647 w 132"/>
                    <a:gd name="T15" fmla="*/ 2147483647 h 36"/>
                    <a:gd name="T16" fmla="*/ 2147483647 w 132"/>
                    <a:gd name="T17" fmla="*/ 2147483647 h 36"/>
                    <a:gd name="T18" fmla="*/ 2147483647 w 132"/>
                    <a:gd name="T19" fmla="*/ 0 h 36"/>
                    <a:gd name="T20" fmla="*/ 2147483647 w 132"/>
                    <a:gd name="T21" fmla="*/ 0 h 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32" h="36">
                      <a:moveTo>
                        <a:pt x="24" y="0"/>
                      </a:moveTo>
                      <a:lnTo>
                        <a:pt x="24" y="12"/>
                      </a:lnTo>
                      <a:lnTo>
                        <a:pt x="0" y="18"/>
                      </a:lnTo>
                      <a:lnTo>
                        <a:pt x="30" y="30"/>
                      </a:lnTo>
                      <a:lnTo>
                        <a:pt x="42" y="36"/>
                      </a:lnTo>
                      <a:lnTo>
                        <a:pt x="66" y="36"/>
                      </a:lnTo>
                      <a:lnTo>
                        <a:pt x="84" y="24"/>
                      </a:lnTo>
                      <a:lnTo>
                        <a:pt x="132" y="30"/>
                      </a:lnTo>
                      <a:lnTo>
                        <a:pt x="108" y="18"/>
                      </a:lnTo>
                      <a:lnTo>
                        <a:pt x="7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8" name="Freeform 279"/>
                <p:cNvSpPr>
                  <a:spLocks/>
                </p:cNvSpPr>
                <p:nvPr/>
              </p:nvSpPr>
              <p:spPr bwMode="auto">
                <a:xfrm>
                  <a:off x="4814888" y="3643313"/>
                  <a:ext cx="77787" cy="46037"/>
                </a:xfrm>
                <a:custGeom>
                  <a:avLst/>
                  <a:gdLst>
                    <a:gd name="T0" fmla="*/ 0 w 60"/>
                    <a:gd name="T1" fmla="*/ 2147483647 h 36"/>
                    <a:gd name="T2" fmla="*/ 2147483647 w 60"/>
                    <a:gd name="T3" fmla="*/ 0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2147483647 h 36"/>
                    <a:gd name="T10" fmla="*/ 2147483647 w 60"/>
                    <a:gd name="T11" fmla="*/ 2147483647 h 36"/>
                    <a:gd name="T12" fmla="*/ 0 w 60"/>
                    <a:gd name="T13" fmla="*/ 2147483647 h 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36">
                      <a:moveTo>
                        <a:pt x="0" y="12"/>
                      </a:moveTo>
                      <a:lnTo>
                        <a:pt x="36" y="0"/>
                      </a:lnTo>
                      <a:lnTo>
                        <a:pt x="60" y="6"/>
                      </a:lnTo>
                      <a:lnTo>
                        <a:pt x="60" y="18"/>
                      </a:lnTo>
                      <a:lnTo>
                        <a:pt x="54" y="36"/>
                      </a:lnTo>
                      <a:lnTo>
                        <a:pt x="30" y="24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9" name="Freeform 280"/>
                <p:cNvSpPr>
                  <a:spLocks/>
                </p:cNvSpPr>
                <p:nvPr/>
              </p:nvSpPr>
              <p:spPr bwMode="auto">
                <a:xfrm>
                  <a:off x="4727575" y="3554413"/>
                  <a:ext cx="31750" cy="61912"/>
                </a:xfrm>
                <a:custGeom>
                  <a:avLst/>
                  <a:gdLst>
                    <a:gd name="T0" fmla="*/ 0 w 24"/>
                    <a:gd name="T1" fmla="*/ 2147483647 h 48"/>
                    <a:gd name="T2" fmla="*/ 2147483647 w 24"/>
                    <a:gd name="T3" fmla="*/ 2147483647 h 48"/>
                    <a:gd name="T4" fmla="*/ 2147483647 w 24"/>
                    <a:gd name="T5" fmla="*/ 0 h 48"/>
                    <a:gd name="T6" fmla="*/ 2147483647 w 24"/>
                    <a:gd name="T7" fmla="*/ 2147483647 h 48"/>
                    <a:gd name="T8" fmla="*/ 2147483647 w 24"/>
                    <a:gd name="T9" fmla="*/ 2147483647 h 48"/>
                    <a:gd name="T10" fmla="*/ 0 w 24"/>
                    <a:gd name="T11" fmla="*/ 2147483647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48">
                      <a:moveTo>
                        <a:pt x="0" y="48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24" y="24"/>
                      </a:lnTo>
                      <a:lnTo>
                        <a:pt x="24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0" name="Freeform 281"/>
                <p:cNvSpPr>
                  <a:spLocks/>
                </p:cNvSpPr>
                <p:nvPr/>
              </p:nvSpPr>
              <p:spPr bwMode="auto">
                <a:xfrm>
                  <a:off x="4719638" y="3490913"/>
                  <a:ext cx="39687" cy="47625"/>
                </a:xfrm>
                <a:custGeom>
                  <a:avLst/>
                  <a:gdLst>
                    <a:gd name="T0" fmla="*/ 0 w 30"/>
                    <a:gd name="T1" fmla="*/ 2147483647 h 37"/>
                    <a:gd name="T2" fmla="*/ 2147483647 w 30"/>
                    <a:gd name="T3" fmla="*/ 0 h 37"/>
                    <a:gd name="T4" fmla="*/ 2147483647 w 30"/>
                    <a:gd name="T5" fmla="*/ 2147483647 h 37"/>
                    <a:gd name="T6" fmla="*/ 2147483647 w 30"/>
                    <a:gd name="T7" fmla="*/ 2147483647 h 37"/>
                    <a:gd name="T8" fmla="*/ 0 w 30"/>
                    <a:gd name="T9" fmla="*/ 2147483647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" h="37">
                      <a:moveTo>
                        <a:pt x="0" y="12"/>
                      </a:moveTo>
                      <a:lnTo>
                        <a:pt x="24" y="0"/>
                      </a:lnTo>
                      <a:lnTo>
                        <a:pt x="30" y="24"/>
                      </a:lnTo>
                      <a:lnTo>
                        <a:pt x="24" y="37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1" name="Freeform 282"/>
                <p:cNvSpPr>
                  <a:spLocks/>
                </p:cNvSpPr>
                <p:nvPr/>
              </p:nvSpPr>
              <p:spPr bwMode="auto">
                <a:xfrm>
                  <a:off x="5518150" y="3667125"/>
                  <a:ext cx="39688" cy="7938"/>
                </a:xfrm>
                <a:custGeom>
                  <a:avLst/>
                  <a:gdLst>
                    <a:gd name="T0" fmla="*/ 2147483647 w 30"/>
                    <a:gd name="T1" fmla="*/ 0 h 6"/>
                    <a:gd name="T2" fmla="*/ 2147483647 w 30"/>
                    <a:gd name="T3" fmla="*/ 0 h 6"/>
                    <a:gd name="T4" fmla="*/ 0 w 30"/>
                    <a:gd name="T5" fmla="*/ 2147483647 h 6"/>
                    <a:gd name="T6" fmla="*/ 2147483647 w 30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6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0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2" name="Rectangle 283"/>
                <p:cNvSpPr>
                  <a:spLocks noChangeArrowheads="1"/>
                </p:cNvSpPr>
                <p:nvPr/>
              </p:nvSpPr>
              <p:spPr bwMode="auto">
                <a:xfrm>
                  <a:off x="5378450" y="3898900"/>
                  <a:ext cx="0" cy="3175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463" name="Freeform 284"/>
                <p:cNvSpPr>
                  <a:spLocks/>
                </p:cNvSpPr>
                <p:nvPr/>
              </p:nvSpPr>
              <p:spPr bwMode="auto">
                <a:xfrm>
                  <a:off x="5119688" y="3517900"/>
                  <a:ext cx="492125" cy="179388"/>
                </a:xfrm>
                <a:custGeom>
                  <a:avLst/>
                  <a:gdLst>
                    <a:gd name="T0" fmla="*/ 2147483647 w 10616"/>
                    <a:gd name="T1" fmla="*/ 2147483647 h 10000"/>
                    <a:gd name="T2" fmla="*/ 2147483647 w 10616"/>
                    <a:gd name="T3" fmla="*/ 2147483647 h 10000"/>
                    <a:gd name="T4" fmla="*/ 2147483647 w 10616"/>
                    <a:gd name="T5" fmla="*/ 2147483647 h 10000"/>
                    <a:gd name="T6" fmla="*/ 2147483647 w 10616"/>
                    <a:gd name="T7" fmla="*/ 2147483647 h 10000"/>
                    <a:gd name="T8" fmla="*/ 2147483647 w 10616"/>
                    <a:gd name="T9" fmla="*/ 2147483647 h 10000"/>
                    <a:gd name="T10" fmla="*/ 2147483647 w 10616"/>
                    <a:gd name="T11" fmla="*/ 2147483647 h 10000"/>
                    <a:gd name="T12" fmla="*/ 2147483647 w 10616"/>
                    <a:gd name="T13" fmla="*/ 2147483647 h 10000"/>
                    <a:gd name="T14" fmla="*/ 2147483647 w 10616"/>
                    <a:gd name="T15" fmla="*/ 2147483647 h 10000"/>
                    <a:gd name="T16" fmla="*/ 2147483647 w 10616"/>
                    <a:gd name="T17" fmla="*/ 2147483647 h 10000"/>
                    <a:gd name="T18" fmla="*/ 2147483647 w 10616"/>
                    <a:gd name="T19" fmla="*/ 2147483647 h 10000"/>
                    <a:gd name="T20" fmla="*/ 2147483647 w 10616"/>
                    <a:gd name="T21" fmla="*/ 808041496 h 10000"/>
                    <a:gd name="T22" fmla="*/ 2147483647 w 10616"/>
                    <a:gd name="T23" fmla="*/ 808041496 h 10000"/>
                    <a:gd name="T24" fmla="*/ 2147483647 w 10616"/>
                    <a:gd name="T25" fmla="*/ 0 h 10000"/>
                    <a:gd name="T26" fmla="*/ 2147483647 w 10616"/>
                    <a:gd name="T27" fmla="*/ 0 h 10000"/>
                    <a:gd name="T28" fmla="*/ 2147483647 w 10616"/>
                    <a:gd name="T29" fmla="*/ 2147483647 h 10000"/>
                    <a:gd name="T30" fmla="*/ 2147483647 w 10616"/>
                    <a:gd name="T31" fmla="*/ 2147483647 h 10000"/>
                    <a:gd name="T32" fmla="*/ 2147483647 w 10616"/>
                    <a:gd name="T33" fmla="*/ 2147483647 h 10000"/>
                    <a:gd name="T34" fmla="*/ 2147483647 w 10616"/>
                    <a:gd name="T35" fmla="*/ 2147483647 h 10000"/>
                    <a:gd name="T36" fmla="*/ 2147483647 w 10616"/>
                    <a:gd name="T37" fmla="*/ 808041496 h 10000"/>
                    <a:gd name="T38" fmla="*/ 2147483647 w 10616"/>
                    <a:gd name="T39" fmla="*/ 0 h 10000"/>
                    <a:gd name="T40" fmla="*/ 2147483647 w 10616"/>
                    <a:gd name="T41" fmla="*/ 0 h 10000"/>
                    <a:gd name="T42" fmla="*/ 2147483647 w 10616"/>
                    <a:gd name="T43" fmla="*/ 0 h 10000"/>
                    <a:gd name="T44" fmla="*/ 2147483647 w 10616"/>
                    <a:gd name="T45" fmla="*/ 808041496 h 10000"/>
                    <a:gd name="T46" fmla="*/ 2147483647 w 10616"/>
                    <a:gd name="T47" fmla="*/ 2147483647 h 10000"/>
                    <a:gd name="T48" fmla="*/ 2147483647 w 10616"/>
                    <a:gd name="T49" fmla="*/ 2147483647 h 10000"/>
                    <a:gd name="T50" fmla="*/ 2147483647 w 10616"/>
                    <a:gd name="T51" fmla="*/ 2147483647 h 10000"/>
                    <a:gd name="T52" fmla="*/ 2147483647 w 10616"/>
                    <a:gd name="T53" fmla="*/ 2147483647 h 10000"/>
                    <a:gd name="T54" fmla="*/ 2147483647 w 10616"/>
                    <a:gd name="T55" fmla="*/ 2147483647 h 10000"/>
                    <a:gd name="T56" fmla="*/ 2147483647 w 10616"/>
                    <a:gd name="T57" fmla="*/ 2147483647 h 10000"/>
                    <a:gd name="T58" fmla="*/ 2147483647 w 10616"/>
                    <a:gd name="T59" fmla="*/ 2147483647 h 10000"/>
                    <a:gd name="T60" fmla="*/ 2147483647 w 10616"/>
                    <a:gd name="T61" fmla="*/ 2147483647 h 10000"/>
                    <a:gd name="T62" fmla="*/ 0 w 10616"/>
                    <a:gd name="T63" fmla="*/ 2147483647 h 10000"/>
                    <a:gd name="T64" fmla="*/ 2147483647 w 10616"/>
                    <a:gd name="T65" fmla="*/ 2147483647 h 10000"/>
                    <a:gd name="T66" fmla="*/ 2147483647 w 10616"/>
                    <a:gd name="T67" fmla="*/ 2147483647 h 10000"/>
                    <a:gd name="T68" fmla="*/ 2147483647 w 10616"/>
                    <a:gd name="T69" fmla="*/ 2147483647 h 10000"/>
                    <a:gd name="T70" fmla="*/ 2147483647 w 10616"/>
                    <a:gd name="T71" fmla="*/ 2147483647 h 10000"/>
                    <a:gd name="T72" fmla="*/ 2147483647 w 10616"/>
                    <a:gd name="T73" fmla="*/ 2147483647 h 10000"/>
                    <a:gd name="T74" fmla="*/ 2147483647 w 10616"/>
                    <a:gd name="T75" fmla="*/ 2147483647 h 10000"/>
                    <a:gd name="T76" fmla="*/ 2147483647 w 10616"/>
                    <a:gd name="T77" fmla="*/ 2147483647 h 10000"/>
                    <a:gd name="T78" fmla="*/ 2147483647 w 10616"/>
                    <a:gd name="T79" fmla="*/ 2147483647 h 10000"/>
                    <a:gd name="T80" fmla="*/ 2147483647 w 10616"/>
                    <a:gd name="T81" fmla="*/ 2147483647 h 10000"/>
                    <a:gd name="T82" fmla="*/ 2147483647 w 10616"/>
                    <a:gd name="T83" fmla="*/ 2147483647 h 10000"/>
                    <a:gd name="T84" fmla="*/ 2147483647 w 10616"/>
                    <a:gd name="T85" fmla="*/ 2147483647 h 1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0616" h="10000">
                      <a:moveTo>
                        <a:pt x="6379" y="8696"/>
                      </a:moveTo>
                      <a:lnTo>
                        <a:pt x="6718" y="9130"/>
                      </a:lnTo>
                      <a:lnTo>
                        <a:pt x="8582" y="8696"/>
                      </a:lnTo>
                      <a:lnTo>
                        <a:pt x="9430" y="8261"/>
                      </a:lnTo>
                      <a:lnTo>
                        <a:pt x="10277" y="7826"/>
                      </a:lnTo>
                      <a:lnTo>
                        <a:pt x="10616" y="8261"/>
                      </a:lnTo>
                      <a:cubicBezTo>
                        <a:pt x="10560" y="7826"/>
                        <a:pt x="10503" y="7392"/>
                        <a:pt x="10447" y="6957"/>
                      </a:cubicBezTo>
                      <a:lnTo>
                        <a:pt x="10447" y="3913"/>
                      </a:lnTo>
                      <a:cubicBezTo>
                        <a:pt x="10503" y="3768"/>
                        <a:pt x="10560" y="3623"/>
                        <a:pt x="10616" y="3478"/>
                      </a:cubicBezTo>
                      <a:lnTo>
                        <a:pt x="9938" y="1304"/>
                      </a:lnTo>
                      <a:lnTo>
                        <a:pt x="9599" y="435"/>
                      </a:lnTo>
                      <a:lnTo>
                        <a:pt x="9091" y="435"/>
                      </a:lnTo>
                      <a:cubicBezTo>
                        <a:pt x="9034" y="290"/>
                        <a:pt x="8978" y="145"/>
                        <a:pt x="8921" y="0"/>
                      </a:cubicBezTo>
                      <a:lnTo>
                        <a:pt x="8243" y="1304"/>
                      </a:lnTo>
                      <a:lnTo>
                        <a:pt x="7396" y="1304"/>
                      </a:lnTo>
                      <a:lnTo>
                        <a:pt x="7226" y="1304"/>
                      </a:lnTo>
                      <a:lnTo>
                        <a:pt x="6548" y="435"/>
                      </a:lnTo>
                      <a:lnTo>
                        <a:pt x="6040" y="0"/>
                      </a:lnTo>
                      <a:lnTo>
                        <a:pt x="4684" y="0"/>
                      </a:lnTo>
                      <a:lnTo>
                        <a:pt x="4345" y="0"/>
                      </a:lnTo>
                      <a:lnTo>
                        <a:pt x="3836" y="435"/>
                      </a:lnTo>
                      <a:lnTo>
                        <a:pt x="3497" y="1304"/>
                      </a:lnTo>
                      <a:lnTo>
                        <a:pt x="2650" y="1739"/>
                      </a:lnTo>
                      <a:cubicBezTo>
                        <a:pt x="2593" y="1594"/>
                        <a:pt x="2537" y="1449"/>
                        <a:pt x="2480" y="1304"/>
                      </a:cubicBezTo>
                      <a:lnTo>
                        <a:pt x="2311" y="1304"/>
                      </a:lnTo>
                      <a:lnTo>
                        <a:pt x="1972" y="2609"/>
                      </a:lnTo>
                      <a:cubicBezTo>
                        <a:pt x="1746" y="2609"/>
                        <a:pt x="1494" y="2631"/>
                        <a:pt x="1294" y="2609"/>
                      </a:cubicBezTo>
                      <a:cubicBezTo>
                        <a:pt x="1094" y="2587"/>
                        <a:pt x="883" y="2261"/>
                        <a:pt x="770" y="2478"/>
                      </a:cubicBezTo>
                      <a:cubicBezTo>
                        <a:pt x="657" y="2695"/>
                        <a:pt x="333" y="2962"/>
                        <a:pt x="205" y="3117"/>
                      </a:cubicBezTo>
                      <a:cubicBezTo>
                        <a:pt x="77" y="3272"/>
                        <a:pt x="0" y="3266"/>
                        <a:pt x="0" y="3407"/>
                      </a:cubicBezTo>
                      <a:cubicBezTo>
                        <a:pt x="113" y="3701"/>
                        <a:pt x="482" y="5084"/>
                        <a:pt x="698" y="5748"/>
                      </a:cubicBezTo>
                      <a:cubicBezTo>
                        <a:pt x="914" y="6412"/>
                        <a:pt x="1138" y="6900"/>
                        <a:pt x="1294" y="7391"/>
                      </a:cubicBezTo>
                      <a:cubicBezTo>
                        <a:pt x="1450" y="7882"/>
                        <a:pt x="1520" y="8261"/>
                        <a:pt x="1633" y="8696"/>
                      </a:cubicBezTo>
                      <a:lnTo>
                        <a:pt x="3158" y="9130"/>
                      </a:lnTo>
                      <a:lnTo>
                        <a:pt x="3328" y="9130"/>
                      </a:lnTo>
                      <a:lnTo>
                        <a:pt x="4514" y="10000"/>
                      </a:lnTo>
                      <a:lnTo>
                        <a:pt x="5192" y="9130"/>
                      </a:lnTo>
                      <a:lnTo>
                        <a:pt x="5870" y="10000"/>
                      </a:lnTo>
                      <a:lnTo>
                        <a:pt x="6379" y="86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4" name="Freeform 285"/>
                <p:cNvSpPr>
                  <a:spLocks/>
                </p:cNvSpPr>
                <p:nvPr/>
              </p:nvSpPr>
              <p:spPr bwMode="auto">
                <a:xfrm>
                  <a:off x="5367338" y="3667125"/>
                  <a:ext cx="180975" cy="146050"/>
                </a:xfrm>
                <a:custGeom>
                  <a:avLst/>
                  <a:gdLst>
                    <a:gd name="T0" fmla="*/ 2147483647 w 139"/>
                    <a:gd name="T1" fmla="*/ 2147483647 h 114"/>
                    <a:gd name="T2" fmla="*/ 2147483647 w 139"/>
                    <a:gd name="T3" fmla="*/ 2147483647 h 114"/>
                    <a:gd name="T4" fmla="*/ 2147483647 w 139"/>
                    <a:gd name="T5" fmla="*/ 2147483647 h 114"/>
                    <a:gd name="T6" fmla="*/ 2147483647 w 139"/>
                    <a:gd name="T7" fmla="*/ 2147483647 h 114"/>
                    <a:gd name="T8" fmla="*/ 2147483647 w 139"/>
                    <a:gd name="T9" fmla="*/ 2147483647 h 114"/>
                    <a:gd name="T10" fmla="*/ 2147483647 w 139"/>
                    <a:gd name="T11" fmla="*/ 2147483647 h 114"/>
                    <a:gd name="T12" fmla="*/ 2147483647 w 139"/>
                    <a:gd name="T13" fmla="*/ 0 h 114"/>
                    <a:gd name="T14" fmla="*/ 2147483647 w 139"/>
                    <a:gd name="T15" fmla="*/ 2147483647 h 114"/>
                    <a:gd name="T16" fmla="*/ 2147483647 w 139"/>
                    <a:gd name="T17" fmla="*/ 2147483647 h 114"/>
                    <a:gd name="T18" fmla="*/ 2147483647 w 139"/>
                    <a:gd name="T19" fmla="*/ 2147483647 h 114"/>
                    <a:gd name="T20" fmla="*/ 2147483647 w 139"/>
                    <a:gd name="T21" fmla="*/ 2147483647 h 114"/>
                    <a:gd name="T22" fmla="*/ 2147483647 w 139"/>
                    <a:gd name="T23" fmla="*/ 2147483647 h 114"/>
                    <a:gd name="T24" fmla="*/ 2147483647 w 139"/>
                    <a:gd name="T25" fmla="*/ 2147483647 h 114"/>
                    <a:gd name="T26" fmla="*/ 0 w 139"/>
                    <a:gd name="T27" fmla="*/ 2147483647 h 114"/>
                    <a:gd name="T28" fmla="*/ 2147483647 w 139"/>
                    <a:gd name="T29" fmla="*/ 2147483647 h 114"/>
                    <a:gd name="T30" fmla="*/ 2147483647 w 139"/>
                    <a:gd name="T31" fmla="*/ 2147483647 h 1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39" h="114">
                      <a:moveTo>
                        <a:pt x="25" y="114"/>
                      </a:moveTo>
                      <a:lnTo>
                        <a:pt x="61" y="96"/>
                      </a:lnTo>
                      <a:lnTo>
                        <a:pt x="73" y="90"/>
                      </a:lnTo>
                      <a:lnTo>
                        <a:pt x="115" y="66"/>
                      </a:lnTo>
                      <a:lnTo>
                        <a:pt x="127" y="24"/>
                      </a:lnTo>
                      <a:lnTo>
                        <a:pt x="139" y="6"/>
                      </a:lnTo>
                      <a:lnTo>
                        <a:pt x="139" y="0"/>
                      </a:lnTo>
                      <a:lnTo>
                        <a:pt x="115" y="6"/>
                      </a:lnTo>
                      <a:lnTo>
                        <a:pt x="49" y="12"/>
                      </a:lnTo>
                      <a:lnTo>
                        <a:pt x="37" y="6"/>
                      </a:lnTo>
                      <a:lnTo>
                        <a:pt x="19" y="24"/>
                      </a:lnTo>
                      <a:lnTo>
                        <a:pt x="25" y="48"/>
                      </a:lnTo>
                      <a:lnTo>
                        <a:pt x="0" y="102"/>
                      </a:lnTo>
                      <a:lnTo>
                        <a:pt x="13" y="102"/>
                      </a:lnTo>
                      <a:lnTo>
                        <a:pt x="25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5" name="Freeform 286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6" name="Freeform 287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7" name="Freeform 288"/>
                <p:cNvSpPr>
                  <a:spLocks/>
                </p:cNvSpPr>
                <p:nvPr/>
              </p:nvSpPr>
              <p:spPr bwMode="auto">
                <a:xfrm>
                  <a:off x="5783263" y="4002088"/>
                  <a:ext cx="119062" cy="77787"/>
                </a:xfrm>
                <a:custGeom>
                  <a:avLst/>
                  <a:gdLst>
                    <a:gd name="T0" fmla="*/ 2147483647 w 90"/>
                    <a:gd name="T1" fmla="*/ 2147483647 h 60"/>
                    <a:gd name="T2" fmla="*/ 2147483647 w 90"/>
                    <a:gd name="T3" fmla="*/ 2147483647 h 60"/>
                    <a:gd name="T4" fmla="*/ 2147483647 w 90"/>
                    <a:gd name="T5" fmla="*/ 2147483647 h 60"/>
                    <a:gd name="T6" fmla="*/ 2147483647 w 90"/>
                    <a:gd name="T7" fmla="*/ 2147483647 h 60"/>
                    <a:gd name="T8" fmla="*/ 2147483647 w 90"/>
                    <a:gd name="T9" fmla="*/ 0 h 60"/>
                    <a:gd name="T10" fmla="*/ 2147483647 w 90"/>
                    <a:gd name="T11" fmla="*/ 2147483647 h 60"/>
                    <a:gd name="T12" fmla="*/ 2147483647 w 90"/>
                    <a:gd name="T13" fmla="*/ 2147483647 h 60"/>
                    <a:gd name="T14" fmla="*/ 0 w 90"/>
                    <a:gd name="T15" fmla="*/ 2147483647 h 60"/>
                    <a:gd name="T16" fmla="*/ 2147483647 w 90"/>
                    <a:gd name="T17" fmla="*/ 2147483647 h 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0" h="60">
                      <a:moveTo>
                        <a:pt x="18" y="48"/>
                      </a:moveTo>
                      <a:lnTo>
                        <a:pt x="66" y="60"/>
                      </a:lnTo>
                      <a:lnTo>
                        <a:pt x="78" y="30"/>
                      </a:lnTo>
                      <a:lnTo>
                        <a:pt x="90" y="24"/>
                      </a:lnTo>
                      <a:lnTo>
                        <a:pt x="84" y="0"/>
                      </a:lnTo>
                      <a:lnTo>
                        <a:pt x="30" y="18"/>
                      </a:lnTo>
                      <a:lnTo>
                        <a:pt x="6" y="6"/>
                      </a:lnTo>
                      <a:lnTo>
                        <a:pt x="0" y="24"/>
                      </a:lnTo>
                      <a:lnTo>
                        <a:pt x="1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8" name="Freeform 289"/>
                <p:cNvSpPr>
                  <a:spLocks/>
                </p:cNvSpPr>
                <p:nvPr/>
              </p:nvSpPr>
              <p:spPr bwMode="auto">
                <a:xfrm>
                  <a:off x="5800725" y="4032250"/>
                  <a:ext cx="187325" cy="217488"/>
                </a:xfrm>
                <a:custGeom>
                  <a:avLst/>
                  <a:gdLst>
                    <a:gd name="T0" fmla="*/ 2147483647 w 24"/>
                    <a:gd name="T1" fmla="*/ 2147483647 h 28"/>
                    <a:gd name="T2" fmla="*/ 2147483647 w 24"/>
                    <a:gd name="T3" fmla="*/ 2147483647 h 28"/>
                    <a:gd name="T4" fmla="*/ 2147483647 w 24"/>
                    <a:gd name="T5" fmla="*/ 2147483647 h 28"/>
                    <a:gd name="T6" fmla="*/ 2147483647 w 24"/>
                    <a:gd name="T7" fmla="*/ 2147483647 h 28"/>
                    <a:gd name="T8" fmla="*/ 0 w 24"/>
                    <a:gd name="T9" fmla="*/ 2147483647 h 28"/>
                    <a:gd name="T10" fmla="*/ 2147483647 w 24"/>
                    <a:gd name="T11" fmla="*/ 2147483647 h 28"/>
                    <a:gd name="T12" fmla="*/ 2147483647 w 24"/>
                    <a:gd name="T13" fmla="*/ 2147483647 h 28"/>
                    <a:gd name="T14" fmla="*/ 2147483647 w 24"/>
                    <a:gd name="T15" fmla="*/ 2147483647 h 28"/>
                    <a:gd name="T16" fmla="*/ 2147483647 w 24"/>
                    <a:gd name="T17" fmla="*/ 2147483647 h 28"/>
                    <a:gd name="T18" fmla="*/ 2147483647 w 24"/>
                    <a:gd name="T19" fmla="*/ 2147483647 h 28"/>
                    <a:gd name="T20" fmla="*/ 2147483647 w 24"/>
                    <a:gd name="T21" fmla="*/ 2147483647 h 28"/>
                    <a:gd name="T22" fmla="*/ 2147483647 w 24"/>
                    <a:gd name="T23" fmla="*/ 2147483647 h 28"/>
                    <a:gd name="T24" fmla="*/ 2147483647 w 24"/>
                    <a:gd name="T25" fmla="*/ 0 h 28"/>
                    <a:gd name="T26" fmla="*/ 2147483647 w 24"/>
                    <a:gd name="T27" fmla="*/ 0 h 28"/>
                    <a:gd name="T28" fmla="*/ 2147483647 w 24"/>
                    <a:gd name="T29" fmla="*/ 2147483647 h 28"/>
                    <a:gd name="T30" fmla="*/ 2147483647 w 24"/>
                    <a:gd name="T31" fmla="*/ 2147483647 h 2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" h="28">
                      <a:moveTo>
                        <a:pt x="9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3" y="18"/>
                        <a:pt x="0" y="1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lnTo>
                        <a:pt x="9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9" name="Freeform 290"/>
                <p:cNvSpPr>
                  <a:spLocks/>
                </p:cNvSpPr>
                <p:nvPr/>
              </p:nvSpPr>
              <p:spPr bwMode="auto">
                <a:xfrm>
                  <a:off x="5565775" y="4171950"/>
                  <a:ext cx="265113" cy="165100"/>
                </a:xfrm>
                <a:custGeom>
                  <a:avLst/>
                  <a:gdLst>
                    <a:gd name="T0" fmla="*/ 2147483647 w 34"/>
                    <a:gd name="T1" fmla="*/ 0 h 21"/>
                    <a:gd name="T2" fmla="*/ 2147483647 w 34"/>
                    <a:gd name="T3" fmla="*/ 2147483647 h 21"/>
                    <a:gd name="T4" fmla="*/ 2147483647 w 34"/>
                    <a:gd name="T5" fmla="*/ 2147483647 h 21"/>
                    <a:gd name="T6" fmla="*/ 2147483647 w 34"/>
                    <a:gd name="T7" fmla="*/ 2147483647 h 21"/>
                    <a:gd name="T8" fmla="*/ 0 w 34"/>
                    <a:gd name="T9" fmla="*/ 2147483647 h 21"/>
                    <a:gd name="T10" fmla="*/ 2147483647 w 34"/>
                    <a:gd name="T11" fmla="*/ 2147483647 h 21"/>
                    <a:gd name="T12" fmla="*/ 2147483647 w 34"/>
                    <a:gd name="T13" fmla="*/ 2147483647 h 21"/>
                    <a:gd name="T14" fmla="*/ 2147483647 w 34"/>
                    <a:gd name="T15" fmla="*/ 2147483647 h 21"/>
                    <a:gd name="T16" fmla="*/ 2147483647 w 34"/>
                    <a:gd name="T17" fmla="*/ 2147483647 h 21"/>
                    <a:gd name="T18" fmla="*/ 2147483647 w 34"/>
                    <a:gd name="T19" fmla="*/ 2147483647 h 21"/>
                    <a:gd name="T20" fmla="*/ 2147483647 w 34"/>
                    <a:gd name="T21" fmla="*/ 2147483647 h 21"/>
                    <a:gd name="T22" fmla="*/ 2147483647 w 34"/>
                    <a:gd name="T23" fmla="*/ 2147483647 h 21"/>
                    <a:gd name="T24" fmla="*/ 2147483647 w 34"/>
                    <a:gd name="T25" fmla="*/ 2147483647 h 21"/>
                    <a:gd name="T26" fmla="*/ 2147483647 w 34"/>
                    <a:gd name="T27" fmla="*/ 0 h 2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" h="21">
                      <a:moveTo>
                        <a:pt x="30" y="0"/>
                      </a:moveTo>
                      <a:cubicBezTo>
                        <a:pt x="25" y="2"/>
                        <a:pt x="18" y="3"/>
                        <a:pt x="18" y="4"/>
                      </a:cubicBezTo>
                      <a:cubicBezTo>
                        <a:pt x="16" y="5"/>
                        <a:pt x="14" y="7"/>
                        <a:pt x="1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1" y="3"/>
                        <a:pt x="31" y="3"/>
                        <a:pt x="31" y="3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0" name="Freeform 291"/>
                <p:cNvSpPr>
                  <a:spLocks/>
                </p:cNvSpPr>
                <p:nvPr/>
              </p:nvSpPr>
              <p:spPr bwMode="auto">
                <a:xfrm>
                  <a:off x="5378450" y="3813175"/>
                  <a:ext cx="492125" cy="422275"/>
                </a:xfrm>
                <a:custGeom>
                  <a:avLst/>
                  <a:gdLst>
                    <a:gd name="T0" fmla="*/ 2147483647 w 63"/>
                    <a:gd name="T1" fmla="*/ 2147483647 h 54"/>
                    <a:gd name="T2" fmla="*/ 2147483647 w 63"/>
                    <a:gd name="T3" fmla="*/ 2147483647 h 54"/>
                    <a:gd name="T4" fmla="*/ 2147483647 w 63"/>
                    <a:gd name="T5" fmla="*/ 2147483647 h 54"/>
                    <a:gd name="T6" fmla="*/ 2147483647 w 63"/>
                    <a:gd name="T7" fmla="*/ 2147483647 h 54"/>
                    <a:gd name="T8" fmla="*/ 2147483647 w 63"/>
                    <a:gd name="T9" fmla="*/ 2147483647 h 54"/>
                    <a:gd name="T10" fmla="*/ 2147483647 w 63"/>
                    <a:gd name="T11" fmla="*/ 2147483647 h 54"/>
                    <a:gd name="T12" fmla="*/ 2147483647 w 63"/>
                    <a:gd name="T13" fmla="*/ 2147483647 h 54"/>
                    <a:gd name="T14" fmla="*/ 2147483647 w 63"/>
                    <a:gd name="T15" fmla="*/ 2147483647 h 54"/>
                    <a:gd name="T16" fmla="*/ 2147483647 w 63"/>
                    <a:gd name="T17" fmla="*/ 2147483647 h 54"/>
                    <a:gd name="T18" fmla="*/ 2147483647 w 63"/>
                    <a:gd name="T19" fmla="*/ 2147483647 h 54"/>
                    <a:gd name="T20" fmla="*/ 2147483647 w 63"/>
                    <a:gd name="T21" fmla="*/ 2147483647 h 54"/>
                    <a:gd name="T22" fmla="*/ 2147483647 w 63"/>
                    <a:gd name="T23" fmla="*/ 2147483647 h 54"/>
                    <a:gd name="T24" fmla="*/ 2147483647 w 63"/>
                    <a:gd name="T25" fmla="*/ 2147483647 h 54"/>
                    <a:gd name="T26" fmla="*/ 2147483647 w 63"/>
                    <a:gd name="T27" fmla="*/ 2147483647 h 54"/>
                    <a:gd name="T28" fmla="*/ 2147483647 w 63"/>
                    <a:gd name="T29" fmla="*/ 0 h 54"/>
                    <a:gd name="T30" fmla="*/ 2147483647 w 63"/>
                    <a:gd name="T31" fmla="*/ 0 h 54"/>
                    <a:gd name="T32" fmla="*/ 2147483647 w 63"/>
                    <a:gd name="T33" fmla="*/ 2147483647 h 54"/>
                    <a:gd name="T34" fmla="*/ 2147483647 w 63"/>
                    <a:gd name="T35" fmla="*/ 2147483647 h 54"/>
                    <a:gd name="T36" fmla="*/ 2147483647 w 63"/>
                    <a:gd name="T37" fmla="*/ 2147483647 h 54"/>
                    <a:gd name="T38" fmla="*/ 2147483647 w 63"/>
                    <a:gd name="T39" fmla="*/ 2147483647 h 54"/>
                    <a:gd name="T40" fmla="*/ 2147483647 w 63"/>
                    <a:gd name="T41" fmla="*/ 2147483647 h 54"/>
                    <a:gd name="T42" fmla="*/ 2147483647 w 63"/>
                    <a:gd name="T43" fmla="*/ 2147483647 h 54"/>
                    <a:gd name="T44" fmla="*/ 0 w 63"/>
                    <a:gd name="T45" fmla="*/ 2147483647 h 54"/>
                    <a:gd name="T46" fmla="*/ 2147483647 w 63"/>
                    <a:gd name="T47" fmla="*/ 2147483647 h 54"/>
                    <a:gd name="T48" fmla="*/ 2147483647 w 63"/>
                    <a:gd name="T49" fmla="*/ 2147483647 h 54"/>
                    <a:gd name="T50" fmla="*/ 2147483647 w 63"/>
                    <a:gd name="T51" fmla="*/ 2147483647 h 54"/>
                    <a:gd name="T52" fmla="*/ 2147483647 w 63"/>
                    <a:gd name="T53" fmla="*/ 2147483647 h 54"/>
                    <a:gd name="T54" fmla="*/ 2147483647 w 63"/>
                    <a:gd name="T55" fmla="*/ 2147483647 h 54"/>
                    <a:gd name="T56" fmla="*/ 2147483647 w 63"/>
                    <a:gd name="T57" fmla="*/ 2147483647 h 54"/>
                    <a:gd name="T58" fmla="*/ 2147483647 w 63"/>
                    <a:gd name="T59" fmla="*/ 2147483647 h 54"/>
                    <a:gd name="T60" fmla="*/ 2147483647 w 63"/>
                    <a:gd name="T61" fmla="*/ 2147483647 h 54"/>
                    <a:gd name="T62" fmla="*/ 2147483647 w 63"/>
                    <a:gd name="T63" fmla="*/ 2147483647 h 54"/>
                    <a:gd name="T64" fmla="*/ 2147483647 w 63"/>
                    <a:gd name="T65" fmla="*/ 2147483647 h 54"/>
                    <a:gd name="T66" fmla="*/ 2147483647 w 63"/>
                    <a:gd name="T67" fmla="*/ 2147483647 h 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3" h="54">
                      <a:moveTo>
                        <a:pt x="63" y="34"/>
                      </a:move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46" y="17"/>
                        <a:pt x="46" y="17"/>
                        <a:pt x="46" y="17"/>
                      </a:cubicBezTo>
                      <a:cubicBezTo>
                        <a:pt x="42" y="13"/>
                        <a:pt x="42" y="13"/>
                        <a:pt x="42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24" y="53"/>
                        <a:pt x="24" y="53"/>
                        <a:pt x="24" y="53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38" y="53"/>
                        <a:pt x="40" y="51"/>
                        <a:pt x="42" y="50"/>
                      </a:cubicBezTo>
                      <a:cubicBezTo>
                        <a:pt x="42" y="49"/>
                        <a:pt x="49" y="48"/>
                        <a:pt x="54" y="46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1" name="Freeform 292"/>
                <p:cNvSpPr>
                  <a:spLocks/>
                </p:cNvSpPr>
                <p:nvPr/>
              </p:nvSpPr>
              <p:spPr bwMode="auto">
                <a:xfrm>
                  <a:off x="5800725" y="4079875"/>
                  <a:ext cx="77788" cy="92075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0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3" y="12"/>
                        <a:pt x="4" y="11"/>
                        <a:pt x="4" y="11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2" name="Freeform 293"/>
                <p:cNvSpPr>
                  <a:spLocks/>
                </p:cNvSpPr>
                <p:nvPr/>
              </p:nvSpPr>
              <p:spPr bwMode="auto">
                <a:xfrm>
                  <a:off x="5462588" y="3657600"/>
                  <a:ext cx="249237" cy="250825"/>
                </a:xfrm>
                <a:custGeom>
                  <a:avLst/>
                  <a:gdLst>
                    <a:gd name="T0" fmla="*/ 2147483647 w 192"/>
                    <a:gd name="T1" fmla="*/ 2147483647 h 192"/>
                    <a:gd name="T2" fmla="*/ 2147483647 w 192"/>
                    <a:gd name="T3" fmla="*/ 2147483647 h 192"/>
                    <a:gd name="T4" fmla="*/ 2147483647 w 192"/>
                    <a:gd name="T5" fmla="*/ 2147483647 h 192"/>
                    <a:gd name="T6" fmla="*/ 2147483647 w 192"/>
                    <a:gd name="T7" fmla="*/ 2147483647 h 192"/>
                    <a:gd name="T8" fmla="*/ 2147483647 w 192"/>
                    <a:gd name="T9" fmla="*/ 2147483647 h 192"/>
                    <a:gd name="T10" fmla="*/ 2147483647 w 192"/>
                    <a:gd name="T11" fmla="*/ 0 h 192"/>
                    <a:gd name="T12" fmla="*/ 2147483647 w 192"/>
                    <a:gd name="T13" fmla="*/ 2147483647 h 192"/>
                    <a:gd name="T14" fmla="*/ 2147483647 w 192"/>
                    <a:gd name="T15" fmla="*/ 2147483647 h 192"/>
                    <a:gd name="T16" fmla="*/ 2147483647 w 192"/>
                    <a:gd name="T17" fmla="*/ 2147483647 h 192"/>
                    <a:gd name="T18" fmla="*/ 2147483647 w 192"/>
                    <a:gd name="T19" fmla="*/ 2147483647 h 192"/>
                    <a:gd name="T20" fmla="*/ 2147483647 w 192"/>
                    <a:gd name="T21" fmla="*/ 2147483647 h 192"/>
                    <a:gd name="T22" fmla="*/ 0 w 192"/>
                    <a:gd name="T23" fmla="*/ 2147483647 h 192"/>
                    <a:gd name="T24" fmla="*/ 0 w 192"/>
                    <a:gd name="T25" fmla="*/ 2147483647 h 192"/>
                    <a:gd name="T26" fmla="*/ 2147483647 w 192"/>
                    <a:gd name="T27" fmla="*/ 2147483647 h 192"/>
                    <a:gd name="T28" fmla="*/ 2147483647 w 192"/>
                    <a:gd name="T29" fmla="*/ 2147483647 h 192"/>
                    <a:gd name="T30" fmla="*/ 2147483647 w 192"/>
                    <a:gd name="T31" fmla="*/ 2147483647 h 192"/>
                    <a:gd name="T32" fmla="*/ 2147483647 w 192"/>
                    <a:gd name="T33" fmla="*/ 2147483647 h 192"/>
                    <a:gd name="T34" fmla="*/ 2147483647 w 192"/>
                    <a:gd name="T35" fmla="*/ 2147483647 h 192"/>
                    <a:gd name="T36" fmla="*/ 2147483647 w 192"/>
                    <a:gd name="T37" fmla="*/ 2147483647 h 192"/>
                    <a:gd name="T38" fmla="*/ 2147483647 w 192"/>
                    <a:gd name="T39" fmla="*/ 2147483647 h 192"/>
                    <a:gd name="T40" fmla="*/ 2147483647 w 192"/>
                    <a:gd name="T41" fmla="*/ 2147483647 h 192"/>
                    <a:gd name="T42" fmla="*/ 2147483647 w 192"/>
                    <a:gd name="T43" fmla="*/ 2147483647 h 192"/>
                    <a:gd name="T44" fmla="*/ 2147483647 w 192"/>
                    <a:gd name="T45" fmla="*/ 2147483647 h 1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2" h="192">
                      <a:moveTo>
                        <a:pt x="168" y="120"/>
                      </a:moveTo>
                      <a:lnTo>
                        <a:pt x="132" y="90"/>
                      </a:lnTo>
                      <a:lnTo>
                        <a:pt x="132" y="66"/>
                      </a:lnTo>
                      <a:lnTo>
                        <a:pt x="138" y="42"/>
                      </a:lnTo>
                      <a:lnTo>
                        <a:pt x="114" y="6"/>
                      </a:lnTo>
                      <a:lnTo>
                        <a:pt x="102" y="0"/>
                      </a:lnTo>
                      <a:lnTo>
                        <a:pt x="72" y="6"/>
                      </a:lnTo>
                      <a:lnTo>
                        <a:pt x="66" y="6"/>
                      </a:lnTo>
                      <a:lnTo>
                        <a:pt x="66" y="12"/>
                      </a:lnTo>
                      <a:lnTo>
                        <a:pt x="54" y="30"/>
                      </a:lnTo>
                      <a:lnTo>
                        <a:pt x="42" y="72"/>
                      </a:lnTo>
                      <a:lnTo>
                        <a:pt x="0" y="96"/>
                      </a:lnTo>
                      <a:lnTo>
                        <a:pt x="0" y="120"/>
                      </a:lnTo>
                      <a:lnTo>
                        <a:pt x="24" y="126"/>
                      </a:lnTo>
                      <a:lnTo>
                        <a:pt x="84" y="156"/>
                      </a:lnTo>
                      <a:lnTo>
                        <a:pt x="102" y="174"/>
                      </a:lnTo>
                      <a:lnTo>
                        <a:pt x="150" y="180"/>
                      </a:lnTo>
                      <a:lnTo>
                        <a:pt x="168" y="192"/>
                      </a:lnTo>
                      <a:lnTo>
                        <a:pt x="186" y="192"/>
                      </a:lnTo>
                      <a:lnTo>
                        <a:pt x="180" y="180"/>
                      </a:lnTo>
                      <a:lnTo>
                        <a:pt x="192" y="174"/>
                      </a:lnTo>
                      <a:lnTo>
                        <a:pt x="180" y="150"/>
                      </a:lnTo>
                      <a:lnTo>
                        <a:pt x="168" y="1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3" name="Freeform 294"/>
                <p:cNvSpPr>
                  <a:spLocks/>
                </p:cNvSpPr>
                <p:nvPr/>
              </p:nvSpPr>
              <p:spPr bwMode="auto">
                <a:xfrm>
                  <a:off x="5605463" y="3589338"/>
                  <a:ext cx="469900" cy="427037"/>
                </a:xfrm>
                <a:custGeom>
                  <a:avLst/>
                  <a:gdLst>
                    <a:gd name="T0" fmla="*/ 2147483647 w 60"/>
                    <a:gd name="T1" fmla="*/ 2147483647 h 55"/>
                    <a:gd name="T2" fmla="*/ 2147483647 w 60"/>
                    <a:gd name="T3" fmla="*/ 2147483647 h 55"/>
                    <a:gd name="T4" fmla="*/ 2147483647 w 60"/>
                    <a:gd name="T5" fmla="*/ 2147483647 h 55"/>
                    <a:gd name="T6" fmla="*/ 2147483647 w 60"/>
                    <a:gd name="T7" fmla="*/ 2147483647 h 55"/>
                    <a:gd name="T8" fmla="*/ 2147483647 w 60"/>
                    <a:gd name="T9" fmla="*/ 2147483647 h 55"/>
                    <a:gd name="T10" fmla="*/ 2147483647 w 60"/>
                    <a:gd name="T11" fmla="*/ 2147483647 h 55"/>
                    <a:gd name="T12" fmla="*/ 2147483647 w 60"/>
                    <a:gd name="T13" fmla="*/ 2147483647 h 55"/>
                    <a:gd name="T14" fmla="*/ 2147483647 w 60"/>
                    <a:gd name="T15" fmla="*/ 2147483647 h 55"/>
                    <a:gd name="T16" fmla="*/ 2147483647 w 60"/>
                    <a:gd name="T17" fmla="*/ 2147483647 h 55"/>
                    <a:gd name="T18" fmla="*/ 2147483647 w 60"/>
                    <a:gd name="T19" fmla="*/ 2147483647 h 55"/>
                    <a:gd name="T20" fmla="*/ 2147483647 w 60"/>
                    <a:gd name="T21" fmla="*/ 2147483647 h 55"/>
                    <a:gd name="T22" fmla="*/ 2147483647 w 60"/>
                    <a:gd name="T23" fmla="*/ 2147483647 h 55"/>
                    <a:gd name="T24" fmla="*/ 2147483647 w 60"/>
                    <a:gd name="T25" fmla="*/ 2147483647 h 55"/>
                    <a:gd name="T26" fmla="*/ 2147483647 w 60"/>
                    <a:gd name="T27" fmla="*/ 2147483647 h 55"/>
                    <a:gd name="T28" fmla="*/ 2147483647 w 60"/>
                    <a:gd name="T29" fmla="*/ 2147483647 h 55"/>
                    <a:gd name="T30" fmla="*/ 2147483647 w 60"/>
                    <a:gd name="T31" fmla="*/ 2147483647 h 55"/>
                    <a:gd name="T32" fmla="*/ 2147483647 w 60"/>
                    <a:gd name="T33" fmla="*/ 2147483647 h 55"/>
                    <a:gd name="T34" fmla="*/ 2147483647 w 60"/>
                    <a:gd name="T35" fmla="*/ 2147483647 h 55"/>
                    <a:gd name="T36" fmla="*/ 2147483647 w 60"/>
                    <a:gd name="T37" fmla="*/ 2147483647 h 55"/>
                    <a:gd name="T38" fmla="*/ 2147483647 w 60"/>
                    <a:gd name="T39" fmla="*/ 2147483647 h 55"/>
                    <a:gd name="T40" fmla="*/ 2147483647 w 60"/>
                    <a:gd name="T41" fmla="*/ 0 h 55"/>
                    <a:gd name="T42" fmla="*/ 2147483647 w 60"/>
                    <a:gd name="T43" fmla="*/ 2147483647 h 55"/>
                    <a:gd name="T44" fmla="*/ 2147483647 w 60"/>
                    <a:gd name="T45" fmla="*/ 2147483647 h 55"/>
                    <a:gd name="T46" fmla="*/ 0 w 60"/>
                    <a:gd name="T47" fmla="*/ 0 h 55"/>
                    <a:gd name="T48" fmla="*/ 0 w 60"/>
                    <a:gd name="T49" fmla="*/ 0 h 55"/>
                    <a:gd name="T50" fmla="*/ 0 w 60"/>
                    <a:gd name="T51" fmla="*/ 2147483647 h 55"/>
                    <a:gd name="T52" fmla="*/ 2147483647 w 60"/>
                    <a:gd name="T53" fmla="*/ 2147483647 h 55"/>
                    <a:gd name="T54" fmla="*/ 2147483647 w 60"/>
                    <a:gd name="T55" fmla="*/ 2147483647 h 55"/>
                    <a:gd name="T56" fmla="*/ 2147483647 w 60"/>
                    <a:gd name="T57" fmla="*/ 2147483647 h 55"/>
                    <a:gd name="T58" fmla="*/ 2147483647 w 60"/>
                    <a:gd name="T59" fmla="*/ 2147483647 h 55"/>
                    <a:gd name="T60" fmla="*/ 2147483647 w 60"/>
                    <a:gd name="T61" fmla="*/ 2147483647 h 55"/>
                    <a:gd name="T62" fmla="*/ 2147483647 w 60"/>
                    <a:gd name="T63" fmla="*/ 2147483647 h 55"/>
                    <a:gd name="T64" fmla="*/ 2147483647 w 60"/>
                    <a:gd name="T65" fmla="*/ 2147483647 h 55"/>
                    <a:gd name="T66" fmla="*/ 2147483647 w 60"/>
                    <a:gd name="T67" fmla="*/ 2147483647 h 55"/>
                    <a:gd name="T68" fmla="*/ 2147483647 w 60"/>
                    <a:gd name="T69" fmla="*/ 2147483647 h 55"/>
                    <a:gd name="T70" fmla="*/ 2147483647 w 60"/>
                    <a:gd name="T71" fmla="*/ 2147483647 h 55"/>
                    <a:gd name="T72" fmla="*/ 2147483647 w 60"/>
                    <a:gd name="T73" fmla="*/ 2147483647 h 55"/>
                    <a:gd name="T74" fmla="*/ 2147483647 w 60"/>
                    <a:gd name="T75" fmla="*/ 2147483647 h 55"/>
                    <a:gd name="T76" fmla="*/ 2147483647 w 60"/>
                    <a:gd name="T77" fmla="*/ 2147483647 h 55"/>
                    <a:gd name="T78" fmla="*/ 2147483647 w 60"/>
                    <a:gd name="T79" fmla="*/ 2147483647 h 55"/>
                    <a:gd name="T80" fmla="*/ 2147483647 w 60"/>
                    <a:gd name="T81" fmla="*/ 2147483647 h 55"/>
                    <a:gd name="T82" fmla="*/ 2147483647 w 60"/>
                    <a:gd name="T83" fmla="*/ 2147483647 h 55"/>
                    <a:gd name="T84" fmla="*/ 2147483647 w 60"/>
                    <a:gd name="T85" fmla="*/ 2147483647 h 55"/>
                    <a:gd name="T86" fmla="*/ 2147483647 w 60"/>
                    <a:gd name="T87" fmla="*/ 2147483647 h 55"/>
                    <a:gd name="T88" fmla="*/ 2147483647 w 60"/>
                    <a:gd name="T89" fmla="*/ 2147483647 h 55"/>
                    <a:gd name="T90" fmla="*/ 2147483647 w 60"/>
                    <a:gd name="T91" fmla="*/ 2147483647 h 55"/>
                    <a:gd name="T92" fmla="*/ 2147483647 w 60"/>
                    <a:gd name="T93" fmla="*/ 2147483647 h 55"/>
                    <a:gd name="T94" fmla="*/ 2147483647 w 60"/>
                    <a:gd name="T95" fmla="*/ 2147483647 h 55"/>
                    <a:gd name="T96" fmla="*/ 2147483647 w 60"/>
                    <a:gd name="T97" fmla="*/ 2147483647 h 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60" h="55">
                      <a:moveTo>
                        <a:pt x="53" y="38"/>
                      </a:moveTo>
                      <a:cubicBezTo>
                        <a:pt x="53" y="38"/>
                        <a:pt x="53" y="38"/>
                        <a:pt x="53" y="38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1" y="30"/>
                        <a:pt x="51" y="30"/>
                        <a:pt x="51" y="30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6"/>
                        <a:pt x="0" y="7"/>
                      </a:cubicBezTo>
                      <a:cubicBezTo>
                        <a:pt x="0" y="7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34" y="49"/>
                        <a:pt x="34" y="49"/>
                        <a:pt x="34" y="49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53" y="55"/>
                        <a:pt x="53" y="55"/>
                        <a:pt x="53" y="55"/>
                      </a:cubicBezTo>
                      <a:cubicBezTo>
                        <a:pt x="55" y="55"/>
                        <a:pt x="55" y="55"/>
                        <a:pt x="55" y="55"/>
                      </a:cubicBezTo>
                      <a:cubicBezTo>
                        <a:pt x="55" y="51"/>
                        <a:pt x="55" y="51"/>
                        <a:pt x="55" y="51"/>
                      </a:cubicBezTo>
                      <a:cubicBezTo>
                        <a:pt x="60" y="49"/>
                        <a:pt x="60" y="49"/>
                        <a:pt x="60" y="49"/>
                      </a:cubicBezTo>
                      <a:cubicBezTo>
                        <a:pt x="59" y="46"/>
                        <a:pt x="59" y="46"/>
                        <a:pt x="59" y="46"/>
                      </a:cubicBezTo>
                      <a:cubicBezTo>
                        <a:pt x="58" y="44"/>
                        <a:pt x="58" y="44"/>
                        <a:pt x="58" y="44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53" y="38"/>
                        <a:pt x="53" y="38"/>
                        <a:pt x="53" y="38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4" name="Freeform 299"/>
                <p:cNvSpPr>
                  <a:spLocks/>
                </p:cNvSpPr>
                <p:nvPr/>
              </p:nvSpPr>
              <p:spPr bwMode="auto">
                <a:xfrm>
                  <a:off x="5013325" y="2963863"/>
                  <a:ext cx="158750" cy="107950"/>
                </a:xfrm>
                <a:custGeom>
                  <a:avLst/>
                  <a:gdLst>
                    <a:gd name="T0" fmla="*/ 2147483647 w 20"/>
                    <a:gd name="T1" fmla="*/ 2147483647 h 14"/>
                    <a:gd name="T2" fmla="*/ 2147483647 w 20"/>
                    <a:gd name="T3" fmla="*/ 2147483647 h 14"/>
                    <a:gd name="T4" fmla="*/ 2147483647 w 20"/>
                    <a:gd name="T5" fmla="*/ 0 h 14"/>
                    <a:gd name="T6" fmla="*/ 2147483647 w 20"/>
                    <a:gd name="T7" fmla="*/ 2147483647 h 14"/>
                    <a:gd name="T8" fmla="*/ 2147483647 w 20"/>
                    <a:gd name="T9" fmla="*/ 0 h 14"/>
                    <a:gd name="T10" fmla="*/ 2147483647 w 20"/>
                    <a:gd name="T11" fmla="*/ 0 h 14"/>
                    <a:gd name="T12" fmla="*/ 2147483647 w 20"/>
                    <a:gd name="T13" fmla="*/ 2147483647 h 14"/>
                    <a:gd name="T14" fmla="*/ 2147483647 w 20"/>
                    <a:gd name="T15" fmla="*/ 2147483647 h 14"/>
                    <a:gd name="T16" fmla="*/ 0 w 20"/>
                    <a:gd name="T17" fmla="*/ 2147483647 h 14"/>
                    <a:gd name="T18" fmla="*/ 2147483647 w 20"/>
                    <a:gd name="T19" fmla="*/ 2147483647 h 14"/>
                    <a:gd name="T20" fmla="*/ 2147483647 w 20"/>
                    <a:gd name="T21" fmla="*/ 2147483647 h 14"/>
                    <a:gd name="T22" fmla="*/ 2147483647 w 20"/>
                    <a:gd name="T23" fmla="*/ 2147483647 h 14"/>
                    <a:gd name="T24" fmla="*/ 2147483647 w 20"/>
                    <a:gd name="T25" fmla="*/ 2147483647 h 14"/>
                    <a:gd name="T26" fmla="*/ 2147483647 w 20"/>
                    <a:gd name="T27" fmla="*/ 2147483647 h 14"/>
                    <a:gd name="T28" fmla="*/ 2147483647 w 20"/>
                    <a:gd name="T29" fmla="*/ 2147483647 h 14"/>
                    <a:gd name="T30" fmla="*/ 2147483647 w 20"/>
                    <a:gd name="T31" fmla="*/ 2147483647 h 14"/>
                    <a:gd name="T32" fmla="*/ 2147483647 w 20"/>
                    <a:gd name="T33" fmla="*/ 2147483647 h 14"/>
                    <a:gd name="T34" fmla="*/ 2147483647 w 20"/>
                    <a:gd name="T35" fmla="*/ 2147483647 h 14"/>
                    <a:gd name="T36" fmla="*/ 2147483647 w 20"/>
                    <a:gd name="T37" fmla="*/ 2147483647 h 14"/>
                    <a:gd name="T38" fmla="*/ 2147483647 w 20"/>
                    <a:gd name="T39" fmla="*/ 2147483647 h 14"/>
                    <a:gd name="T40" fmla="*/ 2147483647 w 20"/>
                    <a:gd name="T41" fmla="*/ 2147483647 h 14"/>
                    <a:gd name="T42" fmla="*/ 2147483647 w 20"/>
                    <a:gd name="T43" fmla="*/ 2147483647 h 14"/>
                    <a:gd name="T44" fmla="*/ 2147483647 w 20"/>
                    <a:gd name="T45" fmla="*/ 2147483647 h 1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0" h="14">
                      <a:moveTo>
                        <a:pt x="19" y="4"/>
                      </a:move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5"/>
                        <a:pt x="1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3" y="12"/>
                        <a:pt x="15" y="12"/>
                        <a:pt x="16" y="12"/>
                      </a:cubicBezTo>
                      <a:cubicBezTo>
                        <a:pt x="17" y="12"/>
                        <a:pt x="16" y="9"/>
                        <a:pt x="16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9" y="4"/>
                        <a:pt x="19" y="4"/>
                        <a:pt x="19" y="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5" name="Freeform 300"/>
                <p:cNvSpPr>
                  <a:spLocks/>
                </p:cNvSpPr>
                <p:nvPr/>
              </p:nvSpPr>
              <p:spPr bwMode="auto">
                <a:xfrm>
                  <a:off x="5083175" y="2814638"/>
                  <a:ext cx="119063" cy="101600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2147483647 h 78"/>
                    <a:gd name="T10" fmla="*/ 2147483647 w 90"/>
                    <a:gd name="T11" fmla="*/ 0 h 78"/>
                    <a:gd name="T12" fmla="*/ 2147483647 w 90"/>
                    <a:gd name="T13" fmla="*/ 0 h 78"/>
                    <a:gd name="T14" fmla="*/ 2147483647 w 90"/>
                    <a:gd name="T15" fmla="*/ 0 h 78"/>
                    <a:gd name="T16" fmla="*/ 0 w 90"/>
                    <a:gd name="T17" fmla="*/ 2147483647 h 78"/>
                    <a:gd name="T18" fmla="*/ 0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2147483647 w 90"/>
                    <a:gd name="T31" fmla="*/ 2147483647 h 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0" h="78">
                      <a:moveTo>
                        <a:pt x="54" y="66"/>
                      </a:moveTo>
                      <a:lnTo>
                        <a:pt x="78" y="78"/>
                      </a:lnTo>
                      <a:lnTo>
                        <a:pt x="84" y="42"/>
                      </a:lnTo>
                      <a:lnTo>
                        <a:pt x="84" y="30"/>
                      </a:lnTo>
                      <a:lnTo>
                        <a:pt x="90" y="6"/>
                      </a:lnTo>
                      <a:lnTo>
                        <a:pt x="84" y="0"/>
                      </a:lnTo>
                      <a:lnTo>
                        <a:pt x="72" y="0"/>
                      </a:lnTo>
                      <a:lnTo>
                        <a:pt x="36" y="0"/>
                      </a:lnTo>
                      <a:lnTo>
                        <a:pt x="0" y="18"/>
                      </a:lnTo>
                      <a:lnTo>
                        <a:pt x="0" y="30"/>
                      </a:lnTo>
                      <a:lnTo>
                        <a:pt x="6" y="42"/>
                      </a:lnTo>
                      <a:lnTo>
                        <a:pt x="12" y="48"/>
                      </a:lnTo>
                      <a:lnTo>
                        <a:pt x="18" y="54"/>
                      </a:lnTo>
                      <a:lnTo>
                        <a:pt x="12" y="60"/>
                      </a:lnTo>
                      <a:lnTo>
                        <a:pt x="36" y="54"/>
                      </a:lnTo>
                      <a:lnTo>
                        <a:pt x="54" y="6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6" name="Freeform 301"/>
                <p:cNvSpPr>
                  <a:spLocks/>
                </p:cNvSpPr>
                <p:nvPr/>
              </p:nvSpPr>
              <p:spPr bwMode="auto">
                <a:xfrm>
                  <a:off x="5078413" y="2971800"/>
                  <a:ext cx="233362" cy="211138"/>
                </a:xfrm>
                <a:custGeom>
                  <a:avLst/>
                  <a:gdLst>
                    <a:gd name="T0" fmla="*/ 2147483647 w 30"/>
                    <a:gd name="T1" fmla="*/ 2147483647 h 27"/>
                    <a:gd name="T2" fmla="*/ 2147483647 w 30"/>
                    <a:gd name="T3" fmla="*/ 2147483647 h 27"/>
                    <a:gd name="T4" fmla="*/ 2147483647 w 30"/>
                    <a:gd name="T5" fmla="*/ 2147483647 h 27"/>
                    <a:gd name="T6" fmla="*/ 2147483647 w 30"/>
                    <a:gd name="T7" fmla="*/ 2147483647 h 27"/>
                    <a:gd name="T8" fmla="*/ 2147483647 w 30"/>
                    <a:gd name="T9" fmla="*/ 0 h 27"/>
                    <a:gd name="T10" fmla="*/ 2147483647 w 30"/>
                    <a:gd name="T11" fmla="*/ 2147483647 h 27"/>
                    <a:gd name="T12" fmla="*/ 2147483647 w 30"/>
                    <a:gd name="T13" fmla="*/ 2147483647 h 27"/>
                    <a:gd name="T14" fmla="*/ 2147483647 w 30"/>
                    <a:gd name="T15" fmla="*/ 2147483647 h 27"/>
                    <a:gd name="T16" fmla="*/ 2147483647 w 30"/>
                    <a:gd name="T17" fmla="*/ 2147483647 h 27"/>
                    <a:gd name="T18" fmla="*/ 2147483647 w 30"/>
                    <a:gd name="T19" fmla="*/ 2147483647 h 27"/>
                    <a:gd name="T20" fmla="*/ 2147483647 w 30"/>
                    <a:gd name="T21" fmla="*/ 2147483647 h 27"/>
                    <a:gd name="T22" fmla="*/ 2147483647 w 30"/>
                    <a:gd name="T23" fmla="*/ 2147483647 h 27"/>
                    <a:gd name="T24" fmla="*/ 2147483647 w 30"/>
                    <a:gd name="T25" fmla="*/ 2147483647 h 27"/>
                    <a:gd name="T26" fmla="*/ 2147483647 w 30"/>
                    <a:gd name="T27" fmla="*/ 2147483647 h 27"/>
                    <a:gd name="T28" fmla="*/ 2147483647 w 30"/>
                    <a:gd name="T29" fmla="*/ 2147483647 h 27"/>
                    <a:gd name="T30" fmla="*/ 2147483647 w 30"/>
                    <a:gd name="T31" fmla="*/ 2147483647 h 27"/>
                    <a:gd name="T32" fmla="*/ 0 w 30"/>
                    <a:gd name="T33" fmla="*/ 2147483647 h 27"/>
                    <a:gd name="T34" fmla="*/ 2147483647 w 30"/>
                    <a:gd name="T35" fmla="*/ 2147483647 h 27"/>
                    <a:gd name="T36" fmla="*/ 2147483647 w 30"/>
                    <a:gd name="T37" fmla="*/ 2147483647 h 27"/>
                    <a:gd name="T38" fmla="*/ 2147483647 w 30"/>
                    <a:gd name="T39" fmla="*/ 2147483647 h 27"/>
                    <a:gd name="T40" fmla="*/ 2147483647 w 30"/>
                    <a:gd name="T41" fmla="*/ 2147483647 h 27"/>
                    <a:gd name="T42" fmla="*/ 2147483647 w 30"/>
                    <a:gd name="T43" fmla="*/ 2147483647 h 27"/>
                    <a:gd name="T44" fmla="*/ 2147483647 w 30"/>
                    <a:gd name="T45" fmla="*/ 2147483647 h 27"/>
                    <a:gd name="T46" fmla="*/ 2147483647 w 30"/>
                    <a:gd name="T47" fmla="*/ 2147483647 h 27"/>
                    <a:gd name="T48" fmla="*/ 2147483647 w 30"/>
                    <a:gd name="T49" fmla="*/ 2147483647 h 27"/>
                    <a:gd name="T50" fmla="*/ 2147483647 w 30"/>
                    <a:gd name="T51" fmla="*/ 2147483647 h 27"/>
                    <a:gd name="T52" fmla="*/ 2147483647 w 30"/>
                    <a:gd name="T53" fmla="*/ 2147483647 h 27"/>
                    <a:gd name="T54" fmla="*/ 2147483647 w 30"/>
                    <a:gd name="T55" fmla="*/ 2147483647 h 27"/>
                    <a:gd name="T56" fmla="*/ 2147483647 w 30"/>
                    <a:gd name="T57" fmla="*/ 2147483647 h 2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0" h="27">
                      <a:moveTo>
                        <a:pt x="30" y="14"/>
                      </a:move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11"/>
                        <a:pt x="8" y="11"/>
                      </a:cubicBezTo>
                      <a:cubicBezTo>
                        <a:pt x="7" y="11"/>
                        <a:pt x="5" y="11"/>
                        <a:pt x="5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lnTo>
                        <a:pt x="30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7" name="Freeform 302"/>
                <p:cNvSpPr>
                  <a:spLocks/>
                </p:cNvSpPr>
                <p:nvPr/>
              </p:nvSpPr>
              <p:spPr bwMode="auto">
                <a:xfrm>
                  <a:off x="5021263" y="2886075"/>
                  <a:ext cx="190500" cy="107950"/>
                </a:xfrm>
                <a:custGeom>
                  <a:avLst/>
                  <a:gdLst>
                    <a:gd name="T0" fmla="*/ 2147483647 w 24"/>
                    <a:gd name="T1" fmla="*/ 2147483647 h 14"/>
                    <a:gd name="T2" fmla="*/ 2147483647 w 24"/>
                    <a:gd name="T3" fmla="*/ 2147483647 h 14"/>
                    <a:gd name="T4" fmla="*/ 2147483647 w 24"/>
                    <a:gd name="T5" fmla="*/ 2147483647 h 14"/>
                    <a:gd name="T6" fmla="*/ 2147483647 w 24"/>
                    <a:gd name="T7" fmla="*/ 2147483647 h 14"/>
                    <a:gd name="T8" fmla="*/ 2147483647 w 24"/>
                    <a:gd name="T9" fmla="*/ 2147483647 h 14"/>
                    <a:gd name="T10" fmla="*/ 2147483647 w 24"/>
                    <a:gd name="T11" fmla="*/ 2147483647 h 14"/>
                    <a:gd name="T12" fmla="*/ 2147483647 w 24"/>
                    <a:gd name="T13" fmla="*/ 2147483647 h 14"/>
                    <a:gd name="T14" fmla="*/ 2147483647 w 24"/>
                    <a:gd name="T15" fmla="*/ 2147483647 h 14"/>
                    <a:gd name="T16" fmla="*/ 2147483647 w 24"/>
                    <a:gd name="T17" fmla="*/ 2147483647 h 14"/>
                    <a:gd name="T18" fmla="*/ 2147483647 w 24"/>
                    <a:gd name="T19" fmla="*/ 2147483647 h 14"/>
                    <a:gd name="T20" fmla="*/ 2147483647 w 24"/>
                    <a:gd name="T21" fmla="*/ 2147483647 h 14"/>
                    <a:gd name="T22" fmla="*/ 2147483647 w 24"/>
                    <a:gd name="T23" fmla="*/ 0 h 14"/>
                    <a:gd name="T24" fmla="*/ 2147483647 w 24"/>
                    <a:gd name="T25" fmla="*/ 2147483647 h 14"/>
                    <a:gd name="T26" fmla="*/ 2147483647 w 24"/>
                    <a:gd name="T27" fmla="*/ 2147483647 h 14"/>
                    <a:gd name="T28" fmla="*/ 2147483647 w 24"/>
                    <a:gd name="T29" fmla="*/ 2147483647 h 14"/>
                    <a:gd name="T30" fmla="*/ 2147483647 w 24"/>
                    <a:gd name="T31" fmla="*/ 2147483647 h 14"/>
                    <a:gd name="T32" fmla="*/ 2147483647 w 24"/>
                    <a:gd name="T33" fmla="*/ 2147483647 h 14"/>
                    <a:gd name="T34" fmla="*/ 2147483647 w 24"/>
                    <a:gd name="T35" fmla="*/ 2147483647 h 14"/>
                    <a:gd name="T36" fmla="*/ 0 w 24"/>
                    <a:gd name="T37" fmla="*/ 2147483647 h 14"/>
                    <a:gd name="T38" fmla="*/ 2147483647 w 24"/>
                    <a:gd name="T39" fmla="*/ 2147483647 h 14"/>
                    <a:gd name="T40" fmla="*/ 2147483647 w 24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4" h="14">
                      <a:moveTo>
                        <a:pt x="8" y="10"/>
                      </a:move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1" y="7"/>
                        <a:pt x="1" y="8"/>
                      </a:cubicBezTo>
                      <a:cubicBezTo>
                        <a:pt x="1" y="8"/>
                        <a:pt x="0" y="10"/>
                        <a:pt x="0" y="11"/>
                      </a:cubicBezTo>
                      <a:cubicBezTo>
                        <a:pt x="4" y="10"/>
                        <a:pt x="4" y="10"/>
                        <a:pt x="4" y="10"/>
                      </a:cubicBezTo>
                      <a:lnTo>
                        <a:pt x="8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8" name="Freeform 303"/>
                <p:cNvSpPr>
                  <a:spLocks/>
                </p:cNvSpPr>
                <p:nvPr/>
              </p:nvSpPr>
              <p:spPr bwMode="auto">
                <a:xfrm>
                  <a:off x="4119563" y="4337050"/>
                  <a:ext cx="188912" cy="141288"/>
                </a:xfrm>
                <a:custGeom>
                  <a:avLst/>
                  <a:gdLst>
                    <a:gd name="T0" fmla="*/ 2147483647 w 24"/>
                    <a:gd name="T1" fmla="*/ 2147483647 h 18"/>
                    <a:gd name="T2" fmla="*/ 2147483647 w 24"/>
                    <a:gd name="T3" fmla="*/ 2147483647 h 18"/>
                    <a:gd name="T4" fmla="*/ 2147483647 w 24"/>
                    <a:gd name="T5" fmla="*/ 2147483647 h 18"/>
                    <a:gd name="T6" fmla="*/ 2147483647 w 24"/>
                    <a:gd name="T7" fmla="*/ 2147483647 h 18"/>
                    <a:gd name="T8" fmla="*/ 2147483647 w 24"/>
                    <a:gd name="T9" fmla="*/ 2147483647 h 18"/>
                    <a:gd name="T10" fmla="*/ 2147483647 w 24"/>
                    <a:gd name="T11" fmla="*/ 2147483647 h 18"/>
                    <a:gd name="T12" fmla="*/ 2147483647 w 24"/>
                    <a:gd name="T13" fmla="*/ 2147483647 h 18"/>
                    <a:gd name="T14" fmla="*/ 2147483647 w 24"/>
                    <a:gd name="T15" fmla="*/ 2147483647 h 18"/>
                    <a:gd name="T16" fmla="*/ 2147483647 w 24"/>
                    <a:gd name="T17" fmla="*/ 2147483647 h 18"/>
                    <a:gd name="T18" fmla="*/ 2147483647 w 24"/>
                    <a:gd name="T19" fmla="*/ 2147483647 h 18"/>
                    <a:gd name="T20" fmla="*/ 2147483647 w 24"/>
                    <a:gd name="T21" fmla="*/ 2147483647 h 18"/>
                    <a:gd name="T22" fmla="*/ 2147483647 w 24"/>
                    <a:gd name="T23" fmla="*/ 2147483647 h 18"/>
                    <a:gd name="T24" fmla="*/ 2147483647 w 24"/>
                    <a:gd name="T25" fmla="*/ 2147483647 h 18"/>
                    <a:gd name="T26" fmla="*/ 2147483647 w 24"/>
                    <a:gd name="T27" fmla="*/ 2147483647 h 18"/>
                    <a:gd name="T28" fmla="*/ 2147483647 w 24"/>
                    <a:gd name="T29" fmla="*/ 2147483647 h 18"/>
                    <a:gd name="T30" fmla="*/ 2147483647 w 24"/>
                    <a:gd name="T31" fmla="*/ 2147483647 h 18"/>
                    <a:gd name="T32" fmla="*/ 2147483647 w 24"/>
                    <a:gd name="T33" fmla="*/ 0 h 18"/>
                    <a:gd name="T34" fmla="*/ 2147483647 w 24"/>
                    <a:gd name="T35" fmla="*/ 0 h 18"/>
                    <a:gd name="T36" fmla="*/ 2147483647 w 24"/>
                    <a:gd name="T37" fmla="*/ 2147483647 h 18"/>
                    <a:gd name="T38" fmla="*/ 2147483647 w 24"/>
                    <a:gd name="T39" fmla="*/ 2147483647 h 18"/>
                    <a:gd name="T40" fmla="*/ 2147483647 w 24"/>
                    <a:gd name="T41" fmla="*/ 2147483647 h 18"/>
                    <a:gd name="T42" fmla="*/ 0 w 24"/>
                    <a:gd name="T43" fmla="*/ 2147483647 h 18"/>
                    <a:gd name="T44" fmla="*/ 2147483647 w 24"/>
                    <a:gd name="T45" fmla="*/ 2147483647 h 18"/>
                    <a:gd name="T46" fmla="*/ 2147483647 w 24"/>
                    <a:gd name="T47" fmla="*/ 2147483647 h 18"/>
                    <a:gd name="T48" fmla="*/ 2147483647 w 24"/>
                    <a:gd name="T49" fmla="*/ 2147483647 h 18"/>
                    <a:gd name="T50" fmla="*/ 2147483647 w 24"/>
                    <a:gd name="T51" fmla="*/ 2147483647 h 1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4" h="18">
                      <a:moveTo>
                        <a:pt x="9" y="10"/>
                      </a:move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15"/>
                        <a:pt x="19" y="18"/>
                        <a:pt x="20" y="18"/>
                      </a:cubicBezTo>
                      <a:cubicBezTo>
                        <a:pt x="20" y="18"/>
                        <a:pt x="21" y="17"/>
                        <a:pt x="22" y="17"/>
                      </a:cubicBezTo>
                      <a:cubicBezTo>
                        <a:pt x="23" y="17"/>
                        <a:pt x="24" y="16"/>
                        <a:pt x="24" y="16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1" y="3"/>
                        <a:pt x="21" y="1"/>
                        <a:pt x="20" y="1"/>
                      </a:cubicBezTo>
                      <a:cubicBezTo>
                        <a:pt x="20" y="1"/>
                        <a:pt x="16" y="2"/>
                        <a:pt x="16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8" y="12"/>
                        <a:pt x="8" y="12"/>
                        <a:pt x="8" y="12"/>
                      </a:cubicBezTo>
                      <a:lnTo>
                        <a:pt x="9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9" name="Freeform 304"/>
                <p:cNvSpPr>
                  <a:spLocks/>
                </p:cNvSpPr>
                <p:nvPr/>
              </p:nvSpPr>
              <p:spPr bwMode="auto">
                <a:xfrm>
                  <a:off x="4073525" y="4235450"/>
                  <a:ext cx="147638" cy="111125"/>
                </a:xfrm>
                <a:custGeom>
                  <a:avLst/>
                  <a:gdLst>
                    <a:gd name="T0" fmla="*/ 2147483647 w 114"/>
                    <a:gd name="T1" fmla="*/ 2147483647 h 85"/>
                    <a:gd name="T2" fmla="*/ 2147483647 w 114"/>
                    <a:gd name="T3" fmla="*/ 2147483647 h 85"/>
                    <a:gd name="T4" fmla="*/ 2147483647 w 114"/>
                    <a:gd name="T5" fmla="*/ 2147483647 h 85"/>
                    <a:gd name="T6" fmla="*/ 2147483647 w 114"/>
                    <a:gd name="T7" fmla="*/ 2147483647 h 85"/>
                    <a:gd name="T8" fmla="*/ 2147483647 w 114"/>
                    <a:gd name="T9" fmla="*/ 2147483647 h 85"/>
                    <a:gd name="T10" fmla="*/ 2147483647 w 114"/>
                    <a:gd name="T11" fmla="*/ 2147483647 h 85"/>
                    <a:gd name="T12" fmla="*/ 2147483647 w 114"/>
                    <a:gd name="T13" fmla="*/ 2147483647 h 85"/>
                    <a:gd name="T14" fmla="*/ 2147483647 w 114"/>
                    <a:gd name="T15" fmla="*/ 2147483647 h 85"/>
                    <a:gd name="T16" fmla="*/ 2147483647 w 114"/>
                    <a:gd name="T17" fmla="*/ 2147483647 h 85"/>
                    <a:gd name="T18" fmla="*/ 2147483647 w 114"/>
                    <a:gd name="T19" fmla="*/ 2147483647 h 85"/>
                    <a:gd name="T20" fmla="*/ 2147483647 w 114"/>
                    <a:gd name="T21" fmla="*/ 2147483647 h 85"/>
                    <a:gd name="T22" fmla="*/ 2147483647 w 114"/>
                    <a:gd name="T23" fmla="*/ 0 h 85"/>
                    <a:gd name="T24" fmla="*/ 2147483647 w 114"/>
                    <a:gd name="T25" fmla="*/ 2147483647 h 85"/>
                    <a:gd name="T26" fmla="*/ 2147483647 w 114"/>
                    <a:gd name="T27" fmla="*/ 2147483647 h 85"/>
                    <a:gd name="T28" fmla="*/ 0 w 114"/>
                    <a:gd name="T29" fmla="*/ 2147483647 h 85"/>
                    <a:gd name="T30" fmla="*/ 2147483647 w 114"/>
                    <a:gd name="T31" fmla="*/ 2147483647 h 85"/>
                    <a:gd name="T32" fmla="*/ 2147483647 w 114"/>
                    <a:gd name="T33" fmla="*/ 2147483647 h 85"/>
                    <a:gd name="T34" fmla="*/ 2147483647 w 114"/>
                    <a:gd name="T35" fmla="*/ 2147483647 h 85"/>
                    <a:gd name="T36" fmla="*/ 2147483647 w 114"/>
                    <a:gd name="T37" fmla="*/ 2147483647 h 8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4" h="85">
                      <a:moveTo>
                        <a:pt x="54" y="79"/>
                      </a:moveTo>
                      <a:lnTo>
                        <a:pt x="66" y="79"/>
                      </a:lnTo>
                      <a:lnTo>
                        <a:pt x="78" y="79"/>
                      </a:lnTo>
                      <a:lnTo>
                        <a:pt x="108" y="85"/>
                      </a:lnTo>
                      <a:lnTo>
                        <a:pt x="114" y="85"/>
                      </a:lnTo>
                      <a:lnTo>
                        <a:pt x="102" y="61"/>
                      </a:lnTo>
                      <a:lnTo>
                        <a:pt x="96" y="43"/>
                      </a:lnTo>
                      <a:lnTo>
                        <a:pt x="96" y="36"/>
                      </a:lnTo>
                      <a:lnTo>
                        <a:pt x="84" y="30"/>
                      </a:lnTo>
                      <a:lnTo>
                        <a:pt x="72" y="18"/>
                      </a:lnTo>
                      <a:lnTo>
                        <a:pt x="42" y="0"/>
                      </a:lnTo>
                      <a:lnTo>
                        <a:pt x="30" y="6"/>
                      </a:lnTo>
                      <a:lnTo>
                        <a:pt x="12" y="6"/>
                      </a:lnTo>
                      <a:lnTo>
                        <a:pt x="0" y="43"/>
                      </a:lnTo>
                      <a:lnTo>
                        <a:pt x="12" y="85"/>
                      </a:lnTo>
                      <a:lnTo>
                        <a:pt x="18" y="85"/>
                      </a:lnTo>
                      <a:lnTo>
                        <a:pt x="24" y="85"/>
                      </a:lnTo>
                      <a:lnTo>
                        <a:pt x="5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0" name="Freeform 305"/>
                <p:cNvSpPr>
                  <a:spLocks/>
                </p:cNvSpPr>
                <p:nvPr/>
              </p:nvSpPr>
              <p:spPr bwMode="auto">
                <a:xfrm>
                  <a:off x="4081463" y="3963988"/>
                  <a:ext cx="298450" cy="319087"/>
                </a:xfrm>
                <a:custGeom>
                  <a:avLst/>
                  <a:gdLst>
                    <a:gd name="T0" fmla="*/ 2147483647 w 38"/>
                    <a:gd name="T1" fmla="*/ 2147483647 h 41"/>
                    <a:gd name="T2" fmla="*/ 2147483647 w 38"/>
                    <a:gd name="T3" fmla="*/ 2147483647 h 41"/>
                    <a:gd name="T4" fmla="*/ 2147483647 w 38"/>
                    <a:gd name="T5" fmla="*/ 2147483647 h 41"/>
                    <a:gd name="T6" fmla="*/ 2147483647 w 38"/>
                    <a:gd name="T7" fmla="*/ 2147483647 h 41"/>
                    <a:gd name="T8" fmla="*/ 2147483647 w 38"/>
                    <a:gd name="T9" fmla="*/ 2147483647 h 41"/>
                    <a:gd name="T10" fmla="*/ 2147483647 w 38"/>
                    <a:gd name="T11" fmla="*/ 2147483647 h 41"/>
                    <a:gd name="T12" fmla="*/ 2147483647 w 38"/>
                    <a:gd name="T13" fmla="*/ 2147483647 h 41"/>
                    <a:gd name="T14" fmla="*/ 2147483647 w 38"/>
                    <a:gd name="T15" fmla="*/ 2147483647 h 41"/>
                    <a:gd name="T16" fmla="*/ 2147483647 w 38"/>
                    <a:gd name="T17" fmla="*/ 2147483647 h 41"/>
                    <a:gd name="T18" fmla="*/ 2147483647 w 38"/>
                    <a:gd name="T19" fmla="*/ 2147483647 h 41"/>
                    <a:gd name="T20" fmla="*/ 2147483647 w 38"/>
                    <a:gd name="T21" fmla="*/ 2147483647 h 41"/>
                    <a:gd name="T22" fmla="*/ 2147483647 w 38"/>
                    <a:gd name="T23" fmla="*/ 2147483647 h 41"/>
                    <a:gd name="T24" fmla="*/ 2147483647 w 38"/>
                    <a:gd name="T25" fmla="*/ 2147483647 h 41"/>
                    <a:gd name="T26" fmla="*/ 2147483647 w 38"/>
                    <a:gd name="T27" fmla="*/ 0 h 41"/>
                    <a:gd name="T28" fmla="*/ 2147483647 w 38"/>
                    <a:gd name="T29" fmla="*/ 2147483647 h 41"/>
                    <a:gd name="T30" fmla="*/ 2147483647 w 38"/>
                    <a:gd name="T31" fmla="*/ 2147483647 h 41"/>
                    <a:gd name="T32" fmla="*/ 2147483647 w 38"/>
                    <a:gd name="T33" fmla="*/ 2147483647 h 41"/>
                    <a:gd name="T34" fmla="*/ 2147483647 w 38"/>
                    <a:gd name="T35" fmla="*/ 2147483647 h 41"/>
                    <a:gd name="T36" fmla="*/ 2147483647 w 38"/>
                    <a:gd name="T37" fmla="*/ 2147483647 h 41"/>
                    <a:gd name="T38" fmla="*/ 2147483647 w 38"/>
                    <a:gd name="T39" fmla="*/ 2147483647 h 41"/>
                    <a:gd name="T40" fmla="*/ 0 w 38"/>
                    <a:gd name="T41" fmla="*/ 2147483647 h 41"/>
                    <a:gd name="T42" fmla="*/ 2147483647 w 38"/>
                    <a:gd name="T43" fmla="*/ 2147483647 h 41"/>
                    <a:gd name="T44" fmla="*/ 2147483647 w 38"/>
                    <a:gd name="T45" fmla="*/ 2147483647 h 41"/>
                    <a:gd name="T46" fmla="*/ 2147483647 w 38"/>
                    <a:gd name="T47" fmla="*/ 2147483647 h 41"/>
                    <a:gd name="T48" fmla="*/ 2147483647 w 38"/>
                    <a:gd name="T49" fmla="*/ 2147483647 h 41"/>
                    <a:gd name="T50" fmla="*/ 2147483647 w 38"/>
                    <a:gd name="T51" fmla="*/ 2147483647 h 4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8" h="41">
                      <a:moveTo>
                        <a:pt x="6" y="35"/>
                      </a:move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35" y="39"/>
                        <a:pt x="35" y="39"/>
                        <a:pt x="35" y="39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20"/>
                        <a:pt x="13" y="20"/>
                      </a:cubicBezTo>
                      <a:cubicBezTo>
                        <a:pt x="13" y="20"/>
                        <a:pt x="5" y="19"/>
                        <a:pt x="1" y="19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4" y="36"/>
                        <a:pt x="4" y="36"/>
                        <a:pt x="4" y="36"/>
                      </a:cubicBezTo>
                      <a:lnTo>
                        <a:pt x="6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1" name="Freeform 306"/>
                <p:cNvSpPr>
                  <a:spLocks/>
                </p:cNvSpPr>
                <p:nvPr/>
              </p:nvSpPr>
              <p:spPr bwMode="auto">
                <a:xfrm>
                  <a:off x="5108575" y="3830638"/>
                  <a:ext cx="282575" cy="273050"/>
                </a:xfrm>
                <a:custGeom>
                  <a:avLst/>
                  <a:gdLst>
                    <a:gd name="T0" fmla="*/ 0 w 36"/>
                    <a:gd name="T1" fmla="*/ 2147483647 h 35"/>
                    <a:gd name="T2" fmla="*/ 2147483647 w 36"/>
                    <a:gd name="T3" fmla="*/ 2147483647 h 35"/>
                    <a:gd name="T4" fmla="*/ 2147483647 w 36"/>
                    <a:gd name="T5" fmla="*/ 2147483647 h 35"/>
                    <a:gd name="T6" fmla="*/ 2147483647 w 36"/>
                    <a:gd name="T7" fmla="*/ 2147483647 h 35"/>
                    <a:gd name="T8" fmla="*/ 2147483647 w 36"/>
                    <a:gd name="T9" fmla="*/ 2147483647 h 35"/>
                    <a:gd name="T10" fmla="*/ 2147483647 w 36"/>
                    <a:gd name="T11" fmla="*/ 2147483647 h 35"/>
                    <a:gd name="T12" fmla="*/ 2147483647 w 36"/>
                    <a:gd name="T13" fmla="*/ 2147483647 h 35"/>
                    <a:gd name="T14" fmla="*/ 2147483647 w 36"/>
                    <a:gd name="T15" fmla="*/ 2147483647 h 35"/>
                    <a:gd name="T16" fmla="*/ 2147483647 w 36"/>
                    <a:gd name="T17" fmla="*/ 2147483647 h 35"/>
                    <a:gd name="T18" fmla="*/ 2147483647 w 36"/>
                    <a:gd name="T19" fmla="*/ 2147483647 h 35"/>
                    <a:gd name="T20" fmla="*/ 2147483647 w 36"/>
                    <a:gd name="T21" fmla="*/ 2147483647 h 35"/>
                    <a:gd name="T22" fmla="*/ 2147483647 w 36"/>
                    <a:gd name="T23" fmla="*/ 2147483647 h 35"/>
                    <a:gd name="T24" fmla="*/ 2147483647 w 36"/>
                    <a:gd name="T25" fmla="*/ 2147483647 h 35"/>
                    <a:gd name="T26" fmla="*/ 2147483647 w 36"/>
                    <a:gd name="T27" fmla="*/ 2147483647 h 35"/>
                    <a:gd name="T28" fmla="*/ 2147483647 w 36"/>
                    <a:gd name="T29" fmla="*/ 2147483647 h 35"/>
                    <a:gd name="T30" fmla="*/ 2147483647 w 36"/>
                    <a:gd name="T31" fmla="*/ 2147483647 h 35"/>
                    <a:gd name="T32" fmla="*/ 2147483647 w 36"/>
                    <a:gd name="T33" fmla="*/ 2147483647 h 35"/>
                    <a:gd name="T34" fmla="*/ 2147483647 w 36"/>
                    <a:gd name="T35" fmla="*/ 2147483647 h 35"/>
                    <a:gd name="T36" fmla="*/ 2147483647 w 36"/>
                    <a:gd name="T37" fmla="*/ 2147483647 h 35"/>
                    <a:gd name="T38" fmla="*/ 2147483647 w 36"/>
                    <a:gd name="T39" fmla="*/ 2147483647 h 35"/>
                    <a:gd name="T40" fmla="*/ 2147483647 w 36"/>
                    <a:gd name="T41" fmla="*/ 0 h 35"/>
                    <a:gd name="T42" fmla="*/ 2147483647 w 36"/>
                    <a:gd name="T43" fmla="*/ 0 h 35"/>
                    <a:gd name="T44" fmla="*/ 2147483647 w 36"/>
                    <a:gd name="T45" fmla="*/ 2147483647 h 35"/>
                    <a:gd name="T46" fmla="*/ 0 w 36"/>
                    <a:gd name="T47" fmla="*/ 2147483647 h 3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6" h="35">
                      <a:moveTo>
                        <a:pt x="0" y="5"/>
                      </a:moveTo>
                      <a:cubicBezTo>
                        <a:pt x="0" y="5"/>
                        <a:pt x="1" y="7"/>
                        <a:pt x="1" y="8"/>
                      </a:cubicBezTo>
                      <a:cubicBezTo>
                        <a:pt x="1" y="8"/>
                        <a:pt x="2" y="10"/>
                        <a:pt x="2" y="10"/>
                      </a:cubicBezTo>
                      <a:cubicBezTo>
                        <a:pt x="2" y="10"/>
                        <a:pt x="1" y="35"/>
                        <a:pt x="2" y="35"/>
                      </a:cubicBezTo>
                      <a:cubicBezTo>
                        <a:pt x="2" y="35"/>
                        <a:pt x="2" y="35"/>
                        <a:pt x="3" y="35"/>
                      </a:cubicBezTo>
                      <a:cubicBezTo>
                        <a:pt x="7" y="35"/>
                        <a:pt x="29" y="35"/>
                        <a:pt x="29" y="35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2" name="Freeform 307"/>
                <p:cNvSpPr>
                  <a:spLocks/>
                </p:cNvSpPr>
                <p:nvPr/>
              </p:nvSpPr>
              <p:spPr bwMode="auto">
                <a:xfrm>
                  <a:off x="4722813" y="3783013"/>
                  <a:ext cx="409575" cy="388937"/>
                </a:xfrm>
                <a:custGeom>
                  <a:avLst/>
                  <a:gdLst>
                    <a:gd name="T0" fmla="*/ 2147483647 w 52"/>
                    <a:gd name="T1" fmla="*/ 2147483647 h 50"/>
                    <a:gd name="T2" fmla="*/ 2147483647 w 52"/>
                    <a:gd name="T3" fmla="*/ 2147483647 h 50"/>
                    <a:gd name="T4" fmla="*/ 2147483647 w 52"/>
                    <a:gd name="T5" fmla="*/ 2147483647 h 50"/>
                    <a:gd name="T6" fmla="*/ 0 w 52"/>
                    <a:gd name="T7" fmla="*/ 2147483647 h 50"/>
                    <a:gd name="T8" fmla="*/ 0 w 52"/>
                    <a:gd name="T9" fmla="*/ 2147483647 h 50"/>
                    <a:gd name="T10" fmla="*/ 2147483647 w 52"/>
                    <a:gd name="T11" fmla="*/ 2147483647 h 50"/>
                    <a:gd name="T12" fmla="*/ 2147483647 w 52"/>
                    <a:gd name="T13" fmla="*/ 2147483647 h 50"/>
                    <a:gd name="T14" fmla="*/ 2147483647 w 52"/>
                    <a:gd name="T15" fmla="*/ 2147483647 h 50"/>
                    <a:gd name="T16" fmla="*/ 2147483647 w 52"/>
                    <a:gd name="T17" fmla="*/ 2147483647 h 50"/>
                    <a:gd name="T18" fmla="*/ 2147483647 w 52"/>
                    <a:gd name="T19" fmla="*/ 2147483647 h 50"/>
                    <a:gd name="T20" fmla="*/ 2147483647 w 52"/>
                    <a:gd name="T21" fmla="*/ 2147483647 h 50"/>
                    <a:gd name="T22" fmla="*/ 2147483647 w 52"/>
                    <a:gd name="T23" fmla="*/ 2147483647 h 50"/>
                    <a:gd name="T24" fmla="*/ 2147483647 w 52"/>
                    <a:gd name="T25" fmla="*/ 2147483647 h 50"/>
                    <a:gd name="T26" fmla="*/ 2147483647 w 52"/>
                    <a:gd name="T27" fmla="*/ 2147483647 h 50"/>
                    <a:gd name="T28" fmla="*/ 2147483647 w 52"/>
                    <a:gd name="T29" fmla="*/ 2147483647 h 50"/>
                    <a:gd name="T30" fmla="*/ 2147483647 w 52"/>
                    <a:gd name="T31" fmla="*/ 2147483647 h 50"/>
                    <a:gd name="T32" fmla="*/ 2147483647 w 52"/>
                    <a:gd name="T33" fmla="*/ 2147483647 h 50"/>
                    <a:gd name="T34" fmla="*/ 2147483647 w 52"/>
                    <a:gd name="T35" fmla="*/ 2147483647 h 50"/>
                    <a:gd name="T36" fmla="*/ 2147483647 w 52"/>
                    <a:gd name="T37" fmla="*/ 2147483647 h 50"/>
                    <a:gd name="T38" fmla="*/ 2147483647 w 52"/>
                    <a:gd name="T39" fmla="*/ 2147483647 h 50"/>
                    <a:gd name="T40" fmla="*/ 2147483647 w 52"/>
                    <a:gd name="T41" fmla="*/ 2147483647 h 50"/>
                    <a:gd name="T42" fmla="*/ 2147483647 w 52"/>
                    <a:gd name="T43" fmla="*/ 2147483647 h 50"/>
                    <a:gd name="T44" fmla="*/ 2147483647 w 52"/>
                    <a:gd name="T45" fmla="*/ 2147483647 h 50"/>
                    <a:gd name="T46" fmla="*/ 2147483647 w 52"/>
                    <a:gd name="T47" fmla="*/ 2147483647 h 50"/>
                    <a:gd name="T48" fmla="*/ 2147483647 w 52"/>
                    <a:gd name="T49" fmla="*/ 2147483647 h 50"/>
                    <a:gd name="T50" fmla="*/ 2147483647 w 52"/>
                    <a:gd name="T51" fmla="*/ 2147483647 h 50"/>
                    <a:gd name="T52" fmla="*/ 2147483647 w 52"/>
                    <a:gd name="T53" fmla="*/ 2147483647 h 50"/>
                    <a:gd name="T54" fmla="*/ 2147483647 w 52"/>
                    <a:gd name="T55" fmla="*/ 2147483647 h 50"/>
                    <a:gd name="T56" fmla="*/ 2147483647 w 52"/>
                    <a:gd name="T57" fmla="*/ 2147483647 h 50"/>
                    <a:gd name="T58" fmla="*/ 2147483647 w 52"/>
                    <a:gd name="T59" fmla="*/ 2147483647 h 50"/>
                    <a:gd name="T60" fmla="*/ 2147483647 w 52"/>
                    <a:gd name="T61" fmla="*/ 2147483647 h 50"/>
                    <a:gd name="T62" fmla="*/ 2147483647 w 52"/>
                    <a:gd name="T63" fmla="*/ 2147483647 h 50"/>
                    <a:gd name="T64" fmla="*/ 2147483647 w 52"/>
                    <a:gd name="T65" fmla="*/ 2147483647 h 50"/>
                    <a:gd name="T66" fmla="*/ 2147483647 w 52"/>
                    <a:gd name="T67" fmla="*/ 0 h 50"/>
                    <a:gd name="T68" fmla="*/ 2147483647 w 52"/>
                    <a:gd name="T69" fmla="*/ 2147483647 h 50"/>
                    <a:gd name="T70" fmla="*/ 2147483647 w 52"/>
                    <a:gd name="T71" fmla="*/ 2147483647 h 5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2" h="50">
                      <a:moveTo>
                        <a:pt x="4" y="6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7" y="48"/>
                        <a:pt x="47" y="48"/>
                        <a:pt x="47" y="48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47"/>
                        <a:pt x="48" y="47"/>
                        <a:pt x="48" y="47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2" y="41"/>
                        <a:pt x="52" y="41"/>
                        <a:pt x="52" y="41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1"/>
                        <a:pt x="51" y="16"/>
                        <a:pt x="51" y="16"/>
                      </a:cubicBezTo>
                      <a:cubicBezTo>
                        <a:pt x="51" y="16"/>
                        <a:pt x="50" y="14"/>
                        <a:pt x="50" y="14"/>
                      </a:cubicBezTo>
                      <a:cubicBezTo>
                        <a:pt x="50" y="13"/>
                        <a:pt x="49" y="11"/>
                        <a:pt x="49" y="11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1" y="2"/>
                        <a:pt x="41" y="2"/>
                        <a:pt x="41" y="2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3" name="Freeform 308"/>
                <p:cNvSpPr>
                  <a:spLocks/>
                </p:cNvSpPr>
                <p:nvPr/>
              </p:nvSpPr>
              <p:spPr bwMode="auto">
                <a:xfrm>
                  <a:off x="4683125" y="3667125"/>
                  <a:ext cx="103188" cy="193675"/>
                </a:xfrm>
                <a:custGeom>
                  <a:avLst/>
                  <a:gdLst>
                    <a:gd name="T0" fmla="*/ 2147483647 w 78"/>
                    <a:gd name="T1" fmla="*/ 2147483647 h 150"/>
                    <a:gd name="T2" fmla="*/ 2147483647 w 78"/>
                    <a:gd name="T3" fmla="*/ 2147483647 h 150"/>
                    <a:gd name="T4" fmla="*/ 2147483647 w 78"/>
                    <a:gd name="T5" fmla="*/ 2147483647 h 150"/>
                    <a:gd name="T6" fmla="*/ 0 w 78"/>
                    <a:gd name="T7" fmla="*/ 2147483647 h 150"/>
                    <a:gd name="T8" fmla="*/ 0 w 78"/>
                    <a:gd name="T9" fmla="*/ 2147483647 h 150"/>
                    <a:gd name="T10" fmla="*/ 2147483647 w 78"/>
                    <a:gd name="T11" fmla="*/ 2147483647 h 150"/>
                    <a:gd name="T12" fmla="*/ 2147483647 w 78"/>
                    <a:gd name="T13" fmla="*/ 2147483647 h 150"/>
                    <a:gd name="T14" fmla="*/ 2147483647 w 78"/>
                    <a:gd name="T15" fmla="*/ 2147483647 h 150"/>
                    <a:gd name="T16" fmla="*/ 2147483647 w 78"/>
                    <a:gd name="T17" fmla="*/ 2147483647 h 150"/>
                    <a:gd name="T18" fmla="*/ 2147483647 w 78"/>
                    <a:gd name="T19" fmla="*/ 2147483647 h 150"/>
                    <a:gd name="T20" fmla="*/ 2147483647 w 78"/>
                    <a:gd name="T21" fmla="*/ 2147483647 h 150"/>
                    <a:gd name="T22" fmla="*/ 2147483647 w 78"/>
                    <a:gd name="T23" fmla="*/ 2147483647 h 150"/>
                    <a:gd name="T24" fmla="*/ 2147483647 w 78"/>
                    <a:gd name="T25" fmla="*/ 2147483647 h 150"/>
                    <a:gd name="T26" fmla="*/ 2147483647 w 78"/>
                    <a:gd name="T27" fmla="*/ 2147483647 h 150"/>
                    <a:gd name="T28" fmla="*/ 2147483647 w 78"/>
                    <a:gd name="T29" fmla="*/ 2147483647 h 150"/>
                    <a:gd name="T30" fmla="*/ 2147483647 w 78"/>
                    <a:gd name="T31" fmla="*/ 2147483647 h 150"/>
                    <a:gd name="T32" fmla="*/ 2147483647 w 78"/>
                    <a:gd name="T33" fmla="*/ 2147483647 h 150"/>
                    <a:gd name="T34" fmla="*/ 2147483647 w 78"/>
                    <a:gd name="T35" fmla="*/ 2147483647 h 150"/>
                    <a:gd name="T36" fmla="*/ 2147483647 w 78"/>
                    <a:gd name="T37" fmla="*/ 0 h 150"/>
                    <a:gd name="T38" fmla="*/ 2147483647 w 78"/>
                    <a:gd name="T39" fmla="*/ 0 h 150"/>
                    <a:gd name="T40" fmla="*/ 2147483647 w 78"/>
                    <a:gd name="T41" fmla="*/ 2147483647 h 150"/>
                    <a:gd name="T42" fmla="*/ 2147483647 w 78"/>
                    <a:gd name="T43" fmla="*/ 2147483647 h 1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78" h="150">
                      <a:moveTo>
                        <a:pt x="18" y="12"/>
                      </a:moveTo>
                      <a:lnTo>
                        <a:pt x="18" y="30"/>
                      </a:lnTo>
                      <a:lnTo>
                        <a:pt x="18" y="54"/>
                      </a:lnTo>
                      <a:lnTo>
                        <a:pt x="0" y="78"/>
                      </a:lnTo>
                      <a:lnTo>
                        <a:pt x="0" y="90"/>
                      </a:lnTo>
                      <a:lnTo>
                        <a:pt x="12" y="102"/>
                      </a:lnTo>
                      <a:lnTo>
                        <a:pt x="18" y="108"/>
                      </a:lnTo>
                      <a:lnTo>
                        <a:pt x="36" y="120"/>
                      </a:lnTo>
                      <a:lnTo>
                        <a:pt x="36" y="144"/>
                      </a:lnTo>
                      <a:lnTo>
                        <a:pt x="42" y="150"/>
                      </a:lnTo>
                      <a:lnTo>
                        <a:pt x="48" y="144"/>
                      </a:lnTo>
                      <a:lnTo>
                        <a:pt x="54" y="126"/>
                      </a:lnTo>
                      <a:lnTo>
                        <a:pt x="78" y="102"/>
                      </a:lnTo>
                      <a:lnTo>
                        <a:pt x="78" y="90"/>
                      </a:lnTo>
                      <a:lnTo>
                        <a:pt x="60" y="84"/>
                      </a:lnTo>
                      <a:lnTo>
                        <a:pt x="42" y="72"/>
                      </a:lnTo>
                      <a:lnTo>
                        <a:pt x="66" y="36"/>
                      </a:lnTo>
                      <a:lnTo>
                        <a:pt x="60" y="12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24" y="6"/>
                      </a:lnTo>
                      <a:lnTo>
                        <a:pt x="18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4" name="Freeform 309"/>
                <p:cNvSpPr>
                  <a:spLocks/>
                </p:cNvSpPr>
                <p:nvPr/>
              </p:nvSpPr>
              <p:spPr bwMode="auto">
                <a:xfrm>
                  <a:off x="4176713" y="3713163"/>
                  <a:ext cx="296862" cy="227012"/>
                </a:xfrm>
                <a:custGeom>
                  <a:avLst/>
                  <a:gdLst>
                    <a:gd name="T0" fmla="*/ 2147483647 w 228"/>
                    <a:gd name="T1" fmla="*/ 2147483647 h 174"/>
                    <a:gd name="T2" fmla="*/ 2147483647 w 228"/>
                    <a:gd name="T3" fmla="*/ 2147483647 h 174"/>
                    <a:gd name="T4" fmla="*/ 2147483647 w 228"/>
                    <a:gd name="T5" fmla="*/ 2147483647 h 174"/>
                    <a:gd name="T6" fmla="*/ 2147483647 w 228"/>
                    <a:gd name="T7" fmla="*/ 2147483647 h 174"/>
                    <a:gd name="T8" fmla="*/ 2147483647 w 228"/>
                    <a:gd name="T9" fmla="*/ 2147483647 h 174"/>
                    <a:gd name="T10" fmla="*/ 2147483647 w 228"/>
                    <a:gd name="T11" fmla="*/ 2147483647 h 174"/>
                    <a:gd name="T12" fmla="*/ 2147483647 w 228"/>
                    <a:gd name="T13" fmla="*/ 2147483647 h 174"/>
                    <a:gd name="T14" fmla="*/ 2147483647 w 228"/>
                    <a:gd name="T15" fmla="*/ 2147483647 h 174"/>
                    <a:gd name="T16" fmla="*/ 2147483647 w 228"/>
                    <a:gd name="T17" fmla="*/ 2147483647 h 174"/>
                    <a:gd name="T18" fmla="*/ 2147483647 w 228"/>
                    <a:gd name="T19" fmla="*/ 2147483647 h 174"/>
                    <a:gd name="T20" fmla="*/ 2147483647 w 228"/>
                    <a:gd name="T21" fmla="*/ 2147483647 h 174"/>
                    <a:gd name="T22" fmla="*/ 2147483647 w 228"/>
                    <a:gd name="T23" fmla="*/ 2147483647 h 174"/>
                    <a:gd name="T24" fmla="*/ 2147483647 w 228"/>
                    <a:gd name="T25" fmla="*/ 2147483647 h 174"/>
                    <a:gd name="T26" fmla="*/ 2147483647 w 228"/>
                    <a:gd name="T27" fmla="*/ 0 h 174"/>
                    <a:gd name="T28" fmla="*/ 2147483647 w 228"/>
                    <a:gd name="T29" fmla="*/ 2147483647 h 174"/>
                    <a:gd name="T30" fmla="*/ 2147483647 w 228"/>
                    <a:gd name="T31" fmla="*/ 2147483647 h 174"/>
                    <a:gd name="T32" fmla="*/ 2147483647 w 228"/>
                    <a:gd name="T33" fmla="*/ 2147483647 h 174"/>
                    <a:gd name="T34" fmla="*/ 2147483647 w 228"/>
                    <a:gd name="T35" fmla="*/ 2147483647 h 174"/>
                    <a:gd name="T36" fmla="*/ 2147483647 w 228"/>
                    <a:gd name="T37" fmla="*/ 2147483647 h 174"/>
                    <a:gd name="T38" fmla="*/ 0 w 228"/>
                    <a:gd name="T39" fmla="*/ 2147483647 h 174"/>
                    <a:gd name="T40" fmla="*/ 2147483647 w 228"/>
                    <a:gd name="T41" fmla="*/ 2147483647 h 174"/>
                    <a:gd name="T42" fmla="*/ 2147483647 w 228"/>
                    <a:gd name="T43" fmla="*/ 2147483647 h 1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28" h="174">
                      <a:moveTo>
                        <a:pt x="90" y="156"/>
                      </a:moveTo>
                      <a:lnTo>
                        <a:pt x="114" y="138"/>
                      </a:lnTo>
                      <a:lnTo>
                        <a:pt x="144" y="120"/>
                      </a:lnTo>
                      <a:lnTo>
                        <a:pt x="180" y="108"/>
                      </a:lnTo>
                      <a:lnTo>
                        <a:pt x="186" y="96"/>
                      </a:lnTo>
                      <a:lnTo>
                        <a:pt x="192" y="84"/>
                      </a:lnTo>
                      <a:lnTo>
                        <a:pt x="216" y="78"/>
                      </a:lnTo>
                      <a:lnTo>
                        <a:pt x="228" y="72"/>
                      </a:lnTo>
                      <a:lnTo>
                        <a:pt x="222" y="42"/>
                      </a:lnTo>
                      <a:lnTo>
                        <a:pt x="216" y="12"/>
                      </a:lnTo>
                      <a:lnTo>
                        <a:pt x="210" y="12"/>
                      </a:lnTo>
                      <a:lnTo>
                        <a:pt x="186" y="12"/>
                      </a:lnTo>
                      <a:lnTo>
                        <a:pt x="168" y="12"/>
                      </a:lnTo>
                      <a:lnTo>
                        <a:pt x="144" y="0"/>
                      </a:lnTo>
                      <a:lnTo>
                        <a:pt x="120" y="36"/>
                      </a:lnTo>
                      <a:lnTo>
                        <a:pt x="96" y="60"/>
                      </a:lnTo>
                      <a:lnTo>
                        <a:pt x="72" y="90"/>
                      </a:lnTo>
                      <a:lnTo>
                        <a:pt x="66" y="138"/>
                      </a:lnTo>
                      <a:lnTo>
                        <a:pt x="12" y="162"/>
                      </a:lnTo>
                      <a:lnTo>
                        <a:pt x="0" y="174"/>
                      </a:lnTo>
                      <a:lnTo>
                        <a:pt x="84" y="174"/>
                      </a:lnTo>
                      <a:lnTo>
                        <a:pt x="90" y="15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5" name="Freeform 310"/>
                <p:cNvSpPr>
                  <a:spLocks/>
                </p:cNvSpPr>
                <p:nvPr/>
              </p:nvSpPr>
              <p:spPr bwMode="auto">
                <a:xfrm>
                  <a:off x="4087813" y="3940175"/>
                  <a:ext cx="204787" cy="177800"/>
                </a:xfrm>
                <a:custGeom>
                  <a:avLst/>
                  <a:gdLst>
                    <a:gd name="T0" fmla="*/ 2147483647 w 26"/>
                    <a:gd name="T1" fmla="*/ 2147483647 h 23"/>
                    <a:gd name="T2" fmla="*/ 2147483647 w 26"/>
                    <a:gd name="T3" fmla="*/ 2147483647 h 23"/>
                    <a:gd name="T4" fmla="*/ 2147483647 w 26"/>
                    <a:gd name="T5" fmla="*/ 2147483647 h 23"/>
                    <a:gd name="T6" fmla="*/ 2147483647 w 26"/>
                    <a:gd name="T7" fmla="*/ 2147483647 h 23"/>
                    <a:gd name="T8" fmla="*/ 2147483647 w 26"/>
                    <a:gd name="T9" fmla="*/ 2147483647 h 23"/>
                    <a:gd name="T10" fmla="*/ 2147483647 w 26"/>
                    <a:gd name="T11" fmla="*/ 2147483647 h 23"/>
                    <a:gd name="T12" fmla="*/ 2147483647 w 26"/>
                    <a:gd name="T13" fmla="*/ 0 h 23"/>
                    <a:gd name="T14" fmla="*/ 2147483647 w 26"/>
                    <a:gd name="T15" fmla="*/ 0 h 23"/>
                    <a:gd name="T16" fmla="*/ 2147483647 w 26"/>
                    <a:gd name="T17" fmla="*/ 2147483647 h 23"/>
                    <a:gd name="T18" fmla="*/ 2147483647 w 26"/>
                    <a:gd name="T19" fmla="*/ 2147483647 h 23"/>
                    <a:gd name="T20" fmla="*/ 0 w 26"/>
                    <a:gd name="T21" fmla="*/ 2147483647 h 23"/>
                    <a:gd name="T22" fmla="*/ 2147483647 w 26"/>
                    <a:gd name="T23" fmla="*/ 2147483647 h 23"/>
                    <a:gd name="T24" fmla="*/ 2147483647 w 26"/>
                    <a:gd name="T25" fmla="*/ 2147483647 h 2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6" h="23">
                      <a:moveTo>
                        <a:pt x="13" y="16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4" y="22"/>
                        <a:pt x="12" y="23"/>
                        <a:pt x="12" y="23"/>
                      </a:cubicBezTo>
                      <a:cubicBezTo>
                        <a:pt x="13" y="23"/>
                        <a:pt x="13" y="16"/>
                        <a:pt x="13" y="1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6" name="Freeform 311"/>
                <p:cNvSpPr>
                  <a:spLocks/>
                </p:cNvSpPr>
                <p:nvPr/>
              </p:nvSpPr>
              <p:spPr bwMode="auto">
                <a:xfrm>
                  <a:off x="4097338" y="4337050"/>
                  <a:ext cx="61912" cy="47625"/>
                </a:xfrm>
                <a:custGeom>
                  <a:avLst/>
                  <a:gdLst>
                    <a:gd name="T0" fmla="*/ 2147483647 w 48"/>
                    <a:gd name="T1" fmla="*/ 2147483647 h 36"/>
                    <a:gd name="T2" fmla="*/ 2147483647 w 48"/>
                    <a:gd name="T3" fmla="*/ 2147483647 h 36"/>
                    <a:gd name="T4" fmla="*/ 2147483647 w 48"/>
                    <a:gd name="T5" fmla="*/ 0 h 36"/>
                    <a:gd name="T6" fmla="*/ 2147483647 w 48"/>
                    <a:gd name="T7" fmla="*/ 0 h 36"/>
                    <a:gd name="T8" fmla="*/ 2147483647 w 48"/>
                    <a:gd name="T9" fmla="*/ 2147483647 h 36"/>
                    <a:gd name="T10" fmla="*/ 0 w 48"/>
                    <a:gd name="T11" fmla="*/ 2147483647 h 36"/>
                    <a:gd name="T12" fmla="*/ 2147483647 w 48"/>
                    <a:gd name="T13" fmla="*/ 2147483647 h 36"/>
                    <a:gd name="T14" fmla="*/ 2147483647 w 48"/>
                    <a:gd name="T15" fmla="*/ 2147483647 h 36"/>
                    <a:gd name="T16" fmla="*/ 2147483647 w 48"/>
                    <a:gd name="T17" fmla="*/ 2147483647 h 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36">
                      <a:moveTo>
                        <a:pt x="48" y="24"/>
                      </a:moveTo>
                      <a:lnTo>
                        <a:pt x="48" y="6"/>
                      </a:lnTo>
                      <a:lnTo>
                        <a:pt x="48" y="0"/>
                      </a:lnTo>
                      <a:lnTo>
                        <a:pt x="36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18" y="36"/>
                      </a:lnTo>
                      <a:lnTo>
                        <a:pt x="36" y="24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7" name="Freeform 312"/>
                <p:cNvSpPr>
                  <a:spLocks/>
                </p:cNvSpPr>
                <p:nvPr/>
              </p:nvSpPr>
              <p:spPr bwMode="auto">
                <a:xfrm>
                  <a:off x="5046663" y="4065588"/>
                  <a:ext cx="406400" cy="498475"/>
                </a:xfrm>
                <a:custGeom>
                  <a:avLst/>
                  <a:gdLst>
                    <a:gd name="T0" fmla="*/ 2147483647 w 52"/>
                    <a:gd name="T1" fmla="*/ 2147483647 h 64"/>
                    <a:gd name="T2" fmla="*/ 2147483647 w 52"/>
                    <a:gd name="T3" fmla="*/ 2147483647 h 64"/>
                    <a:gd name="T4" fmla="*/ 2147483647 w 52"/>
                    <a:gd name="T5" fmla="*/ 2147483647 h 64"/>
                    <a:gd name="T6" fmla="*/ 2147483647 w 52"/>
                    <a:gd name="T7" fmla="*/ 2147483647 h 64"/>
                    <a:gd name="T8" fmla="*/ 2147483647 w 52"/>
                    <a:gd name="T9" fmla="*/ 2147483647 h 64"/>
                    <a:gd name="T10" fmla="*/ 2147483647 w 52"/>
                    <a:gd name="T11" fmla="*/ 2147483647 h 64"/>
                    <a:gd name="T12" fmla="*/ 2147483647 w 52"/>
                    <a:gd name="T13" fmla="*/ 2147483647 h 64"/>
                    <a:gd name="T14" fmla="*/ 2147483647 w 52"/>
                    <a:gd name="T15" fmla="*/ 2147483647 h 64"/>
                    <a:gd name="T16" fmla="*/ 2147483647 w 52"/>
                    <a:gd name="T17" fmla="*/ 2147483647 h 64"/>
                    <a:gd name="T18" fmla="*/ 0 w 52"/>
                    <a:gd name="T19" fmla="*/ 2147483647 h 64"/>
                    <a:gd name="T20" fmla="*/ 2147483647 w 52"/>
                    <a:gd name="T21" fmla="*/ 2147483647 h 64"/>
                    <a:gd name="T22" fmla="*/ 2147483647 w 52"/>
                    <a:gd name="T23" fmla="*/ 2147483647 h 64"/>
                    <a:gd name="T24" fmla="*/ 2147483647 w 52"/>
                    <a:gd name="T25" fmla="*/ 2147483647 h 64"/>
                    <a:gd name="T26" fmla="*/ 2147483647 w 52"/>
                    <a:gd name="T27" fmla="*/ 2147483647 h 64"/>
                    <a:gd name="T28" fmla="*/ 2147483647 w 52"/>
                    <a:gd name="T29" fmla="*/ 2147483647 h 64"/>
                    <a:gd name="T30" fmla="*/ 2147483647 w 52"/>
                    <a:gd name="T31" fmla="*/ 2147483647 h 64"/>
                    <a:gd name="T32" fmla="*/ 2147483647 w 52"/>
                    <a:gd name="T33" fmla="*/ 2147483647 h 64"/>
                    <a:gd name="T34" fmla="*/ 2147483647 w 52"/>
                    <a:gd name="T35" fmla="*/ 2147483647 h 64"/>
                    <a:gd name="T36" fmla="*/ 2147483647 w 52"/>
                    <a:gd name="T37" fmla="*/ 2147483647 h 64"/>
                    <a:gd name="T38" fmla="*/ 2147483647 w 52"/>
                    <a:gd name="T39" fmla="*/ 2147483647 h 64"/>
                    <a:gd name="T40" fmla="*/ 2147483647 w 52"/>
                    <a:gd name="T41" fmla="*/ 2147483647 h 64"/>
                    <a:gd name="T42" fmla="*/ 2147483647 w 52"/>
                    <a:gd name="T43" fmla="*/ 2147483647 h 64"/>
                    <a:gd name="T44" fmla="*/ 2147483647 w 52"/>
                    <a:gd name="T45" fmla="*/ 2147483647 h 64"/>
                    <a:gd name="T46" fmla="*/ 2147483647 w 52"/>
                    <a:gd name="T47" fmla="*/ 2147483647 h 64"/>
                    <a:gd name="T48" fmla="*/ 2147483647 w 52"/>
                    <a:gd name="T49" fmla="*/ 2147483647 h 64"/>
                    <a:gd name="T50" fmla="*/ 2147483647 w 52"/>
                    <a:gd name="T51" fmla="*/ 2147483647 h 64"/>
                    <a:gd name="T52" fmla="*/ 2147483647 w 52"/>
                    <a:gd name="T53" fmla="*/ 2147483647 h 64"/>
                    <a:gd name="T54" fmla="*/ 2147483647 w 52"/>
                    <a:gd name="T55" fmla="*/ 2147483647 h 64"/>
                    <a:gd name="T56" fmla="*/ 2147483647 w 52"/>
                    <a:gd name="T57" fmla="*/ 2147483647 h 64"/>
                    <a:gd name="T58" fmla="*/ 2147483647 w 52"/>
                    <a:gd name="T59" fmla="*/ 2147483647 h 64"/>
                    <a:gd name="T60" fmla="*/ 2147483647 w 52"/>
                    <a:gd name="T61" fmla="*/ 2147483647 h 64"/>
                    <a:gd name="T62" fmla="*/ 2147483647 w 52"/>
                    <a:gd name="T63" fmla="*/ 2147483647 h 64"/>
                    <a:gd name="T64" fmla="*/ 2147483647 w 52"/>
                    <a:gd name="T65" fmla="*/ 2147483647 h 64"/>
                    <a:gd name="T66" fmla="*/ 2147483647 w 52"/>
                    <a:gd name="T67" fmla="*/ 2147483647 h 64"/>
                    <a:gd name="T68" fmla="*/ 2147483647 w 52"/>
                    <a:gd name="T69" fmla="*/ 2147483647 h 64"/>
                    <a:gd name="T70" fmla="*/ 2147483647 w 52"/>
                    <a:gd name="T71" fmla="*/ 0 h 64"/>
                    <a:gd name="T72" fmla="*/ 2147483647 w 52"/>
                    <a:gd name="T73" fmla="*/ 2147483647 h 64"/>
                    <a:gd name="T74" fmla="*/ 2147483647 w 52"/>
                    <a:gd name="T75" fmla="*/ 2147483647 h 6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52" h="64">
                      <a:moveTo>
                        <a:pt x="37" y="5"/>
                      </a:moveTo>
                      <a:cubicBezTo>
                        <a:pt x="37" y="5"/>
                        <a:pt x="15" y="5"/>
                        <a:pt x="11" y="5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3" y="41"/>
                        <a:pt x="3" y="41"/>
                        <a:pt x="3" y="41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18" y="58"/>
                        <a:pt x="18" y="58"/>
                        <a:pt x="18" y="58"/>
                      </a:cubicBezTo>
                      <a:cubicBezTo>
                        <a:pt x="20" y="61"/>
                        <a:pt x="20" y="61"/>
                        <a:pt x="20" y="61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9" y="64"/>
                        <a:pt x="29" y="64"/>
                        <a:pt x="29" y="64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41" y="61"/>
                        <a:pt x="41" y="61"/>
                        <a:pt x="41" y="61"/>
                      </a:cubicBezTo>
                      <a:cubicBezTo>
                        <a:pt x="44" y="61"/>
                        <a:pt x="44" y="61"/>
                        <a:pt x="44" y="61"/>
                      </a:cubicBezTo>
                      <a:cubicBezTo>
                        <a:pt x="44" y="59"/>
                        <a:pt x="44" y="59"/>
                        <a:pt x="44" y="59"/>
                      </a:cubicBezTo>
                      <a:cubicBezTo>
                        <a:pt x="42" y="57"/>
                        <a:pt x="42" y="57"/>
                        <a:pt x="42" y="57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35" y="51"/>
                        <a:pt x="35" y="51"/>
                        <a:pt x="35" y="51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8" y="48"/>
                        <a:pt x="38" y="48"/>
                        <a:pt x="38" y="48"/>
                      </a:cubicBezTo>
                      <a:cubicBezTo>
                        <a:pt x="39" y="42"/>
                        <a:pt x="39" y="42"/>
                        <a:pt x="39" y="42"/>
                      </a:cubicBezTo>
                      <a:cubicBezTo>
                        <a:pt x="43" y="38"/>
                        <a:pt x="43" y="38"/>
                        <a:pt x="43" y="38"/>
                      </a:cubicBezTo>
                      <a:cubicBezTo>
                        <a:pt x="46" y="32"/>
                        <a:pt x="46" y="32"/>
                        <a:pt x="46" y="32"/>
                      </a:cubicBezTo>
                      <a:cubicBezTo>
                        <a:pt x="47" y="21"/>
                        <a:pt x="47" y="21"/>
                        <a:pt x="47" y="21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0" y="13"/>
                        <a:pt x="50" y="13"/>
                        <a:pt x="50" y="1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2" y="2"/>
                        <a:pt x="42" y="2"/>
                        <a:pt x="42" y="2"/>
                      </a:cubicBezTo>
                      <a:lnTo>
                        <a:pt x="37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8" name="Freeform 313"/>
                <p:cNvSpPr>
                  <a:spLocks/>
                </p:cNvSpPr>
                <p:nvPr/>
              </p:nvSpPr>
              <p:spPr bwMode="auto">
                <a:xfrm>
                  <a:off x="4292600" y="4392613"/>
                  <a:ext cx="149225" cy="147637"/>
                </a:xfrm>
                <a:custGeom>
                  <a:avLst/>
                  <a:gdLst>
                    <a:gd name="T0" fmla="*/ 2147483647 w 19"/>
                    <a:gd name="T1" fmla="*/ 2147483647 h 19"/>
                    <a:gd name="T2" fmla="*/ 2147483647 w 19"/>
                    <a:gd name="T3" fmla="*/ 2147483647 h 19"/>
                    <a:gd name="T4" fmla="*/ 2147483647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0 h 19"/>
                    <a:gd name="T14" fmla="*/ 2147483647 w 19"/>
                    <a:gd name="T15" fmla="*/ 0 h 19"/>
                    <a:gd name="T16" fmla="*/ 2147483647 w 19"/>
                    <a:gd name="T17" fmla="*/ 0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2147483647 h 19"/>
                    <a:gd name="T24" fmla="*/ 2147483647 w 19"/>
                    <a:gd name="T25" fmla="*/ 2147483647 h 19"/>
                    <a:gd name="T26" fmla="*/ 0 w 19"/>
                    <a:gd name="T27" fmla="*/ 2147483647 h 19"/>
                    <a:gd name="T28" fmla="*/ 2147483647 w 19"/>
                    <a:gd name="T29" fmla="*/ 2147483647 h 19"/>
                    <a:gd name="T30" fmla="*/ 2147483647 w 19"/>
                    <a:gd name="T31" fmla="*/ 2147483647 h 19"/>
                    <a:gd name="T32" fmla="*/ 2147483647 w 19"/>
                    <a:gd name="T33" fmla="*/ 2147483647 h 19"/>
                    <a:gd name="T34" fmla="*/ 2147483647 w 19"/>
                    <a:gd name="T35" fmla="*/ 2147483647 h 19"/>
                    <a:gd name="T36" fmla="*/ 2147483647 w 19"/>
                    <a:gd name="T37" fmla="*/ 2147483647 h 19"/>
                    <a:gd name="T38" fmla="*/ 2147483647 w 19"/>
                    <a:gd name="T39" fmla="*/ 2147483647 h 19"/>
                    <a:gd name="T40" fmla="*/ 2147483647 w 19"/>
                    <a:gd name="T41" fmla="*/ 2147483647 h 19"/>
                    <a:gd name="T42" fmla="*/ 2147483647 w 19"/>
                    <a:gd name="T43" fmla="*/ 2147483647 h 19"/>
                    <a:gd name="T44" fmla="*/ 2147483647 w 19"/>
                    <a:gd name="T45" fmla="*/ 2147483647 h 1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" h="19">
                      <a:moveTo>
                        <a:pt x="17" y="10"/>
                      </a:move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1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4"/>
                        <a:pt x="1" y="14"/>
                      </a:cubicBezTo>
                      <a:cubicBezTo>
                        <a:pt x="1" y="14"/>
                        <a:pt x="4" y="16"/>
                        <a:pt x="4" y="16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lnTo>
                        <a:pt x="17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9" name="Freeform 314"/>
                <p:cNvSpPr>
                  <a:spLocks/>
                </p:cNvSpPr>
                <p:nvPr/>
              </p:nvSpPr>
              <p:spPr bwMode="auto">
                <a:xfrm>
                  <a:off x="4216400" y="4448175"/>
                  <a:ext cx="106363" cy="92075"/>
                </a:xfrm>
                <a:custGeom>
                  <a:avLst/>
                  <a:gdLst>
                    <a:gd name="T0" fmla="*/ 2147483647 w 14"/>
                    <a:gd name="T1" fmla="*/ 2147483647 h 12"/>
                    <a:gd name="T2" fmla="*/ 2147483647 w 14"/>
                    <a:gd name="T3" fmla="*/ 2147483647 h 12"/>
                    <a:gd name="T4" fmla="*/ 2147483647 w 14"/>
                    <a:gd name="T5" fmla="*/ 2147483647 h 12"/>
                    <a:gd name="T6" fmla="*/ 2147483647 w 14"/>
                    <a:gd name="T7" fmla="*/ 2147483647 h 12"/>
                    <a:gd name="T8" fmla="*/ 2147483647 w 14"/>
                    <a:gd name="T9" fmla="*/ 2147483647 h 12"/>
                    <a:gd name="T10" fmla="*/ 2147483647 w 14"/>
                    <a:gd name="T11" fmla="*/ 0 h 12"/>
                    <a:gd name="T12" fmla="*/ 2147483647 w 14"/>
                    <a:gd name="T13" fmla="*/ 2147483647 h 12"/>
                    <a:gd name="T14" fmla="*/ 2147483647 w 14"/>
                    <a:gd name="T15" fmla="*/ 2147483647 h 12"/>
                    <a:gd name="T16" fmla="*/ 0 w 14"/>
                    <a:gd name="T17" fmla="*/ 2147483647 h 12"/>
                    <a:gd name="T18" fmla="*/ 2147483647 w 14"/>
                    <a:gd name="T19" fmla="*/ 2147483647 h 12"/>
                    <a:gd name="T20" fmla="*/ 2147483647 w 14"/>
                    <a:gd name="T21" fmla="*/ 2147483647 h 12"/>
                    <a:gd name="T22" fmla="*/ 2147483647 w 14"/>
                    <a:gd name="T23" fmla="*/ 2147483647 h 12"/>
                    <a:gd name="T24" fmla="*/ 2147483647 w 14"/>
                    <a:gd name="T25" fmla="*/ 2147483647 h 12"/>
                    <a:gd name="T26" fmla="*/ 2147483647 w 14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4" h="12">
                      <a:moveTo>
                        <a:pt x="11" y="7"/>
                      </a:moveTo>
                      <a:cubicBezTo>
                        <a:pt x="10" y="7"/>
                        <a:pt x="11" y="4"/>
                        <a:pt x="11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8" y="4"/>
                        <a:pt x="8" y="4"/>
                      </a:cubicBezTo>
                      <a:cubicBezTo>
                        <a:pt x="7" y="4"/>
                        <a:pt x="6" y="1"/>
                        <a:pt x="6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1" y="7"/>
                        <a:pt x="11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0" name="Freeform 315"/>
                <p:cNvSpPr>
                  <a:spLocks/>
                </p:cNvSpPr>
                <p:nvPr/>
              </p:nvSpPr>
              <p:spPr bwMode="auto">
                <a:xfrm>
                  <a:off x="4167188" y="4416425"/>
                  <a:ext cx="79375" cy="69850"/>
                </a:xfrm>
                <a:custGeom>
                  <a:avLst/>
                  <a:gdLst>
                    <a:gd name="T0" fmla="*/ 2147483647 w 60"/>
                    <a:gd name="T1" fmla="*/ 2147483647 h 54"/>
                    <a:gd name="T2" fmla="*/ 2147483647 w 60"/>
                    <a:gd name="T3" fmla="*/ 2147483647 h 54"/>
                    <a:gd name="T4" fmla="*/ 2147483647 w 60"/>
                    <a:gd name="T5" fmla="*/ 2147483647 h 54"/>
                    <a:gd name="T6" fmla="*/ 2147483647 w 60"/>
                    <a:gd name="T7" fmla="*/ 0 h 54"/>
                    <a:gd name="T8" fmla="*/ 2147483647 w 60"/>
                    <a:gd name="T9" fmla="*/ 0 h 54"/>
                    <a:gd name="T10" fmla="*/ 2147483647 w 60"/>
                    <a:gd name="T11" fmla="*/ 2147483647 h 54"/>
                    <a:gd name="T12" fmla="*/ 0 w 60"/>
                    <a:gd name="T13" fmla="*/ 2147483647 h 54"/>
                    <a:gd name="T14" fmla="*/ 2147483647 w 60"/>
                    <a:gd name="T15" fmla="*/ 2147483647 h 54"/>
                    <a:gd name="T16" fmla="*/ 2147483647 w 60"/>
                    <a:gd name="T17" fmla="*/ 2147483647 h 54"/>
                    <a:gd name="T18" fmla="*/ 2147483647 w 60"/>
                    <a:gd name="T19" fmla="*/ 2147483647 h 54"/>
                    <a:gd name="T20" fmla="*/ 2147483647 w 60"/>
                    <a:gd name="T21" fmla="*/ 2147483647 h 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0" h="54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8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2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36" y="54"/>
                      </a:lnTo>
                      <a:lnTo>
                        <a:pt x="42" y="42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1" name="Rectangle 316"/>
                <p:cNvSpPr>
                  <a:spLocks noChangeArrowheads="1"/>
                </p:cNvSpPr>
                <p:nvPr/>
              </p:nvSpPr>
              <p:spPr bwMode="auto">
                <a:xfrm>
                  <a:off x="4283075" y="3940175"/>
                  <a:ext cx="9525" cy="23813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492" name="Freeform 317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3" name="Freeform 318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4" name="Freeform 327"/>
                <p:cNvSpPr>
                  <a:spLocks/>
                </p:cNvSpPr>
                <p:nvPr/>
              </p:nvSpPr>
              <p:spPr bwMode="auto">
                <a:xfrm>
                  <a:off x="5743575" y="3657600"/>
                  <a:ext cx="25400" cy="17463"/>
                </a:xfrm>
                <a:custGeom>
                  <a:avLst/>
                  <a:gdLst>
                    <a:gd name="T0" fmla="*/ 0 w 18"/>
                    <a:gd name="T1" fmla="*/ 0 h 12"/>
                    <a:gd name="T2" fmla="*/ 2147483647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0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5" name="Freeform 328"/>
                <p:cNvSpPr>
                  <a:spLocks/>
                </p:cNvSpPr>
                <p:nvPr/>
              </p:nvSpPr>
              <p:spPr bwMode="auto">
                <a:xfrm>
                  <a:off x="5707063" y="3619500"/>
                  <a:ext cx="14287" cy="23813"/>
                </a:xfrm>
                <a:custGeom>
                  <a:avLst/>
                  <a:gdLst>
                    <a:gd name="T0" fmla="*/ 0 w 12"/>
                    <a:gd name="T1" fmla="*/ 0 h 18"/>
                    <a:gd name="T2" fmla="*/ 2147483647 w 12"/>
                    <a:gd name="T3" fmla="*/ 2147483647 h 18"/>
                    <a:gd name="T4" fmla="*/ 2147483647 w 12"/>
                    <a:gd name="T5" fmla="*/ 2147483647 h 18"/>
                    <a:gd name="T6" fmla="*/ 0 w 12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18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6" name="Freeform 334"/>
                <p:cNvSpPr>
                  <a:spLocks/>
                </p:cNvSpPr>
                <p:nvPr/>
              </p:nvSpPr>
              <p:spPr bwMode="auto">
                <a:xfrm>
                  <a:off x="5013325" y="2206625"/>
                  <a:ext cx="266700" cy="585788"/>
                </a:xfrm>
                <a:custGeom>
                  <a:avLst/>
                  <a:gdLst>
                    <a:gd name="T0" fmla="*/ 2147483647 w 34"/>
                    <a:gd name="T1" fmla="*/ 2147483647 h 75"/>
                    <a:gd name="T2" fmla="*/ 2147483647 w 34"/>
                    <a:gd name="T3" fmla="*/ 2147483647 h 75"/>
                    <a:gd name="T4" fmla="*/ 2147483647 w 34"/>
                    <a:gd name="T5" fmla="*/ 2147483647 h 75"/>
                    <a:gd name="T6" fmla="*/ 2147483647 w 34"/>
                    <a:gd name="T7" fmla="*/ 2147483647 h 75"/>
                    <a:gd name="T8" fmla="*/ 2147483647 w 34"/>
                    <a:gd name="T9" fmla="*/ 2147483647 h 75"/>
                    <a:gd name="T10" fmla="*/ 2147483647 w 34"/>
                    <a:gd name="T11" fmla="*/ 2147483647 h 75"/>
                    <a:gd name="T12" fmla="*/ 2147483647 w 34"/>
                    <a:gd name="T13" fmla="*/ 2147483647 h 75"/>
                    <a:gd name="T14" fmla="*/ 2147483647 w 34"/>
                    <a:gd name="T15" fmla="*/ 2147483647 h 75"/>
                    <a:gd name="T16" fmla="*/ 2147483647 w 34"/>
                    <a:gd name="T17" fmla="*/ 2147483647 h 75"/>
                    <a:gd name="T18" fmla="*/ 2147483647 w 34"/>
                    <a:gd name="T19" fmla="*/ 2147483647 h 75"/>
                    <a:gd name="T20" fmla="*/ 2147483647 w 34"/>
                    <a:gd name="T21" fmla="*/ 2147483647 h 75"/>
                    <a:gd name="T22" fmla="*/ 2147483647 w 34"/>
                    <a:gd name="T23" fmla="*/ 2147483647 h 75"/>
                    <a:gd name="T24" fmla="*/ 2147483647 w 34"/>
                    <a:gd name="T25" fmla="*/ 2147483647 h 75"/>
                    <a:gd name="T26" fmla="*/ 2147483647 w 34"/>
                    <a:gd name="T27" fmla="*/ 2147483647 h 75"/>
                    <a:gd name="T28" fmla="*/ 2147483647 w 34"/>
                    <a:gd name="T29" fmla="*/ 2147483647 h 75"/>
                    <a:gd name="T30" fmla="*/ 2147483647 w 34"/>
                    <a:gd name="T31" fmla="*/ 2147483647 h 75"/>
                    <a:gd name="T32" fmla="*/ 2147483647 w 34"/>
                    <a:gd name="T33" fmla="*/ 2147483647 h 75"/>
                    <a:gd name="T34" fmla="*/ 2147483647 w 34"/>
                    <a:gd name="T35" fmla="*/ 2147483647 h 75"/>
                    <a:gd name="T36" fmla="*/ 2147483647 w 34"/>
                    <a:gd name="T37" fmla="*/ 2147483647 h 75"/>
                    <a:gd name="T38" fmla="*/ 2147483647 w 34"/>
                    <a:gd name="T39" fmla="*/ 2147483647 h 75"/>
                    <a:gd name="T40" fmla="*/ 2147483647 w 34"/>
                    <a:gd name="T41" fmla="*/ 2147483647 h 75"/>
                    <a:gd name="T42" fmla="*/ 2147483647 w 34"/>
                    <a:gd name="T43" fmla="*/ 0 h 75"/>
                    <a:gd name="T44" fmla="*/ 2147483647 w 34"/>
                    <a:gd name="T45" fmla="*/ 2147483647 h 75"/>
                    <a:gd name="T46" fmla="*/ 2147483647 w 34"/>
                    <a:gd name="T47" fmla="*/ 2147483647 h 75"/>
                    <a:gd name="T48" fmla="*/ 2147483647 w 34"/>
                    <a:gd name="T49" fmla="*/ 2147483647 h 75"/>
                    <a:gd name="T50" fmla="*/ 2147483647 w 34"/>
                    <a:gd name="T51" fmla="*/ 2147483647 h 75"/>
                    <a:gd name="T52" fmla="*/ 2147483647 w 34"/>
                    <a:gd name="T53" fmla="*/ 2147483647 h 75"/>
                    <a:gd name="T54" fmla="*/ 2147483647 w 34"/>
                    <a:gd name="T55" fmla="*/ 2147483647 h 75"/>
                    <a:gd name="T56" fmla="*/ 2147483647 w 34"/>
                    <a:gd name="T57" fmla="*/ 2147483647 h 75"/>
                    <a:gd name="T58" fmla="*/ 2147483647 w 34"/>
                    <a:gd name="T59" fmla="*/ 2147483647 h 75"/>
                    <a:gd name="T60" fmla="*/ 2147483647 w 34"/>
                    <a:gd name="T61" fmla="*/ 2147483647 h 75"/>
                    <a:gd name="T62" fmla="*/ 2147483647 w 34"/>
                    <a:gd name="T63" fmla="*/ 2147483647 h 75"/>
                    <a:gd name="T64" fmla="*/ 0 w 34"/>
                    <a:gd name="T65" fmla="*/ 2147483647 h 75"/>
                    <a:gd name="T66" fmla="*/ 2147483647 w 34"/>
                    <a:gd name="T67" fmla="*/ 2147483647 h 75"/>
                    <a:gd name="T68" fmla="*/ 2147483647 w 34"/>
                    <a:gd name="T69" fmla="*/ 2147483647 h 75"/>
                    <a:gd name="T70" fmla="*/ 2147483647 w 34"/>
                    <a:gd name="T71" fmla="*/ 2147483647 h 75"/>
                    <a:gd name="T72" fmla="*/ 2147483647 w 34"/>
                    <a:gd name="T73" fmla="*/ 2147483647 h 75"/>
                    <a:gd name="T74" fmla="*/ 2147483647 w 34"/>
                    <a:gd name="T75" fmla="*/ 2147483647 h 75"/>
                    <a:gd name="T76" fmla="*/ 2147483647 w 34"/>
                    <a:gd name="T77" fmla="*/ 2147483647 h 75"/>
                    <a:gd name="T78" fmla="*/ 2147483647 w 34"/>
                    <a:gd name="T79" fmla="*/ 2147483647 h 75"/>
                    <a:gd name="T80" fmla="*/ 2147483647 w 34"/>
                    <a:gd name="T81" fmla="*/ 2147483647 h 75"/>
                    <a:gd name="T82" fmla="*/ 2147483647 w 34"/>
                    <a:gd name="T83" fmla="*/ 2147483647 h 75"/>
                    <a:gd name="T84" fmla="*/ 2147483647 w 34"/>
                    <a:gd name="T85" fmla="*/ 2147483647 h 75"/>
                    <a:gd name="T86" fmla="*/ 2147483647 w 34"/>
                    <a:gd name="T87" fmla="*/ 2147483647 h 75"/>
                    <a:gd name="T88" fmla="*/ 2147483647 w 34"/>
                    <a:gd name="T89" fmla="*/ 2147483647 h 75"/>
                    <a:gd name="T90" fmla="*/ 2147483647 w 34"/>
                    <a:gd name="T91" fmla="*/ 2147483647 h 75"/>
                    <a:gd name="T92" fmla="*/ 2147483647 w 34"/>
                    <a:gd name="T93" fmla="*/ 2147483647 h 75"/>
                    <a:gd name="T94" fmla="*/ 2147483647 w 34"/>
                    <a:gd name="T95" fmla="*/ 2147483647 h 75"/>
                    <a:gd name="T96" fmla="*/ 2147483647 w 34"/>
                    <a:gd name="T97" fmla="*/ 2147483647 h 75"/>
                    <a:gd name="T98" fmla="*/ 2147483647 w 34"/>
                    <a:gd name="T99" fmla="*/ 2147483647 h 75"/>
                    <a:gd name="T100" fmla="*/ 2147483647 w 34"/>
                    <a:gd name="T101" fmla="*/ 2147483647 h 75"/>
                    <a:gd name="T102" fmla="*/ 2147483647 w 34"/>
                    <a:gd name="T103" fmla="*/ 2147483647 h 75"/>
                    <a:gd name="T104" fmla="*/ 2147483647 w 34"/>
                    <a:gd name="T105" fmla="*/ 2147483647 h 75"/>
                    <a:gd name="T106" fmla="*/ 2147483647 w 34"/>
                    <a:gd name="T107" fmla="*/ 2147483647 h 75"/>
                    <a:gd name="T108" fmla="*/ 2147483647 w 34"/>
                    <a:gd name="T109" fmla="*/ 2147483647 h 75"/>
                    <a:gd name="T110" fmla="*/ 2147483647 w 34"/>
                    <a:gd name="T111" fmla="*/ 2147483647 h 75"/>
                    <a:gd name="T112" fmla="*/ 2147483647 w 34"/>
                    <a:gd name="T113" fmla="*/ 2147483647 h 75"/>
                    <a:gd name="T114" fmla="*/ 2147483647 w 34"/>
                    <a:gd name="T115" fmla="*/ 2147483647 h 7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34" h="75">
                      <a:moveTo>
                        <a:pt x="34" y="55"/>
                      </a:moveTo>
                      <a:cubicBezTo>
                        <a:pt x="32" y="54"/>
                        <a:pt x="32" y="54"/>
                        <a:pt x="32" y="54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1" y="47"/>
                        <a:pt x="30" y="46"/>
                        <a:pt x="30" y="45"/>
                      </a:cubicBezTo>
                      <a:cubicBezTo>
                        <a:pt x="29" y="45"/>
                        <a:pt x="30" y="43"/>
                        <a:pt x="30" y="43"/>
                      </a:cubicBezTo>
                      <a:cubicBezTo>
                        <a:pt x="29" y="42"/>
                        <a:pt x="29" y="42"/>
                        <a:pt x="29" y="42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1" y="58"/>
                        <a:pt x="1" y="58"/>
                        <a:pt x="1" y="58"/>
                      </a:cubicBezTo>
                      <a:cubicBezTo>
                        <a:pt x="2" y="66"/>
                        <a:pt x="2" y="66"/>
                        <a:pt x="2" y="66"/>
                      </a:cubicBezTo>
                      <a:cubicBezTo>
                        <a:pt x="3" y="71"/>
                        <a:pt x="3" y="71"/>
                        <a:pt x="3" y="71"/>
                      </a:cubicBezTo>
                      <a:cubicBezTo>
                        <a:pt x="5" y="73"/>
                        <a:pt x="5" y="73"/>
                        <a:pt x="5" y="73"/>
                      </a:cubicBezTo>
                      <a:cubicBezTo>
                        <a:pt x="7" y="75"/>
                        <a:pt x="7" y="75"/>
                        <a:pt x="7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34" y="58"/>
                        <a:pt x="34" y="58"/>
                        <a:pt x="34" y="58"/>
                      </a:cubicBezTo>
                      <a:lnTo>
                        <a:pt x="34" y="5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7" name="Freeform 335"/>
                <p:cNvSpPr>
                  <a:spLocks/>
                </p:cNvSpPr>
                <p:nvPr/>
              </p:nvSpPr>
              <p:spPr bwMode="auto">
                <a:xfrm>
                  <a:off x="5287963" y="3135313"/>
                  <a:ext cx="15875" cy="7937"/>
                </a:xfrm>
                <a:custGeom>
                  <a:avLst/>
                  <a:gdLst>
                    <a:gd name="T0" fmla="*/ 2147483647 w 12"/>
                    <a:gd name="T1" fmla="*/ 2147483647 h 6"/>
                    <a:gd name="T2" fmla="*/ 0 w 12"/>
                    <a:gd name="T3" fmla="*/ 0 h 6"/>
                    <a:gd name="T4" fmla="*/ 0 w 12"/>
                    <a:gd name="T5" fmla="*/ 2147483647 h 6"/>
                    <a:gd name="T6" fmla="*/ 2147483647 w 12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8" name="Freeform 336"/>
                <p:cNvSpPr>
                  <a:spLocks/>
                </p:cNvSpPr>
                <p:nvPr/>
              </p:nvSpPr>
              <p:spPr bwMode="auto">
                <a:xfrm>
                  <a:off x="5186363" y="1549400"/>
                  <a:ext cx="3792537" cy="2030413"/>
                </a:xfrm>
                <a:custGeom>
                  <a:avLst/>
                  <a:gdLst>
                    <a:gd name="T0" fmla="*/ 2147483647 w 483"/>
                    <a:gd name="T1" fmla="*/ 2147483647 h 260"/>
                    <a:gd name="T2" fmla="*/ 2147483647 w 483"/>
                    <a:gd name="T3" fmla="*/ 2147483647 h 260"/>
                    <a:gd name="T4" fmla="*/ 2147483647 w 483"/>
                    <a:gd name="T5" fmla="*/ 2147483647 h 260"/>
                    <a:gd name="T6" fmla="*/ 2147483647 w 483"/>
                    <a:gd name="T7" fmla="*/ 2147483647 h 260"/>
                    <a:gd name="T8" fmla="*/ 2147483647 w 483"/>
                    <a:gd name="T9" fmla="*/ 2147483647 h 260"/>
                    <a:gd name="T10" fmla="*/ 2147483647 w 483"/>
                    <a:gd name="T11" fmla="*/ 2147483647 h 260"/>
                    <a:gd name="T12" fmla="*/ 2147483647 w 483"/>
                    <a:gd name="T13" fmla="*/ 2147483647 h 260"/>
                    <a:gd name="T14" fmla="*/ 2147483647 w 483"/>
                    <a:gd name="T15" fmla="*/ 2147483647 h 260"/>
                    <a:gd name="T16" fmla="*/ 2147483647 w 483"/>
                    <a:gd name="T17" fmla="*/ 2147483647 h 260"/>
                    <a:gd name="T18" fmla="*/ 2147483647 w 483"/>
                    <a:gd name="T19" fmla="*/ 2147483647 h 260"/>
                    <a:gd name="T20" fmla="*/ 2147483647 w 483"/>
                    <a:gd name="T21" fmla="*/ 2147483647 h 260"/>
                    <a:gd name="T22" fmla="*/ 2147483647 w 483"/>
                    <a:gd name="T23" fmla="*/ 2147483647 h 260"/>
                    <a:gd name="T24" fmla="*/ 2147483647 w 483"/>
                    <a:gd name="T25" fmla="*/ 2147483647 h 260"/>
                    <a:gd name="T26" fmla="*/ 2147483647 w 483"/>
                    <a:gd name="T27" fmla="*/ 2147483647 h 260"/>
                    <a:gd name="T28" fmla="*/ 2147483647 w 483"/>
                    <a:gd name="T29" fmla="*/ 2147483647 h 260"/>
                    <a:gd name="T30" fmla="*/ 2147483647 w 483"/>
                    <a:gd name="T31" fmla="*/ 2147483647 h 260"/>
                    <a:gd name="T32" fmla="*/ 2147483647 w 483"/>
                    <a:gd name="T33" fmla="*/ 2147483647 h 260"/>
                    <a:gd name="T34" fmla="*/ 2147483647 w 483"/>
                    <a:gd name="T35" fmla="*/ 2147483647 h 260"/>
                    <a:gd name="T36" fmla="*/ 2147483647 w 483"/>
                    <a:gd name="T37" fmla="*/ 2147483647 h 260"/>
                    <a:gd name="T38" fmla="*/ 2147483647 w 483"/>
                    <a:gd name="T39" fmla="*/ 2147483647 h 260"/>
                    <a:gd name="T40" fmla="*/ 2147483647 w 483"/>
                    <a:gd name="T41" fmla="*/ 2147483647 h 260"/>
                    <a:gd name="T42" fmla="*/ 2147483647 w 483"/>
                    <a:gd name="T43" fmla="*/ 2147483647 h 260"/>
                    <a:gd name="T44" fmla="*/ 2147483647 w 483"/>
                    <a:gd name="T45" fmla="*/ 2147483647 h 260"/>
                    <a:gd name="T46" fmla="*/ 2147483647 w 483"/>
                    <a:gd name="T47" fmla="*/ 2147483647 h 260"/>
                    <a:gd name="T48" fmla="*/ 2147483647 w 483"/>
                    <a:gd name="T49" fmla="*/ 2147483647 h 260"/>
                    <a:gd name="T50" fmla="*/ 2147483647 w 483"/>
                    <a:gd name="T51" fmla="*/ 2147483647 h 260"/>
                    <a:gd name="T52" fmla="*/ 2147483647 w 483"/>
                    <a:gd name="T53" fmla="*/ 2147483647 h 260"/>
                    <a:gd name="T54" fmla="*/ 2147483647 w 483"/>
                    <a:gd name="T55" fmla="*/ 2147483647 h 260"/>
                    <a:gd name="T56" fmla="*/ 2147483647 w 483"/>
                    <a:gd name="T57" fmla="*/ 2147483647 h 260"/>
                    <a:gd name="T58" fmla="*/ 2147483647 w 483"/>
                    <a:gd name="T59" fmla="*/ 2147483647 h 260"/>
                    <a:gd name="T60" fmla="*/ 2147483647 w 483"/>
                    <a:gd name="T61" fmla="*/ 2147483647 h 260"/>
                    <a:gd name="T62" fmla="*/ 2147483647 w 483"/>
                    <a:gd name="T63" fmla="*/ 2147483647 h 260"/>
                    <a:gd name="T64" fmla="*/ 2147483647 w 483"/>
                    <a:gd name="T65" fmla="*/ 2147483647 h 260"/>
                    <a:gd name="T66" fmla="*/ 2147483647 w 483"/>
                    <a:gd name="T67" fmla="*/ 2147483647 h 260"/>
                    <a:gd name="T68" fmla="*/ 2147483647 w 483"/>
                    <a:gd name="T69" fmla="*/ 2147483647 h 260"/>
                    <a:gd name="T70" fmla="*/ 2147483647 w 483"/>
                    <a:gd name="T71" fmla="*/ 2147483647 h 260"/>
                    <a:gd name="T72" fmla="*/ 2147483647 w 483"/>
                    <a:gd name="T73" fmla="*/ 2147483647 h 260"/>
                    <a:gd name="T74" fmla="*/ 2147483647 w 483"/>
                    <a:gd name="T75" fmla="*/ 2147483647 h 260"/>
                    <a:gd name="T76" fmla="*/ 2147483647 w 483"/>
                    <a:gd name="T77" fmla="*/ 2147483647 h 260"/>
                    <a:gd name="T78" fmla="*/ 2147483647 w 483"/>
                    <a:gd name="T79" fmla="*/ 2147483647 h 260"/>
                    <a:gd name="T80" fmla="*/ 2147483647 w 483"/>
                    <a:gd name="T81" fmla="*/ 2147483647 h 260"/>
                    <a:gd name="T82" fmla="*/ 2147483647 w 483"/>
                    <a:gd name="T83" fmla="*/ 2147483647 h 260"/>
                    <a:gd name="T84" fmla="*/ 2147483647 w 483"/>
                    <a:gd name="T85" fmla="*/ 2147483647 h 260"/>
                    <a:gd name="T86" fmla="*/ 2147483647 w 483"/>
                    <a:gd name="T87" fmla="*/ 2147483647 h 260"/>
                    <a:gd name="T88" fmla="*/ 2147483647 w 483"/>
                    <a:gd name="T89" fmla="*/ 2147483647 h 260"/>
                    <a:gd name="T90" fmla="*/ 2147483647 w 483"/>
                    <a:gd name="T91" fmla="*/ 2147483647 h 260"/>
                    <a:gd name="T92" fmla="*/ 2147483647 w 483"/>
                    <a:gd name="T93" fmla="*/ 2147483647 h 260"/>
                    <a:gd name="T94" fmla="*/ 2147483647 w 483"/>
                    <a:gd name="T95" fmla="*/ 2147483647 h 260"/>
                    <a:gd name="T96" fmla="*/ 2147483647 w 483"/>
                    <a:gd name="T97" fmla="*/ 2147483647 h 260"/>
                    <a:gd name="T98" fmla="*/ 2147483647 w 483"/>
                    <a:gd name="T99" fmla="*/ 2147483647 h 260"/>
                    <a:gd name="T100" fmla="*/ 2147483647 w 483"/>
                    <a:gd name="T101" fmla="*/ 2147483647 h 260"/>
                    <a:gd name="T102" fmla="*/ 2147483647 w 483"/>
                    <a:gd name="T103" fmla="*/ 2147483647 h 260"/>
                    <a:gd name="T104" fmla="*/ 2147483647 w 483"/>
                    <a:gd name="T105" fmla="*/ 2147483647 h 260"/>
                    <a:gd name="T106" fmla="*/ 2147483647 w 483"/>
                    <a:gd name="T107" fmla="*/ 2147483647 h 260"/>
                    <a:gd name="T108" fmla="*/ 2147483647 w 483"/>
                    <a:gd name="T109" fmla="*/ 2147483647 h 260"/>
                    <a:gd name="T110" fmla="*/ 2147483647 w 483"/>
                    <a:gd name="T111" fmla="*/ 2147483647 h 260"/>
                    <a:gd name="T112" fmla="*/ 2147483647 w 483"/>
                    <a:gd name="T113" fmla="*/ 2147483647 h 260"/>
                    <a:gd name="T114" fmla="*/ 2147483647 w 483"/>
                    <a:gd name="T115" fmla="*/ 2147483647 h 260"/>
                    <a:gd name="T116" fmla="*/ 2147483647 w 483"/>
                    <a:gd name="T117" fmla="*/ 2147483647 h 260"/>
                    <a:gd name="T118" fmla="*/ 2147483647 w 483"/>
                    <a:gd name="T119" fmla="*/ 2147483647 h 260"/>
                    <a:gd name="T120" fmla="*/ 2147483647 w 483"/>
                    <a:gd name="T121" fmla="*/ 2147483647 h 260"/>
                    <a:gd name="T122" fmla="*/ 2147483647 w 483"/>
                    <a:gd name="T123" fmla="*/ 2147483647 h 2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483" h="260">
                      <a:moveTo>
                        <a:pt x="482" y="127"/>
                      </a:moveTo>
                      <a:cubicBezTo>
                        <a:pt x="483" y="96"/>
                        <a:pt x="483" y="96"/>
                        <a:pt x="483" y="96"/>
                      </a:cubicBezTo>
                      <a:cubicBezTo>
                        <a:pt x="480" y="95"/>
                        <a:pt x="480" y="95"/>
                        <a:pt x="480" y="95"/>
                      </a:cubicBezTo>
                      <a:cubicBezTo>
                        <a:pt x="478" y="94"/>
                        <a:pt x="478" y="94"/>
                        <a:pt x="478" y="94"/>
                      </a:cubicBezTo>
                      <a:cubicBezTo>
                        <a:pt x="478" y="94"/>
                        <a:pt x="474" y="90"/>
                        <a:pt x="474" y="90"/>
                      </a:cubicBezTo>
                      <a:cubicBezTo>
                        <a:pt x="473" y="89"/>
                        <a:pt x="470" y="89"/>
                        <a:pt x="470" y="89"/>
                      </a:cubicBezTo>
                      <a:cubicBezTo>
                        <a:pt x="463" y="88"/>
                        <a:pt x="463" y="88"/>
                        <a:pt x="463" y="88"/>
                      </a:cubicBezTo>
                      <a:cubicBezTo>
                        <a:pt x="459" y="87"/>
                        <a:pt x="459" y="87"/>
                        <a:pt x="459" y="87"/>
                      </a:cubicBezTo>
                      <a:cubicBezTo>
                        <a:pt x="456" y="87"/>
                        <a:pt x="456" y="87"/>
                        <a:pt x="456" y="87"/>
                      </a:cubicBezTo>
                      <a:cubicBezTo>
                        <a:pt x="454" y="87"/>
                        <a:pt x="454" y="87"/>
                        <a:pt x="454" y="87"/>
                      </a:cubicBezTo>
                      <a:cubicBezTo>
                        <a:pt x="455" y="95"/>
                        <a:pt x="455" y="95"/>
                        <a:pt x="455" y="95"/>
                      </a:cubicBezTo>
                      <a:cubicBezTo>
                        <a:pt x="455" y="95"/>
                        <a:pt x="451" y="97"/>
                        <a:pt x="451" y="97"/>
                      </a:cubicBezTo>
                      <a:cubicBezTo>
                        <a:pt x="450" y="97"/>
                        <a:pt x="448" y="94"/>
                        <a:pt x="448" y="94"/>
                      </a:cubicBezTo>
                      <a:cubicBezTo>
                        <a:pt x="445" y="91"/>
                        <a:pt x="445" y="91"/>
                        <a:pt x="445" y="91"/>
                      </a:cubicBezTo>
                      <a:cubicBezTo>
                        <a:pt x="445" y="89"/>
                        <a:pt x="445" y="89"/>
                        <a:pt x="445" y="89"/>
                      </a:cubicBezTo>
                      <a:cubicBezTo>
                        <a:pt x="440" y="89"/>
                        <a:pt x="440" y="89"/>
                        <a:pt x="440" y="89"/>
                      </a:cubicBezTo>
                      <a:cubicBezTo>
                        <a:pt x="437" y="90"/>
                        <a:pt x="437" y="90"/>
                        <a:pt x="437" y="90"/>
                      </a:cubicBezTo>
                      <a:cubicBezTo>
                        <a:pt x="431" y="89"/>
                        <a:pt x="431" y="89"/>
                        <a:pt x="431" y="89"/>
                      </a:cubicBezTo>
                      <a:cubicBezTo>
                        <a:pt x="426" y="89"/>
                        <a:pt x="426" y="89"/>
                        <a:pt x="426" y="89"/>
                      </a:cubicBezTo>
                      <a:cubicBezTo>
                        <a:pt x="423" y="90"/>
                        <a:pt x="423" y="90"/>
                        <a:pt x="423" y="90"/>
                      </a:cubicBezTo>
                      <a:cubicBezTo>
                        <a:pt x="419" y="87"/>
                        <a:pt x="419" y="87"/>
                        <a:pt x="419" y="87"/>
                      </a:cubicBezTo>
                      <a:cubicBezTo>
                        <a:pt x="419" y="80"/>
                        <a:pt x="419" y="80"/>
                        <a:pt x="419" y="80"/>
                      </a:cubicBezTo>
                      <a:cubicBezTo>
                        <a:pt x="413" y="77"/>
                        <a:pt x="413" y="77"/>
                        <a:pt x="413" y="77"/>
                      </a:cubicBezTo>
                      <a:cubicBezTo>
                        <a:pt x="403" y="77"/>
                        <a:pt x="403" y="77"/>
                        <a:pt x="403" y="77"/>
                      </a:cubicBezTo>
                      <a:cubicBezTo>
                        <a:pt x="394" y="77"/>
                        <a:pt x="394" y="77"/>
                        <a:pt x="394" y="77"/>
                      </a:cubicBezTo>
                      <a:cubicBezTo>
                        <a:pt x="393" y="75"/>
                        <a:pt x="393" y="75"/>
                        <a:pt x="393" y="75"/>
                      </a:cubicBezTo>
                      <a:cubicBezTo>
                        <a:pt x="392" y="72"/>
                        <a:pt x="392" y="72"/>
                        <a:pt x="392" y="72"/>
                      </a:cubicBezTo>
                      <a:cubicBezTo>
                        <a:pt x="386" y="69"/>
                        <a:pt x="386" y="69"/>
                        <a:pt x="386" y="69"/>
                      </a:cubicBezTo>
                      <a:cubicBezTo>
                        <a:pt x="386" y="64"/>
                        <a:pt x="386" y="64"/>
                        <a:pt x="386" y="64"/>
                      </a:cubicBezTo>
                      <a:cubicBezTo>
                        <a:pt x="362" y="59"/>
                        <a:pt x="362" y="59"/>
                        <a:pt x="362" y="59"/>
                      </a:cubicBezTo>
                      <a:cubicBezTo>
                        <a:pt x="361" y="61"/>
                        <a:pt x="361" y="61"/>
                        <a:pt x="361" y="61"/>
                      </a:cubicBezTo>
                      <a:cubicBezTo>
                        <a:pt x="356" y="65"/>
                        <a:pt x="356" y="65"/>
                        <a:pt x="356" y="65"/>
                      </a:cubicBezTo>
                      <a:cubicBezTo>
                        <a:pt x="357" y="71"/>
                        <a:pt x="357" y="71"/>
                        <a:pt x="357" y="71"/>
                      </a:cubicBezTo>
                      <a:cubicBezTo>
                        <a:pt x="351" y="73"/>
                        <a:pt x="351" y="73"/>
                        <a:pt x="351" y="73"/>
                      </a:cubicBezTo>
                      <a:cubicBezTo>
                        <a:pt x="347" y="72"/>
                        <a:pt x="347" y="72"/>
                        <a:pt x="347" y="72"/>
                      </a:cubicBezTo>
                      <a:cubicBezTo>
                        <a:pt x="342" y="70"/>
                        <a:pt x="342" y="70"/>
                        <a:pt x="342" y="70"/>
                      </a:cubicBezTo>
                      <a:cubicBezTo>
                        <a:pt x="340" y="72"/>
                        <a:pt x="340" y="72"/>
                        <a:pt x="340" y="72"/>
                      </a:cubicBezTo>
                      <a:cubicBezTo>
                        <a:pt x="336" y="71"/>
                        <a:pt x="336" y="71"/>
                        <a:pt x="336" y="71"/>
                      </a:cubicBezTo>
                      <a:cubicBezTo>
                        <a:pt x="332" y="68"/>
                        <a:pt x="332" y="68"/>
                        <a:pt x="332" y="68"/>
                      </a:cubicBezTo>
                      <a:cubicBezTo>
                        <a:pt x="331" y="74"/>
                        <a:pt x="331" y="74"/>
                        <a:pt x="331" y="74"/>
                      </a:cubicBezTo>
                      <a:cubicBezTo>
                        <a:pt x="328" y="78"/>
                        <a:pt x="328" y="78"/>
                        <a:pt x="328" y="78"/>
                      </a:cubicBezTo>
                      <a:cubicBezTo>
                        <a:pt x="323" y="73"/>
                        <a:pt x="323" y="73"/>
                        <a:pt x="323" y="73"/>
                      </a:cubicBezTo>
                      <a:cubicBezTo>
                        <a:pt x="320" y="67"/>
                        <a:pt x="320" y="67"/>
                        <a:pt x="320" y="67"/>
                      </a:cubicBezTo>
                      <a:cubicBezTo>
                        <a:pt x="323" y="60"/>
                        <a:pt x="323" y="60"/>
                        <a:pt x="323" y="60"/>
                      </a:cubicBezTo>
                      <a:cubicBezTo>
                        <a:pt x="323" y="57"/>
                        <a:pt x="323" y="57"/>
                        <a:pt x="323" y="57"/>
                      </a:cubicBezTo>
                      <a:cubicBezTo>
                        <a:pt x="320" y="52"/>
                        <a:pt x="320" y="52"/>
                        <a:pt x="320" y="52"/>
                      </a:cubicBezTo>
                      <a:cubicBezTo>
                        <a:pt x="316" y="51"/>
                        <a:pt x="316" y="51"/>
                        <a:pt x="316" y="51"/>
                      </a:cubicBezTo>
                      <a:cubicBezTo>
                        <a:pt x="312" y="51"/>
                        <a:pt x="312" y="51"/>
                        <a:pt x="312" y="51"/>
                      </a:cubicBezTo>
                      <a:cubicBezTo>
                        <a:pt x="310" y="49"/>
                        <a:pt x="310" y="49"/>
                        <a:pt x="310" y="49"/>
                      </a:cubicBezTo>
                      <a:cubicBezTo>
                        <a:pt x="306" y="46"/>
                        <a:pt x="306" y="46"/>
                        <a:pt x="306" y="46"/>
                      </a:cubicBezTo>
                      <a:cubicBezTo>
                        <a:pt x="303" y="50"/>
                        <a:pt x="303" y="50"/>
                        <a:pt x="303" y="50"/>
                      </a:cubicBezTo>
                      <a:cubicBezTo>
                        <a:pt x="301" y="55"/>
                        <a:pt x="301" y="55"/>
                        <a:pt x="301" y="55"/>
                      </a:cubicBezTo>
                      <a:cubicBezTo>
                        <a:pt x="292" y="55"/>
                        <a:pt x="292" y="55"/>
                        <a:pt x="292" y="55"/>
                      </a:cubicBezTo>
                      <a:cubicBezTo>
                        <a:pt x="287" y="53"/>
                        <a:pt x="287" y="53"/>
                        <a:pt x="287" y="53"/>
                      </a:cubicBezTo>
                      <a:cubicBezTo>
                        <a:pt x="286" y="49"/>
                        <a:pt x="286" y="49"/>
                        <a:pt x="286" y="49"/>
                      </a:cubicBezTo>
                      <a:cubicBezTo>
                        <a:pt x="277" y="49"/>
                        <a:pt x="277" y="49"/>
                        <a:pt x="277" y="49"/>
                      </a:cubicBezTo>
                      <a:cubicBezTo>
                        <a:pt x="272" y="52"/>
                        <a:pt x="272" y="52"/>
                        <a:pt x="272" y="52"/>
                      </a:cubicBezTo>
                      <a:cubicBezTo>
                        <a:pt x="271" y="49"/>
                        <a:pt x="271" y="49"/>
                        <a:pt x="271" y="49"/>
                      </a:cubicBezTo>
                      <a:cubicBezTo>
                        <a:pt x="268" y="45"/>
                        <a:pt x="268" y="45"/>
                        <a:pt x="268" y="45"/>
                      </a:cubicBezTo>
                      <a:cubicBezTo>
                        <a:pt x="264" y="44"/>
                        <a:pt x="264" y="44"/>
                        <a:pt x="264" y="44"/>
                      </a:cubicBezTo>
                      <a:cubicBezTo>
                        <a:pt x="259" y="49"/>
                        <a:pt x="259" y="49"/>
                        <a:pt x="259" y="49"/>
                      </a:cubicBezTo>
                      <a:cubicBezTo>
                        <a:pt x="253" y="52"/>
                        <a:pt x="253" y="52"/>
                        <a:pt x="253" y="52"/>
                      </a:cubicBezTo>
                      <a:cubicBezTo>
                        <a:pt x="247" y="57"/>
                        <a:pt x="247" y="57"/>
                        <a:pt x="247" y="57"/>
                      </a:cubicBezTo>
                      <a:cubicBezTo>
                        <a:pt x="251" y="51"/>
                        <a:pt x="251" y="51"/>
                        <a:pt x="251" y="51"/>
                      </a:cubicBezTo>
                      <a:cubicBezTo>
                        <a:pt x="255" y="48"/>
                        <a:pt x="255" y="48"/>
                        <a:pt x="255" y="48"/>
                      </a:cubicBezTo>
                      <a:cubicBezTo>
                        <a:pt x="262" y="39"/>
                        <a:pt x="262" y="39"/>
                        <a:pt x="262" y="39"/>
                      </a:cubicBezTo>
                      <a:cubicBezTo>
                        <a:pt x="266" y="35"/>
                        <a:pt x="266" y="35"/>
                        <a:pt x="266" y="35"/>
                      </a:cubicBezTo>
                      <a:cubicBezTo>
                        <a:pt x="270" y="29"/>
                        <a:pt x="270" y="29"/>
                        <a:pt x="270" y="29"/>
                      </a:cubicBezTo>
                      <a:cubicBezTo>
                        <a:pt x="268" y="19"/>
                        <a:pt x="268" y="19"/>
                        <a:pt x="268" y="19"/>
                      </a:cubicBezTo>
                      <a:cubicBezTo>
                        <a:pt x="260" y="12"/>
                        <a:pt x="260" y="12"/>
                        <a:pt x="260" y="12"/>
                      </a:cubicBezTo>
                      <a:cubicBezTo>
                        <a:pt x="254" y="11"/>
                        <a:pt x="254" y="11"/>
                        <a:pt x="254" y="11"/>
                      </a:cubicBezTo>
                      <a:cubicBezTo>
                        <a:pt x="254" y="8"/>
                        <a:pt x="254" y="8"/>
                        <a:pt x="254" y="8"/>
                      </a:cubicBezTo>
                      <a:cubicBezTo>
                        <a:pt x="249" y="1"/>
                        <a:pt x="249" y="1"/>
                        <a:pt x="249" y="1"/>
                      </a:cubicBezTo>
                      <a:cubicBezTo>
                        <a:pt x="249" y="1"/>
                        <a:pt x="242" y="0"/>
                        <a:pt x="241" y="0"/>
                      </a:cubicBezTo>
                      <a:cubicBezTo>
                        <a:pt x="241" y="1"/>
                        <a:pt x="233" y="9"/>
                        <a:pt x="233" y="9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22" y="22"/>
                        <a:pt x="222" y="22"/>
                        <a:pt x="222" y="22"/>
                      </a:cubicBezTo>
                      <a:cubicBezTo>
                        <a:pt x="216" y="19"/>
                        <a:pt x="216" y="19"/>
                        <a:pt x="216" y="19"/>
                      </a:cubicBezTo>
                      <a:cubicBezTo>
                        <a:pt x="206" y="23"/>
                        <a:pt x="206" y="23"/>
                        <a:pt x="206" y="23"/>
                      </a:cubicBezTo>
                      <a:cubicBezTo>
                        <a:pt x="195" y="29"/>
                        <a:pt x="195" y="29"/>
                        <a:pt x="195" y="29"/>
                      </a:cubicBezTo>
                      <a:cubicBezTo>
                        <a:pt x="190" y="35"/>
                        <a:pt x="190" y="35"/>
                        <a:pt x="190" y="35"/>
                      </a:cubicBezTo>
                      <a:cubicBezTo>
                        <a:pt x="190" y="35"/>
                        <a:pt x="189" y="46"/>
                        <a:pt x="188" y="46"/>
                      </a:cubicBezTo>
                      <a:cubicBezTo>
                        <a:pt x="187" y="46"/>
                        <a:pt x="172" y="50"/>
                        <a:pt x="172" y="50"/>
                      </a:cubicBezTo>
                      <a:cubicBezTo>
                        <a:pt x="169" y="54"/>
                        <a:pt x="169" y="54"/>
                        <a:pt x="169" y="54"/>
                      </a:cubicBezTo>
                      <a:cubicBezTo>
                        <a:pt x="169" y="54"/>
                        <a:pt x="171" y="63"/>
                        <a:pt x="170" y="64"/>
                      </a:cubicBezTo>
                      <a:cubicBezTo>
                        <a:pt x="170" y="64"/>
                        <a:pt x="167" y="63"/>
                        <a:pt x="167" y="63"/>
                      </a:cubicBezTo>
                      <a:cubicBezTo>
                        <a:pt x="162" y="61"/>
                        <a:pt x="162" y="61"/>
                        <a:pt x="162" y="61"/>
                      </a:cubicBezTo>
                      <a:cubicBezTo>
                        <a:pt x="162" y="61"/>
                        <a:pt x="160" y="65"/>
                        <a:pt x="158" y="66"/>
                      </a:cubicBezTo>
                      <a:cubicBezTo>
                        <a:pt x="155" y="67"/>
                        <a:pt x="155" y="62"/>
                        <a:pt x="155" y="62"/>
                      </a:cubicBezTo>
                      <a:cubicBezTo>
                        <a:pt x="152" y="59"/>
                        <a:pt x="152" y="59"/>
                        <a:pt x="152" y="59"/>
                      </a:cubicBezTo>
                      <a:cubicBezTo>
                        <a:pt x="150" y="59"/>
                        <a:pt x="150" y="59"/>
                        <a:pt x="150" y="59"/>
                      </a:cubicBezTo>
                      <a:cubicBezTo>
                        <a:pt x="148" y="65"/>
                        <a:pt x="148" y="65"/>
                        <a:pt x="148" y="65"/>
                      </a:cubicBezTo>
                      <a:cubicBezTo>
                        <a:pt x="148" y="65"/>
                        <a:pt x="148" y="70"/>
                        <a:pt x="148" y="70"/>
                      </a:cubicBezTo>
                      <a:cubicBezTo>
                        <a:pt x="149" y="71"/>
                        <a:pt x="148" y="79"/>
                        <a:pt x="148" y="79"/>
                      </a:cubicBezTo>
                      <a:cubicBezTo>
                        <a:pt x="145" y="80"/>
                        <a:pt x="145" y="80"/>
                        <a:pt x="145" y="80"/>
                      </a:cubicBezTo>
                      <a:cubicBezTo>
                        <a:pt x="143" y="76"/>
                        <a:pt x="143" y="76"/>
                        <a:pt x="143" y="76"/>
                      </a:cubicBezTo>
                      <a:cubicBezTo>
                        <a:pt x="145" y="68"/>
                        <a:pt x="145" y="68"/>
                        <a:pt x="145" y="68"/>
                      </a:cubicBez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43" y="58"/>
                        <a:pt x="143" y="58"/>
                        <a:pt x="143" y="58"/>
                      </a:cubicBezTo>
                      <a:cubicBezTo>
                        <a:pt x="137" y="56"/>
                        <a:pt x="137" y="56"/>
                        <a:pt x="137" y="56"/>
                      </a:cubicBezTo>
                      <a:cubicBezTo>
                        <a:pt x="131" y="56"/>
                        <a:pt x="131" y="56"/>
                        <a:pt x="131" y="56"/>
                      </a:cubicBezTo>
                      <a:cubicBezTo>
                        <a:pt x="128" y="70"/>
                        <a:pt x="128" y="70"/>
                        <a:pt x="128" y="70"/>
                      </a:cubicBezTo>
                      <a:cubicBezTo>
                        <a:pt x="125" y="73"/>
                        <a:pt x="125" y="73"/>
                        <a:pt x="125" y="73"/>
                      </a:cubicBezTo>
                      <a:cubicBezTo>
                        <a:pt x="123" y="76"/>
                        <a:pt x="123" y="76"/>
                        <a:pt x="123" y="76"/>
                      </a:cubicBezTo>
                      <a:cubicBezTo>
                        <a:pt x="126" y="81"/>
                        <a:pt x="126" y="81"/>
                        <a:pt x="126" y="81"/>
                      </a:cubicBezTo>
                      <a:cubicBezTo>
                        <a:pt x="125" y="86"/>
                        <a:pt x="125" y="86"/>
                        <a:pt x="125" y="86"/>
                      </a:cubicBezTo>
                      <a:cubicBezTo>
                        <a:pt x="126" y="88"/>
                        <a:pt x="126" y="88"/>
                        <a:pt x="126" y="88"/>
                      </a:cubicBezTo>
                      <a:cubicBezTo>
                        <a:pt x="132" y="94"/>
                        <a:pt x="132" y="94"/>
                        <a:pt x="132" y="94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21" y="94"/>
                        <a:pt x="121" y="94"/>
                        <a:pt x="121" y="94"/>
                      </a:cubicBezTo>
                      <a:cubicBezTo>
                        <a:pt x="113" y="88"/>
                        <a:pt x="113" y="88"/>
                        <a:pt x="113" y="88"/>
                      </a:cubicBezTo>
                      <a:cubicBezTo>
                        <a:pt x="108" y="88"/>
                        <a:pt x="108" y="88"/>
                        <a:pt x="108" y="88"/>
                      </a:cubicBezTo>
                      <a:cubicBezTo>
                        <a:pt x="103" y="88"/>
                        <a:pt x="103" y="88"/>
                        <a:pt x="103" y="88"/>
                      </a:cubicBezTo>
                      <a:cubicBezTo>
                        <a:pt x="104" y="95"/>
                        <a:pt x="104" y="95"/>
                        <a:pt x="104" y="95"/>
                      </a:cubicBezTo>
                      <a:cubicBezTo>
                        <a:pt x="102" y="96"/>
                        <a:pt x="102" y="96"/>
                        <a:pt x="102" y="96"/>
                      </a:cubicBezTo>
                      <a:cubicBezTo>
                        <a:pt x="98" y="95"/>
                        <a:pt x="98" y="95"/>
                        <a:pt x="98" y="95"/>
                      </a:cubicBezTo>
                      <a:cubicBezTo>
                        <a:pt x="93" y="97"/>
                        <a:pt x="93" y="97"/>
                        <a:pt x="93" y="97"/>
                      </a:cubicBezTo>
                      <a:cubicBezTo>
                        <a:pt x="89" y="98"/>
                        <a:pt x="89" y="98"/>
                        <a:pt x="89" y="98"/>
                      </a:cubicBezTo>
                      <a:cubicBezTo>
                        <a:pt x="85" y="99"/>
                        <a:pt x="85" y="99"/>
                        <a:pt x="85" y="99"/>
                      </a:cubicBezTo>
                      <a:cubicBezTo>
                        <a:pt x="83" y="97"/>
                        <a:pt x="83" y="97"/>
                        <a:pt x="83" y="97"/>
                      </a:cubicBezTo>
                      <a:cubicBezTo>
                        <a:pt x="79" y="98"/>
                        <a:pt x="79" y="98"/>
                        <a:pt x="79" y="98"/>
                      </a:cubicBezTo>
                      <a:cubicBezTo>
                        <a:pt x="73" y="102"/>
                        <a:pt x="73" y="102"/>
                        <a:pt x="73" y="102"/>
                      </a:cubicBezTo>
                      <a:cubicBezTo>
                        <a:pt x="66" y="106"/>
                        <a:pt x="66" y="106"/>
                        <a:pt x="66" y="106"/>
                      </a:cubicBezTo>
                      <a:cubicBezTo>
                        <a:pt x="64" y="107"/>
                        <a:pt x="64" y="107"/>
                        <a:pt x="64" y="107"/>
                      </a:cubicBezTo>
                      <a:cubicBezTo>
                        <a:pt x="62" y="112"/>
                        <a:pt x="62" y="112"/>
                        <a:pt x="62" y="112"/>
                      </a:cubicBezTo>
                      <a:cubicBezTo>
                        <a:pt x="59" y="112"/>
                        <a:pt x="59" y="112"/>
                        <a:pt x="59" y="112"/>
                      </a:cubicBezTo>
                      <a:cubicBezTo>
                        <a:pt x="56" y="109"/>
                        <a:pt x="56" y="109"/>
                        <a:pt x="56" y="109"/>
                      </a:cubicBezTo>
                      <a:cubicBezTo>
                        <a:pt x="57" y="106"/>
                        <a:pt x="57" y="106"/>
                        <a:pt x="57" y="106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59" y="100"/>
                        <a:pt x="59" y="100"/>
                        <a:pt x="59" y="100"/>
                      </a:cubicBezTo>
                      <a:cubicBezTo>
                        <a:pt x="55" y="99"/>
                        <a:pt x="55" y="99"/>
                        <a:pt x="55" y="99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0" y="98"/>
                        <a:pt x="50" y="98"/>
                        <a:pt x="50" y="98"/>
                      </a:cubicBezTo>
                      <a:cubicBezTo>
                        <a:pt x="52" y="102"/>
                        <a:pt x="52" y="102"/>
                        <a:pt x="52" y="102"/>
                      </a:cubicBezTo>
                      <a:cubicBezTo>
                        <a:pt x="52" y="109"/>
                        <a:pt x="52" y="109"/>
                        <a:pt x="52" y="109"/>
                      </a:cubicBezTo>
                      <a:cubicBezTo>
                        <a:pt x="54" y="112"/>
                        <a:pt x="54" y="112"/>
                        <a:pt x="54" y="112"/>
                      </a:cubicBezTo>
                      <a:cubicBezTo>
                        <a:pt x="52" y="118"/>
                        <a:pt x="52" y="118"/>
                        <a:pt x="52" y="118"/>
                      </a:cubicBezTo>
                      <a:cubicBezTo>
                        <a:pt x="49" y="116"/>
                        <a:pt x="49" y="116"/>
                        <a:pt x="49" y="116"/>
                      </a:cubicBezTo>
                      <a:cubicBezTo>
                        <a:pt x="46" y="116"/>
                        <a:pt x="46" y="116"/>
                        <a:pt x="46" y="116"/>
                      </a:cubicBezTo>
                      <a:cubicBezTo>
                        <a:pt x="43" y="118"/>
                        <a:pt x="43" y="118"/>
                        <a:pt x="43" y="118"/>
                      </a:cubicBezTo>
                      <a:cubicBezTo>
                        <a:pt x="40" y="121"/>
                        <a:pt x="40" y="121"/>
                        <a:pt x="40" y="121"/>
                      </a:cubicBezTo>
                      <a:cubicBezTo>
                        <a:pt x="38" y="123"/>
                        <a:pt x="38" y="123"/>
                        <a:pt x="38" y="123"/>
                      </a:cubicBezTo>
                      <a:cubicBezTo>
                        <a:pt x="41" y="130"/>
                        <a:pt x="41" y="130"/>
                        <a:pt x="41" y="130"/>
                      </a:cubicBezTo>
                      <a:cubicBezTo>
                        <a:pt x="41" y="130"/>
                        <a:pt x="39" y="129"/>
                        <a:pt x="39" y="129"/>
                      </a:cubicBezTo>
                      <a:cubicBezTo>
                        <a:pt x="38" y="128"/>
                        <a:pt x="33" y="128"/>
                        <a:pt x="33" y="128"/>
                      </a:cubicBezTo>
                      <a:cubicBezTo>
                        <a:pt x="30" y="127"/>
                        <a:pt x="30" y="127"/>
                        <a:pt x="30" y="127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2" y="132"/>
                        <a:pt x="32" y="132"/>
                        <a:pt x="32" y="132"/>
                      </a:cubicBezTo>
                      <a:cubicBezTo>
                        <a:pt x="33" y="135"/>
                        <a:pt x="33" y="135"/>
                        <a:pt x="33" y="135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3" y="130"/>
                        <a:pt x="23" y="130"/>
                        <a:pt x="23" y="130"/>
                      </a:cubicBezTo>
                      <a:cubicBezTo>
                        <a:pt x="23" y="128"/>
                        <a:pt x="23" y="128"/>
                        <a:pt x="23" y="128"/>
                      </a:cubicBezTo>
                      <a:cubicBezTo>
                        <a:pt x="21" y="123"/>
                        <a:pt x="21" y="123"/>
                        <a:pt x="21" y="123"/>
                      </a:cubicBezTo>
                      <a:cubicBezTo>
                        <a:pt x="23" y="121"/>
                        <a:pt x="23" y="121"/>
                        <a:pt x="23" y="121"/>
                      </a:cubicBezTo>
                      <a:cubicBezTo>
                        <a:pt x="23" y="118"/>
                        <a:pt x="23" y="118"/>
                        <a:pt x="23" y="118"/>
                      </a:cubicBezTo>
                      <a:cubicBezTo>
                        <a:pt x="19" y="116"/>
                        <a:pt x="19" y="116"/>
                        <a:pt x="19" y="116"/>
                      </a:cubicBezTo>
                      <a:cubicBezTo>
                        <a:pt x="15" y="113"/>
                        <a:pt x="15" y="113"/>
                        <a:pt x="15" y="113"/>
                      </a:cubicBezTo>
                      <a:cubicBezTo>
                        <a:pt x="14" y="111"/>
                        <a:pt x="14" y="111"/>
                        <a:pt x="14" y="111"/>
                      </a:cubicBezTo>
                      <a:cubicBezTo>
                        <a:pt x="16" y="111"/>
                        <a:pt x="16" y="111"/>
                        <a:pt x="16" y="111"/>
                      </a:cubicBezTo>
                      <a:cubicBezTo>
                        <a:pt x="18" y="112"/>
                        <a:pt x="18" y="112"/>
                        <a:pt x="18" y="112"/>
                      </a:cubicBezTo>
                      <a:cubicBezTo>
                        <a:pt x="18" y="112"/>
                        <a:pt x="22" y="113"/>
                        <a:pt x="22" y="113"/>
                      </a:cubicBezTo>
                      <a:cubicBezTo>
                        <a:pt x="23" y="113"/>
                        <a:pt x="24" y="116"/>
                        <a:pt x="24" y="116"/>
                      </a:cubicBezTo>
                      <a:cubicBezTo>
                        <a:pt x="31" y="118"/>
                        <a:pt x="31" y="118"/>
                        <a:pt x="31" y="118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42" y="114"/>
                        <a:pt x="42" y="114"/>
                        <a:pt x="42" y="114"/>
                      </a:cubicBezTo>
                      <a:cubicBezTo>
                        <a:pt x="43" y="109"/>
                        <a:pt x="43" y="109"/>
                        <a:pt x="43" y="109"/>
                      </a:cubicBezTo>
                      <a:cubicBezTo>
                        <a:pt x="36" y="101"/>
                        <a:pt x="36" y="101"/>
                        <a:pt x="36" y="101"/>
                      </a:cubicBezTo>
                      <a:cubicBezTo>
                        <a:pt x="30" y="97"/>
                        <a:pt x="30" y="97"/>
                        <a:pt x="30" y="97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0" y="91"/>
                        <a:pt x="20" y="91"/>
                        <a:pt x="20" y="91"/>
                      </a:cubicBezTo>
                      <a:cubicBezTo>
                        <a:pt x="17" y="90"/>
                        <a:pt x="17" y="90"/>
                        <a:pt x="17" y="90"/>
                      </a:cubicBez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13" y="87"/>
                        <a:pt x="13" y="87"/>
                        <a:pt x="13" y="87"/>
                      </a:cubicBezTo>
                      <a:cubicBezTo>
                        <a:pt x="10" y="87"/>
                        <a:pt x="10" y="87"/>
                        <a:pt x="10" y="87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8" y="89"/>
                        <a:pt x="8" y="89"/>
                        <a:pt x="8" y="89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4"/>
                        <a:pt x="4" y="94"/>
                        <a:pt x="4" y="94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3" y="96"/>
                        <a:pt x="3" y="96"/>
                        <a:pt x="3" y="96"/>
                      </a:cubicBezTo>
                      <a:cubicBezTo>
                        <a:pt x="2" y="99"/>
                        <a:pt x="2" y="99"/>
                        <a:pt x="2" y="99"/>
                      </a:cubicBezTo>
                      <a:cubicBezTo>
                        <a:pt x="3" y="100"/>
                        <a:pt x="3" y="100"/>
                        <a:pt x="3" y="100"/>
                      </a:cubicBezTo>
                      <a:cubicBezTo>
                        <a:pt x="6" y="102"/>
                        <a:pt x="6" y="102"/>
                        <a:pt x="6" y="102"/>
                      </a:cubicBezTo>
                      <a:cubicBezTo>
                        <a:pt x="8" y="107"/>
                        <a:pt x="8" y="107"/>
                        <a:pt x="8" y="107"/>
                      </a:cubicBezTo>
                      <a:cubicBezTo>
                        <a:pt x="4" y="112"/>
                        <a:pt x="4" y="112"/>
                        <a:pt x="4" y="112"/>
                      </a:cubicBezTo>
                      <a:cubicBezTo>
                        <a:pt x="8" y="122"/>
                        <a:pt x="8" y="122"/>
                        <a:pt x="8" y="122"/>
                      </a:cubicBezTo>
                      <a:cubicBezTo>
                        <a:pt x="6" y="124"/>
                        <a:pt x="6" y="124"/>
                        <a:pt x="6" y="124"/>
                      </a:cubicBezTo>
                      <a:cubicBezTo>
                        <a:pt x="7" y="126"/>
                        <a:pt x="7" y="126"/>
                        <a:pt x="7" y="126"/>
                      </a:cubicBezTo>
                      <a:cubicBezTo>
                        <a:pt x="6" y="127"/>
                        <a:pt x="6" y="127"/>
                        <a:pt x="6" y="127"/>
                      </a:cubicBezTo>
                      <a:cubicBezTo>
                        <a:pt x="8" y="129"/>
                        <a:pt x="8" y="129"/>
                        <a:pt x="8" y="129"/>
                      </a:cubicBezTo>
                      <a:cubicBezTo>
                        <a:pt x="8" y="129"/>
                        <a:pt x="7" y="131"/>
                        <a:pt x="7" y="131"/>
                      </a:cubicBezTo>
                      <a:cubicBezTo>
                        <a:pt x="8" y="131"/>
                        <a:pt x="9" y="133"/>
                        <a:pt x="9" y="133"/>
                      </a:cubicBezTo>
                      <a:cubicBezTo>
                        <a:pt x="8" y="137"/>
                        <a:pt x="8" y="137"/>
                        <a:pt x="8" y="137"/>
                      </a:cubicBezTo>
                      <a:cubicBezTo>
                        <a:pt x="10" y="140"/>
                        <a:pt x="10" y="140"/>
                        <a:pt x="10" y="140"/>
                      </a:cubicBezTo>
                      <a:cubicBezTo>
                        <a:pt x="12" y="141"/>
                        <a:pt x="12" y="141"/>
                        <a:pt x="12" y="141"/>
                      </a:cubicBezTo>
                      <a:cubicBezTo>
                        <a:pt x="11" y="143"/>
                        <a:pt x="11" y="143"/>
                        <a:pt x="11" y="143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" y="157"/>
                        <a:pt x="2" y="157"/>
                        <a:pt x="2" y="157"/>
                      </a:cubicBezTo>
                      <a:cubicBezTo>
                        <a:pt x="4" y="158"/>
                        <a:pt x="4" y="158"/>
                        <a:pt x="4" y="158"/>
                      </a:cubicBezTo>
                      <a:cubicBezTo>
                        <a:pt x="4" y="163"/>
                        <a:pt x="4" y="163"/>
                        <a:pt x="4" y="163"/>
                      </a:cubicBezTo>
                      <a:cubicBezTo>
                        <a:pt x="1" y="163"/>
                        <a:pt x="1" y="163"/>
                        <a:pt x="1" y="163"/>
                      </a:cubicBezTo>
                      <a:cubicBezTo>
                        <a:pt x="2" y="164"/>
                        <a:pt x="2" y="164"/>
                        <a:pt x="2" y="164"/>
                      </a:cubicBezTo>
                      <a:cubicBezTo>
                        <a:pt x="1" y="168"/>
                        <a:pt x="1" y="168"/>
                        <a:pt x="1" y="168"/>
                      </a:cubicBezTo>
                      <a:cubicBezTo>
                        <a:pt x="1" y="171"/>
                        <a:pt x="1" y="171"/>
                        <a:pt x="1" y="171"/>
                      </a:cubicBezTo>
                      <a:cubicBezTo>
                        <a:pt x="0" y="178"/>
                        <a:pt x="0" y="178"/>
                        <a:pt x="0" y="178"/>
                      </a:cubicBezTo>
                      <a:cubicBezTo>
                        <a:pt x="2" y="183"/>
                        <a:pt x="2" y="183"/>
                        <a:pt x="2" y="183"/>
                      </a:cubicBezTo>
                      <a:cubicBezTo>
                        <a:pt x="6" y="185"/>
                        <a:pt x="6" y="185"/>
                        <a:pt x="6" y="185"/>
                      </a:cubicBezTo>
                      <a:cubicBezTo>
                        <a:pt x="9" y="186"/>
                        <a:pt x="9" y="186"/>
                        <a:pt x="9" y="186"/>
                      </a:cubicBezTo>
                      <a:cubicBezTo>
                        <a:pt x="13" y="195"/>
                        <a:pt x="13" y="195"/>
                        <a:pt x="13" y="195"/>
                      </a:cubicBezTo>
                      <a:cubicBezTo>
                        <a:pt x="16" y="197"/>
                        <a:pt x="16" y="197"/>
                        <a:pt x="16" y="197"/>
                      </a:cubicBezTo>
                      <a:cubicBezTo>
                        <a:pt x="15" y="199"/>
                        <a:pt x="15" y="199"/>
                        <a:pt x="15" y="199"/>
                      </a:cubicBezTo>
                      <a:cubicBezTo>
                        <a:pt x="12" y="201"/>
                        <a:pt x="12" y="201"/>
                        <a:pt x="12" y="201"/>
                      </a:cubicBezTo>
                      <a:cubicBezTo>
                        <a:pt x="13" y="204"/>
                        <a:pt x="13" y="204"/>
                        <a:pt x="13" y="204"/>
                      </a:cubicBezTo>
                      <a:cubicBezTo>
                        <a:pt x="15" y="205"/>
                        <a:pt x="15" y="205"/>
                        <a:pt x="15" y="205"/>
                      </a:cubicBezTo>
                      <a:cubicBezTo>
                        <a:pt x="18" y="205"/>
                        <a:pt x="18" y="205"/>
                        <a:pt x="18" y="205"/>
                      </a:cubicBezTo>
                      <a:cubicBezTo>
                        <a:pt x="21" y="208"/>
                        <a:pt x="21" y="208"/>
                        <a:pt x="21" y="208"/>
                      </a:cubicBezTo>
                      <a:cubicBezTo>
                        <a:pt x="22" y="209"/>
                        <a:pt x="22" y="209"/>
                        <a:pt x="22" y="209"/>
                      </a:cubicBezTo>
                      <a:cubicBezTo>
                        <a:pt x="34" y="214"/>
                        <a:pt x="34" y="214"/>
                        <a:pt x="34" y="214"/>
                      </a:cubicBezTo>
                      <a:cubicBezTo>
                        <a:pt x="35" y="214"/>
                        <a:pt x="35" y="214"/>
                        <a:pt x="35" y="214"/>
                      </a:cubicBezTo>
                      <a:cubicBezTo>
                        <a:pt x="34" y="219"/>
                        <a:pt x="34" y="219"/>
                        <a:pt x="34" y="219"/>
                      </a:cubicBezTo>
                      <a:cubicBezTo>
                        <a:pt x="32" y="220"/>
                        <a:pt x="32" y="220"/>
                        <a:pt x="32" y="220"/>
                      </a:cubicBezTo>
                      <a:cubicBezTo>
                        <a:pt x="30" y="223"/>
                        <a:pt x="30" y="223"/>
                        <a:pt x="30" y="223"/>
                      </a:cubicBezTo>
                      <a:cubicBezTo>
                        <a:pt x="28" y="225"/>
                        <a:pt x="28" y="225"/>
                        <a:pt x="28" y="225"/>
                      </a:cubicBezTo>
                      <a:cubicBezTo>
                        <a:pt x="31" y="224"/>
                        <a:pt x="31" y="224"/>
                        <a:pt x="31" y="224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6" y="232"/>
                        <a:pt x="26" y="232"/>
                        <a:pt x="26" y="232"/>
                      </a:cubicBezTo>
                      <a:cubicBezTo>
                        <a:pt x="29" y="236"/>
                        <a:pt x="29" y="236"/>
                        <a:pt x="29" y="236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40" y="244"/>
                        <a:pt x="40" y="244"/>
                        <a:pt x="40" y="244"/>
                      </a:cubicBezTo>
                      <a:cubicBezTo>
                        <a:pt x="40" y="247"/>
                        <a:pt x="40" y="247"/>
                        <a:pt x="40" y="247"/>
                      </a:cubicBezTo>
                      <a:cubicBezTo>
                        <a:pt x="42" y="248"/>
                        <a:pt x="42" y="248"/>
                        <a:pt x="42" y="248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47" y="250"/>
                        <a:pt x="47" y="250"/>
                        <a:pt x="47" y="250"/>
                      </a:cubicBezTo>
                      <a:cubicBezTo>
                        <a:pt x="50" y="255"/>
                        <a:pt x="50" y="255"/>
                        <a:pt x="50" y="255"/>
                      </a:cubicBezTo>
                      <a:cubicBezTo>
                        <a:pt x="49" y="256"/>
                        <a:pt x="49" y="256"/>
                        <a:pt x="49" y="256"/>
                      </a:cubicBezTo>
                      <a:cubicBezTo>
                        <a:pt x="52" y="259"/>
                        <a:pt x="52" y="259"/>
                        <a:pt x="52" y="259"/>
                      </a:cubicBezTo>
                      <a:cubicBezTo>
                        <a:pt x="56" y="259"/>
                        <a:pt x="56" y="259"/>
                        <a:pt x="56" y="259"/>
                      </a:cubicBezTo>
                      <a:cubicBezTo>
                        <a:pt x="59" y="256"/>
                        <a:pt x="59" y="256"/>
                        <a:pt x="59" y="256"/>
                      </a:cubicBezTo>
                      <a:cubicBezTo>
                        <a:pt x="61" y="258"/>
                        <a:pt x="61" y="258"/>
                        <a:pt x="61" y="258"/>
                      </a:cubicBezTo>
                      <a:cubicBezTo>
                        <a:pt x="61" y="260"/>
                        <a:pt x="61" y="260"/>
                        <a:pt x="61" y="260"/>
                      </a:cubicBezTo>
                      <a:cubicBezTo>
                        <a:pt x="62" y="260"/>
                        <a:pt x="62" y="260"/>
                        <a:pt x="62" y="260"/>
                      </a:cubicBezTo>
                      <a:cubicBezTo>
                        <a:pt x="64" y="257"/>
                        <a:pt x="64" y="257"/>
                        <a:pt x="64" y="257"/>
                      </a:cubicBezTo>
                      <a:cubicBezTo>
                        <a:pt x="67" y="253"/>
                        <a:pt x="67" y="253"/>
                        <a:pt x="67" y="253"/>
                      </a:cubicBezTo>
                      <a:cubicBezTo>
                        <a:pt x="67" y="253"/>
                        <a:pt x="64" y="244"/>
                        <a:pt x="63" y="244"/>
                      </a:cubicBezTo>
                      <a:cubicBezTo>
                        <a:pt x="62" y="243"/>
                        <a:pt x="56" y="235"/>
                        <a:pt x="56" y="235"/>
                      </a:cubicBezTo>
                      <a:cubicBezTo>
                        <a:pt x="59" y="229"/>
                        <a:pt x="59" y="229"/>
                        <a:pt x="59" y="229"/>
                      </a:cubicBezTo>
                      <a:cubicBezTo>
                        <a:pt x="63" y="226"/>
                        <a:pt x="63" y="226"/>
                        <a:pt x="63" y="226"/>
                      </a:cubicBezTo>
                      <a:cubicBezTo>
                        <a:pt x="63" y="225"/>
                        <a:pt x="63" y="225"/>
                        <a:pt x="63" y="225"/>
                      </a:cubicBezTo>
                      <a:cubicBezTo>
                        <a:pt x="64" y="226"/>
                        <a:pt x="64" y="226"/>
                        <a:pt x="64" y="226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0" y="222"/>
                        <a:pt x="60" y="222"/>
                        <a:pt x="60" y="222"/>
                      </a:cubicBezTo>
                      <a:cubicBezTo>
                        <a:pt x="63" y="214"/>
                        <a:pt x="63" y="214"/>
                        <a:pt x="63" y="214"/>
                      </a:cubicBezTo>
                      <a:cubicBezTo>
                        <a:pt x="73" y="210"/>
                        <a:pt x="73" y="210"/>
                        <a:pt x="73" y="210"/>
                      </a:cubicBezTo>
                      <a:cubicBezTo>
                        <a:pt x="82" y="209"/>
                        <a:pt x="82" y="209"/>
                        <a:pt x="82" y="209"/>
                      </a:cubicBezTo>
                      <a:cubicBezTo>
                        <a:pt x="87" y="212"/>
                        <a:pt x="87" y="212"/>
                        <a:pt x="87" y="212"/>
                      </a:cubicBezTo>
                      <a:cubicBezTo>
                        <a:pt x="93" y="211"/>
                        <a:pt x="93" y="211"/>
                        <a:pt x="93" y="211"/>
                      </a:cubicBezTo>
                      <a:cubicBezTo>
                        <a:pt x="100" y="213"/>
                        <a:pt x="100" y="213"/>
                        <a:pt x="100" y="213"/>
                      </a:cubicBezTo>
                      <a:cubicBezTo>
                        <a:pt x="107" y="211"/>
                        <a:pt x="107" y="211"/>
                        <a:pt x="107" y="211"/>
                      </a:cubicBezTo>
                      <a:cubicBezTo>
                        <a:pt x="105" y="205"/>
                        <a:pt x="105" y="205"/>
                        <a:pt x="105" y="205"/>
                      </a:cubicBezTo>
                      <a:cubicBezTo>
                        <a:pt x="109" y="196"/>
                        <a:pt x="109" y="196"/>
                        <a:pt x="109" y="196"/>
                      </a:cubicBezTo>
                      <a:cubicBezTo>
                        <a:pt x="122" y="191"/>
                        <a:pt x="122" y="191"/>
                        <a:pt x="122" y="191"/>
                      </a:cubicBezTo>
                      <a:cubicBezTo>
                        <a:pt x="134" y="189"/>
                        <a:pt x="134" y="189"/>
                        <a:pt x="134" y="189"/>
                      </a:cubicBezTo>
                      <a:cubicBezTo>
                        <a:pt x="142" y="198"/>
                        <a:pt x="142" y="198"/>
                        <a:pt x="142" y="198"/>
                      </a:cubicBezTo>
                      <a:cubicBezTo>
                        <a:pt x="151" y="195"/>
                        <a:pt x="151" y="195"/>
                        <a:pt x="151" y="195"/>
                      </a:cubicBezTo>
                      <a:cubicBezTo>
                        <a:pt x="156" y="194"/>
                        <a:pt x="156" y="194"/>
                        <a:pt x="156" y="194"/>
                      </a:cubicBezTo>
                      <a:cubicBezTo>
                        <a:pt x="160" y="203"/>
                        <a:pt x="160" y="203"/>
                        <a:pt x="160" y="203"/>
                      </a:cubicBezTo>
                      <a:cubicBezTo>
                        <a:pt x="164" y="212"/>
                        <a:pt x="164" y="212"/>
                        <a:pt x="164" y="212"/>
                      </a:cubicBezTo>
                      <a:cubicBezTo>
                        <a:pt x="174" y="212"/>
                        <a:pt x="174" y="212"/>
                        <a:pt x="174" y="212"/>
                      </a:cubicBezTo>
                      <a:cubicBezTo>
                        <a:pt x="182" y="216"/>
                        <a:pt x="182" y="216"/>
                        <a:pt x="182" y="216"/>
                      </a:cubicBezTo>
                      <a:cubicBezTo>
                        <a:pt x="189" y="217"/>
                        <a:pt x="189" y="217"/>
                        <a:pt x="189" y="217"/>
                      </a:cubicBezTo>
                      <a:cubicBezTo>
                        <a:pt x="189" y="223"/>
                        <a:pt x="189" y="223"/>
                        <a:pt x="189" y="223"/>
                      </a:cubicBezTo>
                      <a:cubicBezTo>
                        <a:pt x="191" y="222"/>
                        <a:pt x="191" y="222"/>
                        <a:pt x="191" y="222"/>
                      </a:cubicBezTo>
                      <a:cubicBezTo>
                        <a:pt x="192" y="223"/>
                        <a:pt x="192" y="223"/>
                        <a:pt x="192" y="223"/>
                      </a:cubicBezTo>
                      <a:cubicBezTo>
                        <a:pt x="194" y="219"/>
                        <a:pt x="194" y="219"/>
                        <a:pt x="194" y="219"/>
                      </a:cubicBezTo>
                      <a:cubicBezTo>
                        <a:pt x="201" y="214"/>
                        <a:pt x="201" y="214"/>
                        <a:pt x="201" y="214"/>
                      </a:cubicBezTo>
                      <a:cubicBezTo>
                        <a:pt x="212" y="213"/>
                        <a:pt x="212" y="213"/>
                        <a:pt x="212" y="213"/>
                      </a:cubicBezTo>
                      <a:cubicBezTo>
                        <a:pt x="220" y="217"/>
                        <a:pt x="220" y="217"/>
                        <a:pt x="220" y="217"/>
                      </a:cubicBezTo>
                      <a:cubicBezTo>
                        <a:pt x="224" y="211"/>
                        <a:pt x="224" y="211"/>
                        <a:pt x="224" y="211"/>
                      </a:cubicBezTo>
                      <a:cubicBezTo>
                        <a:pt x="228" y="206"/>
                        <a:pt x="228" y="206"/>
                        <a:pt x="228" y="206"/>
                      </a:cubicBezTo>
                      <a:cubicBezTo>
                        <a:pt x="240" y="211"/>
                        <a:pt x="240" y="211"/>
                        <a:pt x="240" y="211"/>
                      </a:cubicBezTo>
                      <a:cubicBezTo>
                        <a:pt x="243" y="215"/>
                        <a:pt x="243" y="215"/>
                        <a:pt x="243" y="215"/>
                      </a:cubicBezTo>
                      <a:cubicBezTo>
                        <a:pt x="253" y="215"/>
                        <a:pt x="253" y="215"/>
                        <a:pt x="253" y="215"/>
                      </a:cubicBezTo>
                      <a:cubicBezTo>
                        <a:pt x="259" y="220"/>
                        <a:pt x="259" y="220"/>
                        <a:pt x="259" y="220"/>
                      </a:cubicBezTo>
                      <a:cubicBezTo>
                        <a:pt x="275" y="216"/>
                        <a:pt x="275" y="216"/>
                        <a:pt x="275" y="216"/>
                      </a:cubicBezTo>
                      <a:cubicBezTo>
                        <a:pt x="282" y="218"/>
                        <a:pt x="282" y="218"/>
                        <a:pt x="282" y="218"/>
                      </a:cubicBezTo>
                      <a:cubicBezTo>
                        <a:pt x="283" y="216"/>
                        <a:pt x="283" y="216"/>
                        <a:pt x="283" y="216"/>
                      </a:cubicBezTo>
                      <a:cubicBezTo>
                        <a:pt x="289" y="216"/>
                        <a:pt x="289" y="216"/>
                        <a:pt x="289" y="216"/>
                      </a:cubicBezTo>
                      <a:cubicBezTo>
                        <a:pt x="295" y="205"/>
                        <a:pt x="295" y="205"/>
                        <a:pt x="295" y="205"/>
                      </a:cubicBezTo>
                      <a:cubicBezTo>
                        <a:pt x="298" y="200"/>
                        <a:pt x="298" y="200"/>
                        <a:pt x="298" y="200"/>
                      </a:cubicBezTo>
                      <a:cubicBezTo>
                        <a:pt x="307" y="200"/>
                        <a:pt x="307" y="200"/>
                        <a:pt x="307" y="200"/>
                      </a:cubicBezTo>
                      <a:cubicBezTo>
                        <a:pt x="317" y="218"/>
                        <a:pt x="317" y="218"/>
                        <a:pt x="317" y="218"/>
                      </a:cubicBezTo>
                      <a:cubicBezTo>
                        <a:pt x="325" y="220"/>
                        <a:pt x="325" y="220"/>
                        <a:pt x="325" y="220"/>
                      </a:cubicBezTo>
                      <a:cubicBezTo>
                        <a:pt x="327" y="224"/>
                        <a:pt x="327" y="224"/>
                        <a:pt x="327" y="224"/>
                      </a:cubicBezTo>
                      <a:cubicBezTo>
                        <a:pt x="339" y="223"/>
                        <a:pt x="339" y="223"/>
                        <a:pt x="339" y="223"/>
                      </a:cubicBezTo>
                      <a:cubicBezTo>
                        <a:pt x="334" y="238"/>
                        <a:pt x="334" y="238"/>
                        <a:pt x="334" y="238"/>
                      </a:cubicBezTo>
                      <a:cubicBezTo>
                        <a:pt x="329" y="239"/>
                        <a:pt x="329" y="239"/>
                        <a:pt x="329" y="239"/>
                      </a:cubicBezTo>
                      <a:cubicBezTo>
                        <a:pt x="326" y="250"/>
                        <a:pt x="326" y="250"/>
                        <a:pt x="326" y="250"/>
                      </a:cubicBezTo>
                      <a:cubicBezTo>
                        <a:pt x="327" y="250"/>
                        <a:pt x="327" y="250"/>
                        <a:pt x="327" y="250"/>
                      </a:cubicBezTo>
                      <a:cubicBezTo>
                        <a:pt x="329" y="250"/>
                        <a:pt x="329" y="250"/>
                        <a:pt x="329" y="250"/>
                      </a:cubicBezTo>
                      <a:cubicBezTo>
                        <a:pt x="331" y="249"/>
                        <a:pt x="331" y="249"/>
                        <a:pt x="331" y="249"/>
                      </a:cubicBezTo>
                      <a:cubicBezTo>
                        <a:pt x="332" y="249"/>
                        <a:pt x="332" y="249"/>
                        <a:pt x="332" y="249"/>
                      </a:cubicBezTo>
                      <a:cubicBezTo>
                        <a:pt x="335" y="250"/>
                        <a:pt x="335" y="250"/>
                        <a:pt x="335" y="250"/>
                      </a:cubicBezTo>
                      <a:cubicBezTo>
                        <a:pt x="342" y="245"/>
                        <a:pt x="342" y="245"/>
                        <a:pt x="342" y="245"/>
                      </a:cubicBezTo>
                      <a:cubicBezTo>
                        <a:pt x="345" y="241"/>
                        <a:pt x="345" y="241"/>
                        <a:pt x="345" y="241"/>
                      </a:cubicBezTo>
                      <a:cubicBezTo>
                        <a:pt x="353" y="230"/>
                        <a:pt x="353" y="230"/>
                        <a:pt x="353" y="230"/>
                      </a:cubicBezTo>
                      <a:cubicBezTo>
                        <a:pt x="357" y="223"/>
                        <a:pt x="357" y="223"/>
                        <a:pt x="357" y="223"/>
                      </a:cubicBezTo>
                      <a:cubicBezTo>
                        <a:pt x="358" y="214"/>
                        <a:pt x="358" y="214"/>
                        <a:pt x="358" y="214"/>
                      </a:cubicBezTo>
                      <a:cubicBezTo>
                        <a:pt x="360" y="203"/>
                        <a:pt x="360" y="203"/>
                        <a:pt x="360" y="203"/>
                      </a:cubicBezTo>
                      <a:cubicBezTo>
                        <a:pt x="360" y="199"/>
                        <a:pt x="360" y="199"/>
                        <a:pt x="360" y="199"/>
                      </a:cubicBezTo>
                      <a:cubicBezTo>
                        <a:pt x="355" y="194"/>
                        <a:pt x="355" y="194"/>
                        <a:pt x="355" y="194"/>
                      </a:cubicBezTo>
                      <a:cubicBezTo>
                        <a:pt x="355" y="194"/>
                        <a:pt x="349" y="198"/>
                        <a:pt x="349" y="198"/>
                      </a:cubicBezTo>
                      <a:cubicBezTo>
                        <a:pt x="348" y="198"/>
                        <a:pt x="346" y="196"/>
                        <a:pt x="346" y="196"/>
                      </a:cubicBezTo>
                      <a:cubicBezTo>
                        <a:pt x="344" y="192"/>
                        <a:pt x="344" y="192"/>
                        <a:pt x="344" y="192"/>
                      </a:cubicBezTo>
                      <a:cubicBezTo>
                        <a:pt x="341" y="192"/>
                        <a:pt x="341" y="192"/>
                        <a:pt x="341" y="192"/>
                      </a:cubicBezTo>
                      <a:cubicBezTo>
                        <a:pt x="344" y="190"/>
                        <a:pt x="344" y="190"/>
                        <a:pt x="344" y="190"/>
                      </a:cubicBezTo>
                      <a:cubicBezTo>
                        <a:pt x="349" y="185"/>
                        <a:pt x="349" y="185"/>
                        <a:pt x="349" y="185"/>
                      </a:cubicBezTo>
                      <a:cubicBezTo>
                        <a:pt x="353" y="180"/>
                        <a:pt x="353" y="180"/>
                        <a:pt x="353" y="180"/>
                      </a:cubicBezTo>
                      <a:cubicBezTo>
                        <a:pt x="354" y="178"/>
                        <a:pt x="354" y="178"/>
                        <a:pt x="354" y="178"/>
                      </a:cubicBezTo>
                      <a:cubicBezTo>
                        <a:pt x="367" y="165"/>
                        <a:pt x="367" y="165"/>
                        <a:pt x="367" y="165"/>
                      </a:cubicBezTo>
                      <a:cubicBezTo>
                        <a:pt x="371" y="164"/>
                        <a:pt x="371" y="164"/>
                        <a:pt x="371" y="164"/>
                      </a:cubicBezTo>
                      <a:cubicBezTo>
                        <a:pt x="381" y="164"/>
                        <a:pt x="381" y="164"/>
                        <a:pt x="381" y="164"/>
                      </a:cubicBezTo>
                      <a:cubicBezTo>
                        <a:pt x="386" y="163"/>
                        <a:pt x="386" y="163"/>
                        <a:pt x="386" y="163"/>
                      </a:cubicBezTo>
                      <a:cubicBezTo>
                        <a:pt x="392" y="165"/>
                        <a:pt x="392" y="165"/>
                        <a:pt x="392" y="165"/>
                      </a:cubicBezTo>
                      <a:cubicBezTo>
                        <a:pt x="392" y="168"/>
                        <a:pt x="392" y="168"/>
                        <a:pt x="392" y="168"/>
                      </a:cubicBezTo>
                      <a:cubicBezTo>
                        <a:pt x="392" y="168"/>
                        <a:pt x="400" y="166"/>
                        <a:pt x="401" y="166"/>
                      </a:cubicBezTo>
                      <a:cubicBezTo>
                        <a:pt x="401" y="167"/>
                        <a:pt x="403" y="166"/>
                        <a:pt x="403" y="166"/>
                      </a:cubicBezTo>
                      <a:cubicBezTo>
                        <a:pt x="402" y="164"/>
                        <a:pt x="402" y="164"/>
                        <a:pt x="402" y="164"/>
                      </a:cubicBezTo>
                      <a:cubicBezTo>
                        <a:pt x="403" y="159"/>
                        <a:pt x="403" y="159"/>
                        <a:pt x="403" y="159"/>
                      </a:cubicBezTo>
                      <a:cubicBezTo>
                        <a:pt x="406" y="153"/>
                        <a:pt x="406" y="153"/>
                        <a:pt x="406" y="153"/>
                      </a:cubicBezTo>
                      <a:cubicBezTo>
                        <a:pt x="411" y="149"/>
                        <a:pt x="411" y="149"/>
                        <a:pt x="411" y="149"/>
                      </a:cubicBezTo>
                      <a:cubicBezTo>
                        <a:pt x="419" y="150"/>
                        <a:pt x="419" y="150"/>
                        <a:pt x="419" y="150"/>
                      </a:cubicBezTo>
                      <a:cubicBezTo>
                        <a:pt x="421" y="155"/>
                        <a:pt x="421" y="155"/>
                        <a:pt x="421" y="155"/>
                      </a:cubicBezTo>
                      <a:cubicBezTo>
                        <a:pt x="426" y="151"/>
                        <a:pt x="426" y="151"/>
                        <a:pt x="426" y="151"/>
                      </a:cubicBezTo>
                      <a:cubicBezTo>
                        <a:pt x="433" y="144"/>
                        <a:pt x="433" y="144"/>
                        <a:pt x="433" y="144"/>
                      </a:cubicBezTo>
                      <a:cubicBezTo>
                        <a:pt x="433" y="152"/>
                        <a:pt x="433" y="152"/>
                        <a:pt x="433" y="152"/>
                      </a:cubicBezTo>
                      <a:cubicBezTo>
                        <a:pt x="427" y="158"/>
                        <a:pt x="427" y="158"/>
                        <a:pt x="427" y="158"/>
                      </a:cubicBezTo>
                      <a:cubicBezTo>
                        <a:pt x="423" y="160"/>
                        <a:pt x="423" y="160"/>
                        <a:pt x="423" y="160"/>
                      </a:cubicBezTo>
                      <a:cubicBezTo>
                        <a:pt x="419" y="166"/>
                        <a:pt x="419" y="166"/>
                        <a:pt x="419" y="166"/>
                      </a:cubicBezTo>
                      <a:cubicBezTo>
                        <a:pt x="416" y="171"/>
                        <a:pt x="416" y="171"/>
                        <a:pt x="416" y="171"/>
                      </a:cubicBezTo>
                      <a:cubicBezTo>
                        <a:pt x="416" y="171"/>
                        <a:pt x="411" y="173"/>
                        <a:pt x="411" y="174"/>
                      </a:cubicBezTo>
                      <a:cubicBezTo>
                        <a:pt x="410" y="174"/>
                        <a:pt x="409" y="175"/>
                        <a:pt x="409" y="175"/>
                      </a:cubicBezTo>
                      <a:cubicBezTo>
                        <a:pt x="405" y="186"/>
                        <a:pt x="405" y="186"/>
                        <a:pt x="405" y="186"/>
                      </a:cubicBezTo>
                      <a:cubicBezTo>
                        <a:pt x="410" y="210"/>
                        <a:pt x="410" y="210"/>
                        <a:pt x="410" y="210"/>
                      </a:cubicBezTo>
                      <a:cubicBezTo>
                        <a:pt x="416" y="202"/>
                        <a:pt x="416" y="202"/>
                        <a:pt x="416" y="202"/>
                      </a:cubicBezTo>
                      <a:cubicBezTo>
                        <a:pt x="418" y="201"/>
                        <a:pt x="418" y="201"/>
                        <a:pt x="418" y="201"/>
                      </a:cubicBezTo>
                      <a:cubicBezTo>
                        <a:pt x="420" y="196"/>
                        <a:pt x="420" y="196"/>
                        <a:pt x="420" y="196"/>
                      </a:cubicBezTo>
                      <a:cubicBezTo>
                        <a:pt x="422" y="193"/>
                        <a:pt x="422" y="193"/>
                        <a:pt x="422" y="193"/>
                      </a:cubicBezTo>
                      <a:cubicBezTo>
                        <a:pt x="426" y="191"/>
                        <a:pt x="426" y="191"/>
                        <a:pt x="426" y="191"/>
                      </a:cubicBezTo>
                      <a:cubicBezTo>
                        <a:pt x="426" y="186"/>
                        <a:pt x="426" y="186"/>
                        <a:pt x="426" y="186"/>
                      </a:cubicBezTo>
                      <a:cubicBezTo>
                        <a:pt x="427" y="184"/>
                        <a:pt x="427" y="184"/>
                        <a:pt x="427" y="184"/>
                      </a:cubicBezTo>
                      <a:cubicBezTo>
                        <a:pt x="429" y="177"/>
                        <a:pt x="429" y="177"/>
                        <a:pt x="429" y="177"/>
                      </a:cubicBezTo>
                      <a:cubicBezTo>
                        <a:pt x="429" y="175"/>
                        <a:pt x="429" y="175"/>
                        <a:pt x="429" y="175"/>
                      </a:cubicBezTo>
                      <a:cubicBezTo>
                        <a:pt x="426" y="174"/>
                        <a:pt x="426" y="174"/>
                        <a:pt x="426" y="174"/>
                      </a:cubicBezTo>
                      <a:cubicBezTo>
                        <a:pt x="430" y="165"/>
                        <a:pt x="430" y="165"/>
                        <a:pt x="430" y="165"/>
                      </a:cubicBezTo>
                      <a:cubicBezTo>
                        <a:pt x="432" y="162"/>
                        <a:pt x="432" y="162"/>
                        <a:pt x="432" y="162"/>
                      </a:cubicBezTo>
                      <a:cubicBezTo>
                        <a:pt x="435" y="161"/>
                        <a:pt x="435" y="161"/>
                        <a:pt x="435" y="161"/>
                      </a:cubicBezTo>
                      <a:cubicBezTo>
                        <a:pt x="438" y="160"/>
                        <a:pt x="438" y="160"/>
                        <a:pt x="438" y="160"/>
                      </a:cubicBezTo>
                      <a:cubicBezTo>
                        <a:pt x="439" y="162"/>
                        <a:pt x="439" y="162"/>
                        <a:pt x="439" y="162"/>
                      </a:cubicBezTo>
                      <a:cubicBezTo>
                        <a:pt x="446" y="157"/>
                        <a:pt x="446" y="157"/>
                        <a:pt x="446" y="157"/>
                      </a:cubicBezTo>
                      <a:cubicBezTo>
                        <a:pt x="446" y="157"/>
                        <a:pt x="452" y="162"/>
                        <a:pt x="452" y="162"/>
                      </a:cubicBezTo>
                      <a:cubicBezTo>
                        <a:pt x="453" y="162"/>
                        <a:pt x="454" y="157"/>
                        <a:pt x="454" y="157"/>
                      </a:cubicBezTo>
                      <a:cubicBezTo>
                        <a:pt x="457" y="156"/>
                        <a:pt x="457" y="156"/>
                        <a:pt x="457" y="156"/>
                      </a:cubicBezTo>
                      <a:cubicBezTo>
                        <a:pt x="457" y="156"/>
                        <a:pt x="463" y="150"/>
                        <a:pt x="464" y="149"/>
                      </a:cubicBezTo>
                      <a:cubicBezTo>
                        <a:pt x="464" y="149"/>
                        <a:pt x="472" y="145"/>
                        <a:pt x="472" y="145"/>
                      </a:cubicBezTo>
                      <a:cubicBezTo>
                        <a:pt x="473" y="145"/>
                        <a:pt x="476" y="145"/>
                        <a:pt x="476" y="145"/>
                      </a:cubicBezTo>
                      <a:cubicBezTo>
                        <a:pt x="480" y="146"/>
                        <a:pt x="480" y="146"/>
                        <a:pt x="480" y="146"/>
                      </a:cubicBezTo>
                      <a:cubicBezTo>
                        <a:pt x="480" y="144"/>
                        <a:pt x="480" y="144"/>
                        <a:pt x="480" y="144"/>
                      </a:cubicBezTo>
                      <a:cubicBezTo>
                        <a:pt x="479" y="140"/>
                        <a:pt x="479" y="140"/>
                        <a:pt x="479" y="140"/>
                      </a:cubicBezTo>
                      <a:cubicBezTo>
                        <a:pt x="478" y="135"/>
                        <a:pt x="478" y="135"/>
                        <a:pt x="478" y="135"/>
                      </a:cubicBezTo>
                      <a:cubicBezTo>
                        <a:pt x="474" y="131"/>
                        <a:pt x="474" y="131"/>
                        <a:pt x="474" y="131"/>
                      </a:cubicBezTo>
                      <a:cubicBezTo>
                        <a:pt x="477" y="129"/>
                        <a:pt x="477" y="129"/>
                        <a:pt x="477" y="129"/>
                      </a:cubicBezTo>
                      <a:lnTo>
                        <a:pt x="482" y="1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9" name="Freeform 337"/>
                <p:cNvSpPr>
                  <a:spLocks/>
                </p:cNvSpPr>
                <p:nvPr/>
              </p:nvSpPr>
              <p:spPr bwMode="auto">
                <a:xfrm>
                  <a:off x="5768975" y="3667125"/>
                  <a:ext cx="71438" cy="7938"/>
                </a:xfrm>
                <a:custGeom>
                  <a:avLst/>
                  <a:gdLst>
                    <a:gd name="T0" fmla="*/ 2147483647 w 54"/>
                    <a:gd name="T1" fmla="*/ 2147483647 h 6"/>
                    <a:gd name="T2" fmla="*/ 2147483647 w 54"/>
                    <a:gd name="T3" fmla="*/ 2147483647 h 6"/>
                    <a:gd name="T4" fmla="*/ 2147483647 w 54"/>
                    <a:gd name="T5" fmla="*/ 0 h 6"/>
                    <a:gd name="T6" fmla="*/ 0 w 54"/>
                    <a:gd name="T7" fmla="*/ 2147483647 h 6"/>
                    <a:gd name="T8" fmla="*/ 2147483647 w 54"/>
                    <a:gd name="T9" fmla="*/ 2147483647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6">
                      <a:moveTo>
                        <a:pt x="6" y="6"/>
                      </a:moveTo>
                      <a:lnTo>
                        <a:pt x="30" y="6"/>
                      </a:lnTo>
                      <a:lnTo>
                        <a:pt x="54" y="0"/>
                      </a:lnTo>
                      <a:lnTo>
                        <a:pt x="0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0" name="Freeform 338"/>
                <p:cNvSpPr>
                  <a:spLocks/>
                </p:cNvSpPr>
                <p:nvPr/>
              </p:nvSpPr>
              <p:spPr bwMode="auto">
                <a:xfrm>
                  <a:off x="5659438" y="3009900"/>
                  <a:ext cx="1011237" cy="709613"/>
                </a:xfrm>
                <a:custGeom>
                  <a:avLst/>
                  <a:gdLst>
                    <a:gd name="T0" fmla="*/ 2147483647 w 129"/>
                    <a:gd name="T1" fmla="*/ 2147483647 h 91"/>
                    <a:gd name="T2" fmla="*/ 2147483647 w 129"/>
                    <a:gd name="T3" fmla="*/ 2147483647 h 91"/>
                    <a:gd name="T4" fmla="*/ 2147483647 w 129"/>
                    <a:gd name="T5" fmla="*/ 2147483647 h 91"/>
                    <a:gd name="T6" fmla="*/ 2147483647 w 129"/>
                    <a:gd name="T7" fmla="*/ 2147483647 h 91"/>
                    <a:gd name="T8" fmla="*/ 2147483647 w 129"/>
                    <a:gd name="T9" fmla="*/ 2147483647 h 91"/>
                    <a:gd name="T10" fmla="*/ 2147483647 w 129"/>
                    <a:gd name="T11" fmla="*/ 2147483647 h 91"/>
                    <a:gd name="T12" fmla="*/ 2147483647 w 129"/>
                    <a:gd name="T13" fmla="*/ 2147483647 h 91"/>
                    <a:gd name="T14" fmla="*/ 2147483647 w 129"/>
                    <a:gd name="T15" fmla="*/ 2147483647 h 91"/>
                    <a:gd name="T16" fmla="*/ 2147483647 w 129"/>
                    <a:gd name="T17" fmla="*/ 2147483647 h 91"/>
                    <a:gd name="T18" fmla="*/ 2147483647 w 129"/>
                    <a:gd name="T19" fmla="*/ 2147483647 h 91"/>
                    <a:gd name="T20" fmla="*/ 2147483647 w 129"/>
                    <a:gd name="T21" fmla="*/ 2147483647 h 91"/>
                    <a:gd name="T22" fmla="*/ 2147483647 w 129"/>
                    <a:gd name="T23" fmla="*/ 2147483647 h 91"/>
                    <a:gd name="T24" fmla="*/ 2147483647 w 129"/>
                    <a:gd name="T25" fmla="*/ 2147483647 h 91"/>
                    <a:gd name="T26" fmla="*/ 2147483647 w 129"/>
                    <a:gd name="T27" fmla="*/ 2147483647 h 91"/>
                    <a:gd name="T28" fmla="*/ 2147483647 w 129"/>
                    <a:gd name="T29" fmla="*/ 2147483647 h 91"/>
                    <a:gd name="T30" fmla="*/ 0 w 129"/>
                    <a:gd name="T31" fmla="*/ 2147483647 h 91"/>
                    <a:gd name="T32" fmla="*/ 2147483647 w 129"/>
                    <a:gd name="T33" fmla="*/ 2147483647 h 91"/>
                    <a:gd name="T34" fmla="*/ 2147483647 w 129"/>
                    <a:gd name="T35" fmla="*/ 2147483647 h 91"/>
                    <a:gd name="T36" fmla="*/ 2147483647 w 129"/>
                    <a:gd name="T37" fmla="*/ 2147483647 h 91"/>
                    <a:gd name="T38" fmla="*/ 2147483647 w 129"/>
                    <a:gd name="T39" fmla="*/ 2147483647 h 91"/>
                    <a:gd name="T40" fmla="*/ 2147483647 w 129"/>
                    <a:gd name="T41" fmla="*/ 2147483647 h 91"/>
                    <a:gd name="T42" fmla="*/ 2147483647 w 129"/>
                    <a:gd name="T43" fmla="*/ 2147483647 h 91"/>
                    <a:gd name="T44" fmla="*/ 2147483647 w 129"/>
                    <a:gd name="T45" fmla="*/ 2147483647 h 91"/>
                    <a:gd name="T46" fmla="*/ 2147483647 w 129"/>
                    <a:gd name="T47" fmla="*/ 2147483647 h 91"/>
                    <a:gd name="T48" fmla="*/ 2147483647 w 129"/>
                    <a:gd name="T49" fmla="*/ 2147483647 h 91"/>
                    <a:gd name="T50" fmla="*/ 2147483647 w 129"/>
                    <a:gd name="T51" fmla="*/ 2147483647 h 91"/>
                    <a:gd name="T52" fmla="*/ 2147483647 w 129"/>
                    <a:gd name="T53" fmla="*/ 2147483647 h 91"/>
                    <a:gd name="T54" fmla="*/ 2147483647 w 129"/>
                    <a:gd name="T55" fmla="*/ 2147483647 h 91"/>
                    <a:gd name="T56" fmla="*/ 2147483647 w 129"/>
                    <a:gd name="T57" fmla="*/ 2147483647 h 91"/>
                    <a:gd name="T58" fmla="*/ 2147483647 w 129"/>
                    <a:gd name="T59" fmla="*/ 2147483647 h 91"/>
                    <a:gd name="T60" fmla="*/ 2147483647 w 129"/>
                    <a:gd name="T61" fmla="*/ 2147483647 h 91"/>
                    <a:gd name="T62" fmla="*/ 2147483647 w 129"/>
                    <a:gd name="T63" fmla="*/ 2147483647 h 91"/>
                    <a:gd name="T64" fmla="*/ 2147483647 w 129"/>
                    <a:gd name="T65" fmla="*/ 2147483647 h 91"/>
                    <a:gd name="T66" fmla="*/ 2147483647 w 129"/>
                    <a:gd name="T67" fmla="*/ 2147483647 h 91"/>
                    <a:gd name="T68" fmla="*/ 2147483647 w 129"/>
                    <a:gd name="T69" fmla="*/ 2147483647 h 9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29" h="91">
                      <a:moveTo>
                        <a:pt x="89" y="79"/>
                      </a:moveTo>
                      <a:cubicBezTo>
                        <a:pt x="87" y="77"/>
                        <a:pt x="87" y="77"/>
                        <a:pt x="87" y="77"/>
                      </a:cubicBezTo>
                      <a:cubicBezTo>
                        <a:pt x="88" y="73"/>
                        <a:pt x="88" y="73"/>
                        <a:pt x="88" y="73"/>
                      </a:cubicBezTo>
                      <a:cubicBezTo>
                        <a:pt x="96" y="71"/>
                        <a:pt x="96" y="71"/>
                        <a:pt x="96" y="71"/>
                      </a:cubicBezTo>
                      <a:cubicBezTo>
                        <a:pt x="101" y="67"/>
                        <a:pt x="101" y="67"/>
                        <a:pt x="101" y="67"/>
                      </a:cubicBezTo>
                      <a:cubicBezTo>
                        <a:pt x="105" y="63"/>
                        <a:pt x="105" y="63"/>
                        <a:pt x="105" y="63"/>
                      </a:cubicBezTo>
                      <a:cubicBezTo>
                        <a:pt x="107" y="51"/>
                        <a:pt x="107" y="51"/>
                        <a:pt x="107" y="51"/>
                      </a:cubicBezTo>
                      <a:cubicBezTo>
                        <a:pt x="114" y="50"/>
                        <a:pt x="114" y="50"/>
                        <a:pt x="114" y="50"/>
                      </a:cubicBezTo>
                      <a:cubicBezTo>
                        <a:pt x="116" y="40"/>
                        <a:pt x="116" y="40"/>
                        <a:pt x="116" y="40"/>
                      </a:cubicBezTo>
                      <a:cubicBezTo>
                        <a:pt x="124" y="41"/>
                        <a:pt x="124" y="41"/>
                        <a:pt x="124" y="41"/>
                      </a:cubicBezTo>
                      <a:cubicBezTo>
                        <a:pt x="126" y="35"/>
                        <a:pt x="126" y="35"/>
                        <a:pt x="126" y="35"/>
                      </a:cubicBezTo>
                      <a:cubicBezTo>
                        <a:pt x="129" y="34"/>
                        <a:pt x="129" y="34"/>
                        <a:pt x="129" y="34"/>
                      </a:cubicBezTo>
                      <a:cubicBezTo>
                        <a:pt x="129" y="29"/>
                        <a:pt x="129" y="29"/>
                        <a:pt x="129" y="29"/>
                      </a:cubicBezTo>
                      <a:cubicBezTo>
                        <a:pt x="122" y="27"/>
                        <a:pt x="122" y="27"/>
                        <a:pt x="122" y="27"/>
                      </a:cubicBezTo>
                      <a:cubicBezTo>
                        <a:pt x="114" y="23"/>
                        <a:pt x="114" y="23"/>
                        <a:pt x="114" y="23"/>
                      </a:cubicBezTo>
                      <a:cubicBezTo>
                        <a:pt x="104" y="23"/>
                        <a:pt x="104" y="23"/>
                        <a:pt x="104" y="23"/>
                      </a:cubicBezTo>
                      <a:cubicBezTo>
                        <a:pt x="100" y="14"/>
                        <a:pt x="100" y="14"/>
                        <a:pt x="100" y="14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1" y="6"/>
                        <a:pt x="91" y="6"/>
                        <a:pt x="91" y="6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26" y="49"/>
                        <a:pt x="26" y="49"/>
                        <a:pt x="26" y="49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6" y="59"/>
                        <a:pt x="20" y="62"/>
                        <a:pt x="20" y="63"/>
                      </a:cubicBezTo>
                      <a:cubicBezTo>
                        <a:pt x="20" y="64"/>
                        <a:pt x="20" y="72"/>
                        <a:pt x="20" y="72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3" y="84"/>
                        <a:pt x="23" y="84"/>
                        <a:pt x="23" y="8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9" y="80"/>
                        <a:pt x="29" y="80"/>
                        <a:pt x="29" y="80"/>
                      </a:cubicBezTo>
                      <a:cubicBezTo>
                        <a:pt x="33" y="79"/>
                        <a:pt x="33" y="79"/>
                        <a:pt x="33" y="79"/>
                      </a:cubicBezTo>
                      <a:cubicBezTo>
                        <a:pt x="38" y="82"/>
                        <a:pt x="38" y="82"/>
                        <a:pt x="38" y="82"/>
                      </a:cubicBezTo>
                      <a:cubicBezTo>
                        <a:pt x="42" y="85"/>
                        <a:pt x="42" y="85"/>
                        <a:pt x="42" y="85"/>
                      </a:cubicBezTo>
                      <a:cubicBezTo>
                        <a:pt x="46" y="86"/>
                        <a:pt x="46" y="86"/>
                        <a:pt x="46" y="86"/>
                      </a:cubicBezTo>
                      <a:cubicBezTo>
                        <a:pt x="46" y="89"/>
                        <a:pt x="46" y="89"/>
                        <a:pt x="46" y="89"/>
                      </a:cubicBezTo>
                      <a:cubicBezTo>
                        <a:pt x="48" y="90"/>
                        <a:pt x="48" y="90"/>
                        <a:pt x="48" y="90"/>
                      </a:cubicBezTo>
                      <a:cubicBezTo>
                        <a:pt x="51" y="91"/>
                        <a:pt x="51" y="91"/>
                        <a:pt x="51" y="91"/>
                      </a:cubicBezTo>
                      <a:cubicBezTo>
                        <a:pt x="53" y="89"/>
                        <a:pt x="53" y="89"/>
                        <a:pt x="53" y="89"/>
                      </a:cubicBezTo>
                      <a:cubicBezTo>
                        <a:pt x="58" y="87"/>
                        <a:pt x="58" y="87"/>
                        <a:pt x="58" y="87"/>
                      </a:cubicBezTo>
                      <a:cubicBezTo>
                        <a:pt x="59" y="82"/>
                        <a:pt x="59" y="82"/>
                        <a:pt x="59" y="82"/>
                      </a:cubicBezTo>
                      <a:cubicBezTo>
                        <a:pt x="63" y="83"/>
                        <a:pt x="63" y="83"/>
                        <a:pt x="63" y="83"/>
                      </a:cubicBezTo>
                      <a:cubicBezTo>
                        <a:pt x="66" y="83"/>
                        <a:pt x="66" y="83"/>
                        <a:pt x="66" y="83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72" y="84"/>
                        <a:pt x="72" y="84"/>
                        <a:pt x="72" y="84"/>
                      </a:cubicBezTo>
                      <a:cubicBezTo>
                        <a:pt x="74" y="82"/>
                        <a:pt x="74" y="82"/>
                        <a:pt x="74" y="82"/>
                      </a:cubicBezTo>
                      <a:cubicBezTo>
                        <a:pt x="77" y="79"/>
                        <a:pt x="77" y="79"/>
                        <a:pt x="77" y="79"/>
                      </a:cubicBezTo>
                      <a:cubicBezTo>
                        <a:pt x="78" y="80"/>
                        <a:pt x="78" y="80"/>
                        <a:pt x="78" y="80"/>
                      </a:cubicBezTo>
                      <a:cubicBezTo>
                        <a:pt x="79" y="83"/>
                        <a:pt x="79" y="83"/>
                        <a:pt x="79" y="83"/>
                      </a:cubicBezTo>
                      <a:cubicBezTo>
                        <a:pt x="82" y="83"/>
                        <a:pt x="82" y="83"/>
                        <a:pt x="82" y="83"/>
                      </a:cubicBezTo>
                      <a:cubicBezTo>
                        <a:pt x="86" y="82"/>
                        <a:pt x="86" y="82"/>
                        <a:pt x="86" y="82"/>
                      </a:cubicBezTo>
                      <a:cubicBezTo>
                        <a:pt x="88" y="82"/>
                        <a:pt x="88" y="82"/>
                        <a:pt x="88" y="82"/>
                      </a:cubicBezTo>
                      <a:cubicBezTo>
                        <a:pt x="88" y="83"/>
                        <a:pt x="88" y="83"/>
                        <a:pt x="88" y="83"/>
                      </a:cubicBezTo>
                      <a:cubicBezTo>
                        <a:pt x="90" y="82"/>
                        <a:pt x="90" y="82"/>
                        <a:pt x="90" y="82"/>
                      </a:cubicBezTo>
                      <a:lnTo>
                        <a:pt x="89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1" name="Freeform 339"/>
                <p:cNvSpPr>
                  <a:spLocks/>
                </p:cNvSpPr>
                <p:nvPr/>
              </p:nvSpPr>
              <p:spPr bwMode="auto">
                <a:xfrm>
                  <a:off x="5721350" y="3643313"/>
                  <a:ext cx="22225" cy="14287"/>
                </a:xfrm>
                <a:custGeom>
                  <a:avLst/>
                  <a:gdLst>
                    <a:gd name="T0" fmla="*/ 0 w 18"/>
                    <a:gd name="T1" fmla="*/ 0 h 12"/>
                    <a:gd name="T2" fmla="*/ 0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2147483647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2" name="Rectangle 340"/>
                <p:cNvSpPr>
                  <a:spLocks noChangeArrowheads="1"/>
                </p:cNvSpPr>
                <p:nvPr/>
              </p:nvSpPr>
              <p:spPr bwMode="auto">
                <a:xfrm>
                  <a:off x="4903788" y="3275013"/>
                  <a:ext cx="9525" cy="1587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503" name="Freeform 347"/>
                <p:cNvSpPr>
                  <a:spLocks/>
                </p:cNvSpPr>
                <p:nvPr/>
              </p:nvSpPr>
              <p:spPr bwMode="auto">
                <a:xfrm>
                  <a:off x="4616450" y="2119313"/>
                  <a:ext cx="649288" cy="766762"/>
                </a:xfrm>
                <a:custGeom>
                  <a:avLst/>
                  <a:gdLst>
                    <a:gd name="T0" fmla="*/ 2147483647 w 83"/>
                    <a:gd name="T1" fmla="*/ 2147483647 h 98"/>
                    <a:gd name="T2" fmla="*/ 2147483647 w 83"/>
                    <a:gd name="T3" fmla="*/ 2147483647 h 98"/>
                    <a:gd name="T4" fmla="*/ 2147483647 w 83"/>
                    <a:gd name="T5" fmla="*/ 2147483647 h 98"/>
                    <a:gd name="T6" fmla="*/ 2147483647 w 83"/>
                    <a:gd name="T7" fmla="*/ 2147483647 h 98"/>
                    <a:gd name="T8" fmla="*/ 2147483647 w 83"/>
                    <a:gd name="T9" fmla="*/ 2147483647 h 98"/>
                    <a:gd name="T10" fmla="*/ 2147483647 w 83"/>
                    <a:gd name="T11" fmla="*/ 2147483647 h 98"/>
                    <a:gd name="T12" fmla="*/ 2147483647 w 83"/>
                    <a:gd name="T13" fmla="*/ 2147483647 h 98"/>
                    <a:gd name="T14" fmla="*/ 2147483647 w 83"/>
                    <a:gd name="T15" fmla="*/ 2147483647 h 98"/>
                    <a:gd name="T16" fmla="*/ 2147483647 w 83"/>
                    <a:gd name="T17" fmla="*/ 2147483647 h 98"/>
                    <a:gd name="T18" fmla="*/ 2147483647 w 83"/>
                    <a:gd name="T19" fmla="*/ 2147483647 h 98"/>
                    <a:gd name="T20" fmla="*/ 2147483647 w 83"/>
                    <a:gd name="T21" fmla="*/ 2147483647 h 98"/>
                    <a:gd name="T22" fmla="*/ 2147483647 w 83"/>
                    <a:gd name="T23" fmla="*/ 2147483647 h 98"/>
                    <a:gd name="T24" fmla="*/ 2147483647 w 83"/>
                    <a:gd name="T25" fmla="*/ 2147483647 h 98"/>
                    <a:gd name="T26" fmla="*/ 2147483647 w 83"/>
                    <a:gd name="T27" fmla="*/ 2147483647 h 98"/>
                    <a:gd name="T28" fmla="*/ 2147483647 w 83"/>
                    <a:gd name="T29" fmla="*/ 2147483647 h 98"/>
                    <a:gd name="T30" fmla="*/ 2147483647 w 83"/>
                    <a:gd name="T31" fmla="*/ 2147483647 h 98"/>
                    <a:gd name="T32" fmla="*/ 2147483647 w 83"/>
                    <a:gd name="T33" fmla="*/ 2147483647 h 98"/>
                    <a:gd name="T34" fmla="*/ 2147483647 w 83"/>
                    <a:gd name="T35" fmla="*/ 2147483647 h 98"/>
                    <a:gd name="T36" fmla="*/ 2147483647 w 83"/>
                    <a:gd name="T37" fmla="*/ 2147483647 h 98"/>
                    <a:gd name="T38" fmla="*/ 2147483647 w 83"/>
                    <a:gd name="T39" fmla="*/ 2147483647 h 98"/>
                    <a:gd name="T40" fmla="*/ 2147483647 w 83"/>
                    <a:gd name="T41" fmla="*/ 2147483647 h 98"/>
                    <a:gd name="T42" fmla="*/ 2147483647 w 83"/>
                    <a:gd name="T43" fmla="*/ 2147483647 h 98"/>
                    <a:gd name="T44" fmla="*/ 2147483647 w 83"/>
                    <a:gd name="T45" fmla="*/ 2147483647 h 98"/>
                    <a:gd name="T46" fmla="*/ 2147483647 w 83"/>
                    <a:gd name="T47" fmla="*/ 2147483647 h 98"/>
                    <a:gd name="T48" fmla="*/ 2147483647 w 83"/>
                    <a:gd name="T49" fmla="*/ 2147483647 h 98"/>
                    <a:gd name="T50" fmla="*/ 2147483647 w 83"/>
                    <a:gd name="T51" fmla="*/ 0 h 98"/>
                    <a:gd name="T52" fmla="*/ 2147483647 w 83"/>
                    <a:gd name="T53" fmla="*/ 2147483647 h 98"/>
                    <a:gd name="T54" fmla="*/ 2147483647 w 83"/>
                    <a:gd name="T55" fmla="*/ 2147483647 h 98"/>
                    <a:gd name="T56" fmla="*/ 2147483647 w 83"/>
                    <a:gd name="T57" fmla="*/ 2147483647 h 98"/>
                    <a:gd name="T58" fmla="*/ 2147483647 w 83"/>
                    <a:gd name="T59" fmla="*/ 2147483647 h 98"/>
                    <a:gd name="T60" fmla="*/ 2147483647 w 83"/>
                    <a:gd name="T61" fmla="*/ 2147483647 h 98"/>
                    <a:gd name="T62" fmla="*/ 2147483647 w 83"/>
                    <a:gd name="T63" fmla="*/ 2147483647 h 98"/>
                    <a:gd name="T64" fmla="*/ 2147483647 w 83"/>
                    <a:gd name="T65" fmla="*/ 2147483647 h 98"/>
                    <a:gd name="T66" fmla="*/ 2147483647 w 83"/>
                    <a:gd name="T67" fmla="*/ 2147483647 h 98"/>
                    <a:gd name="T68" fmla="*/ 2147483647 w 83"/>
                    <a:gd name="T69" fmla="*/ 2147483647 h 98"/>
                    <a:gd name="T70" fmla="*/ 2147483647 w 83"/>
                    <a:gd name="T71" fmla="*/ 2147483647 h 98"/>
                    <a:gd name="T72" fmla="*/ 2147483647 w 83"/>
                    <a:gd name="T73" fmla="*/ 2147483647 h 98"/>
                    <a:gd name="T74" fmla="*/ 2147483647 w 83"/>
                    <a:gd name="T75" fmla="*/ 2147483647 h 98"/>
                    <a:gd name="T76" fmla="*/ 2147483647 w 83"/>
                    <a:gd name="T77" fmla="*/ 2147483647 h 98"/>
                    <a:gd name="T78" fmla="*/ 2147483647 w 83"/>
                    <a:gd name="T79" fmla="*/ 2147483647 h 98"/>
                    <a:gd name="T80" fmla="*/ 2147483647 w 83"/>
                    <a:gd name="T81" fmla="*/ 2147483647 h 98"/>
                    <a:gd name="T82" fmla="*/ 2147483647 w 83"/>
                    <a:gd name="T83" fmla="*/ 2147483647 h 98"/>
                    <a:gd name="T84" fmla="*/ 2147483647 w 83"/>
                    <a:gd name="T85" fmla="*/ 2147483647 h 98"/>
                    <a:gd name="T86" fmla="*/ 2147483647 w 83"/>
                    <a:gd name="T87" fmla="*/ 2147483647 h 98"/>
                    <a:gd name="T88" fmla="*/ 2147483647 w 83"/>
                    <a:gd name="T89" fmla="*/ 2147483647 h 98"/>
                    <a:gd name="T90" fmla="*/ 2147483647 w 83"/>
                    <a:gd name="T91" fmla="*/ 2147483647 h 9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3" h="98">
                      <a:moveTo>
                        <a:pt x="23" y="87"/>
                      </a:moveTo>
                      <a:cubicBezTo>
                        <a:pt x="23" y="87"/>
                        <a:pt x="24" y="87"/>
                        <a:pt x="24" y="86"/>
                      </a:cubicBezTo>
                      <a:cubicBezTo>
                        <a:pt x="24" y="86"/>
                        <a:pt x="24" y="82"/>
                        <a:pt x="24" y="8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26" y="78"/>
                        <a:pt x="26" y="78"/>
                        <a:pt x="26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24" y="75"/>
                        <a:pt x="23" y="70"/>
                        <a:pt x="23" y="70"/>
                      </a:cubicBezTo>
                      <a:cubicBezTo>
                        <a:pt x="23" y="69"/>
                        <a:pt x="24" y="65"/>
                        <a:pt x="24" y="65"/>
                      </a:cubicBezTo>
                      <a:cubicBezTo>
                        <a:pt x="24" y="65"/>
                        <a:pt x="24" y="62"/>
                        <a:pt x="24" y="62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30" y="59"/>
                        <a:pt x="30" y="59"/>
                        <a:pt x="30" y="59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9" y="54"/>
                        <a:pt x="29" y="54"/>
                        <a:pt x="29" y="54"/>
                      </a:cubicBezTo>
                      <a:cubicBezTo>
                        <a:pt x="31" y="50"/>
                        <a:pt x="31" y="50"/>
                        <a:pt x="31" y="50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6" y="38"/>
                        <a:pt x="36" y="38"/>
                        <a:pt x="36" y="38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7" y="24"/>
                        <a:pt x="47" y="24"/>
                        <a:pt x="47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22"/>
                        <a:pt x="49" y="22"/>
                        <a:pt x="49" y="22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1" y="19"/>
                        <a:pt x="51" y="19"/>
                        <a:pt x="51" y="19"/>
                      </a:cubicBezTo>
                      <a:cubicBezTo>
                        <a:pt x="52" y="19"/>
                        <a:pt x="52" y="19"/>
                        <a:pt x="52" y="19"/>
                      </a:cubicBezTo>
                      <a:cubicBezTo>
                        <a:pt x="53" y="17"/>
                        <a:pt x="53" y="17"/>
                        <a:pt x="53" y="17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9" y="22"/>
                        <a:pt x="59" y="22"/>
                        <a:pt x="59" y="22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8" y="14"/>
                        <a:pt x="68" y="14"/>
                        <a:pt x="68" y="14"/>
                      </a:cubicBezTo>
                      <a:cubicBezTo>
                        <a:pt x="70" y="12"/>
                        <a:pt x="70" y="12"/>
                        <a:pt x="70" y="12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8" y="14"/>
                        <a:pt x="78" y="14"/>
                        <a:pt x="78" y="14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2" y="13"/>
                        <a:pt x="82" y="13"/>
                        <a:pt x="82" y="13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1"/>
                        <a:pt x="69" y="1"/>
                        <a:pt x="69" y="1"/>
                      </a:cubicBezTo>
                      <a:cubicBezTo>
                        <a:pt x="66" y="1"/>
                        <a:pt x="66" y="1"/>
                        <a:pt x="66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5" y="6"/>
                        <a:pt x="55" y="6"/>
                        <a:pt x="55" y="6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37" y="22"/>
                        <a:pt x="37" y="22"/>
                        <a:pt x="37" y="22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5" y="46"/>
                        <a:pt x="25" y="46"/>
                        <a:pt x="25" y="46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13" y="63"/>
                        <a:pt x="13" y="63"/>
                        <a:pt x="13" y="63"/>
                      </a:cubicBezTo>
                      <a:cubicBezTo>
                        <a:pt x="8" y="65"/>
                        <a:pt x="8" y="65"/>
                        <a:pt x="8" y="65"/>
                      </a:cubicBezTo>
                      <a:cubicBezTo>
                        <a:pt x="6" y="69"/>
                        <a:pt x="6" y="69"/>
                        <a:pt x="6" y="69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3" y="73"/>
                        <a:pt x="3" y="73"/>
                        <a:pt x="3" y="73"/>
                      </a:cubicBezTo>
                      <a:cubicBezTo>
                        <a:pt x="2" y="76"/>
                        <a:pt x="2" y="76"/>
                        <a:pt x="2" y="76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3" y="91"/>
                        <a:pt x="3" y="91"/>
                        <a:pt x="3" y="91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7" y="98"/>
                        <a:pt x="7" y="98"/>
                        <a:pt x="7" y="98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16" y="93"/>
                        <a:pt x="16" y="93"/>
                        <a:pt x="16" y="93"/>
                      </a:cubicBezTo>
                      <a:cubicBezTo>
                        <a:pt x="19" y="91"/>
                        <a:pt x="19" y="91"/>
                        <a:pt x="19" y="91"/>
                      </a:cubicBezTo>
                      <a:cubicBezTo>
                        <a:pt x="20" y="92"/>
                        <a:pt x="20" y="92"/>
                        <a:pt x="20" y="92"/>
                      </a:cubicBezTo>
                      <a:cubicBezTo>
                        <a:pt x="20" y="93"/>
                        <a:pt x="20" y="93"/>
                        <a:pt x="20" y="93"/>
                      </a:cubicBezTo>
                      <a:cubicBezTo>
                        <a:pt x="21" y="92"/>
                        <a:pt x="21" y="92"/>
                        <a:pt x="21" y="92"/>
                      </a:cubicBezTo>
                      <a:lnTo>
                        <a:pt x="23" y="8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4" name="Freeform 348"/>
                <p:cNvSpPr>
                  <a:spLocks/>
                </p:cNvSpPr>
                <p:nvPr/>
              </p:nvSpPr>
              <p:spPr bwMode="auto">
                <a:xfrm>
                  <a:off x="4772025" y="2268538"/>
                  <a:ext cx="320675" cy="733425"/>
                </a:xfrm>
                <a:custGeom>
                  <a:avLst/>
                  <a:gdLst>
                    <a:gd name="T0" fmla="*/ 329757991 w 10000"/>
                    <a:gd name="T1" fmla="*/ 900343932 h 9895"/>
                    <a:gd name="T2" fmla="*/ 321712352 w 10000"/>
                    <a:gd name="T3" fmla="*/ 642988176 h 9895"/>
                    <a:gd name="T4" fmla="*/ 305620110 w 10000"/>
                    <a:gd name="T5" fmla="*/ 257355682 h 9895"/>
                    <a:gd name="T6" fmla="*/ 281514137 w 10000"/>
                    <a:gd name="T7" fmla="*/ 214195752 h 9895"/>
                    <a:gd name="T8" fmla="*/ 249329623 w 10000"/>
                    <a:gd name="T9" fmla="*/ 0 h 9895"/>
                    <a:gd name="T10" fmla="*/ 233237382 w 10000"/>
                    <a:gd name="T11" fmla="*/ 128677878 h 9895"/>
                    <a:gd name="T12" fmla="*/ 217145140 w 10000"/>
                    <a:gd name="T13" fmla="*/ 214195752 h 9895"/>
                    <a:gd name="T14" fmla="*/ 176947920 w 10000"/>
                    <a:gd name="T15" fmla="*/ 385627008 h 9895"/>
                    <a:gd name="T16" fmla="*/ 144763406 w 10000"/>
                    <a:gd name="T17" fmla="*/ 471551434 h 9895"/>
                    <a:gd name="T18" fmla="*/ 144763406 w 10000"/>
                    <a:gd name="T19" fmla="*/ 685741627 h 9895"/>
                    <a:gd name="T20" fmla="*/ 112612851 w 10000"/>
                    <a:gd name="T21" fmla="*/ 1028615184 h 9895"/>
                    <a:gd name="T22" fmla="*/ 88473944 w 10000"/>
                    <a:gd name="T23" fmla="*/ 1328729803 h 9895"/>
                    <a:gd name="T24" fmla="*/ 80428336 w 10000"/>
                    <a:gd name="T25" fmla="*/ 1586085559 h 9895"/>
                    <a:gd name="T26" fmla="*/ 48243854 w 10000"/>
                    <a:gd name="T27" fmla="*/ 1757522301 h 9895"/>
                    <a:gd name="T28" fmla="*/ 32184514 w 10000"/>
                    <a:gd name="T29" fmla="*/ 1971718053 h 9895"/>
                    <a:gd name="T30" fmla="*/ 32184514 w 10000"/>
                    <a:gd name="T31" fmla="*/ 2147483647 h 9895"/>
                    <a:gd name="T32" fmla="*/ 32184514 w 10000"/>
                    <a:gd name="T33" fmla="*/ 2147483647 h 9895"/>
                    <a:gd name="T34" fmla="*/ 32184514 w 10000"/>
                    <a:gd name="T35" fmla="*/ 2147483647 h 9895"/>
                    <a:gd name="T36" fmla="*/ 8045607 w 10000"/>
                    <a:gd name="T37" fmla="*/ 2147483647 h 9895"/>
                    <a:gd name="T38" fmla="*/ 16092241 w 10000"/>
                    <a:gd name="T39" fmla="*/ 2147483647 h 9895"/>
                    <a:gd name="T40" fmla="*/ 57377416 w 10000"/>
                    <a:gd name="T41" fmla="*/ 2147483647 h 9895"/>
                    <a:gd name="T42" fmla="*/ 62950940 w 10000"/>
                    <a:gd name="T43" fmla="*/ 2147483647 h 9895"/>
                    <a:gd name="T44" fmla="*/ 80428336 w 10000"/>
                    <a:gd name="T45" fmla="*/ 2147483647 h 9895"/>
                    <a:gd name="T46" fmla="*/ 104566217 w 10000"/>
                    <a:gd name="T47" fmla="*/ 2147483647 h 9895"/>
                    <a:gd name="T48" fmla="*/ 144763406 w 10000"/>
                    <a:gd name="T49" fmla="*/ 2147483647 h 9895"/>
                    <a:gd name="T50" fmla="*/ 152810071 w 10000"/>
                    <a:gd name="T51" fmla="*/ 2147483647 h 9895"/>
                    <a:gd name="T52" fmla="*/ 193040161 w 10000"/>
                    <a:gd name="T53" fmla="*/ 2147483647 h 9895"/>
                    <a:gd name="T54" fmla="*/ 184994553 w 10000"/>
                    <a:gd name="T55" fmla="*/ 2147483647 h 9895"/>
                    <a:gd name="T56" fmla="*/ 168902312 w 10000"/>
                    <a:gd name="T57" fmla="*/ 2147483647 h 9895"/>
                    <a:gd name="T58" fmla="*/ 193040161 w 10000"/>
                    <a:gd name="T59" fmla="*/ 1971718053 h 9895"/>
                    <a:gd name="T60" fmla="*/ 265421864 w 10000"/>
                    <a:gd name="T61" fmla="*/ 1714768849 h 9895"/>
                    <a:gd name="T62" fmla="*/ 265421864 w 10000"/>
                    <a:gd name="T63" fmla="*/ 1457407681 h 9895"/>
                    <a:gd name="T64" fmla="*/ 305620110 w 10000"/>
                    <a:gd name="T65" fmla="*/ 1157293062 h 9895"/>
                    <a:gd name="T66" fmla="*/ 329757991 w 10000"/>
                    <a:gd name="T67" fmla="*/ 1157293062 h 989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000" h="9895">
                      <a:moveTo>
                        <a:pt x="10000" y="2316"/>
                      </a:moveTo>
                      <a:lnTo>
                        <a:pt x="10000" y="2211"/>
                      </a:lnTo>
                      <a:lnTo>
                        <a:pt x="9756" y="1895"/>
                      </a:lnTo>
                      <a:lnTo>
                        <a:pt x="9756" y="1579"/>
                      </a:lnTo>
                      <a:lnTo>
                        <a:pt x="9756" y="1158"/>
                      </a:lnTo>
                      <a:lnTo>
                        <a:pt x="9268" y="632"/>
                      </a:lnTo>
                      <a:lnTo>
                        <a:pt x="9024" y="632"/>
                      </a:lnTo>
                      <a:lnTo>
                        <a:pt x="8537" y="526"/>
                      </a:lnTo>
                      <a:lnTo>
                        <a:pt x="7805" y="211"/>
                      </a:lnTo>
                      <a:lnTo>
                        <a:pt x="7561" y="0"/>
                      </a:lnTo>
                      <a:lnTo>
                        <a:pt x="7317" y="0"/>
                      </a:lnTo>
                      <a:lnTo>
                        <a:pt x="7073" y="316"/>
                      </a:lnTo>
                      <a:lnTo>
                        <a:pt x="7073" y="526"/>
                      </a:lnTo>
                      <a:lnTo>
                        <a:pt x="6585" y="526"/>
                      </a:lnTo>
                      <a:lnTo>
                        <a:pt x="5854" y="526"/>
                      </a:lnTo>
                      <a:lnTo>
                        <a:pt x="5366" y="947"/>
                      </a:lnTo>
                      <a:lnTo>
                        <a:pt x="5122" y="947"/>
                      </a:lnTo>
                      <a:lnTo>
                        <a:pt x="4390" y="1158"/>
                      </a:lnTo>
                      <a:lnTo>
                        <a:pt x="4146" y="1368"/>
                      </a:lnTo>
                      <a:lnTo>
                        <a:pt x="4390" y="1684"/>
                      </a:lnTo>
                      <a:lnTo>
                        <a:pt x="3902" y="2000"/>
                      </a:lnTo>
                      <a:lnTo>
                        <a:pt x="3415" y="2526"/>
                      </a:lnTo>
                      <a:lnTo>
                        <a:pt x="2927" y="2632"/>
                      </a:lnTo>
                      <a:lnTo>
                        <a:pt x="2683" y="3263"/>
                      </a:lnTo>
                      <a:lnTo>
                        <a:pt x="2195" y="3684"/>
                      </a:lnTo>
                      <a:lnTo>
                        <a:pt x="2439" y="3895"/>
                      </a:lnTo>
                      <a:lnTo>
                        <a:pt x="2439" y="4211"/>
                      </a:lnTo>
                      <a:lnTo>
                        <a:pt x="1463" y="4316"/>
                      </a:lnTo>
                      <a:lnTo>
                        <a:pt x="976" y="4526"/>
                      </a:lnTo>
                      <a:lnTo>
                        <a:pt x="976" y="4842"/>
                      </a:lnTo>
                      <a:cubicBezTo>
                        <a:pt x="976" y="4842"/>
                        <a:pt x="732" y="5263"/>
                        <a:pt x="732" y="5368"/>
                      </a:cubicBezTo>
                      <a:cubicBezTo>
                        <a:pt x="813" y="5544"/>
                        <a:pt x="895" y="5719"/>
                        <a:pt x="976" y="5895"/>
                      </a:cubicBezTo>
                      <a:lnTo>
                        <a:pt x="1463" y="6211"/>
                      </a:lnTo>
                      <a:lnTo>
                        <a:pt x="976" y="6421"/>
                      </a:lnTo>
                      <a:lnTo>
                        <a:pt x="976" y="6632"/>
                      </a:lnTo>
                      <a:lnTo>
                        <a:pt x="976" y="7053"/>
                      </a:lnTo>
                      <a:cubicBezTo>
                        <a:pt x="976" y="7158"/>
                        <a:pt x="732" y="7158"/>
                        <a:pt x="732" y="7158"/>
                      </a:cubicBezTo>
                      <a:lnTo>
                        <a:pt x="244" y="7684"/>
                      </a:lnTo>
                      <a:lnTo>
                        <a:pt x="0" y="7789"/>
                      </a:lnTo>
                      <a:cubicBezTo>
                        <a:pt x="488" y="8316"/>
                        <a:pt x="329" y="8217"/>
                        <a:pt x="488" y="8316"/>
                      </a:cubicBezTo>
                      <a:cubicBezTo>
                        <a:pt x="647" y="8415"/>
                        <a:pt x="746" y="8264"/>
                        <a:pt x="955" y="8384"/>
                      </a:cubicBezTo>
                      <a:cubicBezTo>
                        <a:pt x="1164" y="8504"/>
                        <a:pt x="1597" y="8867"/>
                        <a:pt x="1740" y="9038"/>
                      </a:cubicBezTo>
                      <a:cubicBezTo>
                        <a:pt x="1883" y="9209"/>
                        <a:pt x="1786" y="9301"/>
                        <a:pt x="1814" y="9410"/>
                      </a:cubicBezTo>
                      <a:cubicBezTo>
                        <a:pt x="1842" y="9519"/>
                        <a:pt x="1865" y="9637"/>
                        <a:pt x="1909" y="9693"/>
                      </a:cubicBezTo>
                      <a:cubicBezTo>
                        <a:pt x="1953" y="9749"/>
                        <a:pt x="1990" y="9709"/>
                        <a:pt x="2078" y="9743"/>
                      </a:cubicBezTo>
                      <a:cubicBezTo>
                        <a:pt x="2166" y="9777"/>
                        <a:pt x="2338" y="9905"/>
                        <a:pt x="2439" y="9895"/>
                      </a:cubicBezTo>
                      <a:cubicBezTo>
                        <a:pt x="2540" y="9885"/>
                        <a:pt x="2602" y="9754"/>
                        <a:pt x="2683" y="9684"/>
                      </a:cubicBezTo>
                      <a:lnTo>
                        <a:pt x="3171" y="9474"/>
                      </a:lnTo>
                      <a:lnTo>
                        <a:pt x="3902" y="9474"/>
                      </a:lnTo>
                      <a:lnTo>
                        <a:pt x="4390" y="9053"/>
                      </a:lnTo>
                      <a:cubicBezTo>
                        <a:pt x="4471" y="8807"/>
                        <a:pt x="4553" y="8562"/>
                        <a:pt x="4634" y="8316"/>
                      </a:cubicBezTo>
                      <a:lnTo>
                        <a:pt x="4634" y="7895"/>
                      </a:lnTo>
                      <a:lnTo>
                        <a:pt x="5122" y="7789"/>
                      </a:lnTo>
                      <a:lnTo>
                        <a:pt x="5854" y="7684"/>
                      </a:lnTo>
                      <a:lnTo>
                        <a:pt x="5854" y="7158"/>
                      </a:lnTo>
                      <a:lnTo>
                        <a:pt x="5610" y="6842"/>
                      </a:lnTo>
                      <a:lnTo>
                        <a:pt x="4878" y="6632"/>
                      </a:lnTo>
                      <a:cubicBezTo>
                        <a:pt x="4959" y="6386"/>
                        <a:pt x="5041" y="6141"/>
                        <a:pt x="5122" y="5895"/>
                      </a:cubicBezTo>
                      <a:lnTo>
                        <a:pt x="5122" y="5368"/>
                      </a:lnTo>
                      <a:lnTo>
                        <a:pt x="5854" y="4842"/>
                      </a:lnTo>
                      <a:lnTo>
                        <a:pt x="6585" y="4632"/>
                      </a:lnTo>
                      <a:lnTo>
                        <a:pt x="8049" y="4211"/>
                      </a:lnTo>
                      <a:lnTo>
                        <a:pt x="8293" y="3895"/>
                      </a:lnTo>
                      <a:lnTo>
                        <a:pt x="8049" y="3579"/>
                      </a:lnTo>
                      <a:lnTo>
                        <a:pt x="8537" y="3263"/>
                      </a:lnTo>
                      <a:lnTo>
                        <a:pt x="9268" y="2842"/>
                      </a:lnTo>
                      <a:lnTo>
                        <a:pt x="10000" y="2947"/>
                      </a:lnTo>
                      <a:lnTo>
                        <a:pt x="10000" y="2842"/>
                      </a:lnTo>
                      <a:lnTo>
                        <a:pt x="10000" y="23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5" name="Freeform 349"/>
                <p:cNvSpPr>
                  <a:spLocks/>
                </p:cNvSpPr>
                <p:nvPr/>
              </p:nvSpPr>
              <p:spPr bwMode="auto">
                <a:xfrm>
                  <a:off x="5046663" y="3135313"/>
                  <a:ext cx="446087" cy="287337"/>
                </a:xfrm>
                <a:custGeom>
                  <a:avLst/>
                  <a:gdLst>
                    <a:gd name="T0" fmla="*/ 2147483647 w 57"/>
                    <a:gd name="T1" fmla="*/ 2147483647 h 37"/>
                    <a:gd name="T2" fmla="*/ 2147483647 w 57"/>
                    <a:gd name="T3" fmla="*/ 2147483647 h 37"/>
                    <a:gd name="T4" fmla="*/ 2147483647 w 57"/>
                    <a:gd name="T5" fmla="*/ 2147483647 h 37"/>
                    <a:gd name="T6" fmla="*/ 2147483647 w 57"/>
                    <a:gd name="T7" fmla="*/ 2147483647 h 37"/>
                    <a:gd name="T8" fmla="*/ 2147483647 w 57"/>
                    <a:gd name="T9" fmla="*/ 2147483647 h 37"/>
                    <a:gd name="T10" fmla="*/ 2147483647 w 57"/>
                    <a:gd name="T11" fmla="*/ 2147483647 h 37"/>
                    <a:gd name="T12" fmla="*/ 2147483647 w 57"/>
                    <a:gd name="T13" fmla="*/ 2147483647 h 37"/>
                    <a:gd name="T14" fmla="*/ 2147483647 w 57"/>
                    <a:gd name="T15" fmla="*/ 2147483647 h 37"/>
                    <a:gd name="T16" fmla="*/ 2147483647 w 57"/>
                    <a:gd name="T17" fmla="*/ 2147483647 h 37"/>
                    <a:gd name="T18" fmla="*/ 2147483647 w 57"/>
                    <a:gd name="T19" fmla="*/ 2147483647 h 37"/>
                    <a:gd name="T20" fmla="*/ 2147483647 w 57"/>
                    <a:gd name="T21" fmla="*/ 2147483647 h 37"/>
                    <a:gd name="T22" fmla="*/ 2147483647 w 57"/>
                    <a:gd name="T23" fmla="*/ 0 h 37"/>
                    <a:gd name="T24" fmla="*/ 2147483647 w 57"/>
                    <a:gd name="T25" fmla="*/ 0 h 37"/>
                    <a:gd name="T26" fmla="*/ 2147483647 w 57"/>
                    <a:gd name="T27" fmla="*/ 2147483647 h 37"/>
                    <a:gd name="T28" fmla="*/ 2147483647 w 57"/>
                    <a:gd name="T29" fmla="*/ 2147483647 h 37"/>
                    <a:gd name="T30" fmla="*/ 2147483647 w 57"/>
                    <a:gd name="T31" fmla="*/ 2147483647 h 37"/>
                    <a:gd name="T32" fmla="*/ 2147483647 w 57"/>
                    <a:gd name="T33" fmla="*/ 2147483647 h 37"/>
                    <a:gd name="T34" fmla="*/ 2147483647 w 57"/>
                    <a:gd name="T35" fmla="*/ 2147483647 h 37"/>
                    <a:gd name="T36" fmla="*/ 2147483647 w 57"/>
                    <a:gd name="T37" fmla="*/ 2147483647 h 37"/>
                    <a:gd name="T38" fmla="*/ 2147483647 w 57"/>
                    <a:gd name="T39" fmla="*/ 2147483647 h 37"/>
                    <a:gd name="T40" fmla="*/ 2147483647 w 57"/>
                    <a:gd name="T41" fmla="*/ 2147483647 h 37"/>
                    <a:gd name="T42" fmla="*/ 2147483647 w 57"/>
                    <a:gd name="T43" fmla="*/ 2147483647 h 37"/>
                    <a:gd name="T44" fmla="*/ 0 w 57"/>
                    <a:gd name="T45" fmla="*/ 2147483647 h 37"/>
                    <a:gd name="T46" fmla="*/ 0 w 57"/>
                    <a:gd name="T47" fmla="*/ 2147483647 h 37"/>
                    <a:gd name="T48" fmla="*/ 2147483647 w 57"/>
                    <a:gd name="T49" fmla="*/ 2147483647 h 37"/>
                    <a:gd name="T50" fmla="*/ 2147483647 w 57"/>
                    <a:gd name="T51" fmla="*/ 2147483647 h 37"/>
                    <a:gd name="T52" fmla="*/ 2147483647 w 57"/>
                    <a:gd name="T53" fmla="*/ 2147483647 h 37"/>
                    <a:gd name="T54" fmla="*/ 2147483647 w 57"/>
                    <a:gd name="T55" fmla="*/ 2147483647 h 37"/>
                    <a:gd name="T56" fmla="*/ 2147483647 w 57"/>
                    <a:gd name="T57" fmla="*/ 2147483647 h 37"/>
                    <a:gd name="T58" fmla="*/ 2147483647 w 57"/>
                    <a:gd name="T59" fmla="*/ 2147483647 h 37"/>
                    <a:gd name="T60" fmla="*/ 2147483647 w 57"/>
                    <a:gd name="T61" fmla="*/ 2147483647 h 37"/>
                    <a:gd name="T62" fmla="*/ 2147483647 w 57"/>
                    <a:gd name="T63" fmla="*/ 2147483647 h 37"/>
                    <a:gd name="T64" fmla="*/ 2147483647 w 57"/>
                    <a:gd name="T65" fmla="*/ 2147483647 h 37"/>
                    <a:gd name="T66" fmla="*/ 2147483647 w 57"/>
                    <a:gd name="T67" fmla="*/ 2147483647 h 37"/>
                    <a:gd name="T68" fmla="*/ 2147483647 w 57"/>
                    <a:gd name="T69" fmla="*/ 2147483647 h 37"/>
                    <a:gd name="T70" fmla="*/ 2147483647 w 57"/>
                    <a:gd name="T71" fmla="*/ 2147483647 h 37"/>
                    <a:gd name="T72" fmla="*/ 2147483647 w 57"/>
                    <a:gd name="T73" fmla="*/ 2147483647 h 37"/>
                    <a:gd name="T74" fmla="*/ 2147483647 w 57"/>
                    <a:gd name="T75" fmla="*/ 2147483647 h 37"/>
                    <a:gd name="T76" fmla="*/ 2147483647 w 57"/>
                    <a:gd name="T77" fmla="*/ 2147483647 h 37"/>
                    <a:gd name="T78" fmla="*/ 2147483647 w 57"/>
                    <a:gd name="T79" fmla="*/ 2147483647 h 37"/>
                    <a:gd name="T80" fmla="*/ 2147483647 w 57"/>
                    <a:gd name="T81" fmla="*/ 2147483647 h 37"/>
                    <a:gd name="T82" fmla="*/ 2147483647 w 57"/>
                    <a:gd name="T83" fmla="*/ 2147483647 h 37"/>
                    <a:gd name="T84" fmla="*/ 2147483647 w 57"/>
                    <a:gd name="T85" fmla="*/ 2147483647 h 37"/>
                    <a:gd name="T86" fmla="*/ 2147483647 w 57"/>
                    <a:gd name="T87" fmla="*/ 2147483647 h 37"/>
                    <a:gd name="T88" fmla="*/ 2147483647 w 57"/>
                    <a:gd name="T89" fmla="*/ 2147483647 h 37"/>
                    <a:gd name="T90" fmla="*/ 2147483647 w 57"/>
                    <a:gd name="T91" fmla="*/ 2147483647 h 3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57" h="37">
                      <a:moveTo>
                        <a:pt x="54" y="22"/>
                      </a:move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4" y="24"/>
                        <a:pt x="24" y="24"/>
                        <a:pt x="24" y="24"/>
                      </a:cubicBezTo>
                      <a:cubicBezTo>
                        <a:pt x="24" y="24"/>
                        <a:pt x="26" y="26"/>
                        <a:pt x="25" y="28"/>
                      </a:cubicBezTo>
                      <a:cubicBezTo>
                        <a:pt x="25" y="29"/>
                        <a:pt x="22" y="30"/>
                        <a:pt x="22" y="30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6" y="32"/>
                        <a:pt x="36" y="32"/>
                        <a:pt x="36" y="32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45" y="34"/>
                        <a:pt x="45" y="34"/>
                        <a:pt x="45" y="34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50" y="27"/>
                        <a:pt x="50" y="27"/>
                        <a:pt x="50" y="27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lnTo>
                        <a:pt x="54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6" name="Freeform 350"/>
                <p:cNvSpPr>
                  <a:spLocks/>
                </p:cNvSpPr>
                <p:nvPr/>
              </p:nvSpPr>
              <p:spPr bwMode="auto">
                <a:xfrm>
                  <a:off x="5303838" y="3135313"/>
                  <a:ext cx="55562" cy="30162"/>
                </a:xfrm>
                <a:custGeom>
                  <a:avLst/>
                  <a:gdLst>
                    <a:gd name="T0" fmla="*/ 2147483647 w 42"/>
                    <a:gd name="T1" fmla="*/ 2147483647 h 24"/>
                    <a:gd name="T2" fmla="*/ 2147483647 w 42"/>
                    <a:gd name="T3" fmla="*/ 0 h 24"/>
                    <a:gd name="T4" fmla="*/ 0 w 42"/>
                    <a:gd name="T5" fmla="*/ 2147483647 h 24"/>
                    <a:gd name="T6" fmla="*/ 2147483647 w 42"/>
                    <a:gd name="T7" fmla="*/ 2147483647 h 24"/>
                    <a:gd name="T8" fmla="*/ 2147483647 w 42"/>
                    <a:gd name="T9" fmla="*/ 2147483647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24">
                      <a:moveTo>
                        <a:pt x="36" y="24"/>
                      </a:moveTo>
                      <a:lnTo>
                        <a:pt x="18" y="0"/>
                      </a:lnTo>
                      <a:lnTo>
                        <a:pt x="0" y="6"/>
                      </a:lnTo>
                      <a:lnTo>
                        <a:pt x="42" y="24"/>
                      </a:lnTo>
                      <a:lnTo>
                        <a:pt x="3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7" name="Freeform 359"/>
                <p:cNvSpPr>
                  <a:spLocks/>
                </p:cNvSpPr>
                <p:nvPr/>
              </p:nvSpPr>
              <p:spPr bwMode="auto">
                <a:xfrm>
                  <a:off x="4991100" y="3009900"/>
                  <a:ext cx="77788" cy="47625"/>
                </a:xfrm>
                <a:custGeom>
                  <a:avLst/>
                  <a:gdLst>
                    <a:gd name="T0" fmla="*/ 2147483647 w 60"/>
                    <a:gd name="T1" fmla="*/ 2147483647 h 36"/>
                    <a:gd name="T2" fmla="*/ 2147483647 w 60"/>
                    <a:gd name="T3" fmla="*/ 2147483647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0 h 36"/>
                    <a:gd name="T10" fmla="*/ 2147483647 w 60"/>
                    <a:gd name="T11" fmla="*/ 0 h 36"/>
                    <a:gd name="T12" fmla="*/ 2147483647 w 60"/>
                    <a:gd name="T13" fmla="*/ 2147483647 h 36"/>
                    <a:gd name="T14" fmla="*/ 0 w 60"/>
                    <a:gd name="T15" fmla="*/ 2147483647 h 36"/>
                    <a:gd name="T16" fmla="*/ 2147483647 w 60"/>
                    <a:gd name="T17" fmla="*/ 2147483647 h 36"/>
                    <a:gd name="T18" fmla="*/ 2147483647 w 60"/>
                    <a:gd name="T19" fmla="*/ 2147483647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0" h="36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8" name="Freeform 360"/>
                <p:cNvSpPr>
                  <a:spLocks/>
                </p:cNvSpPr>
                <p:nvPr/>
              </p:nvSpPr>
              <p:spPr bwMode="auto">
                <a:xfrm>
                  <a:off x="4849813" y="3033713"/>
                  <a:ext cx="242887" cy="217487"/>
                </a:xfrm>
                <a:custGeom>
                  <a:avLst/>
                  <a:gdLst>
                    <a:gd name="T0" fmla="*/ 2147483647 w 31"/>
                    <a:gd name="T1" fmla="*/ 2147483647 h 28"/>
                    <a:gd name="T2" fmla="*/ 2147483647 w 31"/>
                    <a:gd name="T3" fmla="*/ 2147483647 h 28"/>
                    <a:gd name="T4" fmla="*/ 2147483647 w 31"/>
                    <a:gd name="T5" fmla="*/ 2147483647 h 28"/>
                    <a:gd name="T6" fmla="*/ 2147483647 w 31"/>
                    <a:gd name="T7" fmla="*/ 2147483647 h 28"/>
                    <a:gd name="T8" fmla="*/ 2147483647 w 31"/>
                    <a:gd name="T9" fmla="*/ 2147483647 h 28"/>
                    <a:gd name="T10" fmla="*/ 2147483647 w 31"/>
                    <a:gd name="T11" fmla="*/ 2147483647 h 28"/>
                    <a:gd name="T12" fmla="*/ 2147483647 w 31"/>
                    <a:gd name="T13" fmla="*/ 2147483647 h 28"/>
                    <a:gd name="T14" fmla="*/ 2147483647 w 31"/>
                    <a:gd name="T15" fmla="*/ 2147483647 h 28"/>
                    <a:gd name="T16" fmla="*/ 2147483647 w 31"/>
                    <a:gd name="T17" fmla="*/ 2147483647 h 28"/>
                    <a:gd name="T18" fmla="*/ 2147483647 w 31"/>
                    <a:gd name="T19" fmla="*/ 2147483647 h 28"/>
                    <a:gd name="T20" fmla="*/ 2147483647 w 31"/>
                    <a:gd name="T21" fmla="*/ 2147483647 h 28"/>
                    <a:gd name="T22" fmla="*/ 2147483647 w 31"/>
                    <a:gd name="T23" fmla="*/ 2147483647 h 28"/>
                    <a:gd name="T24" fmla="*/ 2147483647 w 31"/>
                    <a:gd name="T25" fmla="*/ 2147483647 h 28"/>
                    <a:gd name="T26" fmla="*/ 2147483647 w 31"/>
                    <a:gd name="T27" fmla="*/ 2147483647 h 28"/>
                    <a:gd name="T28" fmla="*/ 2147483647 w 31"/>
                    <a:gd name="T29" fmla="*/ 2147483647 h 28"/>
                    <a:gd name="T30" fmla="*/ 2147483647 w 31"/>
                    <a:gd name="T31" fmla="*/ 2147483647 h 28"/>
                    <a:gd name="T32" fmla="*/ 2147483647 w 31"/>
                    <a:gd name="T33" fmla="*/ 2147483647 h 28"/>
                    <a:gd name="T34" fmla="*/ 2147483647 w 31"/>
                    <a:gd name="T35" fmla="*/ 2147483647 h 28"/>
                    <a:gd name="T36" fmla="*/ 2147483647 w 31"/>
                    <a:gd name="T37" fmla="*/ 2147483647 h 28"/>
                    <a:gd name="T38" fmla="*/ 2147483647 w 31"/>
                    <a:gd name="T39" fmla="*/ 2147483647 h 28"/>
                    <a:gd name="T40" fmla="*/ 2147483647 w 31"/>
                    <a:gd name="T41" fmla="*/ 2147483647 h 28"/>
                    <a:gd name="T42" fmla="*/ 2147483647 w 31"/>
                    <a:gd name="T43" fmla="*/ 2147483647 h 28"/>
                    <a:gd name="T44" fmla="*/ 2147483647 w 31"/>
                    <a:gd name="T45" fmla="*/ 2147483647 h 28"/>
                    <a:gd name="T46" fmla="*/ 2147483647 w 31"/>
                    <a:gd name="T47" fmla="*/ 0 h 28"/>
                    <a:gd name="T48" fmla="*/ 2147483647 w 31"/>
                    <a:gd name="T49" fmla="*/ 2147483647 h 28"/>
                    <a:gd name="T50" fmla="*/ 2147483647 w 31"/>
                    <a:gd name="T51" fmla="*/ 2147483647 h 28"/>
                    <a:gd name="T52" fmla="*/ 2147483647 w 31"/>
                    <a:gd name="T53" fmla="*/ 0 h 28"/>
                    <a:gd name="T54" fmla="*/ 2147483647 w 31"/>
                    <a:gd name="T55" fmla="*/ 0 h 28"/>
                    <a:gd name="T56" fmla="*/ 2147483647 w 31"/>
                    <a:gd name="T57" fmla="*/ 2147483647 h 28"/>
                    <a:gd name="T58" fmla="*/ 2147483647 w 31"/>
                    <a:gd name="T59" fmla="*/ 2147483647 h 28"/>
                    <a:gd name="T60" fmla="*/ 0 w 31"/>
                    <a:gd name="T61" fmla="*/ 2147483647 h 28"/>
                    <a:gd name="T62" fmla="*/ 0 w 31"/>
                    <a:gd name="T63" fmla="*/ 2147483647 h 28"/>
                    <a:gd name="T64" fmla="*/ 2147483647 w 31"/>
                    <a:gd name="T65" fmla="*/ 2147483647 h 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1" h="28">
                      <a:moveTo>
                        <a:pt x="1" y="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7"/>
                        <a:pt x="2" y="17"/>
                      </a:cubicBezTo>
                      <a:cubicBezTo>
                        <a:pt x="2" y="17"/>
                        <a:pt x="2" y="19"/>
                        <a:pt x="2" y="20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23" y="28"/>
                        <a:pt x="23" y="28"/>
                        <a:pt x="23" y="28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29" y="23"/>
                        <a:pt x="29" y="23"/>
                        <a:pt x="29" y="23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1" y="10"/>
                        <a:pt x="31" y="10"/>
                        <a:pt x="31" y="1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5" y="1"/>
                        <a:pt x="15" y="1"/>
                      </a:cubicBezTo>
                      <a:cubicBezTo>
                        <a:pt x="14" y="1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1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9" name="Freeform 364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0" name="Freeform 365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1" name="Freeform 366"/>
                <p:cNvSpPr>
                  <a:spLocks/>
                </p:cNvSpPr>
                <p:nvPr/>
              </p:nvSpPr>
              <p:spPr bwMode="auto">
                <a:xfrm>
                  <a:off x="4198938" y="4016375"/>
                  <a:ext cx="407987" cy="384175"/>
                </a:xfrm>
                <a:custGeom>
                  <a:avLst/>
                  <a:gdLst>
                    <a:gd name="T0" fmla="*/ 2147483647 w 52"/>
                    <a:gd name="T1" fmla="*/ 2147483647 h 49"/>
                    <a:gd name="T2" fmla="*/ 2147483647 w 52"/>
                    <a:gd name="T3" fmla="*/ 2147483647 h 49"/>
                    <a:gd name="T4" fmla="*/ 2147483647 w 52"/>
                    <a:gd name="T5" fmla="*/ 2147483647 h 49"/>
                    <a:gd name="T6" fmla="*/ 2147483647 w 52"/>
                    <a:gd name="T7" fmla="*/ 2147483647 h 49"/>
                    <a:gd name="T8" fmla="*/ 2147483647 w 52"/>
                    <a:gd name="T9" fmla="*/ 2147483647 h 49"/>
                    <a:gd name="T10" fmla="*/ 2147483647 w 52"/>
                    <a:gd name="T11" fmla="*/ 2147483647 h 49"/>
                    <a:gd name="T12" fmla="*/ 2147483647 w 52"/>
                    <a:gd name="T13" fmla="*/ 2147483647 h 49"/>
                    <a:gd name="T14" fmla="*/ 2147483647 w 52"/>
                    <a:gd name="T15" fmla="*/ 2147483647 h 49"/>
                    <a:gd name="T16" fmla="*/ 2147483647 w 52"/>
                    <a:gd name="T17" fmla="*/ 2147483647 h 49"/>
                    <a:gd name="T18" fmla="*/ 2147483647 w 52"/>
                    <a:gd name="T19" fmla="*/ 2147483647 h 49"/>
                    <a:gd name="T20" fmla="*/ 2147483647 w 52"/>
                    <a:gd name="T21" fmla="*/ 2147483647 h 49"/>
                    <a:gd name="T22" fmla="*/ 2147483647 w 52"/>
                    <a:gd name="T23" fmla="*/ 0 h 49"/>
                    <a:gd name="T24" fmla="*/ 2147483647 w 52"/>
                    <a:gd name="T25" fmla="*/ 0 h 49"/>
                    <a:gd name="T26" fmla="*/ 2147483647 w 52"/>
                    <a:gd name="T27" fmla="*/ 2147483647 h 49"/>
                    <a:gd name="T28" fmla="*/ 2147483647 w 52"/>
                    <a:gd name="T29" fmla="*/ 2147483647 h 49"/>
                    <a:gd name="T30" fmla="*/ 2147483647 w 52"/>
                    <a:gd name="T31" fmla="*/ 2147483647 h 49"/>
                    <a:gd name="T32" fmla="*/ 2147483647 w 52"/>
                    <a:gd name="T33" fmla="*/ 2147483647 h 49"/>
                    <a:gd name="T34" fmla="*/ 2147483647 w 52"/>
                    <a:gd name="T35" fmla="*/ 2147483647 h 49"/>
                    <a:gd name="T36" fmla="*/ 2147483647 w 52"/>
                    <a:gd name="T37" fmla="*/ 2147483647 h 49"/>
                    <a:gd name="T38" fmla="*/ 0 w 52"/>
                    <a:gd name="T39" fmla="*/ 2147483647 h 49"/>
                    <a:gd name="T40" fmla="*/ 0 w 52"/>
                    <a:gd name="T41" fmla="*/ 2147483647 h 49"/>
                    <a:gd name="T42" fmla="*/ 2147483647 w 52"/>
                    <a:gd name="T43" fmla="*/ 2147483647 h 49"/>
                    <a:gd name="T44" fmla="*/ 2147483647 w 52"/>
                    <a:gd name="T45" fmla="*/ 2147483647 h 49"/>
                    <a:gd name="T46" fmla="*/ 2147483647 w 52"/>
                    <a:gd name="T47" fmla="*/ 2147483647 h 49"/>
                    <a:gd name="T48" fmla="*/ 2147483647 w 52"/>
                    <a:gd name="T49" fmla="*/ 2147483647 h 49"/>
                    <a:gd name="T50" fmla="*/ 2147483647 w 52"/>
                    <a:gd name="T51" fmla="*/ 2147483647 h 49"/>
                    <a:gd name="T52" fmla="*/ 2147483647 w 52"/>
                    <a:gd name="T53" fmla="*/ 2147483647 h 49"/>
                    <a:gd name="T54" fmla="*/ 2147483647 w 52"/>
                    <a:gd name="T55" fmla="*/ 2147483647 h 49"/>
                    <a:gd name="T56" fmla="*/ 2147483647 w 52"/>
                    <a:gd name="T57" fmla="*/ 2147483647 h 49"/>
                    <a:gd name="T58" fmla="*/ 2147483647 w 52"/>
                    <a:gd name="T59" fmla="*/ 2147483647 h 49"/>
                    <a:gd name="T60" fmla="*/ 2147483647 w 52"/>
                    <a:gd name="T61" fmla="*/ 2147483647 h 49"/>
                    <a:gd name="T62" fmla="*/ 2147483647 w 52"/>
                    <a:gd name="T63" fmla="*/ 2147483647 h 49"/>
                    <a:gd name="T64" fmla="*/ 2147483647 w 52"/>
                    <a:gd name="T65" fmla="*/ 2147483647 h 49"/>
                    <a:gd name="T66" fmla="*/ 2147483647 w 52"/>
                    <a:gd name="T67" fmla="*/ 2147483647 h 49"/>
                    <a:gd name="T68" fmla="*/ 2147483647 w 52"/>
                    <a:gd name="T69" fmla="*/ 2147483647 h 49"/>
                    <a:gd name="T70" fmla="*/ 2147483647 w 52"/>
                    <a:gd name="T71" fmla="*/ 2147483647 h 49"/>
                    <a:gd name="T72" fmla="*/ 2147483647 w 52"/>
                    <a:gd name="T73" fmla="*/ 2147483647 h 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2" h="49">
                      <a:moveTo>
                        <a:pt x="24" y="44"/>
                      </a:moveTo>
                      <a:cubicBezTo>
                        <a:pt x="27" y="40"/>
                        <a:pt x="27" y="40"/>
                        <a:pt x="27" y="40"/>
                      </a:cubicBez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8" y="33"/>
                        <a:pt x="38" y="33"/>
                        <a:pt x="38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43" y="33"/>
                        <a:pt x="43" y="33"/>
                        <a:pt x="43" y="33"/>
                      </a:cubicBezTo>
                      <a:cubicBezTo>
                        <a:pt x="50" y="32"/>
                        <a:pt x="50" y="32"/>
                        <a:pt x="50" y="32"/>
                      </a:cubicBezTo>
                      <a:cubicBezTo>
                        <a:pt x="51" y="29"/>
                        <a:pt x="51" y="29"/>
                        <a:pt x="51" y="29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29"/>
                        <a:pt x="21" y="29"/>
                        <a:pt x="21" y="29"/>
                      </a:cubicBezTo>
                      <a:cubicBezTo>
                        <a:pt x="23" y="30"/>
                        <a:pt x="23" y="30"/>
                        <a:pt x="23" y="30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3" y="42"/>
                        <a:pt x="3" y="42"/>
                        <a:pt x="3" y="4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10" y="42"/>
                        <a:pt x="10" y="42"/>
                      </a:cubicBezTo>
                      <a:cubicBezTo>
                        <a:pt x="11" y="42"/>
                        <a:pt x="11" y="44"/>
                        <a:pt x="11" y="44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15" y="48"/>
                        <a:pt x="15" y="48"/>
                        <a:pt x="15" y="48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20" y="49"/>
                        <a:pt x="20" y="49"/>
                        <a:pt x="20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23" y="47"/>
                        <a:pt x="23" y="47"/>
                        <a:pt x="23" y="47"/>
                      </a:cubicBezTo>
                      <a:lnTo>
                        <a:pt x="24" y="4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2" name="Freeform 367"/>
                <p:cNvSpPr>
                  <a:spLocks/>
                </p:cNvSpPr>
                <p:nvPr/>
              </p:nvSpPr>
              <p:spPr bwMode="auto">
                <a:xfrm>
                  <a:off x="5526088" y="4370388"/>
                  <a:ext cx="234950" cy="317500"/>
                </a:xfrm>
                <a:custGeom>
                  <a:avLst/>
                  <a:gdLst>
                    <a:gd name="T0" fmla="*/ 2147483647 w 180"/>
                    <a:gd name="T1" fmla="*/ 2147483647 h 246"/>
                    <a:gd name="T2" fmla="*/ 2147483647 w 180"/>
                    <a:gd name="T3" fmla="*/ 2147483647 h 246"/>
                    <a:gd name="T4" fmla="*/ 2147483647 w 180"/>
                    <a:gd name="T5" fmla="*/ 2147483647 h 246"/>
                    <a:gd name="T6" fmla="*/ 2147483647 w 180"/>
                    <a:gd name="T7" fmla="*/ 2147483647 h 246"/>
                    <a:gd name="T8" fmla="*/ 2147483647 w 180"/>
                    <a:gd name="T9" fmla="*/ 2147483647 h 246"/>
                    <a:gd name="T10" fmla="*/ 2147483647 w 180"/>
                    <a:gd name="T11" fmla="*/ 2147483647 h 246"/>
                    <a:gd name="T12" fmla="*/ 2147483647 w 180"/>
                    <a:gd name="T13" fmla="*/ 2147483647 h 246"/>
                    <a:gd name="T14" fmla="*/ 2147483647 w 180"/>
                    <a:gd name="T15" fmla="*/ 2147483647 h 246"/>
                    <a:gd name="T16" fmla="*/ 2147483647 w 180"/>
                    <a:gd name="T17" fmla="*/ 2147483647 h 246"/>
                    <a:gd name="T18" fmla="*/ 2147483647 w 180"/>
                    <a:gd name="T19" fmla="*/ 2147483647 h 246"/>
                    <a:gd name="T20" fmla="*/ 2147483647 w 180"/>
                    <a:gd name="T21" fmla="*/ 2147483647 h 246"/>
                    <a:gd name="T22" fmla="*/ 2147483647 w 180"/>
                    <a:gd name="T23" fmla="*/ 2147483647 h 246"/>
                    <a:gd name="T24" fmla="*/ 2147483647 w 180"/>
                    <a:gd name="T25" fmla="*/ 2147483647 h 246"/>
                    <a:gd name="T26" fmla="*/ 0 w 180"/>
                    <a:gd name="T27" fmla="*/ 2147483647 h 246"/>
                    <a:gd name="T28" fmla="*/ 0 w 180"/>
                    <a:gd name="T29" fmla="*/ 2147483647 h 246"/>
                    <a:gd name="T30" fmla="*/ 2147483647 w 180"/>
                    <a:gd name="T31" fmla="*/ 2147483647 h 246"/>
                    <a:gd name="T32" fmla="*/ 2147483647 w 180"/>
                    <a:gd name="T33" fmla="*/ 2147483647 h 246"/>
                    <a:gd name="T34" fmla="*/ 2147483647 w 180"/>
                    <a:gd name="T35" fmla="*/ 2147483647 h 246"/>
                    <a:gd name="T36" fmla="*/ 2147483647 w 180"/>
                    <a:gd name="T37" fmla="*/ 2147483647 h 246"/>
                    <a:gd name="T38" fmla="*/ 2147483647 w 180"/>
                    <a:gd name="T39" fmla="*/ 2147483647 h 246"/>
                    <a:gd name="T40" fmla="*/ 2147483647 w 180"/>
                    <a:gd name="T41" fmla="*/ 0 h 246"/>
                    <a:gd name="T42" fmla="*/ 2147483647 w 180"/>
                    <a:gd name="T43" fmla="*/ 2147483647 h 24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246">
                      <a:moveTo>
                        <a:pt x="72" y="18"/>
                      </a:moveTo>
                      <a:lnTo>
                        <a:pt x="48" y="12"/>
                      </a:lnTo>
                      <a:lnTo>
                        <a:pt x="48" y="6"/>
                      </a:lnTo>
                      <a:lnTo>
                        <a:pt x="30" y="18"/>
                      </a:lnTo>
                      <a:lnTo>
                        <a:pt x="42" y="36"/>
                      </a:lnTo>
                      <a:lnTo>
                        <a:pt x="84" y="60"/>
                      </a:lnTo>
                      <a:lnTo>
                        <a:pt x="126" y="66"/>
                      </a:lnTo>
                      <a:lnTo>
                        <a:pt x="78" y="120"/>
                      </a:lnTo>
                      <a:lnTo>
                        <a:pt x="36" y="132"/>
                      </a:lnTo>
                      <a:lnTo>
                        <a:pt x="18" y="144"/>
                      </a:lnTo>
                      <a:lnTo>
                        <a:pt x="24" y="150"/>
                      </a:lnTo>
                      <a:lnTo>
                        <a:pt x="18" y="144"/>
                      </a:lnTo>
                      <a:lnTo>
                        <a:pt x="18" y="150"/>
                      </a:lnTo>
                      <a:lnTo>
                        <a:pt x="0" y="168"/>
                      </a:lnTo>
                      <a:lnTo>
                        <a:pt x="0" y="228"/>
                      </a:lnTo>
                      <a:lnTo>
                        <a:pt x="12" y="246"/>
                      </a:lnTo>
                      <a:lnTo>
                        <a:pt x="42" y="204"/>
                      </a:lnTo>
                      <a:lnTo>
                        <a:pt x="90" y="180"/>
                      </a:lnTo>
                      <a:lnTo>
                        <a:pt x="132" y="132"/>
                      </a:lnTo>
                      <a:lnTo>
                        <a:pt x="168" y="48"/>
                      </a:lnTo>
                      <a:lnTo>
                        <a:pt x="180" y="0"/>
                      </a:lnTo>
                      <a:lnTo>
                        <a:pt x="7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3" name="Freeform 368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2147483647 w 24"/>
                    <a:gd name="T15" fmla="*/ 0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4" name="Freeform 369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5" name="Freeform 370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2147483647 w 198"/>
                    <a:gd name="T51" fmla="*/ 2147483647 h 31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  <a:lnTo>
                        <a:pt x="36" y="31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6" name="Freeform 371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7" name="Freeform 372"/>
                <p:cNvSpPr>
                  <a:spLocks/>
                </p:cNvSpPr>
                <p:nvPr/>
              </p:nvSpPr>
              <p:spPr bwMode="auto">
                <a:xfrm>
                  <a:off x="4913313" y="5211763"/>
                  <a:ext cx="398462" cy="354012"/>
                </a:xfrm>
                <a:custGeom>
                  <a:avLst/>
                  <a:gdLst>
                    <a:gd name="T0" fmla="*/ 2147483647 w 51"/>
                    <a:gd name="T1" fmla="*/ 2147483647 h 45"/>
                    <a:gd name="T2" fmla="*/ 2147483647 w 51"/>
                    <a:gd name="T3" fmla="*/ 2147483647 h 45"/>
                    <a:gd name="T4" fmla="*/ 2147483647 w 51"/>
                    <a:gd name="T5" fmla="*/ 2147483647 h 45"/>
                    <a:gd name="T6" fmla="*/ 2147483647 w 51"/>
                    <a:gd name="T7" fmla="*/ 2147483647 h 45"/>
                    <a:gd name="T8" fmla="*/ 2147483647 w 51"/>
                    <a:gd name="T9" fmla="*/ 0 h 45"/>
                    <a:gd name="T10" fmla="*/ 2147483647 w 51"/>
                    <a:gd name="T11" fmla="*/ 2147483647 h 45"/>
                    <a:gd name="T12" fmla="*/ 2147483647 w 51"/>
                    <a:gd name="T13" fmla="*/ 2147483647 h 45"/>
                    <a:gd name="T14" fmla="*/ 2147483647 w 51"/>
                    <a:gd name="T15" fmla="*/ 2147483647 h 45"/>
                    <a:gd name="T16" fmla="*/ 2147483647 w 51"/>
                    <a:gd name="T17" fmla="*/ 2147483647 h 45"/>
                    <a:gd name="T18" fmla="*/ 2147483647 w 51"/>
                    <a:gd name="T19" fmla="*/ 2147483647 h 45"/>
                    <a:gd name="T20" fmla="*/ 2147483647 w 51"/>
                    <a:gd name="T21" fmla="*/ 2147483647 h 45"/>
                    <a:gd name="T22" fmla="*/ 2147483647 w 51"/>
                    <a:gd name="T23" fmla="*/ 2147483647 h 45"/>
                    <a:gd name="T24" fmla="*/ 2147483647 w 51"/>
                    <a:gd name="T25" fmla="*/ 2147483647 h 45"/>
                    <a:gd name="T26" fmla="*/ 2147483647 w 51"/>
                    <a:gd name="T27" fmla="*/ 2147483647 h 45"/>
                    <a:gd name="T28" fmla="*/ 2147483647 w 51"/>
                    <a:gd name="T29" fmla="*/ 2147483647 h 45"/>
                    <a:gd name="T30" fmla="*/ 2147483647 w 51"/>
                    <a:gd name="T31" fmla="*/ 2147483647 h 45"/>
                    <a:gd name="T32" fmla="*/ 2147483647 w 51"/>
                    <a:gd name="T33" fmla="*/ 2147483647 h 45"/>
                    <a:gd name="T34" fmla="*/ 0 w 51"/>
                    <a:gd name="T35" fmla="*/ 2147483647 h 45"/>
                    <a:gd name="T36" fmla="*/ 2147483647 w 51"/>
                    <a:gd name="T37" fmla="*/ 2147483647 h 45"/>
                    <a:gd name="T38" fmla="*/ 2147483647 w 51"/>
                    <a:gd name="T39" fmla="*/ 2147483647 h 45"/>
                    <a:gd name="T40" fmla="*/ 2147483647 w 51"/>
                    <a:gd name="T41" fmla="*/ 2147483647 h 45"/>
                    <a:gd name="T42" fmla="*/ 2147483647 w 51"/>
                    <a:gd name="T43" fmla="*/ 2147483647 h 45"/>
                    <a:gd name="T44" fmla="*/ 2147483647 w 51"/>
                    <a:gd name="T45" fmla="*/ 2147483647 h 45"/>
                    <a:gd name="T46" fmla="*/ 2147483647 w 51"/>
                    <a:gd name="T47" fmla="*/ 2147483647 h 45"/>
                    <a:gd name="T48" fmla="*/ 2147483647 w 51"/>
                    <a:gd name="T49" fmla="*/ 2147483647 h 45"/>
                    <a:gd name="T50" fmla="*/ 2147483647 w 51"/>
                    <a:gd name="T51" fmla="*/ 2147483647 h 45"/>
                    <a:gd name="T52" fmla="*/ 2147483647 w 51"/>
                    <a:gd name="T53" fmla="*/ 2147483647 h 45"/>
                    <a:gd name="T54" fmla="*/ 2147483647 w 51"/>
                    <a:gd name="T55" fmla="*/ 2147483647 h 45"/>
                    <a:gd name="T56" fmla="*/ 2147483647 w 51"/>
                    <a:gd name="T57" fmla="*/ 2147483647 h 45"/>
                    <a:gd name="T58" fmla="*/ 2147483647 w 51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1" h="45">
                      <a:moveTo>
                        <a:pt x="48" y="1"/>
                      </a:move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32" y="41"/>
                        <a:pt x="32" y="41"/>
                        <a:pt x="32" y="41"/>
                      </a:cubicBezTo>
                      <a:cubicBezTo>
                        <a:pt x="47" y="25"/>
                        <a:pt x="47" y="25"/>
                        <a:pt x="47" y="25"/>
                      </a:cubicBezTo>
                      <a:cubicBezTo>
                        <a:pt x="47" y="25"/>
                        <a:pt x="50" y="19"/>
                        <a:pt x="51" y="16"/>
                      </a:cubicBezTo>
                      <a:cubicBezTo>
                        <a:pt x="51" y="16"/>
                        <a:pt x="51" y="16"/>
                        <a:pt x="51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lnTo>
                        <a:pt x="48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8" name="Freeform 373"/>
                <p:cNvSpPr>
                  <a:spLocks/>
                </p:cNvSpPr>
                <p:nvPr/>
              </p:nvSpPr>
              <p:spPr bwMode="auto">
                <a:xfrm>
                  <a:off x="4999038" y="5095875"/>
                  <a:ext cx="236537" cy="234950"/>
                </a:xfrm>
                <a:custGeom>
                  <a:avLst/>
                  <a:gdLst>
                    <a:gd name="T0" fmla="*/ 2147483647 w 180"/>
                    <a:gd name="T1" fmla="*/ 2147483647 h 180"/>
                    <a:gd name="T2" fmla="*/ 2147483647 w 180"/>
                    <a:gd name="T3" fmla="*/ 2147483647 h 180"/>
                    <a:gd name="T4" fmla="*/ 2147483647 w 180"/>
                    <a:gd name="T5" fmla="*/ 2147483647 h 180"/>
                    <a:gd name="T6" fmla="*/ 2147483647 w 180"/>
                    <a:gd name="T7" fmla="*/ 2147483647 h 180"/>
                    <a:gd name="T8" fmla="*/ 2147483647 w 180"/>
                    <a:gd name="T9" fmla="*/ 2147483647 h 180"/>
                    <a:gd name="T10" fmla="*/ 2147483647 w 180"/>
                    <a:gd name="T11" fmla="*/ 2147483647 h 180"/>
                    <a:gd name="T12" fmla="*/ 2147483647 w 180"/>
                    <a:gd name="T13" fmla="*/ 2147483647 h 180"/>
                    <a:gd name="T14" fmla="*/ 2147483647 w 180"/>
                    <a:gd name="T15" fmla="*/ 0 h 180"/>
                    <a:gd name="T16" fmla="*/ 2147483647 w 180"/>
                    <a:gd name="T17" fmla="*/ 2147483647 h 180"/>
                    <a:gd name="T18" fmla="*/ 2147483647 w 180"/>
                    <a:gd name="T19" fmla="*/ 2147483647 h 180"/>
                    <a:gd name="T20" fmla="*/ 2147483647 w 180"/>
                    <a:gd name="T21" fmla="*/ 2147483647 h 180"/>
                    <a:gd name="T22" fmla="*/ 0 w 180"/>
                    <a:gd name="T23" fmla="*/ 2147483647 h 180"/>
                    <a:gd name="T24" fmla="*/ 0 w 180"/>
                    <a:gd name="T25" fmla="*/ 2147483647 h 180"/>
                    <a:gd name="T26" fmla="*/ 2147483647 w 180"/>
                    <a:gd name="T27" fmla="*/ 2147483647 h 180"/>
                    <a:gd name="T28" fmla="*/ 2147483647 w 180"/>
                    <a:gd name="T29" fmla="*/ 2147483647 h 180"/>
                    <a:gd name="T30" fmla="*/ 2147483647 w 180"/>
                    <a:gd name="T31" fmla="*/ 2147483647 h 180"/>
                    <a:gd name="T32" fmla="*/ 2147483647 w 180"/>
                    <a:gd name="T33" fmla="*/ 2147483647 h 180"/>
                    <a:gd name="T34" fmla="*/ 2147483647 w 180"/>
                    <a:gd name="T35" fmla="*/ 2147483647 h 180"/>
                    <a:gd name="T36" fmla="*/ 2147483647 w 180"/>
                    <a:gd name="T37" fmla="*/ 2147483647 h 180"/>
                    <a:gd name="T38" fmla="*/ 2147483647 w 180"/>
                    <a:gd name="T39" fmla="*/ 2147483647 h 180"/>
                    <a:gd name="T40" fmla="*/ 2147483647 w 180"/>
                    <a:gd name="T41" fmla="*/ 2147483647 h 180"/>
                    <a:gd name="T42" fmla="*/ 2147483647 w 18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180">
                      <a:moveTo>
                        <a:pt x="144" y="54"/>
                      </a:moveTo>
                      <a:lnTo>
                        <a:pt x="132" y="54"/>
                      </a:lnTo>
                      <a:lnTo>
                        <a:pt x="114" y="30"/>
                      </a:lnTo>
                      <a:lnTo>
                        <a:pt x="102" y="6"/>
                      </a:lnTo>
                      <a:lnTo>
                        <a:pt x="96" y="6"/>
                      </a:lnTo>
                      <a:lnTo>
                        <a:pt x="84" y="12"/>
                      </a:lnTo>
                      <a:lnTo>
                        <a:pt x="96" y="6"/>
                      </a:lnTo>
                      <a:lnTo>
                        <a:pt x="84" y="0"/>
                      </a:lnTo>
                      <a:lnTo>
                        <a:pt x="66" y="6"/>
                      </a:lnTo>
                      <a:lnTo>
                        <a:pt x="18" y="18"/>
                      </a:lnTo>
                      <a:lnTo>
                        <a:pt x="12" y="84"/>
                      </a:lnTo>
                      <a:lnTo>
                        <a:pt x="0" y="90"/>
                      </a:lnTo>
                      <a:lnTo>
                        <a:pt x="0" y="144"/>
                      </a:lnTo>
                      <a:lnTo>
                        <a:pt x="12" y="168"/>
                      </a:lnTo>
                      <a:lnTo>
                        <a:pt x="18" y="180"/>
                      </a:lnTo>
                      <a:lnTo>
                        <a:pt x="36" y="180"/>
                      </a:lnTo>
                      <a:lnTo>
                        <a:pt x="66" y="162"/>
                      </a:lnTo>
                      <a:lnTo>
                        <a:pt x="90" y="162"/>
                      </a:lnTo>
                      <a:lnTo>
                        <a:pt x="138" y="120"/>
                      </a:lnTo>
                      <a:lnTo>
                        <a:pt x="180" y="90"/>
                      </a:lnTo>
                      <a:lnTo>
                        <a:pt x="150" y="78"/>
                      </a:lnTo>
                      <a:lnTo>
                        <a:pt x="144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9" name="Freeform 374"/>
                <p:cNvSpPr>
                  <a:spLocks/>
                </p:cNvSpPr>
                <p:nvPr/>
              </p:nvSpPr>
              <p:spPr bwMode="auto">
                <a:xfrm>
                  <a:off x="5241925" y="4914900"/>
                  <a:ext cx="268288" cy="422275"/>
                </a:xfrm>
                <a:custGeom>
                  <a:avLst/>
                  <a:gdLst>
                    <a:gd name="T0" fmla="*/ 2147483647 w 34"/>
                    <a:gd name="T1" fmla="*/ 2147483647 h 54"/>
                    <a:gd name="T2" fmla="*/ 2147483647 w 34"/>
                    <a:gd name="T3" fmla="*/ 2147483647 h 54"/>
                    <a:gd name="T4" fmla="*/ 2147483647 w 34"/>
                    <a:gd name="T5" fmla="*/ 2147483647 h 54"/>
                    <a:gd name="T6" fmla="*/ 2147483647 w 34"/>
                    <a:gd name="T7" fmla="*/ 2147483647 h 54"/>
                    <a:gd name="T8" fmla="*/ 2147483647 w 34"/>
                    <a:gd name="T9" fmla="*/ 2147483647 h 54"/>
                    <a:gd name="T10" fmla="*/ 2147483647 w 34"/>
                    <a:gd name="T11" fmla="*/ 2147483647 h 54"/>
                    <a:gd name="T12" fmla="*/ 2147483647 w 34"/>
                    <a:gd name="T13" fmla="*/ 2147483647 h 54"/>
                    <a:gd name="T14" fmla="*/ 2147483647 w 34"/>
                    <a:gd name="T15" fmla="*/ 2147483647 h 54"/>
                    <a:gd name="T16" fmla="*/ 2147483647 w 34"/>
                    <a:gd name="T17" fmla="*/ 2147483647 h 54"/>
                    <a:gd name="T18" fmla="*/ 2147483647 w 34"/>
                    <a:gd name="T19" fmla="*/ 2147483647 h 54"/>
                    <a:gd name="T20" fmla="*/ 2147483647 w 34"/>
                    <a:gd name="T21" fmla="*/ 2147483647 h 54"/>
                    <a:gd name="T22" fmla="*/ 2147483647 w 34"/>
                    <a:gd name="T23" fmla="*/ 2147483647 h 54"/>
                    <a:gd name="T24" fmla="*/ 0 w 34"/>
                    <a:gd name="T25" fmla="*/ 2147483647 h 54"/>
                    <a:gd name="T26" fmla="*/ 0 w 34"/>
                    <a:gd name="T27" fmla="*/ 2147483647 h 54"/>
                    <a:gd name="T28" fmla="*/ 2147483647 w 34"/>
                    <a:gd name="T29" fmla="*/ 2147483647 h 54"/>
                    <a:gd name="T30" fmla="*/ 2147483647 w 34"/>
                    <a:gd name="T31" fmla="*/ 2147483647 h 54"/>
                    <a:gd name="T32" fmla="*/ 2147483647 w 34"/>
                    <a:gd name="T33" fmla="*/ 2147483647 h 54"/>
                    <a:gd name="T34" fmla="*/ 2147483647 w 34"/>
                    <a:gd name="T35" fmla="*/ 2147483647 h 54"/>
                    <a:gd name="T36" fmla="*/ 2147483647 w 34"/>
                    <a:gd name="T37" fmla="*/ 2147483647 h 54"/>
                    <a:gd name="T38" fmla="*/ 2147483647 w 34"/>
                    <a:gd name="T39" fmla="*/ 2147483647 h 54"/>
                    <a:gd name="T40" fmla="*/ 2147483647 w 34"/>
                    <a:gd name="T41" fmla="*/ 2147483647 h 54"/>
                    <a:gd name="T42" fmla="*/ 2147483647 w 34"/>
                    <a:gd name="T43" fmla="*/ 2147483647 h 54"/>
                    <a:gd name="T44" fmla="*/ 2147483647 w 34"/>
                    <a:gd name="T45" fmla="*/ 2147483647 h 54"/>
                    <a:gd name="T46" fmla="*/ 2147483647 w 34"/>
                    <a:gd name="T47" fmla="*/ 2147483647 h 54"/>
                    <a:gd name="T48" fmla="*/ 2147483647 w 34"/>
                    <a:gd name="T49" fmla="*/ 2147483647 h 54"/>
                    <a:gd name="T50" fmla="*/ 2147483647 w 34"/>
                    <a:gd name="T51" fmla="*/ 2147483647 h 54"/>
                    <a:gd name="T52" fmla="*/ 2147483647 w 34"/>
                    <a:gd name="T53" fmla="*/ 2147483647 h 54"/>
                    <a:gd name="T54" fmla="*/ 2147483647 w 34"/>
                    <a:gd name="T55" fmla="*/ 2147483647 h 54"/>
                    <a:gd name="T56" fmla="*/ 2147483647 w 34"/>
                    <a:gd name="T57" fmla="*/ 2147483647 h 54"/>
                    <a:gd name="T58" fmla="*/ 2147483647 w 34"/>
                    <a:gd name="T59" fmla="*/ 2147483647 h 54"/>
                    <a:gd name="T60" fmla="*/ 2147483647 w 34"/>
                    <a:gd name="T61" fmla="*/ 2147483647 h 54"/>
                    <a:gd name="T62" fmla="*/ 2147483647 w 34"/>
                    <a:gd name="T63" fmla="*/ 2147483647 h 54"/>
                    <a:gd name="T64" fmla="*/ 2147483647 w 34"/>
                    <a:gd name="T65" fmla="*/ 2147483647 h 54"/>
                    <a:gd name="T66" fmla="*/ 2147483647 w 34"/>
                    <a:gd name="T67" fmla="*/ 2147483647 h 54"/>
                    <a:gd name="T68" fmla="*/ 2147483647 w 34"/>
                    <a:gd name="T69" fmla="*/ 0 h 54"/>
                    <a:gd name="T70" fmla="*/ 2147483647 w 34"/>
                    <a:gd name="T71" fmla="*/ 0 h 54"/>
                    <a:gd name="T72" fmla="*/ 2147483647 w 34"/>
                    <a:gd name="T73" fmla="*/ 2147483647 h 54"/>
                    <a:gd name="T74" fmla="*/ 2147483647 w 34"/>
                    <a:gd name="T75" fmla="*/ 2147483647 h 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4" h="54">
                      <a:moveTo>
                        <a:pt x="22" y="2"/>
                      </a:move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6" y="39"/>
                        <a:pt x="6" y="39"/>
                        <a:pt x="6" y="39"/>
                      </a:cubicBezTo>
                      <a:cubicBezTo>
                        <a:pt x="7" y="54"/>
                        <a:pt x="7" y="54"/>
                        <a:pt x="7" y="54"/>
                      </a:cubicBezTo>
                      <a:cubicBezTo>
                        <a:pt x="9" y="54"/>
                        <a:pt x="9" y="54"/>
                        <a:pt x="9" y="54"/>
                      </a:cubicBezTo>
                      <a:cubicBezTo>
                        <a:pt x="10" y="51"/>
                        <a:pt x="9" y="51"/>
                        <a:pt x="9" y="51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21" y="25"/>
                        <a:pt x="21" y="25"/>
                        <a:pt x="21" y="25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1"/>
                        <a:pt x="30" y="1"/>
                        <a:pt x="30" y="1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0" name="Freeform 375"/>
                <p:cNvSpPr>
                  <a:spLocks/>
                </p:cNvSpPr>
                <p:nvPr/>
              </p:nvSpPr>
              <p:spPr bwMode="auto">
                <a:xfrm>
                  <a:off x="5241925" y="4673600"/>
                  <a:ext cx="260350" cy="265113"/>
                </a:xfrm>
                <a:custGeom>
                  <a:avLst/>
                  <a:gdLst>
                    <a:gd name="T0" fmla="*/ 2147483647 w 33"/>
                    <a:gd name="T1" fmla="*/ 2147483647 h 34"/>
                    <a:gd name="T2" fmla="*/ 2147483647 w 33"/>
                    <a:gd name="T3" fmla="*/ 2147483647 h 34"/>
                    <a:gd name="T4" fmla="*/ 2147483647 w 33"/>
                    <a:gd name="T5" fmla="*/ 2147483647 h 34"/>
                    <a:gd name="T6" fmla="*/ 2147483647 w 33"/>
                    <a:gd name="T7" fmla="*/ 2147483647 h 34"/>
                    <a:gd name="T8" fmla="*/ 2147483647 w 33"/>
                    <a:gd name="T9" fmla="*/ 0 h 34"/>
                    <a:gd name="T10" fmla="*/ 2147483647 w 33"/>
                    <a:gd name="T11" fmla="*/ 2147483647 h 34"/>
                    <a:gd name="T12" fmla="*/ 2147483647 w 33"/>
                    <a:gd name="T13" fmla="*/ 2147483647 h 34"/>
                    <a:gd name="T14" fmla="*/ 2147483647 w 33"/>
                    <a:gd name="T15" fmla="*/ 2147483647 h 34"/>
                    <a:gd name="T16" fmla="*/ 2147483647 w 33"/>
                    <a:gd name="T17" fmla="*/ 2147483647 h 34"/>
                    <a:gd name="T18" fmla="*/ 2147483647 w 33"/>
                    <a:gd name="T19" fmla="*/ 2147483647 h 34"/>
                    <a:gd name="T20" fmla="*/ 2147483647 w 33"/>
                    <a:gd name="T21" fmla="*/ 2147483647 h 34"/>
                    <a:gd name="T22" fmla="*/ 0 w 33"/>
                    <a:gd name="T23" fmla="*/ 2147483647 h 34"/>
                    <a:gd name="T24" fmla="*/ 2147483647 w 33"/>
                    <a:gd name="T25" fmla="*/ 2147483647 h 34"/>
                    <a:gd name="T26" fmla="*/ 2147483647 w 33"/>
                    <a:gd name="T27" fmla="*/ 2147483647 h 34"/>
                    <a:gd name="T28" fmla="*/ 2147483647 w 33"/>
                    <a:gd name="T29" fmla="*/ 2147483647 h 34"/>
                    <a:gd name="T30" fmla="*/ 2147483647 w 33"/>
                    <a:gd name="T31" fmla="*/ 2147483647 h 34"/>
                    <a:gd name="T32" fmla="*/ 2147483647 w 33"/>
                    <a:gd name="T33" fmla="*/ 2147483647 h 34"/>
                    <a:gd name="T34" fmla="*/ 2147483647 w 33"/>
                    <a:gd name="T35" fmla="*/ 2147483647 h 34"/>
                    <a:gd name="T36" fmla="*/ 2147483647 w 33"/>
                    <a:gd name="T37" fmla="*/ 2147483647 h 34"/>
                    <a:gd name="T38" fmla="*/ 2147483647 w 33"/>
                    <a:gd name="T39" fmla="*/ 2147483647 h 34"/>
                    <a:gd name="T40" fmla="*/ 2147483647 w 33"/>
                    <a:gd name="T41" fmla="*/ 2147483647 h 34"/>
                    <a:gd name="T42" fmla="*/ 2147483647 w 33"/>
                    <a:gd name="T43" fmla="*/ 2147483647 h 34"/>
                    <a:gd name="T44" fmla="*/ 2147483647 w 33"/>
                    <a:gd name="T45" fmla="*/ 2147483647 h 34"/>
                    <a:gd name="T46" fmla="*/ 2147483647 w 33"/>
                    <a:gd name="T47" fmla="*/ 2147483647 h 34"/>
                    <a:gd name="T48" fmla="*/ 2147483647 w 33"/>
                    <a:gd name="T49" fmla="*/ 2147483647 h 34"/>
                    <a:gd name="T50" fmla="*/ 2147483647 w 33"/>
                    <a:gd name="T51" fmla="*/ 2147483647 h 34"/>
                    <a:gd name="T52" fmla="*/ 2147483647 w 33"/>
                    <a:gd name="T53" fmla="*/ 2147483647 h 3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3" h="34">
                      <a:moveTo>
                        <a:pt x="25" y="6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4"/>
                        <a:pt x="8" y="26"/>
                        <a:pt x="9" y="26"/>
                      </a:cubicBezTo>
                      <a:cubicBezTo>
                        <a:pt x="9" y="26"/>
                        <a:pt x="14" y="27"/>
                        <a:pt x="14" y="27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7" y="34"/>
                        <a:pt x="17" y="34"/>
                        <a:pt x="17" y="34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30" y="32"/>
                        <a:pt x="30" y="32"/>
                        <a:pt x="30" y="32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19"/>
                        <a:pt x="28" y="15"/>
                        <a:pt x="28" y="14"/>
                      </a:cubicBezTo>
                      <a:cubicBezTo>
                        <a:pt x="28" y="13"/>
                        <a:pt x="29" y="12"/>
                        <a:pt x="30" y="12"/>
                      </a:cubicBezTo>
                      <a:cubicBezTo>
                        <a:pt x="25" y="9"/>
                        <a:pt x="25" y="9"/>
                        <a:pt x="25" y="9"/>
                      </a:cubicBezTo>
                      <a:lnTo>
                        <a:pt x="25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1" name="Freeform 376"/>
                <p:cNvSpPr>
                  <a:spLocks/>
                </p:cNvSpPr>
                <p:nvPr/>
              </p:nvSpPr>
              <p:spPr bwMode="auto">
                <a:xfrm>
                  <a:off x="4802188" y="4797425"/>
                  <a:ext cx="298450" cy="298450"/>
                </a:xfrm>
                <a:custGeom>
                  <a:avLst/>
                  <a:gdLst>
                    <a:gd name="T0" fmla="*/ 2147483647 w 38"/>
                    <a:gd name="T1" fmla="*/ 2147483647 h 38"/>
                    <a:gd name="T2" fmla="*/ 2147483647 w 38"/>
                    <a:gd name="T3" fmla="*/ 2147483647 h 38"/>
                    <a:gd name="T4" fmla="*/ 2147483647 w 38"/>
                    <a:gd name="T5" fmla="*/ 2147483647 h 38"/>
                    <a:gd name="T6" fmla="*/ 2147483647 w 38"/>
                    <a:gd name="T7" fmla="*/ 2147483647 h 38"/>
                    <a:gd name="T8" fmla="*/ 2147483647 w 38"/>
                    <a:gd name="T9" fmla="*/ 2147483647 h 38"/>
                    <a:gd name="T10" fmla="*/ 2147483647 w 38"/>
                    <a:gd name="T11" fmla="*/ 2147483647 h 38"/>
                    <a:gd name="T12" fmla="*/ 2147483647 w 38"/>
                    <a:gd name="T13" fmla="*/ 2147483647 h 38"/>
                    <a:gd name="T14" fmla="*/ 2147483647 w 38"/>
                    <a:gd name="T15" fmla="*/ 2147483647 h 38"/>
                    <a:gd name="T16" fmla="*/ 2147483647 w 38"/>
                    <a:gd name="T17" fmla="*/ 2147483647 h 38"/>
                    <a:gd name="T18" fmla="*/ 2147483647 w 38"/>
                    <a:gd name="T19" fmla="*/ 2147483647 h 38"/>
                    <a:gd name="T20" fmla="*/ 2147483647 w 38"/>
                    <a:gd name="T21" fmla="*/ 2147483647 h 38"/>
                    <a:gd name="T22" fmla="*/ 2147483647 w 38"/>
                    <a:gd name="T23" fmla="*/ 2147483647 h 38"/>
                    <a:gd name="T24" fmla="*/ 2147483647 w 38"/>
                    <a:gd name="T25" fmla="*/ 2147483647 h 38"/>
                    <a:gd name="T26" fmla="*/ 2147483647 w 38"/>
                    <a:gd name="T27" fmla="*/ 2147483647 h 38"/>
                    <a:gd name="T28" fmla="*/ 2147483647 w 38"/>
                    <a:gd name="T29" fmla="*/ 2147483647 h 38"/>
                    <a:gd name="T30" fmla="*/ 2147483647 w 38"/>
                    <a:gd name="T31" fmla="*/ 2147483647 h 38"/>
                    <a:gd name="T32" fmla="*/ 2147483647 w 38"/>
                    <a:gd name="T33" fmla="*/ 0 h 38"/>
                    <a:gd name="T34" fmla="*/ 2147483647 w 38"/>
                    <a:gd name="T35" fmla="*/ 0 h 38"/>
                    <a:gd name="T36" fmla="*/ 2147483647 w 38"/>
                    <a:gd name="T37" fmla="*/ 2147483647 h 38"/>
                    <a:gd name="T38" fmla="*/ 2147483647 w 38"/>
                    <a:gd name="T39" fmla="*/ 2147483647 h 38"/>
                    <a:gd name="T40" fmla="*/ 2147483647 w 38"/>
                    <a:gd name="T41" fmla="*/ 2147483647 h 38"/>
                    <a:gd name="T42" fmla="*/ 0 w 38"/>
                    <a:gd name="T43" fmla="*/ 2147483647 h 38"/>
                    <a:gd name="T44" fmla="*/ 0 w 38"/>
                    <a:gd name="T45" fmla="*/ 2147483647 h 38"/>
                    <a:gd name="T46" fmla="*/ 2147483647 w 38"/>
                    <a:gd name="T47" fmla="*/ 2147483647 h 38"/>
                    <a:gd name="T48" fmla="*/ 2147483647 w 38"/>
                    <a:gd name="T49" fmla="*/ 2147483647 h 3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8" h="38">
                      <a:moveTo>
                        <a:pt x="4" y="37"/>
                      </a:move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20" y="38"/>
                        <a:pt x="20" y="38"/>
                        <a:pt x="20" y="38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cubicBezTo>
                        <a:pt x="32" y="22"/>
                        <a:pt x="32" y="22"/>
                        <a:pt x="32" y="22"/>
                      </a:cubicBezTo>
                      <a:cubicBezTo>
                        <a:pt x="38" y="21"/>
                        <a:pt x="38" y="21"/>
                        <a:pt x="38" y="21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0" y="4"/>
                        <a:pt x="30" y="4"/>
                        <a:pt x="30" y="4"/>
                      </a:cubicBezTo>
                      <a:cubicBezTo>
                        <a:pt x="30" y="4"/>
                        <a:pt x="25" y="4"/>
                        <a:pt x="24" y="4"/>
                      </a:cubicBezTo>
                      <a:cubicBezTo>
                        <a:pt x="24" y="4"/>
                        <a:pt x="22" y="6"/>
                        <a:pt x="21" y="6"/>
                      </a:cubicBezTo>
                      <a:cubicBezTo>
                        <a:pt x="20" y="7"/>
                        <a:pt x="19" y="6"/>
                        <a:pt x="18" y="6"/>
                      </a:cubicBezTo>
                      <a:cubicBezTo>
                        <a:pt x="17" y="6"/>
                        <a:pt x="13" y="0"/>
                        <a:pt x="12" y="0"/>
                      </a:cubicBezTo>
                      <a:cubicBezTo>
                        <a:pt x="11" y="0"/>
                        <a:pt x="4" y="0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2" y="35"/>
                        <a:pt x="2" y="35"/>
                        <a:pt x="2" y="35"/>
                      </a:cubicBezTo>
                      <a:lnTo>
                        <a:pt x="4" y="3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2" name="Freeform 377"/>
                <p:cNvSpPr>
                  <a:spLocks/>
                </p:cNvSpPr>
                <p:nvPr/>
              </p:nvSpPr>
              <p:spPr bwMode="auto">
                <a:xfrm>
                  <a:off x="4802188" y="4516438"/>
                  <a:ext cx="463550" cy="460375"/>
                </a:xfrm>
                <a:custGeom>
                  <a:avLst/>
                  <a:gdLst>
                    <a:gd name="T0" fmla="*/ 2147483647 w 59"/>
                    <a:gd name="T1" fmla="*/ 2147483647 h 59"/>
                    <a:gd name="T2" fmla="*/ 2147483647 w 59"/>
                    <a:gd name="T3" fmla="*/ 2147483647 h 59"/>
                    <a:gd name="T4" fmla="*/ 2147483647 w 59"/>
                    <a:gd name="T5" fmla="*/ 2147483647 h 59"/>
                    <a:gd name="T6" fmla="*/ 2147483647 w 59"/>
                    <a:gd name="T7" fmla="*/ 2147483647 h 59"/>
                    <a:gd name="T8" fmla="*/ 2147483647 w 59"/>
                    <a:gd name="T9" fmla="*/ 2147483647 h 59"/>
                    <a:gd name="T10" fmla="*/ 2147483647 w 59"/>
                    <a:gd name="T11" fmla="*/ 2147483647 h 59"/>
                    <a:gd name="T12" fmla="*/ 0 w 59"/>
                    <a:gd name="T13" fmla="*/ 2147483647 h 59"/>
                    <a:gd name="T14" fmla="*/ 2147483647 w 59"/>
                    <a:gd name="T15" fmla="*/ 2147483647 h 59"/>
                    <a:gd name="T16" fmla="*/ 2147483647 w 59"/>
                    <a:gd name="T17" fmla="*/ 2147483647 h 59"/>
                    <a:gd name="T18" fmla="*/ 2147483647 w 59"/>
                    <a:gd name="T19" fmla="*/ 2147483647 h 59"/>
                    <a:gd name="T20" fmla="*/ 2147483647 w 59"/>
                    <a:gd name="T21" fmla="*/ 2147483647 h 59"/>
                    <a:gd name="T22" fmla="*/ 2147483647 w 59"/>
                    <a:gd name="T23" fmla="*/ 2147483647 h 59"/>
                    <a:gd name="T24" fmla="*/ 2147483647 w 59"/>
                    <a:gd name="T25" fmla="*/ 2147483647 h 59"/>
                    <a:gd name="T26" fmla="*/ 2147483647 w 59"/>
                    <a:gd name="T27" fmla="*/ 2147483647 h 59"/>
                    <a:gd name="T28" fmla="*/ 2147483647 w 59"/>
                    <a:gd name="T29" fmla="*/ 2147483647 h 59"/>
                    <a:gd name="T30" fmla="*/ 2147483647 w 59"/>
                    <a:gd name="T31" fmla="*/ 2147483647 h 59"/>
                    <a:gd name="T32" fmla="*/ 2147483647 w 59"/>
                    <a:gd name="T33" fmla="*/ 2147483647 h 59"/>
                    <a:gd name="T34" fmla="*/ 2147483647 w 59"/>
                    <a:gd name="T35" fmla="*/ 2147483647 h 59"/>
                    <a:gd name="T36" fmla="*/ 2147483647 w 59"/>
                    <a:gd name="T37" fmla="*/ 2147483647 h 59"/>
                    <a:gd name="T38" fmla="*/ 2147483647 w 59"/>
                    <a:gd name="T39" fmla="*/ 2147483647 h 59"/>
                    <a:gd name="T40" fmla="*/ 2147483647 w 59"/>
                    <a:gd name="T41" fmla="*/ 2147483647 h 59"/>
                    <a:gd name="T42" fmla="*/ 2147483647 w 59"/>
                    <a:gd name="T43" fmla="*/ 2147483647 h 59"/>
                    <a:gd name="T44" fmla="*/ 2147483647 w 59"/>
                    <a:gd name="T45" fmla="*/ 2147483647 h 59"/>
                    <a:gd name="T46" fmla="*/ 2147483647 w 59"/>
                    <a:gd name="T47" fmla="*/ 2147483647 h 59"/>
                    <a:gd name="T48" fmla="*/ 2147483647 w 59"/>
                    <a:gd name="T49" fmla="*/ 2147483647 h 59"/>
                    <a:gd name="T50" fmla="*/ 2147483647 w 59"/>
                    <a:gd name="T51" fmla="*/ 2147483647 h 59"/>
                    <a:gd name="T52" fmla="*/ 2147483647 w 59"/>
                    <a:gd name="T53" fmla="*/ 2147483647 h 59"/>
                    <a:gd name="T54" fmla="*/ 2147483647 w 59"/>
                    <a:gd name="T55" fmla="*/ 2147483647 h 59"/>
                    <a:gd name="T56" fmla="*/ 2147483647 w 59"/>
                    <a:gd name="T57" fmla="*/ 2147483647 h 59"/>
                    <a:gd name="T58" fmla="*/ 2147483647 w 59"/>
                    <a:gd name="T59" fmla="*/ 2147483647 h 59"/>
                    <a:gd name="T60" fmla="*/ 2147483647 w 59"/>
                    <a:gd name="T61" fmla="*/ 2147483647 h 59"/>
                    <a:gd name="T62" fmla="*/ 2147483647 w 59"/>
                    <a:gd name="T63" fmla="*/ 2147483647 h 59"/>
                    <a:gd name="T64" fmla="*/ 2147483647 w 59"/>
                    <a:gd name="T65" fmla="*/ 2147483647 h 59"/>
                    <a:gd name="T66" fmla="*/ 2147483647 w 59"/>
                    <a:gd name="T67" fmla="*/ 2147483647 h 59"/>
                    <a:gd name="T68" fmla="*/ 2147483647 w 59"/>
                    <a:gd name="T69" fmla="*/ 0 h 59"/>
                    <a:gd name="T70" fmla="*/ 2147483647 w 59"/>
                    <a:gd name="T71" fmla="*/ 2147483647 h 59"/>
                    <a:gd name="T72" fmla="*/ 2147483647 w 59"/>
                    <a:gd name="T73" fmla="*/ 2147483647 h 59"/>
                    <a:gd name="T74" fmla="*/ 2147483647 w 59"/>
                    <a:gd name="T75" fmla="*/ 2147483647 h 59"/>
                    <a:gd name="T76" fmla="*/ 2147483647 w 59"/>
                    <a:gd name="T77" fmla="*/ 2147483647 h 59"/>
                    <a:gd name="T78" fmla="*/ 2147483647 w 59"/>
                    <a:gd name="T79" fmla="*/ 2147483647 h 5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59" h="59">
                      <a:moveTo>
                        <a:pt x="21" y="6"/>
                      </a:move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36"/>
                        <a:pt x="11" y="36"/>
                        <a:pt x="12" y="36"/>
                      </a:cubicBezTo>
                      <a:cubicBezTo>
                        <a:pt x="13" y="36"/>
                        <a:pt x="17" y="42"/>
                        <a:pt x="18" y="42"/>
                      </a:cubicBezTo>
                      <a:cubicBezTo>
                        <a:pt x="19" y="42"/>
                        <a:pt x="20" y="43"/>
                        <a:pt x="21" y="42"/>
                      </a:cubicBezTo>
                      <a:cubicBezTo>
                        <a:pt x="22" y="42"/>
                        <a:pt x="24" y="40"/>
                        <a:pt x="24" y="40"/>
                      </a:cubicBezTo>
                      <a:cubicBezTo>
                        <a:pt x="25" y="40"/>
                        <a:pt x="30" y="40"/>
                        <a:pt x="30" y="40"/>
                      </a:cubicBezTo>
                      <a:cubicBezTo>
                        <a:pt x="32" y="52"/>
                        <a:pt x="32" y="52"/>
                        <a:pt x="32" y="52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43" y="53"/>
                        <a:pt x="43" y="53"/>
                        <a:pt x="43" y="53"/>
                      </a:cubicBezTo>
                      <a:cubicBezTo>
                        <a:pt x="49" y="56"/>
                        <a:pt x="49" y="56"/>
                        <a:pt x="49" y="56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52" y="53"/>
                        <a:pt x="52" y="53"/>
                        <a:pt x="52" y="53"/>
                      </a:cubicBezTo>
                      <a:cubicBezTo>
                        <a:pt x="53" y="50"/>
                        <a:pt x="53" y="50"/>
                        <a:pt x="53" y="50"/>
                      </a:cubicBezTo>
                      <a:cubicBezTo>
                        <a:pt x="54" y="44"/>
                        <a:pt x="54" y="44"/>
                        <a:pt x="54" y="44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cubicBezTo>
                        <a:pt x="54" y="31"/>
                        <a:pt x="54" y="31"/>
                        <a:pt x="54" y="31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5" y="18"/>
                        <a:pt x="55" y="18"/>
                        <a:pt x="55" y="18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6"/>
                        <a:pt x="21" y="6"/>
                        <a:pt x="21" y="6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3" name="Freeform 378"/>
                <p:cNvSpPr>
                  <a:spLocks/>
                </p:cNvSpPr>
                <p:nvPr/>
              </p:nvSpPr>
              <p:spPr bwMode="auto">
                <a:xfrm>
                  <a:off x="5319713" y="4203700"/>
                  <a:ext cx="369887" cy="354013"/>
                </a:xfrm>
                <a:custGeom>
                  <a:avLst/>
                  <a:gdLst>
                    <a:gd name="T0" fmla="*/ 2147483647 w 47"/>
                    <a:gd name="T1" fmla="*/ 2147483647 h 45"/>
                    <a:gd name="T2" fmla="*/ 2147483647 w 47"/>
                    <a:gd name="T3" fmla="*/ 2147483647 h 45"/>
                    <a:gd name="T4" fmla="*/ 2147483647 w 47"/>
                    <a:gd name="T5" fmla="*/ 2147483647 h 45"/>
                    <a:gd name="T6" fmla="*/ 2147483647 w 47"/>
                    <a:gd name="T7" fmla="*/ 2147483647 h 45"/>
                    <a:gd name="T8" fmla="*/ 2147483647 w 47"/>
                    <a:gd name="T9" fmla="*/ 2147483647 h 45"/>
                    <a:gd name="T10" fmla="*/ 2147483647 w 47"/>
                    <a:gd name="T11" fmla="*/ 2147483647 h 45"/>
                    <a:gd name="T12" fmla="*/ 2147483647 w 47"/>
                    <a:gd name="T13" fmla="*/ 2147483647 h 45"/>
                    <a:gd name="T14" fmla="*/ 2147483647 w 47"/>
                    <a:gd name="T15" fmla="*/ 2147483647 h 45"/>
                    <a:gd name="T16" fmla="*/ 2147483647 w 47"/>
                    <a:gd name="T17" fmla="*/ 2147483647 h 45"/>
                    <a:gd name="T18" fmla="*/ 2147483647 w 47"/>
                    <a:gd name="T19" fmla="*/ 2147483647 h 45"/>
                    <a:gd name="T20" fmla="*/ 2147483647 w 47"/>
                    <a:gd name="T21" fmla="*/ 2147483647 h 45"/>
                    <a:gd name="T22" fmla="*/ 2147483647 w 47"/>
                    <a:gd name="T23" fmla="*/ 2147483647 h 45"/>
                    <a:gd name="T24" fmla="*/ 2147483647 w 47"/>
                    <a:gd name="T25" fmla="*/ 2147483647 h 45"/>
                    <a:gd name="T26" fmla="*/ 2147483647 w 47"/>
                    <a:gd name="T27" fmla="*/ 2147483647 h 45"/>
                    <a:gd name="T28" fmla="*/ 2147483647 w 47"/>
                    <a:gd name="T29" fmla="*/ 0 h 45"/>
                    <a:gd name="T30" fmla="*/ 2147483647 w 47"/>
                    <a:gd name="T31" fmla="*/ 0 h 45"/>
                    <a:gd name="T32" fmla="*/ 2147483647 w 47"/>
                    <a:gd name="T33" fmla="*/ 2147483647 h 45"/>
                    <a:gd name="T34" fmla="*/ 2147483647 w 47"/>
                    <a:gd name="T35" fmla="*/ 2147483647 h 45"/>
                    <a:gd name="T36" fmla="*/ 2147483647 w 47"/>
                    <a:gd name="T37" fmla="*/ 2147483647 h 45"/>
                    <a:gd name="T38" fmla="*/ 2147483647 w 47"/>
                    <a:gd name="T39" fmla="*/ 2147483647 h 45"/>
                    <a:gd name="T40" fmla="*/ 2147483647 w 47"/>
                    <a:gd name="T41" fmla="*/ 2147483647 h 45"/>
                    <a:gd name="T42" fmla="*/ 2147483647 w 47"/>
                    <a:gd name="T43" fmla="*/ 2147483647 h 45"/>
                    <a:gd name="T44" fmla="*/ 2147483647 w 47"/>
                    <a:gd name="T45" fmla="*/ 2147483647 h 45"/>
                    <a:gd name="T46" fmla="*/ 0 w 47"/>
                    <a:gd name="T47" fmla="*/ 2147483647 h 45"/>
                    <a:gd name="T48" fmla="*/ 2147483647 w 47"/>
                    <a:gd name="T49" fmla="*/ 2147483647 h 45"/>
                    <a:gd name="T50" fmla="*/ 2147483647 w 47"/>
                    <a:gd name="T51" fmla="*/ 2147483647 h 45"/>
                    <a:gd name="T52" fmla="*/ 2147483647 w 47"/>
                    <a:gd name="T53" fmla="*/ 2147483647 h 45"/>
                    <a:gd name="T54" fmla="*/ 2147483647 w 47"/>
                    <a:gd name="T55" fmla="*/ 2147483647 h 45"/>
                    <a:gd name="T56" fmla="*/ 2147483647 w 47"/>
                    <a:gd name="T57" fmla="*/ 2147483647 h 45"/>
                    <a:gd name="T58" fmla="*/ 2147483647 w 47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7" h="45">
                      <a:moveTo>
                        <a:pt x="22" y="45"/>
                      </a:moveTo>
                      <a:cubicBezTo>
                        <a:pt x="23" y="45"/>
                        <a:pt x="24" y="44"/>
                        <a:pt x="24" y="44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32" y="43"/>
                        <a:pt x="32" y="43"/>
                        <a:pt x="32" y="43"/>
                      </a:cubicBezTo>
                      <a:cubicBezTo>
                        <a:pt x="39" y="41"/>
                        <a:pt x="39" y="41"/>
                        <a:pt x="39" y="41"/>
                      </a:cubicBezTo>
                      <a:cubicBezTo>
                        <a:pt x="47" y="32"/>
                        <a:pt x="47" y="32"/>
                        <a:pt x="47" y="32"/>
                      </a:cubicBezTo>
                      <a:cubicBezTo>
                        <a:pt x="40" y="31"/>
                        <a:pt x="40" y="31"/>
                        <a:pt x="40" y="31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ubicBezTo>
                        <a:pt x="31" y="24"/>
                        <a:pt x="31" y="24"/>
                        <a:pt x="31" y="24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9" y="42"/>
                        <a:pt x="9" y="42"/>
                        <a:pt x="9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12" y="43"/>
                        <a:pt x="21" y="45"/>
                        <a:pt x="22" y="4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4" name="Freeform 379"/>
                <p:cNvSpPr>
                  <a:spLocks/>
                </p:cNvSpPr>
                <p:nvPr/>
              </p:nvSpPr>
              <p:spPr bwMode="auto">
                <a:xfrm>
                  <a:off x="5343525" y="4532313"/>
                  <a:ext cx="204788" cy="234950"/>
                </a:xfrm>
                <a:custGeom>
                  <a:avLst/>
                  <a:gdLst>
                    <a:gd name="T0" fmla="*/ 2147483647 w 26"/>
                    <a:gd name="T1" fmla="*/ 2147483647 h 30"/>
                    <a:gd name="T2" fmla="*/ 2147483647 w 26"/>
                    <a:gd name="T3" fmla="*/ 2147483647 h 30"/>
                    <a:gd name="T4" fmla="*/ 2147483647 w 26"/>
                    <a:gd name="T5" fmla="*/ 2147483647 h 30"/>
                    <a:gd name="T6" fmla="*/ 2147483647 w 26"/>
                    <a:gd name="T7" fmla="*/ 2147483647 h 30"/>
                    <a:gd name="T8" fmla="*/ 2147483647 w 26"/>
                    <a:gd name="T9" fmla="*/ 2147483647 h 30"/>
                    <a:gd name="T10" fmla="*/ 2147483647 w 26"/>
                    <a:gd name="T11" fmla="*/ 2147483647 h 30"/>
                    <a:gd name="T12" fmla="*/ 2147483647 w 26"/>
                    <a:gd name="T13" fmla="*/ 2147483647 h 30"/>
                    <a:gd name="T14" fmla="*/ 2147483647 w 26"/>
                    <a:gd name="T15" fmla="*/ 0 h 30"/>
                    <a:gd name="T16" fmla="*/ 2147483647 w 26"/>
                    <a:gd name="T17" fmla="*/ 2147483647 h 30"/>
                    <a:gd name="T18" fmla="*/ 2147483647 w 26"/>
                    <a:gd name="T19" fmla="*/ 2147483647 h 30"/>
                    <a:gd name="T20" fmla="*/ 0 w 26"/>
                    <a:gd name="T21" fmla="*/ 2147483647 h 30"/>
                    <a:gd name="T22" fmla="*/ 2147483647 w 26"/>
                    <a:gd name="T23" fmla="*/ 2147483647 h 30"/>
                    <a:gd name="T24" fmla="*/ 2147483647 w 26"/>
                    <a:gd name="T25" fmla="*/ 2147483647 h 30"/>
                    <a:gd name="T26" fmla="*/ 0 w 26"/>
                    <a:gd name="T27" fmla="*/ 2147483647 h 30"/>
                    <a:gd name="T28" fmla="*/ 2147483647 w 26"/>
                    <a:gd name="T29" fmla="*/ 2147483647 h 30"/>
                    <a:gd name="T30" fmla="*/ 2147483647 w 26"/>
                    <a:gd name="T31" fmla="*/ 2147483647 h 30"/>
                    <a:gd name="T32" fmla="*/ 2147483647 w 26"/>
                    <a:gd name="T33" fmla="*/ 2147483647 h 30"/>
                    <a:gd name="T34" fmla="*/ 2147483647 w 26"/>
                    <a:gd name="T35" fmla="*/ 2147483647 h 30"/>
                    <a:gd name="T36" fmla="*/ 2147483647 w 26"/>
                    <a:gd name="T37" fmla="*/ 2147483647 h 30"/>
                    <a:gd name="T38" fmla="*/ 2147483647 w 26"/>
                    <a:gd name="T39" fmla="*/ 2147483647 h 30"/>
                    <a:gd name="T40" fmla="*/ 2147483647 w 26"/>
                    <a:gd name="T41" fmla="*/ 2147483647 h 30"/>
                    <a:gd name="T42" fmla="*/ 2147483647 w 26"/>
                    <a:gd name="T43" fmla="*/ 2147483647 h 30"/>
                    <a:gd name="T44" fmla="*/ 2147483647 w 26"/>
                    <a:gd name="T45" fmla="*/ 2147483647 h 3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6" h="30">
                      <a:moveTo>
                        <a:pt x="23" y="7"/>
                      </a:move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0" y="3"/>
                        <a:pt x="19" y="3"/>
                      </a:cubicBezTo>
                      <a:cubicBezTo>
                        <a:pt x="18" y="3"/>
                        <a:pt x="9" y="1"/>
                        <a:pt x="9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7" y="30"/>
                        <a:pt x="17" y="30"/>
                        <a:pt x="17" y="30"/>
                      </a:cubicBezTo>
                      <a:cubicBezTo>
                        <a:pt x="17" y="29"/>
                        <a:pt x="18" y="29"/>
                        <a:pt x="18" y="29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lnTo>
                        <a:pt x="23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5" name="Freeform 380"/>
                <p:cNvSpPr>
                  <a:spLocks/>
                </p:cNvSpPr>
                <p:nvPr/>
              </p:nvSpPr>
              <p:spPr bwMode="auto">
                <a:xfrm>
                  <a:off x="5122863" y="5040313"/>
                  <a:ext cx="188912" cy="179387"/>
                </a:xfrm>
                <a:custGeom>
                  <a:avLst/>
                  <a:gdLst>
                    <a:gd name="T0" fmla="*/ 2147483647 w 24"/>
                    <a:gd name="T1" fmla="*/ 2147483647 h 23"/>
                    <a:gd name="T2" fmla="*/ 2147483647 w 24"/>
                    <a:gd name="T3" fmla="*/ 2147483647 h 23"/>
                    <a:gd name="T4" fmla="*/ 2147483647 w 24"/>
                    <a:gd name="T5" fmla="*/ 2147483647 h 23"/>
                    <a:gd name="T6" fmla="*/ 0 w 24"/>
                    <a:gd name="T7" fmla="*/ 2147483647 h 23"/>
                    <a:gd name="T8" fmla="*/ 2147483647 w 24"/>
                    <a:gd name="T9" fmla="*/ 2147483647 h 23"/>
                    <a:gd name="T10" fmla="*/ 2147483647 w 24"/>
                    <a:gd name="T11" fmla="*/ 2147483647 h 23"/>
                    <a:gd name="T12" fmla="*/ 2147483647 w 24"/>
                    <a:gd name="T13" fmla="*/ 2147483647 h 23"/>
                    <a:gd name="T14" fmla="*/ 2147483647 w 24"/>
                    <a:gd name="T15" fmla="*/ 2147483647 h 23"/>
                    <a:gd name="T16" fmla="*/ 2147483647 w 24"/>
                    <a:gd name="T17" fmla="*/ 2147483647 h 23"/>
                    <a:gd name="T18" fmla="*/ 2147483647 w 24"/>
                    <a:gd name="T19" fmla="*/ 2147483647 h 23"/>
                    <a:gd name="T20" fmla="*/ 2147483647 w 24"/>
                    <a:gd name="T21" fmla="*/ 2147483647 h 23"/>
                    <a:gd name="T22" fmla="*/ 2147483647 w 24"/>
                    <a:gd name="T23" fmla="*/ 2147483647 h 23"/>
                    <a:gd name="T24" fmla="*/ 2147483647 w 24"/>
                    <a:gd name="T25" fmla="*/ 2147483647 h 23"/>
                    <a:gd name="T26" fmla="*/ 2147483647 w 24"/>
                    <a:gd name="T27" fmla="*/ 2147483647 h 23"/>
                    <a:gd name="T28" fmla="*/ 2147483647 w 24"/>
                    <a:gd name="T29" fmla="*/ 2147483647 h 23"/>
                    <a:gd name="T30" fmla="*/ 2147483647 w 24"/>
                    <a:gd name="T31" fmla="*/ 0 h 23"/>
                    <a:gd name="T32" fmla="*/ 2147483647 w 24"/>
                    <a:gd name="T33" fmla="*/ 2147483647 h 23"/>
                    <a:gd name="T34" fmla="*/ 2147483647 w 24"/>
                    <a:gd name="T35" fmla="*/ 2147483647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4" h="23">
                      <a:moveTo>
                        <a:pt x="9" y="5"/>
                      </a:moveTo>
                      <a:cubicBezTo>
                        <a:pt x="9" y="5"/>
                        <a:pt x="6" y="8"/>
                        <a:pt x="6" y="8"/>
                      </a:cubicBezTo>
                      <a:cubicBezTo>
                        <a:pt x="5" y="8"/>
                        <a:pt x="2" y="7"/>
                        <a:pt x="2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20" y="23"/>
                        <a:pt x="20" y="23"/>
                        <a:pt x="20" y="23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6" name="Freeform 381"/>
                <p:cNvSpPr>
                  <a:spLocks/>
                </p:cNvSpPr>
                <p:nvPr/>
              </p:nvSpPr>
              <p:spPr bwMode="auto">
                <a:xfrm>
                  <a:off x="5053013" y="4557713"/>
                  <a:ext cx="338137" cy="544512"/>
                </a:xfrm>
                <a:custGeom>
                  <a:avLst/>
                  <a:gdLst>
                    <a:gd name="T0" fmla="*/ 2147483647 w 43"/>
                    <a:gd name="T1" fmla="*/ 2147483647 h 70"/>
                    <a:gd name="T2" fmla="*/ 2147483647 w 43"/>
                    <a:gd name="T3" fmla="*/ 2147483647 h 70"/>
                    <a:gd name="T4" fmla="*/ 2147483647 w 43"/>
                    <a:gd name="T5" fmla="*/ 2147483647 h 70"/>
                    <a:gd name="T6" fmla="*/ 2147483647 w 43"/>
                    <a:gd name="T7" fmla="*/ 2147483647 h 70"/>
                    <a:gd name="T8" fmla="*/ 2147483647 w 43"/>
                    <a:gd name="T9" fmla="*/ 2147483647 h 70"/>
                    <a:gd name="T10" fmla="*/ 2147483647 w 43"/>
                    <a:gd name="T11" fmla="*/ 2147483647 h 70"/>
                    <a:gd name="T12" fmla="*/ 2147483647 w 43"/>
                    <a:gd name="T13" fmla="*/ 2147483647 h 70"/>
                    <a:gd name="T14" fmla="*/ 2147483647 w 43"/>
                    <a:gd name="T15" fmla="*/ 2147483647 h 70"/>
                    <a:gd name="T16" fmla="*/ 2147483647 w 43"/>
                    <a:gd name="T17" fmla="*/ 2147483647 h 70"/>
                    <a:gd name="T18" fmla="*/ 2147483647 w 43"/>
                    <a:gd name="T19" fmla="*/ 2147483647 h 70"/>
                    <a:gd name="T20" fmla="*/ 2147483647 w 43"/>
                    <a:gd name="T21" fmla="*/ 2147483647 h 70"/>
                    <a:gd name="T22" fmla="*/ 2147483647 w 43"/>
                    <a:gd name="T23" fmla="*/ 2147483647 h 70"/>
                    <a:gd name="T24" fmla="*/ 2147483647 w 43"/>
                    <a:gd name="T25" fmla="*/ 2147483647 h 70"/>
                    <a:gd name="T26" fmla="*/ 2147483647 w 43"/>
                    <a:gd name="T27" fmla="*/ 2147483647 h 70"/>
                    <a:gd name="T28" fmla="*/ 2147483647 w 43"/>
                    <a:gd name="T29" fmla="*/ 2147483647 h 70"/>
                    <a:gd name="T30" fmla="*/ 0 w 43"/>
                    <a:gd name="T31" fmla="*/ 2147483647 h 70"/>
                    <a:gd name="T32" fmla="*/ 0 w 43"/>
                    <a:gd name="T33" fmla="*/ 2147483647 h 70"/>
                    <a:gd name="T34" fmla="*/ 2147483647 w 43"/>
                    <a:gd name="T35" fmla="*/ 2147483647 h 70"/>
                    <a:gd name="T36" fmla="*/ 2147483647 w 43"/>
                    <a:gd name="T37" fmla="*/ 2147483647 h 70"/>
                    <a:gd name="T38" fmla="*/ 2147483647 w 43"/>
                    <a:gd name="T39" fmla="*/ 2147483647 h 70"/>
                    <a:gd name="T40" fmla="*/ 2147483647 w 43"/>
                    <a:gd name="T41" fmla="*/ 2147483647 h 70"/>
                    <a:gd name="T42" fmla="*/ 2147483647 w 43"/>
                    <a:gd name="T43" fmla="*/ 2147483647 h 70"/>
                    <a:gd name="T44" fmla="*/ 2147483647 w 43"/>
                    <a:gd name="T45" fmla="*/ 2147483647 h 70"/>
                    <a:gd name="T46" fmla="*/ 2147483647 w 43"/>
                    <a:gd name="T47" fmla="*/ 2147483647 h 70"/>
                    <a:gd name="T48" fmla="*/ 2147483647 w 43"/>
                    <a:gd name="T49" fmla="*/ 2147483647 h 70"/>
                    <a:gd name="T50" fmla="*/ 2147483647 w 43"/>
                    <a:gd name="T51" fmla="*/ 2147483647 h 70"/>
                    <a:gd name="T52" fmla="*/ 2147483647 w 43"/>
                    <a:gd name="T53" fmla="*/ 2147483647 h 70"/>
                    <a:gd name="T54" fmla="*/ 2147483647 w 43"/>
                    <a:gd name="T55" fmla="*/ 2147483647 h 70"/>
                    <a:gd name="T56" fmla="*/ 2147483647 w 43"/>
                    <a:gd name="T57" fmla="*/ 2147483647 h 70"/>
                    <a:gd name="T58" fmla="*/ 2147483647 w 43"/>
                    <a:gd name="T59" fmla="*/ 2147483647 h 70"/>
                    <a:gd name="T60" fmla="*/ 2147483647 w 43"/>
                    <a:gd name="T61" fmla="*/ 2147483647 h 70"/>
                    <a:gd name="T62" fmla="*/ 2147483647 w 43"/>
                    <a:gd name="T63" fmla="*/ 2147483647 h 70"/>
                    <a:gd name="T64" fmla="*/ 2147483647 w 43"/>
                    <a:gd name="T65" fmla="*/ 2147483647 h 70"/>
                    <a:gd name="T66" fmla="*/ 2147483647 w 43"/>
                    <a:gd name="T67" fmla="*/ 2147483647 h 70"/>
                    <a:gd name="T68" fmla="*/ 2147483647 w 43"/>
                    <a:gd name="T69" fmla="*/ 2147483647 h 70"/>
                    <a:gd name="T70" fmla="*/ 2147483647 w 43"/>
                    <a:gd name="T71" fmla="*/ 2147483647 h 70"/>
                    <a:gd name="T72" fmla="*/ 2147483647 w 43"/>
                    <a:gd name="T73" fmla="*/ 2147483647 h 70"/>
                    <a:gd name="T74" fmla="*/ 2147483647 w 43"/>
                    <a:gd name="T75" fmla="*/ 2147483647 h 70"/>
                    <a:gd name="T76" fmla="*/ 2147483647 w 43"/>
                    <a:gd name="T77" fmla="*/ 2147483647 h 70"/>
                    <a:gd name="T78" fmla="*/ 2147483647 w 43"/>
                    <a:gd name="T79" fmla="*/ 2147483647 h 70"/>
                    <a:gd name="T80" fmla="*/ 2147483647 w 43"/>
                    <a:gd name="T81" fmla="*/ 2147483647 h 70"/>
                    <a:gd name="T82" fmla="*/ 2147483647 w 43"/>
                    <a:gd name="T83" fmla="*/ 2147483647 h 70"/>
                    <a:gd name="T84" fmla="*/ 2147483647 w 43"/>
                    <a:gd name="T85" fmla="*/ 2147483647 h 70"/>
                    <a:gd name="T86" fmla="*/ 2147483647 w 43"/>
                    <a:gd name="T87" fmla="*/ 2147483647 h 70"/>
                    <a:gd name="T88" fmla="*/ 2147483647 w 43"/>
                    <a:gd name="T89" fmla="*/ 2147483647 h 70"/>
                    <a:gd name="T90" fmla="*/ 2147483647 w 43"/>
                    <a:gd name="T91" fmla="*/ 2147483647 h 70"/>
                    <a:gd name="T92" fmla="*/ 2147483647 w 43"/>
                    <a:gd name="T93" fmla="*/ 2147483647 h 70"/>
                    <a:gd name="T94" fmla="*/ 2147483647 w 43"/>
                    <a:gd name="T95" fmla="*/ 2147483647 h 70"/>
                    <a:gd name="T96" fmla="*/ 2147483647 w 43"/>
                    <a:gd name="T97" fmla="*/ 2147483647 h 70"/>
                    <a:gd name="T98" fmla="*/ 2147483647 w 43"/>
                    <a:gd name="T99" fmla="*/ 2147483647 h 70"/>
                    <a:gd name="T100" fmla="*/ 2147483647 w 43"/>
                    <a:gd name="T101" fmla="*/ 2147483647 h 70"/>
                    <a:gd name="T102" fmla="*/ 2147483647 w 43"/>
                    <a:gd name="T103" fmla="*/ 2147483647 h 70"/>
                    <a:gd name="T104" fmla="*/ 2147483647 w 43"/>
                    <a:gd name="T105" fmla="*/ 2147483647 h 70"/>
                    <a:gd name="T106" fmla="*/ 2147483647 w 43"/>
                    <a:gd name="T107" fmla="*/ 2147483647 h 70"/>
                    <a:gd name="T108" fmla="*/ 2147483647 w 43"/>
                    <a:gd name="T109" fmla="*/ 2147483647 h 70"/>
                    <a:gd name="T110" fmla="*/ 2147483647 w 43"/>
                    <a:gd name="T111" fmla="*/ 0 h 70"/>
                    <a:gd name="T112" fmla="*/ 2147483647 w 43"/>
                    <a:gd name="T113" fmla="*/ 0 h 70"/>
                    <a:gd name="T114" fmla="*/ 2147483647 w 43"/>
                    <a:gd name="T115" fmla="*/ 2147483647 h 70"/>
                    <a:gd name="T116" fmla="*/ 2147483647 w 43"/>
                    <a:gd name="T117" fmla="*/ 0 h 70"/>
                    <a:gd name="T118" fmla="*/ 2147483647 w 43"/>
                    <a:gd name="T119" fmla="*/ 2147483647 h 70"/>
                    <a:gd name="T120" fmla="*/ 2147483647 w 43"/>
                    <a:gd name="T121" fmla="*/ 2147483647 h 7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3" h="70">
                      <a:moveTo>
                        <a:pt x="27" y="6"/>
                      </a:move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1" y="20"/>
                        <a:pt x="21" y="20"/>
                        <a:pt x="21" y="20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17" y="51"/>
                        <a:pt x="17" y="51"/>
                        <a:pt x="17" y="51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6" y="48"/>
                        <a:pt x="6" y="48"/>
                        <a:pt x="6" y="48"/>
                      </a:cubicBezTo>
                      <a:cubicBezTo>
                        <a:pt x="6" y="52"/>
                        <a:pt x="6" y="52"/>
                        <a:pt x="6" y="52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2" y="68"/>
                        <a:pt x="2" y="68"/>
                        <a:pt x="2" y="68"/>
                      </a:cubicBezTo>
                      <a:cubicBezTo>
                        <a:pt x="6" y="68"/>
                        <a:pt x="6" y="68"/>
                        <a:pt x="6" y="68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7" y="69"/>
                        <a:pt x="7" y="69"/>
                        <a:pt x="7" y="69"/>
                      </a:cubicBezTo>
                      <a:cubicBezTo>
                        <a:pt x="9" y="70"/>
                        <a:pt x="9" y="70"/>
                        <a:pt x="9" y="70"/>
                      </a:cubicBezTo>
                      <a:cubicBezTo>
                        <a:pt x="11" y="69"/>
                        <a:pt x="11" y="69"/>
                        <a:pt x="11" y="69"/>
                      </a:cubicBezTo>
                      <a:cubicBezTo>
                        <a:pt x="11" y="69"/>
                        <a:pt x="14" y="70"/>
                        <a:pt x="15" y="70"/>
                      </a:cubicBezTo>
                      <a:cubicBezTo>
                        <a:pt x="15" y="70"/>
                        <a:pt x="18" y="67"/>
                        <a:pt x="18" y="67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5" y="62"/>
                        <a:pt x="25" y="62"/>
                        <a:pt x="25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33" y="57"/>
                        <a:pt x="33" y="57"/>
                        <a:pt x="33" y="57"/>
                      </a:cubicBezTo>
                      <a:cubicBezTo>
                        <a:pt x="37" y="59"/>
                        <a:pt x="37" y="59"/>
                        <a:pt x="37" y="59"/>
                      </a:cubicBezTo>
                      <a:cubicBezTo>
                        <a:pt x="39" y="62"/>
                        <a:pt x="39" y="62"/>
                        <a:pt x="39" y="62"/>
                      </a:cubicBezTo>
                      <a:cubicBezTo>
                        <a:pt x="40" y="64"/>
                        <a:pt x="40" y="64"/>
                        <a:pt x="40" y="64"/>
                      </a:cubicBez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1" y="49"/>
                        <a:pt x="41" y="49"/>
                        <a:pt x="41" y="4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38" y="42"/>
                        <a:pt x="33" y="41"/>
                        <a:pt x="33" y="41"/>
                      </a:cubicBezTo>
                      <a:cubicBezTo>
                        <a:pt x="32" y="41"/>
                        <a:pt x="28" y="39"/>
                        <a:pt x="28" y="39"/>
                      </a:cubicBezTo>
                      <a:cubicBezTo>
                        <a:pt x="26" y="34"/>
                        <a:pt x="26" y="34"/>
                        <a:pt x="26" y="34"/>
                      </a:cubicBezTo>
                      <a:cubicBezTo>
                        <a:pt x="24" y="26"/>
                        <a:pt x="24" y="26"/>
                        <a:pt x="24" y="26"/>
                      </a:cubicBezTo>
                      <a:cubicBezTo>
                        <a:pt x="26" y="23"/>
                        <a:pt x="26" y="23"/>
                        <a:pt x="26" y="23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30" y="16"/>
                        <a:pt x="30" y="16"/>
                        <a:pt x="30" y="16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7" y="15"/>
                        <a:pt x="37" y="15"/>
                        <a:pt x="37" y="15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7" y="10"/>
                        <a:pt x="37" y="10"/>
                        <a:pt x="37" y="10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2"/>
                        <a:pt x="39" y="2"/>
                        <a:pt x="39" y="2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5"/>
                        <a:pt x="27" y="5"/>
                        <a:pt x="27" y="5"/>
                      </a:cubicBezTo>
                      <a:lnTo>
                        <a:pt x="27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7" name="Freeform 382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2147483647 w 144"/>
                    <a:gd name="T39" fmla="*/ 2147483647 h 10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  <a:lnTo>
                        <a:pt x="11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8" name="Freeform 383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9" name="Freeform 38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w 18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0" name="Freeform 385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1" name="Freeform 386"/>
                <p:cNvSpPr>
                  <a:spLocks/>
                </p:cNvSpPr>
                <p:nvPr/>
              </p:nvSpPr>
              <p:spPr bwMode="auto">
                <a:xfrm>
                  <a:off x="4425950" y="4384675"/>
                  <a:ext cx="101600" cy="131763"/>
                </a:xfrm>
                <a:custGeom>
                  <a:avLst/>
                  <a:gdLst>
                    <a:gd name="T0" fmla="*/ 2147483647 w 78"/>
                    <a:gd name="T1" fmla="*/ 2147483647 h 102"/>
                    <a:gd name="T2" fmla="*/ 2147483647 w 78"/>
                    <a:gd name="T3" fmla="*/ 0 h 102"/>
                    <a:gd name="T4" fmla="*/ 2147483647 w 78"/>
                    <a:gd name="T5" fmla="*/ 0 h 102"/>
                    <a:gd name="T6" fmla="*/ 2147483647 w 78"/>
                    <a:gd name="T7" fmla="*/ 0 h 102"/>
                    <a:gd name="T8" fmla="*/ 0 w 78"/>
                    <a:gd name="T9" fmla="*/ 2147483647 h 102"/>
                    <a:gd name="T10" fmla="*/ 2147483647 w 78"/>
                    <a:gd name="T11" fmla="*/ 2147483647 h 102"/>
                    <a:gd name="T12" fmla="*/ 0 w 78"/>
                    <a:gd name="T13" fmla="*/ 2147483647 h 102"/>
                    <a:gd name="T14" fmla="*/ 0 w 78"/>
                    <a:gd name="T15" fmla="*/ 2147483647 h 102"/>
                    <a:gd name="T16" fmla="*/ 2147483647 w 78"/>
                    <a:gd name="T17" fmla="*/ 2147483647 h 102"/>
                    <a:gd name="T18" fmla="*/ 2147483647 w 78"/>
                    <a:gd name="T19" fmla="*/ 2147483647 h 102"/>
                    <a:gd name="T20" fmla="*/ 2147483647 w 78"/>
                    <a:gd name="T21" fmla="*/ 2147483647 h 102"/>
                    <a:gd name="T22" fmla="*/ 2147483647 w 78"/>
                    <a:gd name="T23" fmla="*/ 2147483647 h 102"/>
                    <a:gd name="T24" fmla="*/ 2147483647 w 78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78" h="102">
                      <a:moveTo>
                        <a:pt x="60" y="6"/>
                      </a:moveTo>
                      <a:lnTo>
                        <a:pt x="60" y="0"/>
                      </a:lnTo>
                      <a:lnTo>
                        <a:pt x="36" y="0"/>
                      </a:ln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12" y="42"/>
                      </a:lnTo>
                      <a:lnTo>
                        <a:pt x="0" y="66"/>
                      </a:lnTo>
                      <a:lnTo>
                        <a:pt x="0" y="84"/>
                      </a:lnTo>
                      <a:lnTo>
                        <a:pt x="6" y="102"/>
                      </a:lnTo>
                      <a:lnTo>
                        <a:pt x="36" y="102"/>
                      </a:lnTo>
                      <a:lnTo>
                        <a:pt x="78" y="90"/>
                      </a:lnTo>
                      <a:lnTo>
                        <a:pt x="60" y="36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2" name="Freeform 387"/>
                <p:cNvSpPr>
                  <a:spLocks/>
                </p:cNvSpPr>
                <p:nvPr/>
              </p:nvSpPr>
              <p:spPr bwMode="auto">
                <a:xfrm>
                  <a:off x="4576763" y="4283075"/>
                  <a:ext cx="296862" cy="266700"/>
                </a:xfrm>
                <a:custGeom>
                  <a:avLst/>
                  <a:gdLst>
                    <a:gd name="T0" fmla="*/ 2147483647 w 228"/>
                    <a:gd name="T1" fmla="*/ 2147483647 h 205"/>
                    <a:gd name="T2" fmla="*/ 2147483647 w 228"/>
                    <a:gd name="T3" fmla="*/ 2147483647 h 205"/>
                    <a:gd name="T4" fmla="*/ 2147483647 w 228"/>
                    <a:gd name="T5" fmla="*/ 2147483647 h 205"/>
                    <a:gd name="T6" fmla="*/ 2147483647 w 228"/>
                    <a:gd name="T7" fmla="*/ 2147483647 h 205"/>
                    <a:gd name="T8" fmla="*/ 2147483647 w 228"/>
                    <a:gd name="T9" fmla="*/ 2147483647 h 205"/>
                    <a:gd name="T10" fmla="*/ 2147483647 w 228"/>
                    <a:gd name="T11" fmla="*/ 2147483647 h 205"/>
                    <a:gd name="T12" fmla="*/ 2147483647 w 228"/>
                    <a:gd name="T13" fmla="*/ 2147483647 h 205"/>
                    <a:gd name="T14" fmla="*/ 2147483647 w 228"/>
                    <a:gd name="T15" fmla="*/ 2147483647 h 205"/>
                    <a:gd name="T16" fmla="*/ 2147483647 w 228"/>
                    <a:gd name="T17" fmla="*/ 2147483647 h 205"/>
                    <a:gd name="T18" fmla="*/ 2147483647 w 228"/>
                    <a:gd name="T19" fmla="*/ 0 h 205"/>
                    <a:gd name="T20" fmla="*/ 2147483647 w 228"/>
                    <a:gd name="T21" fmla="*/ 2147483647 h 205"/>
                    <a:gd name="T22" fmla="*/ 2147483647 w 228"/>
                    <a:gd name="T23" fmla="*/ 2147483647 h 205"/>
                    <a:gd name="T24" fmla="*/ 2147483647 w 228"/>
                    <a:gd name="T25" fmla="*/ 2147483647 h 205"/>
                    <a:gd name="T26" fmla="*/ 2147483647 w 228"/>
                    <a:gd name="T27" fmla="*/ 2147483647 h 205"/>
                    <a:gd name="T28" fmla="*/ 2147483647 w 228"/>
                    <a:gd name="T29" fmla="*/ 2147483647 h 205"/>
                    <a:gd name="T30" fmla="*/ 2147483647 w 228"/>
                    <a:gd name="T31" fmla="*/ 2147483647 h 205"/>
                    <a:gd name="T32" fmla="*/ 2147483647 w 228"/>
                    <a:gd name="T33" fmla="*/ 2147483647 h 205"/>
                    <a:gd name="T34" fmla="*/ 2147483647 w 228"/>
                    <a:gd name="T35" fmla="*/ 2147483647 h 205"/>
                    <a:gd name="T36" fmla="*/ 2147483647 w 228"/>
                    <a:gd name="T37" fmla="*/ 2147483647 h 205"/>
                    <a:gd name="T38" fmla="*/ 0 w 228"/>
                    <a:gd name="T39" fmla="*/ 2147483647 h 205"/>
                    <a:gd name="T40" fmla="*/ 0 w 228"/>
                    <a:gd name="T41" fmla="*/ 2147483647 h 205"/>
                    <a:gd name="T42" fmla="*/ 2147483647 w 228"/>
                    <a:gd name="T43" fmla="*/ 2147483647 h 205"/>
                    <a:gd name="T44" fmla="*/ 2147483647 w 228"/>
                    <a:gd name="T45" fmla="*/ 2147483647 h 205"/>
                    <a:gd name="T46" fmla="*/ 2147483647 w 228"/>
                    <a:gd name="T47" fmla="*/ 2147483647 h 205"/>
                    <a:gd name="T48" fmla="*/ 2147483647 w 228"/>
                    <a:gd name="T49" fmla="*/ 2147483647 h 205"/>
                    <a:gd name="T50" fmla="*/ 2147483647 w 228"/>
                    <a:gd name="T51" fmla="*/ 2147483647 h 205"/>
                    <a:gd name="T52" fmla="*/ 2147483647 w 228"/>
                    <a:gd name="T53" fmla="*/ 2147483647 h 20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8" h="205">
                      <a:moveTo>
                        <a:pt x="120" y="151"/>
                      </a:moveTo>
                      <a:lnTo>
                        <a:pt x="150" y="163"/>
                      </a:lnTo>
                      <a:lnTo>
                        <a:pt x="180" y="121"/>
                      </a:lnTo>
                      <a:lnTo>
                        <a:pt x="198" y="73"/>
                      </a:lnTo>
                      <a:lnTo>
                        <a:pt x="204" y="55"/>
                      </a:lnTo>
                      <a:lnTo>
                        <a:pt x="222" y="49"/>
                      </a:lnTo>
                      <a:lnTo>
                        <a:pt x="228" y="31"/>
                      </a:lnTo>
                      <a:lnTo>
                        <a:pt x="210" y="25"/>
                      </a:lnTo>
                      <a:lnTo>
                        <a:pt x="198" y="7"/>
                      </a:lnTo>
                      <a:lnTo>
                        <a:pt x="204" y="0"/>
                      </a:lnTo>
                      <a:lnTo>
                        <a:pt x="174" y="25"/>
                      </a:lnTo>
                      <a:lnTo>
                        <a:pt x="144" y="31"/>
                      </a:lnTo>
                      <a:lnTo>
                        <a:pt x="108" y="31"/>
                      </a:lnTo>
                      <a:lnTo>
                        <a:pt x="84" y="43"/>
                      </a:lnTo>
                      <a:lnTo>
                        <a:pt x="48" y="31"/>
                      </a:lnTo>
                      <a:lnTo>
                        <a:pt x="24" y="31"/>
                      </a:lnTo>
                      <a:lnTo>
                        <a:pt x="12" y="49"/>
                      </a:lnTo>
                      <a:lnTo>
                        <a:pt x="12" y="67"/>
                      </a:lnTo>
                      <a:lnTo>
                        <a:pt x="12" y="91"/>
                      </a:lnTo>
                      <a:lnTo>
                        <a:pt x="0" y="133"/>
                      </a:lnTo>
                      <a:lnTo>
                        <a:pt x="0" y="163"/>
                      </a:lnTo>
                      <a:lnTo>
                        <a:pt x="24" y="163"/>
                      </a:lnTo>
                      <a:lnTo>
                        <a:pt x="48" y="193"/>
                      </a:lnTo>
                      <a:lnTo>
                        <a:pt x="72" y="199"/>
                      </a:lnTo>
                      <a:lnTo>
                        <a:pt x="96" y="205"/>
                      </a:lnTo>
                      <a:lnTo>
                        <a:pt x="102" y="175"/>
                      </a:lnTo>
                      <a:lnTo>
                        <a:pt x="120" y="1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3" name="Freeform 388"/>
                <p:cNvSpPr>
                  <a:spLocks/>
                </p:cNvSpPr>
                <p:nvPr/>
              </p:nvSpPr>
              <p:spPr bwMode="auto">
                <a:xfrm>
                  <a:off x="4865688" y="4384675"/>
                  <a:ext cx="320675" cy="187325"/>
                </a:xfrm>
                <a:custGeom>
                  <a:avLst/>
                  <a:gdLst>
                    <a:gd name="T0" fmla="*/ 2147483647 w 246"/>
                    <a:gd name="T1" fmla="*/ 2147483647 h 144"/>
                    <a:gd name="T2" fmla="*/ 2147483647 w 246"/>
                    <a:gd name="T3" fmla="*/ 2147483647 h 144"/>
                    <a:gd name="T4" fmla="*/ 2147483647 w 246"/>
                    <a:gd name="T5" fmla="*/ 2147483647 h 144"/>
                    <a:gd name="T6" fmla="*/ 2147483647 w 246"/>
                    <a:gd name="T7" fmla="*/ 2147483647 h 144"/>
                    <a:gd name="T8" fmla="*/ 0 w 246"/>
                    <a:gd name="T9" fmla="*/ 2147483647 h 144"/>
                    <a:gd name="T10" fmla="*/ 2147483647 w 246"/>
                    <a:gd name="T11" fmla="*/ 2147483647 h 144"/>
                    <a:gd name="T12" fmla="*/ 2147483647 w 246"/>
                    <a:gd name="T13" fmla="*/ 2147483647 h 144"/>
                    <a:gd name="T14" fmla="*/ 2147483647 w 246"/>
                    <a:gd name="T15" fmla="*/ 2147483647 h 144"/>
                    <a:gd name="T16" fmla="*/ 2147483647 w 246"/>
                    <a:gd name="T17" fmla="*/ 2147483647 h 144"/>
                    <a:gd name="T18" fmla="*/ 2147483647 w 246"/>
                    <a:gd name="T19" fmla="*/ 2147483647 h 144"/>
                    <a:gd name="T20" fmla="*/ 2147483647 w 246"/>
                    <a:gd name="T21" fmla="*/ 2147483647 h 144"/>
                    <a:gd name="T22" fmla="*/ 2147483647 w 246"/>
                    <a:gd name="T23" fmla="*/ 2147483647 h 144"/>
                    <a:gd name="T24" fmla="*/ 2147483647 w 246"/>
                    <a:gd name="T25" fmla="*/ 2147483647 h 144"/>
                    <a:gd name="T26" fmla="*/ 2147483647 w 246"/>
                    <a:gd name="T27" fmla="*/ 2147483647 h 144"/>
                    <a:gd name="T28" fmla="*/ 2147483647 w 246"/>
                    <a:gd name="T29" fmla="*/ 2147483647 h 144"/>
                    <a:gd name="T30" fmla="*/ 2147483647 w 246"/>
                    <a:gd name="T31" fmla="*/ 2147483647 h 144"/>
                    <a:gd name="T32" fmla="*/ 2147483647 w 246"/>
                    <a:gd name="T33" fmla="*/ 2147483647 h 144"/>
                    <a:gd name="T34" fmla="*/ 2147483647 w 246"/>
                    <a:gd name="T35" fmla="*/ 2147483647 h 144"/>
                    <a:gd name="T36" fmla="*/ 2147483647 w 246"/>
                    <a:gd name="T37" fmla="*/ 2147483647 h 144"/>
                    <a:gd name="T38" fmla="*/ 2147483647 w 246"/>
                    <a:gd name="T39" fmla="*/ 0 h 144"/>
                    <a:gd name="T40" fmla="*/ 2147483647 w 246"/>
                    <a:gd name="T41" fmla="*/ 2147483647 h 144"/>
                    <a:gd name="T42" fmla="*/ 2147483647 w 246"/>
                    <a:gd name="T43" fmla="*/ 2147483647 h 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46" h="144">
                      <a:moveTo>
                        <a:pt x="78" y="36"/>
                      </a:moveTo>
                      <a:lnTo>
                        <a:pt x="72" y="48"/>
                      </a:lnTo>
                      <a:lnTo>
                        <a:pt x="36" y="60"/>
                      </a:lnTo>
                      <a:lnTo>
                        <a:pt x="12" y="66"/>
                      </a:lnTo>
                      <a:lnTo>
                        <a:pt x="0" y="102"/>
                      </a:lnTo>
                      <a:lnTo>
                        <a:pt x="12" y="132"/>
                      </a:lnTo>
                      <a:lnTo>
                        <a:pt x="18" y="144"/>
                      </a:lnTo>
                      <a:lnTo>
                        <a:pt x="42" y="132"/>
                      </a:lnTo>
                      <a:lnTo>
                        <a:pt x="66" y="132"/>
                      </a:lnTo>
                      <a:lnTo>
                        <a:pt x="78" y="138"/>
                      </a:lnTo>
                      <a:lnTo>
                        <a:pt x="78" y="114"/>
                      </a:lnTo>
                      <a:lnTo>
                        <a:pt x="114" y="108"/>
                      </a:lnTo>
                      <a:lnTo>
                        <a:pt x="144" y="120"/>
                      </a:lnTo>
                      <a:lnTo>
                        <a:pt x="198" y="108"/>
                      </a:lnTo>
                      <a:lnTo>
                        <a:pt x="246" y="102"/>
                      </a:lnTo>
                      <a:lnTo>
                        <a:pt x="210" y="66"/>
                      </a:lnTo>
                      <a:lnTo>
                        <a:pt x="186" y="54"/>
                      </a:lnTo>
                      <a:lnTo>
                        <a:pt x="168" y="24"/>
                      </a:lnTo>
                      <a:lnTo>
                        <a:pt x="156" y="0"/>
                      </a:lnTo>
                      <a:lnTo>
                        <a:pt x="108" y="30"/>
                      </a:lnTo>
                      <a:lnTo>
                        <a:pt x="78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4" name="Freeform 389"/>
                <p:cNvSpPr>
                  <a:spLocks/>
                </p:cNvSpPr>
                <p:nvPr/>
              </p:nvSpPr>
              <p:spPr bwMode="auto">
                <a:xfrm>
                  <a:off x="4772025" y="4557713"/>
                  <a:ext cx="195263" cy="233362"/>
                </a:xfrm>
                <a:custGeom>
                  <a:avLst/>
                  <a:gdLst>
                    <a:gd name="T0" fmla="*/ 2147483647 w 150"/>
                    <a:gd name="T1" fmla="*/ 2147483647 h 180"/>
                    <a:gd name="T2" fmla="*/ 2147483647 w 150"/>
                    <a:gd name="T3" fmla="*/ 2147483647 h 180"/>
                    <a:gd name="T4" fmla="*/ 2147483647 w 150"/>
                    <a:gd name="T5" fmla="*/ 2147483647 h 180"/>
                    <a:gd name="T6" fmla="*/ 2147483647 w 150"/>
                    <a:gd name="T7" fmla="*/ 2147483647 h 180"/>
                    <a:gd name="T8" fmla="*/ 2147483647 w 150"/>
                    <a:gd name="T9" fmla="*/ 2147483647 h 180"/>
                    <a:gd name="T10" fmla="*/ 2147483647 w 150"/>
                    <a:gd name="T11" fmla="*/ 0 h 180"/>
                    <a:gd name="T12" fmla="*/ 2147483647 w 150"/>
                    <a:gd name="T13" fmla="*/ 0 h 180"/>
                    <a:gd name="T14" fmla="*/ 2147483647 w 150"/>
                    <a:gd name="T15" fmla="*/ 2147483647 h 180"/>
                    <a:gd name="T16" fmla="*/ 2147483647 w 150"/>
                    <a:gd name="T17" fmla="*/ 2147483647 h 180"/>
                    <a:gd name="T18" fmla="*/ 2147483647 w 150"/>
                    <a:gd name="T19" fmla="*/ 2147483647 h 180"/>
                    <a:gd name="T20" fmla="*/ 2147483647 w 150"/>
                    <a:gd name="T21" fmla="*/ 2147483647 h 180"/>
                    <a:gd name="T22" fmla="*/ 2147483647 w 150"/>
                    <a:gd name="T23" fmla="*/ 2147483647 h 180"/>
                    <a:gd name="T24" fmla="*/ 2147483647 w 150"/>
                    <a:gd name="T25" fmla="*/ 2147483647 h 180"/>
                    <a:gd name="T26" fmla="*/ 2147483647 w 150"/>
                    <a:gd name="T27" fmla="*/ 2147483647 h 180"/>
                    <a:gd name="T28" fmla="*/ 2147483647 w 150"/>
                    <a:gd name="T29" fmla="*/ 2147483647 h 180"/>
                    <a:gd name="T30" fmla="*/ 2147483647 w 150"/>
                    <a:gd name="T31" fmla="*/ 2147483647 h 180"/>
                    <a:gd name="T32" fmla="*/ 2147483647 w 150"/>
                    <a:gd name="T33" fmla="*/ 2147483647 h 180"/>
                    <a:gd name="T34" fmla="*/ 0 w 150"/>
                    <a:gd name="T35" fmla="*/ 2147483647 h 180"/>
                    <a:gd name="T36" fmla="*/ 2147483647 w 150"/>
                    <a:gd name="T37" fmla="*/ 2147483647 h 180"/>
                    <a:gd name="T38" fmla="*/ 2147483647 w 150"/>
                    <a:gd name="T39" fmla="*/ 2147483647 h 180"/>
                    <a:gd name="T40" fmla="*/ 2147483647 w 150"/>
                    <a:gd name="T41" fmla="*/ 2147483647 h 180"/>
                    <a:gd name="T42" fmla="*/ 2147483647 w 15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0" h="180">
                      <a:moveTo>
                        <a:pt x="66" y="162"/>
                      </a:moveTo>
                      <a:lnTo>
                        <a:pt x="90" y="144"/>
                      </a:lnTo>
                      <a:lnTo>
                        <a:pt x="114" y="96"/>
                      </a:lnTo>
                      <a:lnTo>
                        <a:pt x="132" y="78"/>
                      </a:lnTo>
                      <a:lnTo>
                        <a:pt x="150" y="6"/>
                      </a:lnTo>
                      <a:lnTo>
                        <a:pt x="138" y="0"/>
                      </a:lnTo>
                      <a:lnTo>
                        <a:pt x="114" y="0"/>
                      </a:lnTo>
                      <a:lnTo>
                        <a:pt x="90" y="12"/>
                      </a:lnTo>
                      <a:lnTo>
                        <a:pt x="72" y="18"/>
                      </a:lnTo>
                      <a:lnTo>
                        <a:pt x="60" y="30"/>
                      </a:lnTo>
                      <a:lnTo>
                        <a:pt x="48" y="36"/>
                      </a:lnTo>
                      <a:lnTo>
                        <a:pt x="48" y="48"/>
                      </a:lnTo>
                      <a:lnTo>
                        <a:pt x="60" y="54"/>
                      </a:lnTo>
                      <a:lnTo>
                        <a:pt x="54" y="84"/>
                      </a:lnTo>
                      <a:lnTo>
                        <a:pt x="48" y="114"/>
                      </a:lnTo>
                      <a:lnTo>
                        <a:pt x="30" y="114"/>
                      </a:lnTo>
                      <a:lnTo>
                        <a:pt x="12" y="126"/>
                      </a:lnTo>
                      <a:lnTo>
                        <a:pt x="0" y="138"/>
                      </a:lnTo>
                      <a:lnTo>
                        <a:pt x="18" y="156"/>
                      </a:lnTo>
                      <a:lnTo>
                        <a:pt x="24" y="180"/>
                      </a:lnTo>
                      <a:lnTo>
                        <a:pt x="42" y="162"/>
                      </a:lnTo>
                      <a:lnTo>
                        <a:pt x="66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5" name="Freeform 390"/>
                <p:cNvSpPr>
                  <a:spLocks/>
                </p:cNvSpPr>
                <p:nvPr/>
              </p:nvSpPr>
              <p:spPr bwMode="auto">
                <a:xfrm>
                  <a:off x="4732338" y="4605338"/>
                  <a:ext cx="117475" cy="130175"/>
                </a:xfrm>
                <a:custGeom>
                  <a:avLst/>
                  <a:gdLst>
                    <a:gd name="T0" fmla="*/ 2147483647 w 90"/>
                    <a:gd name="T1" fmla="*/ 2147483647 h 102"/>
                    <a:gd name="T2" fmla="*/ 2147483647 w 90"/>
                    <a:gd name="T3" fmla="*/ 2147483647 h 102"/>
                    <a:gd name="T4" fmla="*/ 2147483647 w 90"/>
                    <a:gd name="T5" fmla="*/ 2147483647 h 102"/>
                    <a:gd name="T6" fmla="*/ 2147483647 w 90"/>
                    <a:gd name="T7" fmla="*/ 2147483647 h 102"/>
                    <a:gd name="T8" fmla="*/ 2147483647 w 90"/>
                    <a:gd name="T9" fmla="*/ 2147483647 h 102"/>
                    <a:gd name="T10" fmla="*/ 2147483647 w 90"/>
                    <a:gd name="T11" fmla="*/ 0 h 102"/>
                    <a:gd name="T12" fmla="*/ 2147483647 w 90"/>
                    <a:gd name="T13" fmla="*/ 0 h 102"/>
                    <a:gd name="T14" fmla="*/ 0 w 90"/>
                    <a:gd name="T15" fmla="*/ 0 h 102"/>
                    <a:gd name="T16" fmla="*/ 0 w 90"/>
                    <a:gd name="T17" fmla="*/ 2147483647 h 102"/>
                    <a:gd name="T18" fmla="*/ 0 w 90"/>
                    <a:gd name="T19" fmla="*/ 2147483647 h 102"/>
                    <a:gd name="T20" fmla="*/ 2147483647 w 90"/>
                    <a:gd name="T21" fmla="*/ 2147483647 h 102"/>
                    <a:gd name="T22" fmla="*/ 2147483647 w 90"/>
                    <a:gd name="T23" fmla="*/ 2147483647 h 102"/>
                    <a:gd name="T24" fmla="*/ 2147483647 w 90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0" h="102">
                      <a:moveTo>
                        <a:pt x="60" y="78"/>
                      </a:moveTo>
                      <a:lnTo>
                        <a:pt x="78" y="78"/>
                      </a:lnTo>
                      <a:lnTo>
                        <a:pt x="84" y="48"/>
                      </a:lnTo>
                      <a:lnTo>
                        <a:pt x="90" y="18"/>
                      </a:lnTo>
                      <a:lnTo>
                        <a:pt x="78" y="12"/>
                      </a:lnTo>
                      <a:lnTo>
                        <a:pt x="78" y="0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0" y="18"/>
                      </a:lnTo>
                      <a:lnTo>
                        <a:pt x="0" y="54"/>
                      </a:lnTo>
                      <a:lnTo>
                        <a:pt x="30" y="102"/>
                      </a:lnTo>
                      <a:lnTo>
                        <a:pt x="42" y="90"/>
                      </a:lnTo>
                      <a:lnTo>
                        <a:pt x="60" y="7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6" name="Freeform 391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2147483647 w 144"/>
                    <a:gd name="T43" fmla="*/ 2147483647 h 19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  <a:lnTo>
                        <a:pt x="144" y="17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7" name="Freeform 392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8" name="Freeform 393"/>
                <p:cNvSpPr>
                  <a:spLocks/>
                </p:cNvSpPr>
                <p:nvPr/>
              </p:nvSpPr>
              <p:spPr bwMode="auto">
                <a:xfrm>
                  <a:off x="4527550" y="4337050"/>
                  <a:ext cx="63500" cy="157163"/>
                </a:xfrm>
                <a:custGeom>
                  <a:avLst/>
                  <a:gdLst>
                    <a:gd name="T0" fmla="*/ 2147483647 w 48"/>
                    <a:gd name="T1" fmla="*/ 2147483647 h 120"/>
                    <a:gd name="T2" fmla="*/ 2147483647 w 48"/>
                    <a:gd name="T3" fmla="*/ 2147483647 h 120"/>
                    <a:gd name="T4" fmla="*/ 2147483647 w 48"/>
                    <a:gd name="T5" fmla="*/ 2147483647 h 120"/>
                    <a:gd name="T6" fmla="*/ 2147483647 w 48"/>
                    <a:gd name="T7" fmla="*/ 2147483647 h 120"/>
                    <a:gd name="T8" fmla="*/ 2147483647 w 48"/>
                    <a:gd name="T9" fmla="*/ 0 h 120"/>
                    <a:gd name="T10" fmla="*/ 2147483647 w 48"/>
                    <a:gd name="T11" fmla="*/ 2147483647 h 120"/>
                    <a:gd name="T12" fmla="*/ 2147483647 w 48"/>
                    <a:gd name="T13" fmla="*/ 2147483647 h 120"/>
                    <a:gd name="T14" fmla="*/ 0 w 48"/>
                    <a:gd name="T15" fmla="*/ 2147483647 h 120"/>
                    <a:gd name="T16" fmla="*/ 0 w 48"/>
                    <a:gd name="T17" fmla="*/ 2147483647 h 120"/>
                    <a:gd name="T18" fmla="*/ 2147483647 w 48"/>
                    <a:gd name="T19" fmla="*/ 2147483647 h 120"/>
                    <a:gd name="T20" fmla="*/ 2147483647 w 48"/>
                    <a:gd name="T21" fmla="*/ 2147483647 h 120"/>
                    <a:gd name="T22" fmla="*/ 2147483647 w 48"/>
                    <a:gd name="T23" fmla="*/ 2147483647 h 120"/>
                    <a:gd name="T24" fmla="*/ 2147483647 w 48"/>
                    <a:gd name="T25" fmla="*/ 2147483647 h 120"/>
                    <a:gd name="T26" fmla="*/ 2147483647 w 48"/>
                    <a:gd name="T27" fmla="*/ 2147483647 h 120"/>
                    <a:gd name="T28" fmla="*/ 2147483647 w 48"/>
                    <a:gd name="T29" fmla="*/ 2147483647 h 12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8" h="120">
                      <a:moveTo>
                        <a:pt x="48" y="48"/>
                      </a:moveTo>
                      <a:lnTo>
                        <a:pt x="48" y="24"/>
                      </a:lnTo>
                      <a:lnTo>
                        <a:pt x="48" y="6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24" y="6"/>
                      </a:lnTo>
                      <a:lnTo>
                        <a:pt x="6" y="30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90"/>
                      </a:lnTo>
                      <a:lnTo>
                        <a:pt x="24" y="120"/>
                      </a:lnTo>
                      <a:lnTo>
                        <a:pt x="36" y="120"/>
                      </a:lnTo>
                      <a:lnTo>
                        <a:pt x="36" y="90"/>
                      </a:lnTo>
                      <a:lnTo>
                        <a:pt x="4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9" name="Freeform 39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55562" cy="123825"/>
                </a:xfrm>
                <a:custGeom>
                  <a:avLst/>
                  <a:gdLst>
                    <a:gd name="T0" fmla="*/ 2147483647 w 42"/>
                    <a:gd name="T1" fmla="*/ 2147483647 h 96"/>
                    <a:gd name="T2" fmla="*/ 2147483647 w 42"/>
                    <a:gd name="T3" fmla="*/ 0 h 96"/>
                    <a:gd name="T4" fmla="*/ 2147483647 w 42"/>
                    <a:gd name="T5" fmla="*/ 2147483647 h 96"/>
                    <a:gd name="T6" fmla="*/ 0 w 42"/>
                    <a:gd name="T7" fmla="*/ 2147483647 h 96"/>
                    <a:gd name="T8" fmla="*/ 0 w 42"/>
                    <a:gd name="T9" fmla="*/ 2147483647 h 96"/>
                    <a:gd name="T10" fmla="*/ 0 w 42"/>
                    <a:gd name="T11" fmla="*/ 2147483647 h 96"/>
                    <a:gd name="T12" fmla="*/ 2147483647 w 42"/>
                    <a:gd name="T13" fmla="*/ 2147483647 h 96"/>
                    <a:gd name="T14" fmla="*/ 2147483647 w 42"/>
                    <a:gd name="T15" fmla="*/ 2147483647 h 96"/>
                    <a:gd name="T16" fmla="*/ 2147483647 w 42"/>
                    <a:gd name="T17" fmla="*/ 2147483647 h 96"/>
                    <a:gd name="T18" fmla="*/ 2147483647 w 42"/>
                    <a:gd name="T19" fmla="*/ 2147483647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" h="96">
                      <a:moveTo>
                        <a:pt x="18" y="18"/>
                      </a:move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42"/>
                      </a:lnTo>
                      <a:lnTo>
                        <a:pt x="18" y="96"/>
                      </a:lnTo>
                      <a:lnTo>
                        <a:pt x="42" y="90"/>
                      </a:lnTo>
                      <a:lnTo>
                        <a:pt x="24" y="60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0" name="Freeform 395"/>
                <p:cNvSpPr>
                  <a:spLocks/>
                </p:cNvSpPr>
                <p:nvPr/>
              </p:nvSpPr>
              <p:spPr bwMode="auto">
                <a:xfrm>
                  <a:off x="4795838" y="5073650"/>
                  <a:ext cx="320675" cy="325438"/>
                </a:xfrm>
                <a:custGeom>
                  <a:avLst/>
                  <a:gdLst>
                    <a:gd name="T0" fmla="*/ 2147483647 w 246"/>
                    <a:gd name="T1" fmla="*/ 2147483647 h 252"/>
                    <a:gd name="T2" fmla="*/ 2147483647 w 246"/>
                    <a:gd name="T3" fmla="*/ 2147483647 h 252"/>
                    <a:gd name="T4" fmla="*/ 2147483647 w 246"/>
                    <a:gd name="T5" fmla="*/ 2147483647 h 252"/>
                    <a:gd name="T6" fmla="*/ 2147483647 w 246"/>
                    <a:gd name="T7" fmla="*/ 2147483647 h 252"/>
                    <a:gd name="T8" fmla="*/ 2147483647 w 246"/>
                    <a:gd name="T9" fmla="*/ 2147483647 h 252"/>
                    <a:gd name="T10" fmla="*/ 2147483647 w 246"/>
                    <a:gd name="T11" fmla="*/ 2147483647 h 252"/>
                    <a:gd name="T12" fmla="*/ 2147483647 w 246"/>
                    <a:gd name="T13" fmla="*/ 2147483647 h 252"/>
                    <a:gd name="T14" fmla="*/ 2147483647 w 246"/>
                    <a:gd name="T15" fmla="*/ 2147483647 h 252"/>
                    <a:gd name="T16" fmla="*/ 2147483647 w 246"/>
                    <a:gd name="T17" fmla="*/ 2147483647 h 252"/>
                    <a:gd name="T18" fmla="*/ 2147483647 w 246"/>
                    <a:gd name="T19" fmla="*/ 2147483647 h 252"/>
                    <a:gd name="T20" fmla="*/ 2147483647 w 246"/>
                    <a:gd name="T21" fmla="*/ 2147483647 h 252"/>
                    <a:gd name="T22" fmla="*/ 2147483647 w 246"/>
                    <a:gd name="T23" fmla="*/ 2147483647 h 252"/>
                    <a:gd name="T24" fmla="*/ 2147483647 w 246"/>
                    <a:gd name="T25" fmla="*/ 2147483647 h 252"/>
                    <a:gd name="T26" fmla="*/ 2147483647 w 246"/>
                    <a:gd name="T27" fmla="*/ 2147483647 h 252"/>
                    <a:gd name="T28" fmla="*/ 2147483647 w 246"/>
                    <a:gd name="T29" fmla="*/ 2147483647 h 252"/>
                    <a:gd name="T30" fmla="*/ 2147483647 w 246"/>
                    <a:gd name="T31" fmla="*/ 2147483647 h 252"/>
                    <a:gd name="T32" fmla="*/ 2147483647 w 246"/>
                    <a:gd name="T33" fmla="*/ 2147483647 h 252"/>
                    <a:gd name="T34" fmla="*/ 2147483647 w 246"/>
                    <a:gd name="T35" fmla="*/ 2147483647 h 252"/>
                    <a:gd name="T36" fmla="*/ 2147483647 w 246"/>
                    <a:gd name="T37" fmla="*/ 2147483647 h 252"/>
                    <a:gd name="T38" fmla="*/ 2147483647 w 246"/>
                    <a:gd name="T39" fmla="*/ 0 h 252"/>
                    <a:gd name="T40" fmla="*/ 2147483647 w 246"/>
                    <a:gd name="T41" fmla="*/ 2147483647 h 252"/>
                    <a:gd name="T42" fmla="*/ 0 w 246"/>
                    <a:gd name="T43" fmla="*/ 2147483647 h 252"/>
                    <a:gd name="T44" fmla="*/ 2147483647 w 246"/>
                    <a:gd name="T45" fmla="*/ 2147483647 h 252"/>
                    <a:gd name="T46" fmla="*/ 2147483647 w 246"/>
                    <a:gd name="T47" fmla="*/ 2147483647 h 252"/>
                    <a:gd name="T48" fmla="*/ 2147483647 w 246"/>
                    <a:gd name="T49" fmla="*/ 2147483647 h 252"/>
                    <a:gd name="T50" fmla="*/ 2147483647 w 246"/>
                    <a:gd name="T51" fmla="*/ 2147483647 h 252"/>
                    <a:gd name="T52" fmla="*/ 2147483647 w 246"/>
                    <a:gd name="T53" fmla="*/ 2147483647 h 252"/>
                    <a:gd name="T54" fmla="*/ 2147483647 w 246"/>
                    <a:gd name="T55" fmla="*/ 2147483647 h 25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46" h="252">
                      <a:moveTo>
                        <a:pt x="126" y="252"/>
                      </a:moveTo>
                      <a:lnTo>
                        <a:pt x="144" y="246"/>
                      </a:lnTo>
                      <a:lnTo>
                        <a:pt x="156" y="162"/>
                      </a:lnTo>
                      <a:lnTo>
                        <a:pt x="156" y="108"/>
                      </a:lnTo>
                      <a:lnTo>
                        <a:pt x="168" y="102"/>
                      </a:lnTo>
                      <a:lnTo>
                        <a:pt x="174" y="36"/>
                      </a:lnTo>
                      <a:lnTo>
                        <a:pt x="222" y="24"/>
                      </a:lnTo>
                      <a:lnTo>
                        <a:pt x="240" y="18"/>
                      </a:lnTo>
                      <a:lnTo>
                        <a:pt x="246" y="18"/>
                      </a:lnTo>
                      <a:lnTo>
                        <a:pt x="234" y="12"/>
                      </a:lnTo>
                      <a:lnTo>
                        <a:pt x="210" y="12"/>
                      </a:lnTo>
                      <a:lnTo>
                        <a:pt x="216" y="18"/>
                      </a:lnTo>
                      <a:lnTo>
                        <a:pt x="210" y="12"/>
                      </a:lnTo>
                      <a:lnTo>
                        <a:pt x="174" y="18"/>
                      </a:lnTo>
                      <a:lnTo>
                        <a:pt x="126" y="18"/>
                      </a:lnTo>
                      <a:lnTo>
                        <a:pt x="114" y="12"/>
                      </a:lnTo>
                      <a:lnTo>
                        <a:pt x="30" y="12"/>
                      </a:ln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42"/>
                      </a:lnTo>
                      <a:lnTo>
                        <a:pt x="42" y="126"/>
                      </a:lnTo>
                      <a:lnTo>
                        <a:pt x="48" y="144"/>
                      </a:lnTo>
                      <a:lnTo>
                        <a:pt x="60" y="222"/>
                      </a:lnTo>
                      <a:lnTo>
                        <a:pt x="90" y="252"/>
                      </a:lnTo>
                      <a:lnTo>
                        <a:pt x="96" y="240"/>
                      </a:lnTo>
                      <a:lnTo>
                        <a:pt x="126" y="25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1" name="Freeform 396"/>
                <p:cNvSpPr>
                  <a:spLocks/>
                </p:cNvSpPr>
                <p:nvPr/>
              </p:nvSpPr>
              <p:spPr bwMode="auto">
                <a:xfrm>
                  <a:off x="4527550" y="4181475"/>
                  <a:ext cx="79375" cy="93663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2147483647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10" y="8"/>
                        <a:pt x="10" y="8"/>
                      </a:cubicBezTo>
                      <a:cubicBezTo>
                        <a:pt x="10" y="7"/>
                        <a:pt x="10" y="0"/>
                        <a:pt x="10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2" name="Freeform 397"/>
                <p:cNvSpPr>
                  <a:spLocks/>
                </p:cNvSpPr>
                <p:nvPr/>
              </p:nvSpPr>
              <p:spPr bwMode="auto">
                <a:xfrm>
                  <a:off x="220663" y="2108200"/>
                  <a:ext cx="676275" cy="922338"/>
                </a:xfrm>
                <a:custGeom>
                  <a:avLst/>
                  <a:gdLst>
                    <a:gd name="T0" fmla="*/ 2147483647 w 516"/>
                    <a:gd name="T1" fmla="*/ 2147483647 h 709"/>
                    <a:gd name="T2" fmla="*/ 2147483647 w 516"/>
                    <a:gd name="T3" fmla="*/ 2147483647 h 709"/>
                    <a:gd name="T4" fmla="*/ 2147483647 w 516"/>
                    <a:gd name="T5" fmla="*/ 2147483647 h 709"/>
                    <a:gd name="T6" fmla="*/ 2147483647 w 516"/>
                    <a:gd name="T7" fmla="*/ 2147483647 h 709"/>
                    <a:gd name="T8" fmla="*/ 2147483647 w 516"/>
                    <a:gd name="T9" fmla="*/ 2147483647 h 709"/>
                    <a:gd name="T10" fmla="*/ 2147483647 w 516"/>
                    <a:gd name="T11" fmla="*/ 2147483647 h 709"/>
                    <a:gd name="T12" fmla="*/ 2147483647 w 516"/>
                    <a:gd name="T13" fmla="*/ 2147483647 h 709"/>
                    <a:gd name="T14" fmla="*/ 2147483647 w 516"/>
                    <a:gd name="T15" fmla="*/ 0 h 709"/>
                    <a:gd name="T16" fmla="*/ 2147483647 w 516"/>
                    <a:gd name="T17" fmla="*/ 2147483647 h 709"/>
                    <a:gd name="T18" fmla="*/ 2147483647 w 516"/>
                    <a:gd name="T19" fmla="*/ 2147483647 h 709"/>
                    <a:gd name="T20" fmla="*/ 2147483647 w 516"/>
                    <a:gd name="T21" fmla="*/ 2147483647 h 709"/>
                    <a:gd name="T22" fmla="*/ 2147483647 w 516"/>
                    <a:gd name="T23" fmla="*/ 2147483647 h 709"/>
                    <a:gd name="T24" fmla="*/ 2147483647 w 516"/>
                    <a:gd name="T25" fmla="*/ 2147483647 h 709"/>
                    <a:gd name="T26" fmla="*/ 2147483647 w 516"/>
                    <a:gd name="T27" fmla="*/ 2147483647 h 709"/>
                    <a:gd name="T28" fmla="*/ 2147483647 w 516"/>
                    <a:gd name="T29" fmla="*/ 2147483647 h 709"/>
                    <a:gd name="T30" fmla="*/ 2147483647 w 516"/>
                    <a:gd name="T31" fmla="*/ 2147483647 h 709"/>
                    <a:gd name="T32" fmla="*/ 2147483647 w 516"/>
                    <a:gd name="T33" fmla="*/ 2147483647 h 709"/>
                    <a:gd name="T34" fmla="*/ 2147483647 w 516"/>
                    <a:gd name="T35" fmla="*/ 2147483647 h 709"/>
                    <a:gd name="T36" fmla="*/ 2147483647 w 516"/>
                    <a:gd name="T37" fmla="*/ 2147483647 h 709"/>
                    <a:gd name="T38" fmla="*/ 0 w 516"/>
                    <a:gd name="T39" fmla="*/ 2147483647 h 709"/>
                    <a:gd name="T40" fmla="*/ 2147483647 w 516"/>
                    <a:gd name="T41" fmla="*/ 2147483647 h 709"/>
                    <a:gd name="T42" fmla="*/ 2147483647 w 516"/>
                    <a:gd name="T43" fmla="*/ 2147483647 h 709"/>
                    <a:gd name="T44" fmla="*/ 2147483647 w 516"/>
                    <a:gd name="T45" fmla="*/ 2147483647 h 709"/>
                    <a:gd name="T46" fmla="*/ 2147483647 w 516"/>
                    <a:gd name="T47" fmla="*/ 2147483647 h 709"/>
                    <a:gd name="T48" fmla="*/ 2147483647 w 516"/>
                    <a:gd name="T49" fmla="*/ 2147483647 h 709"/>
                    <a:gd name="T50" fmla="*/ 2147483647 w 516"/>
                    <a:gd name="T51" fmla="*/ 2147483647 h 709"/>
                    <a:gd name="T52" fmla="*/ 2147483647 w 516"/>
                    <a:gd name="T53" fmla="*/ 2147483647 h 709"/>
                    <a:gd name="T54" fmla="*/ 2147483647 w 516"/>
                    <a:gd name="T55" fmla="*/ 2147483647 h 709"/>
                    <a:gd name="T56" fmla="*/ 2147483647 w 516"/>
                    <a:gd name="T57" fmla="*/ 2147483647 h 709"/>
                    <a:gd name="T58" fmla="*/ 2147483647 w 516"/>
                    <a:gd name="T59" fmla="*/ 2147483647 h 709"/>
                    <a:gd name="T60" fmla="*/ 2147483647 w 516"/>
                    <a:gd name="T61" fmla="*/ 2147483647 h 709"/>
                    <a:gd name="T62" fmla="*/ 2147483647 w 516"/>
                    <a:gd name="T63" fmla="*/ 2147483647 h 709"/>
                    <a:gd name="T64" fmla="*/ 2147483647 w 516"/>
                    <a:gd name="T65" fmla="*/ 2147483647 h 709"/>
                    <a:gd name="T66" fmla="*/ 2147483647 w 516"/>
                    <a:gd name="T67" fmla="*/ 2147483647 h 709"/>
                    <a:gd name="T68" fmla="*/ 2147483647 w 516"/>
                    <a:gd name="T69" fmla="*/ 2147483647 h 709"/>
                    <a:gd name="T70" fmla="*/ 2147483647 w 516"/>
                    <a:gd name="T71" fmla="*/ 2147483647 h 709"/>
                    <a:gd name="T72" fmla="*/ 2147483647 w 516"/>
                    <a:gd name="T73" fmla="*/ 2147483647 h 709"/>
                    <a:gd name="T74" fmla="*/ 2147483647 w 516"/>
                    <a:gd name="T75" fmla="*/ 2147483647 h 709"/>
                    <a:gd name="T76" fmla="*/ 2147483647 w 516"/>
                    <a:gd name="T77" fmla="*/ 2147483647 h 709"/>
                    <a:gd name="T78" fmla="*/ 2147483647 w 516"/>
                    <a:gd name="T79" fmla="*/ 2147483647 h 709"/>
                    <a:gd name="T80" fmla="*/ 2147483647 w 516"/>
                    <a:gd name="T81" fmla="*/ 2147483647 h 709"/>
                    <a:gd name="T82" fmla="*/ 2147483647 w 516"/>
                    <a:gd name="T83" fmla="*/ 2147483647 h 709"/>
                    <a:gd name="T84" fmla="*/ 2147483647 w 516"/>
                    <a:gd name="T85" fmla="*/ 2147483647 h 709"/>
                    <a:gd name="T86" fmla="*/ 2147483647 w 516"/>
                    <a:gd name="T87" fmla="*/ 2147483647 h 709"/>
                    <a:gd name="T88" fmla="*/ 2147483647 w 516"/>
                    <a:gd name="T89" fmla="*/ 2147483647 h 709"/>
                    <a:gd name="T90" fmla="*/ 2147483647 w 516"/>
                    <a:gd name="T91" fmla="*/ 2147483647 h 709"/>
                    <a:gd name="T92" fmla="*/ 2147483647 w 516"/>
                    <a:gd name="T93" fmla="*/ 2147483647 h 709"/>
                    <a:gd name="T94" fmla="*/ 2147483647 w 516"/>
                    <a:gd name="T95" fmla="*/ 2147483647 h 70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16" h="709">
                      <a:moveTo>
                        <a:pt x="504" y="96"/>
                      </a:moveTo>
                      <a:lnTo>
                        <a:pt x="486" y="78"/>
                      </a:lnTo>
                      <a:lnTo>
                        <a:pt x="432" y="84"/>
                      </a:lnTo>
                      <a:lnTo>
                        <a:pt x="354" y="48"/>
                      </a:lnTo>
                      <a:lnTo>
                        <a:pt x="318" y="54"/>
                      </a:lnTo>
                      <a:lnTo>
                        <a:pt x="288" y="36"/>
                      </a:lnTo>
                      <a:lnTo>
                        <a:pt x="282" y="18"/>
                      </a:lnTo>
                      <a:lnTo>
                        <a:pt x="228" y="0"/>
                      </a:lnTo>
                      <a:lnTo>
                        <a:pt x="198" y="24"/>
                      </a:lnTo>
                      <a:lnTo>
                        <a:pt x="150" y="42"/>
                      </a:lnTo>
                      <a:lnTo>
                        <a:pt x="114" y="66"/>
                      </a:lnTo>
                      <a:lnTo>
                        <a:pt x="90" y="126"/>
                      </a:lnTo>
                      <a:lnTo>
                        <a:pt x="42" y="138"/>
                      </a:lnTo>
                      <a:lnTo>
                        <a:pt x="42" y="174"/>
                      </a:lnTo>
                      <a:lnTo>
                        <a:pt x="78" y="222"/>
                      </a:lnTo>
                      <a:lnTo>
                        <a:pt x="114" y="240"/>
                      </a:lnTo>
                      <a:lnTo>
                        <a:pt x="114" y="264"/>
                      </a:lnTo>
                      <a:lnTo>
                        <a:pt x="90" y="276"/>
                      </a:lnTo>
                      <a:lnTo>
                        <a:pt x="60" y="264"/>
                      </a:lnTo>
                      <a:lnTo>
                        <a:pt x="0" y="306"/>
                      </a:lnTo>
                      <a:lnTo>
                        <a:pt x="18" y="324"/>
                      </a:lnTo>
                      <a:lnTo>
                        <a:pt x="42" y="348"/>
                      </a:lnTo>
                      <a:lnTo>
                        <a:pt x="96" y="348"/>
                      </a:lnTo>
                      <a:lnTo>
                        <a:pt x="138" y="354"/>
                      </a:lnTo>
                      <a:lnTo>
                        <a:pt x="120" y="396"/>
                      </a:lnTo>
                      <a:lnTo>
                        <a:pt x="72" y="414"/>
                      </a:lnTo>
                      <a:lnTo>
                        <a:pt x="36" y="438"/>
                      </a:lnTo>
                      <a:lnTo>
                        <a:pt x="30" y="468"/>
                      </a:lnTo>
                      <a:lnTo>
                        <a:pt x="72" y="498"/>
                      </a:lnTo>
                      <a:lnTo>
                        <a:pt x="78" y="529"/>
                      </a:lnTo>
                      <a:lnTo>
                        <a:pt x="108" y="541"/>
                      </a:lnTo>
                      <a:lnTo>
                        <a:pt x="114" y="583"/>
                      </a:lnTo>
                      <a:lnTo>
                        <a:pt x="156" y="577"/>
                      </a:lnTo>
                      <a:lnTo>
                        <a:pt x="210" y="577"/>
                      </a:lnTo>
                      <a:lnTo>
                        <a:pt x="180" y="631"/>
                      </a:lnTo>
                      <a:lnTo>
                        <a:pt x="90" y="709"/>
                      </a:lnTo>
                      <a:lnTo>
                        <a:pt x="192" y="655"/>
                      </a:lnTo>
                      <a:lnTo>
                        <a:pt x="270" y="571"/>
                      </a:lnTo>
                      <a:lnTo>
                        <a:pt x="264" y="553"/>
                      </a:lnTo>
                      <a:lnTo>
                        <a:pt x="312" y="492"/>
                      </a:lnTo>
                      <a:lnTo>
                        <a:pt x="324" y="517"/>
                      </a:lnTo>
                      <a:lnTo>
                        <a:pt x="330" y="547"/>
                      </a:lnTo>
                      <a:lnTo>
                        <a:pt x="366" y="517"/>
                      </a:lnTo>
                      <a:lnTo>
                        <a:pt x="408" y="492"/>
                      </a:lnTo>
                      <a:lnTo>
                        <a:pt x="426" y="505"/>
                      </a:lnTo>
                      <a:lnTo>
                        <a:pt x="516" y="523"/>
                      </a:lnTo>
                      <a:lnTo>
                        <a:pt x="516" y="96"/>
                      </a:lnTo>
                      <a:lnTo>
                        <a:pt x="504" y="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3" name="Freeform 398"/>
                <p:cNvSpPr>
                  <a:spLocks/>
                </p:cNvSpPr>
                <p:nvPr/>
              </p:nvSpPr>
              <p:spPr bwMode="auto">
                <a:xfrm>
                  <a:off x="896938" y="2070100"/>
                  <a:ext cx="2119312" cy="1452563"/>
                </a:xfrm>
                <a:custGeom>
                  <a:avLst/>
                  <a:gdLst>
                    <a:gd name="T0" fmla="*/ 2147483647 w 1622"/>
                    <a:gd name="T1" fmla="*/ 2147483647 h 1117"/>
                    <a:gd name="T2" fmla="*/ 2147483647 w 1622"/>
                    <a:gd name="T3" fmla="*/ 2147483647 h 1117"/>
                    <a:gd name="T4" fmla="*/ 2147483647 w 1622"/>
                    <a:gd name="T5" fmla="*/ 2147483647 h 1117"/>
                    <a:gd name="T6" fmla="*/ 2147483647 w 1622"/>
                    <a:gd name="T7" fmla="*/ 2147483647 h 1117"/>
                    <a:gd name="T8" fmla="*/ 2147483647 w 1622"/>
                    <a:gd name="T9" fmla="*/ 2147483647 h 1117"/>
                    <a:gd name="T10" fmla="*/ 2147483647 w 1622"/>
                    <a:gd name="T11" fmla="*/ 2147483647 h 1117"/>
                    <a:gd name="T12" fmla="*/ 2147483647 w 1622"/>
                    <a:gd name="T13" fmla="*/ 2147483647 h 1117"/>
                    <a:gd name="T14" fmla="*/ 2147483647 w 1622"/>
                    <a:gd name="T15" fmla="*/ 2147483647 h 1117"/>
                    <a:gd name="T16" fmla="*/ 2147483647 w 1622"/>
                    <a:gd name="T17" fmla="*/ 2147483647 h 1117"/>
                    <a:gd name="T18" fmla="*/ 2147483647 w 1622"/>
                    <a:gd name="T19" fmla="*/ 2147483647 h 1117"/>
                    <a:gd name="T20" fmla="*/ 2147483647 w 1622"/>
                    <a:gd name="T21" fmla="*/ 2147483647 h 1117"/>
                    <a:gd name="T22" fmla="*/ 2147483647 w 1622"/>
                    <a:gd name="T23" fmla="*/ 2147483647 h 1117"/>
                    <a:gd name="T24" fmla="*/ 2147483647 w 1622"/>
                    <a:gd name="T25" fmla="*/ 2147483647 h 1117"/>
                    <a:gd name="T26" fmla="*/ 2147483647 w 1622"/>
                    <a:gd name="T27" fmla="*/ 2147483647 h 1117"/>
                    <a:gd name="T28" fmla="*/ 2147483647 w 1622"/>
                    <a:gd name="T29" fmla="*/ 2147483647 h 1117"/>
                    <a:gd name="T30" fmla="*/ 2147483647 w 1622"/>
                    <a:gd name="T31" fmla="*/ 2147483647 h 1117"/>
                    <a:gd name="T32" fmla="*/ 2147483647 w 1622"/>
                    <a:gd name="T33" fmla="*/ 2147483647 h 1117"/>
                    <a:gd name="T34" fmla="*/ 2147483647 w 1622"/>
                    <a:gd name="T35" fmla="*/ 2147483647 h 1117"/>
                    <a:gd name="T36" fmla="*/ 2147483647 w 1622"/>
                    <a:gd name="T37" fmla="*/ 2147483647 h 1117"/>
                    <a:gd name="T38" fmla="*/ 2147483647 w 1622"/>
                    <a:gd name="T39" fmla="*/ 2147483647 h 1117"/>
                    <a:gd name="T40" fmla="*/ 2147483647 w 1622"/>
                    <a:gd name="T41" fmla="*/ 2147483647 h 1117"/>
                    <a:gd name="T42" fmla="*/ 2147483647 w 1622"/>
                    <a:gd name="T43" fmla="*/ 2147483647 h 1117"/>
                    <a:gd name="T44" fmla="*/ 2147483647 w 1622"/>
                    <a:gd name="T45" fmla="*/ 2147483647 h 1117"/>
                    <a:gd name="T46" fmla="*/ 2147483647 w 1622"/>
                    <a:gd name="T47" fmla="*/ 2147483647 h 1117"/>
                    <a:gd name="T48" fmla="*/ 2147483647 w 1622"/>
                    <a:gd name="T49" fmla="*/ 2147483647 h 1117"/>
                    <a:gd name="T50" fmla="*/ 2147483647 w 1622"/>
                    <a:gd name="T51" fmla="*/ 2147483647 h 1117"/>
                    <a:gd name="T52" fmla="*/ 2147483647 w 1622"/>
                    <a:gd name="T53" fmla="*/ 2147483647 h 1117"/>
                    <a:gd name="T54" fmla="*/ 2147483647 w 1622"/>
                    <a:gd name="T55" fmla="*/ 2147483647 h 1117"/>
                    <a:gd name="T56" fmla="*/ 2147483647 w 1622"/>
                    <a:gd name="T57" fmla="*/ 2147483647 h 1117"/>
                    <a:gd name="T58" fmla="*/ 2147483647 w 1622"/>
                    <a:gd name="T59" fmla="*/ 2147483647 h 1117"/>
                    <a:gd name="T60" fmla="*/ 2147483647 w 1622"/>
                    <a:gd name="T61" fmla="*/ 2147483647 h 1117"/>
                    <a:gd name="T62" fmla="*/ 2147483647 w 1622"/>
                    <a:gd name="T63" fmla="*/ 2147483647 h 1117"/>
                    <a:gd name="T64" fmla="*/ 2147483647 w 1622"/>
                    <a:gd name="T65" fmla="*/ 2147483647 h 1117"/>
                    <a:gd name="T66" fmla="*/ 2147483647 w 1622"/>
                    <a:gd name="T67" fmla="*/ 2147483647 h 1117"/>
                    <a:gd name="T68" fmla="*/ 2147483647 w 1622"/>
                    <a:gd name="T69" fmla="*/ 2147483647 h 1117"/>
                    <a:gd name="T70" fmla="*/ 2147483647 w 1622"/>
                    <a:gd name="T71" fmla="*/ 2147483647 h 1117"/>
                    <a:gd name="T72" fmla="*/ 2147483647 w 1622"/>
                    <a:gd name="T73" fmla="*/ 2147483647 h 1117"/>
                    <a:gd name="T74" fmla="*/ 2147483647 w 1622"/>
                    <a:gd name="T75" fmla="*/ 2147483647 h 1117"/>
                    <a:gd name="T76" fmla="*/ 2147483647 w 1622"/>
                    <a:gd name="T77" fmla="*/ 2147483647 h 1117"/>
                    <a:gd name="T78" fmla="*/ 2147483647 w 1622"/>
                    <a:gd name="T79" fmla="*/ 2147483647 h 1117"/>
                    <a:gd name="T80" fmla="*/ 2147483647 w 1622"/>
                    <a:gd name="T81" fmla="*/ 0 h 1117"/>
                    <a:gd name="T82" fmla="*/ 2147483647 w 1622"/>
                    <a:gd name="T83" fmla="*/ 2147483647 h 1117"/>
                    <a:gd name="T84" fmla="*/ 2147483647 w 1622"/>
                    <a:gd name="T85" fmla="*/ 2147483647 h 1117"/>
                    <a:gd name="T86" fmla="*/ 2147483647 w 1622"/>
                    <a:gd name="T87" fmla="*/ 2147483647 h 1117"/>
                    <a:gd name="T88" fmla="*/ 2147483647 w 1622"/>
                    <a:gd name="T89" fmla="*/ 2147483647 h 1117"/>
                    <a:gd name="T90" fmla="*/ 2147483647 w 1622"/>
                    <a:gd name="T91" fmla="*/ 2147483647 h 1117"/>
                    <a:gd name="T92" fmla="*/ 2147483647 w 1622"/>
                    <a:gd name="T93" fmla="*/ 2147483647 h 1117"/>
                    <a:gd name="T94" fmla="*/ 2147483647 w 1622"/>
                    <a:gd name="T95" fmla="*/ 2147483647 h 1117"/>
                    <a:gd name="T96" fmla="*/ 2147483647 w 1622"/>
                    <a:gd name="T97" fmla="*/ 2147483647 h 1117"/>
                    <a:gd name="T98" fmla="*/ 2147483647 w 1622"/>
                    <a:gd name="T99" fmla="*/ 2147483647 h 1117"/>
                    <a:gd name="T100" fmla="*/ 2147483647 w 1622"/>
                    <a:gd name="T101" fmla="*/ 2147483647 h 1117"/>
                    <a:gd name="T102" fmla="*/ 2147483647 w 1622"/>
                    <a:gd name="T103" fmla="*/ 2147483647 h 1117"/>
                    <a:gd name="T104" fmla="*/ 2147483647 w 1622"/>
                    <a:gd name="T105" fmla="*/ 2147483647 h 1117"/>
                    <a:gd name="T106" fmla="*/ 2147483647 w 1622"/>
                    <a:gd name="T107" fmla="*/ 2147483647 h 1117"/>
                    <a:gd name="T108" fmla="*/ 2147483647 w 1622"/>
                    <a:gd name="T109" fmla="*/ 2147483647 h 1117"/>
                    <a:gd name="T110" fmla="*/ 0 w 1622"/>
                    <a:gd name="T111" fmla="*/ 2147483647 h 1117"/>
                    <a:gd name="T112" fmla="*/ 2147483647 w 1622"/>
                    <a:gd name="T113" fmla="*/ 2147483647 h 1117"/>
                    <a:gd name="T114" fmla="*/ 2147483647 w 1622"/>
                    <a:gd name="T115" fmla="*/ 2147483647 h 1117"/>
                    <a:gd name="T116" fmla="*/ 2147483647 w 1622"/>
                    <a:gd name="T117" fmla="*/ 2147483647 h 1117"/>
                    <a:gd name="T118" fmla="*/ 2147483647 w 1622"/>
                    <a:gd name="T119" fmla="*/ 2147483647 h 1117"/>
                    <a:gd name="T120" fmla="*/ 2147483647 w 1622"/>
                    <a:gd name="T121" fmla="*/ 2147483647 h 1117"/>
                    <a:gd name="T122" fmla="*/ 2147483647 w 1622"/>
                    <a:gd name="T123" fmla="*/ 2147483647 h 11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22" h="1117">
                      <a:moveTo>
                        <a:pt x="931" y="943"/>
                      </a:moveTo>
                      <a:lnTo>
                        <a:pt x="973" y="955"/>
                      </a:lnTo>
                      <a:lnTo>
                        <a:pt x="1075" y="1003"/>
                      </a:lnTo>
                      <a:lnTo>
                        <a:pt x="1111" y="1081"/>
                      </a:lnTo>
                      <a:lnTo>
                        <a:pt x="1111" y="1117"/>
                      </a:lnTo>
                      <a:lnTo>
                        <a:pt x="1190" y="1093"/>
                      </a:lnTo>
                      <a:lnTo>
                        <a:pt x="1232" y="1057"/>
                      </a:lnTo>
                      <a:lnTo>
                        <a:pt x="1262" y="1051"/>
                      </a:lnTo>
                      <a:lnTo>
                        <a:pt x="1322" y="1039"/>
                      </a:lnTo>
                      <a:lnTo>
                        <a:pt x="1370" y="979"/>
                      </a:lnTo>
                      <a:lnTo>
                        <a:pt x="1394" y="985"/>
                      </a:lnTo>
                      <a:lnTo>
                        <a:pt x="1406" y="1045"/>
                      </a:lnTo>
                      <a:lnTo>
                        <a:pt x="1430" y="1027"/>
                      </a:lnTo>
                      <a:lnTo>
                        <a:pt x="1448" y="1033"/>
                      </a:lnTo>
                      <a:lnTo>
                        <a:pt x="1436" y="1051"/>
                      </a:lnTo>
                      <a:lnTo>
                        <a:pt x="1448" y="1075"/>
                      </a:lnTo>
                      <a:lnTo>
                        <a:pt x="1502" y="1033"/>
                      </a:lnTo>
                      <a:lnTo>
                        <a:pt x="1520" y="1009"/>
                      </a:lnTo>
                      <a:lnTo>
                        <a:pt x="1466" y="1003"/>
                      </a:lnTo>
                      <a:lnTo>
                        <a:pt x="1442" y="967"/>
                      </a:lnTo>
                      <a:lnTo>
                        <a:pt x="1460" y="949"/>
                      </a:lnTo>
                      <a:lnTo>
                        <a:pt x="1466" y="925"/>
                      </a:lnTo>
                      <a:lnTo>
                        <a:pt x="1382" y="943"/>
                      </a:lnTo>
                      <a:lnTo>
                        <a:pt x="1340" y="979"/>
                      </a:lnTo>
                      <a:lnTo>
                        <a:pt x="1358" y="937"/>
                      </a:lnTo>
                      <a:lnTo>
                        <a:pt x="1400" y="913"/>
                      </a:lnTo>
                      <a:lnTo>
                        <a:pt x="1424" y="889"/>
                      </a:lnTo>
                      <a:lnTo>
                        <a:pt x="1496" y="895"/>
                      </a:lnTo>
                      <a:lnTo>
                        <a:pt x="1550" y="889"/>
                      </a:lnTo>
                      <a:lnTo>
                        <a:pt x="1592" y="859"/>
                      </a:lnTo>
                      <a:lnTo>
                        <a:pt x="1622" y="835"/>
                      </a:lnTo>
                      <a:lnTo>
                        <a:pt x="1598" y="775"/>
                      </a:lnTo>
                      <a:lnTo>
                        <a:pt x="1592" y="745"/>
                      </a:lnTo>
                      <a:lnTo>
                        <a:pt x="1514" y="703"/>
                      </a:lnTo>
                      <a:lnTo>
                        <a:pt x="1514" y="679"/>
                      </a:lnTo>
                      <a:lnTo>
                        <a:pt x="1448" y="553"/>
                      </a:lnTo>
                      <a:lnTo>
                        <a:pt x="1430" y="607"/>
                      </a:lnTo>
                      <a:lnTo>
                        <a:pt x="1388" y="619"/>
                      </a:lnTo>
                      <a:lnTo>
                        <a:pt x="1376" y="607"/>
                      </a:lnTo>
                      <a:lnTo>
                        <a:pt x="1358" y="607"/>
                      </a:lnTo>
                      <a:lnTo>
                        <a:pt x="1358" y="522"/>
                      </a:lnTo>
                      <a:lnTo>
                        <a:pt x="1322" y="516"/>
                      </a:lnTo>
                      <a:lnTo>
                        <a:pt x="1292" y="474"/>
                      </a:lnTo>
                      <a:lnTo>
                        <a:pt x="1262" y="480"/>
                      </a:lnTo>
                      <a:lnTo>
                        <a:pt x="1226" y="468"/>
                      </a:lnTo>
                      <a:lnTo>
                        <a:pt x="1202" y="474"/>
                      </a:lnTo>
                      <a:lnTo>
                        <a:pt x="1202" y="504"/>
                      </a:lnTo>
                      <a:lnTo>
                        <a:pt x="1202" y="535"/>
                      </a:lnTo>
                      <a:lnTo>
                        <a:pt x="1196" y="601"/>
                      </a:lnTo>
                      <a:lnTo>
                        <a:pt x="1190" y="625"/>
                      </a:lnTo>
                      <a:lnTo>
                        <a:pt x="1226" y="697"/>
                      </a:lnTo>
                      <a:lnTo>
                        <a:pt x="1166" y="751"/>
                      </a:lnTo>
                      <a:lnTo>
                        <a:pt x="1178" y="841"/>
                      </a:lnTo>
                      <a:lnTo>
                        <a:pt x="1154" y="859"/>
                      </a:lnTo>
                      <a:lnTo>
                        <a:pt x="1130" y="847"/>
                      </a:lnTo>
                      <a:lnTo>
                        <a:pt x="1117" y="739"/>
                      </a:lnTo>
                      <a:lnTo>
                        <a:pt x="1057" y="733"/>
                      </a:lnTo>
                      <a:lnTo>
                        <a:pt x="943" y="667"/>
                      </a:lnTo>
                      <a:lnTo>
                        <a:pt x="919" y="667"/>
                      </a:lnTo>
                      <a:lnTo>
                        <a:pt x="901" y="613"/>
                      </a:lnTo>
                      <a:lnTo>
                        <a:pt x="883" y="595"/>
                      </a:lnTo>
                      <a:lnTo>
                        <a:pt x="931" y="450"/>
                      </a:lnTo>
                      <a:lnTo>
                        <a:pt x="961" y="420"/>
                      </a:lnTo>
                      <a:lnTo>
                        <a:pt x="991" y="402"/>
                      </a:lnTo>
                      <a:lnTo>
                        <a:pt x="1009" y="402"/>
                      </a:lnTo>
                      <a:lnTo>
                        <a:pt x="1027" y="342"/>
                      </a:lnTo>
                      <a:lnTo>
                        <a:pt x="1039" y="294"/>
                      </a:lnTo>
                      <a:lnTo>
                        <a:pt x="1099" y="282"/>
                      </a:lnTo>
                      <a:lnTo>
                        <a:pt x="1130" y="258"/>
                      </a:lnTo>
                      <a:lnTo>
                        <a:pt x="1111" y="204"/>
                      </a:lnTo>
                      <a:lnTo>
                        <a:pt x="1124" y="168"/>
                      </a:lnTo>
                      <a:lnTo>
                        <a:pt x="1099" y="138"/>
                      </a:lnTo>
                      <a:lnTo>
                        <a:pt x="1063" y="132"/>
                      </a:lnTo>
                      <a:lnTo>
                        <a:pt x="1051" y="192"/>
                      </a:lnTo>
                      <a:lnTo>
                        <a:pt x="1015" y="246"/>
                      </a:lnTo>
                      <a:lnTo>
                        <a:pt x="1003" y="180"/>
                      </a:lnTo>
                      <a:lnTo>
                        <a:pt x="985" y="156"/>
                      </a:lnTo>
                      <a:lnTo>
                        <a:pt x="961" y="186"/>
                      </a:lnTo>
                      <a:lnTo>
                        <a:pt x="949" y="156"/>
                      </a:lnTo>
                      <a:lnTo>
                        <a:pt x="925" y="114"/>
                      </a:lnTo>
                      <a:lnTo>
                        <a:pt x="913" y="60"/>
                      </a:lnTo>
                      <a:lnTo>
                        <a:pt x="877" y="0"/>
                      </a:lnTo>
                      <a:lnTo>
                        <a:pt x="847" y="84"/>
                      </a:lnTo>
                      <a:lnTo>
                        <a:pt x="847" y="114"/>
                      </a:lnTo>
                      <a:lnTo>
                        <a:pt x="889" y="150"/>
                      </a:lnTo>
                      <a:lnTo>
                        <a:pt x="895" y="186"/>
                      </a:lnTo>
                      <a:lnTo>
                        <a:pt x="865" y="216"/>
                      </a:lnTo>
                      <a:lnTo>
                        <a:pt x="847" y="204"/>
                      </a:lnTo>
                      <a:lnTo>
                        <a:pt x="823" y="204"/>
                      </a:lnTo>
                      <a:lnTo>
                        <a:pt x="811" y="234"/>
                      </a:lnTo>
                      <a:lnTo>
                        <a:pt x="769" y="222"/>
                      </a:lnTo>
                      <a:lnTo>
                        <a:pt x="709" y="222"/>
                      </a:lnTo>
                      <a:lnTo>
                        <a:pt x="673" y="198"/>
                      </a:lnTo>
                      <a:lnTo>
                        <a:pt x="619" y="210"/>
                      </a:lnTo>
                      <a:lnTo>
                        <a:pt x="625" y="228"/>
                      </a:lnTo>
                      <a:lnTo>
                        <a:pt x="631" y="264"/>
                      </a:lnTo>
                      <a:lnTo>
                        <a:pt x="613" y="258"/>
                      </a:lnTo>
                      <a:lnTo>
                        <a:pt x="583" y="222"/>
                      </a:lnTo>
                      <a:lnTo>
                        <a:pt x="517" y="234"/>
                      </a:lnTo>
                      <a:lnTo>
                        <a:pt x="487" y="210"/>
                      </a:lnTo>
                      <a:lnTo>
                        <a:pt x="499" y="186"/>
                      </a:lnTo>
                      <a:lnTo>
                        <a:pt x="457" y="174"/>
                      </a:lnTo>
                      <a:lnTo>
                        <a:pt x="409" y="150"/>
                      </a:lnTo>
                      <a:lnTo>
                        <a:pt x="343" y="132"/>
                      </a:lnTo>
                      <a:lnTo>
                        <a:pt x="301" y="144"/>
                      </a:lnTo>
                      <a:lnTo>
                        <a:pt x="259" y="96"/>
                      </a:lnTo>
                      <a:lnTo>
                        <a:pt x="145" y="150"/>
                      </a:lnTo>
                      <a:lnTo>
                        <a:pt x="115" y="180"/>
                      </a:lnTo>
                      <a:lnTo>
                        <a:pt x="67" y="168"/>
                      </a:lnTo>
                      <a:lnTo>
                        <a:pt x="37" y="138"/>
                      </a:lnTo>
                      <a:lnTo>
                        <a:pt x="0" y="126"/>
                      </a:lnTo>
                      <a:lnTo>
                        <a:pt x="0" y="553"/>
                      </a:lnTo>
                      <a:lnTo>
                        <a:pt x="61" y="583"/>
                      </a:lnTo>
                      <a:lnTo>
                        <a:pt x="109" y="559"/>
                      </a:lnTo>
                      <a:lnTo>
                        <a:pt x="175" y="679"/>
                      </a:lnTo>
                      <a:lnTo>
                        <a:pt x="217" y="709"/>
                      </a:lnTo>
                      <a:lnTo>
                        <a:pt x="211" y="757"/>
                      </a:lnTo>
                      <a:lnTo>
                        <a:pt x="229" y="793"/>
                      </a:lnTo>
                      <a:lnTo>
                        <a:pt x="277" y="859"/>
                      </a:lnTo>
                      <a:lnTo>
                        <a:pt x="343" y="901"/>
                      </a:lnTo>
                      <a:lnTo>
                        <a:pt x="349" y="931"/>
                      </a:lnTo>
                      <a:lnTo>
                        <a:pt x="871" y="931"/>
                      </a:lnTo>
                      <a:lnTo>
                        <a:pt x="931" y="9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4" name="Freeform 399"/>
                <p:cNvSpPr>
                  <a:spLocks/>
                </p:cNvSpPr>
                <p:nvPr/>
              </p:nvSpPr>
              <p:spPr bwMode="auto">
                <a:xfrm>
                  <a:off x="1296988" y="3279775"/>
                  <a:ext cx="1435100" cy="741363"/>
                </a:xfrm>
                <a:custGeom>
                  <a:avLst/>
                  <a:gdLst>
                    <a:gd name="T0" fmla="*/ 2147483647 w 1099"/>
                    <a:gd name="T1" fmla="*/ 2147483647 h 571"/>
                    <a:gd name="T2" fmla="*/ 2147483647 w 1099"/>
                    <a:gd name="T3" fmla="*/ 2147483647 h 571"/>
                    <a:gd name="T4" fmla="*/ 2147483647 w 1099"/>
                    <a:gd name="T5" fmla="*/ 2147483647 h 571"/>
                    <a:gd name="T6" fmla="*/ 2147483647 w 1099"/>
                    <a:gd name="T7" fmla="*/ 2147483647 h 571"/>
                    <a:gd name="T8" fmla="*/ 2147483647 w 1099"/>
                    <a:gd name="T9" fmla="*/ 2147483647 h 571"/>
                    <a:gd name="T10" fmla="*/ 2147483647 w 1099"/>
                    <a:gd name="T11" fmla="*/ 2147483647 h 571"/>
                    <a:gd name="T12" fmla="*/ 2147483647 w 1099"/>
                    <a:gd name="T13" fmla="*/ 2147483647 h 571"/>
                    <a:gd name="T14" fmla="*/ 2147483647 w 1099"/>
                    <a:gd name="T15" fmla="*/ 2147483647 h 571"/>
                    <a:gd name="T16" fmla="*/ 2147483647 w 1099"/>
                    <a:gd name="T17" fmla="*/ 2147483647 h 571"/>
                    <a:gd name="T18" fmla="*/ 2147483647 w 1099"/>
                    <a:gd name="T19" fmla="*/ 2147483647 h 571"/>
                    <a:gd name="T20" fmla="*/ 2147483647 w 1099"/>
                    <a:gd name="T21" fmla="*/ 2147483647 h 571"/>
                    <a:gd name="T22" fmla="*/ 2147483647 w 1099"/>
                    <a:gd name="T23" fmla="*/ 2147483647 h 571"/>
                    <a:gd name="T24" fmla="*/ 2147483647 w 1099"/>
                    <a:gd name="T25" fmla="*/ 2147483647 h 571"/>
                    <a:gd name="T26" fmla="*/ 2147483647 w 1099"/>
                    <a:gd name="T27" fmla="*/ 2147483647 h 571"/>
                    <a:gd name="T28" fmla="*/ 2147483647 w 1099"/>
                    <a:gd name="T29" fmla="*/ 2147483647 h 571"/>
                    <a:gd name="T30" fmla="*/ 2147483647 w 1099"/>
                    <a:gd name="T31" fmla="*/ 2147483647 h 571"/>
                    <a:gd name="T32" fmla="*/ 2147483647 w 1099"/>
                    <a:gd name="T33" fmla="*/ 2147483647 h 571"/>
                    <a:gd name="T34" fmla="*/ 2147483647 w 1099"/>
                    <a:gd name="T35" fmla="*/ 2147483647 h 571"/>
                    <a:gd name="T36" fmla="*/ 2147483647 w 1099"/>
                    <a:gd name="T37" fmla="*/ 2147483647 h 571"/>
                    <a:gd name="T38" fmla="*/ 2147483647 w 1099"/>
                    <a:gd name="T39" fmla="*/ 2147483647 h 571"/>
                    <a:gd name="T40" fmla="*/ 2147483647 w 1099"/>
                    <a:gd name="T41" fmla="*/ 2147483647 h 571"/>
                    <a:gd name="T42" fmla="*/ 2147483647 w 1099"/>
                    <a:gd name="T43" fmla="*/ 2147483647 h 571"/>
                    <a:gd name="T44" fmla="*/ 2147483647 w 1099"/>
                    <a:gd name="T45" fmla="*/ 2147483647 h 571"/>
                    <a:gd name="T46" fmla="*/ 2147483647 w 1099"/>
                    <a:gd name="T47" fmla="*/ 2147483647 h 571"/>
                    <a:gd name="T48" fmla="*/ 2147483647 w 1099"/>
                    <a:gd name="T49" fmla="*/ 2147483647 h 571"/>
                    <a:gd name="T50" fmla="*/ 2147483647 w 1099"/>
                    <a:gd name="T51" fmla="*/ 0 h 571"/>
                    <a:gd name="T52" fmla="*/ 2147483647 w 1099"/>
                    <a:gd name="T53" fmla="*/ 2147483647 h 571"/>
                    <a:gd name="T54" fmla="*/ 2147483647 w 1099"/>
                    <a:gd name="T55" fmla="*/ 2147483647 h 571"/>
                    <a:gd name="T56" fmla="*/ 2147483647 w 1099"/>
                    <a:gd name="T57" fmla="*/ 2147483647 h 571"/>
                    <a:gd name="T58" fmla="*/ 0 w 1099"/>
                    <a:gd name="T59" fmla="*/ 2147483647 h 571"/>
                    <a:gd name="T60" fmla="*/ 2147483647 w 1099"/>
                    <a:gd name="T61" fmla="*/ 2147483647 h 571"/>
                    <a:gd name="T62" fmla="*/ 2147483647 w 1099"/>
                    <a:gd name="T63" fmla="*/ 2147483647 h 571"/>
                    <a:gd name="T64" fmla="*/ 2147483647 w 1099"/>
                    <a:gd name="T65" fmla="*/ 2147483647 h 571"/>
                    <a:gd name="T66" fmla="*/ 2147483647 w 1099"/>
                    <a:gd name="T67" fmla="*/ 2147483647 h 5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99" h="571">
                      <a:moveTo>
                        <a:pt x="252" y="439"/>
                      </a:moveTo>
                      <a:lnTo>
                        <a:pt x="300" y="439"/>
                      </a:lnTo>
                      <a:lnTo>
                        <a:pt x="318" y="427"/>
                      </a:lnTo>
                      <a:lnTo>
                        <a:pt x="348" y="433"/>
                      </a:lnTo>
                      <a:lnTo>
                        <a:pt x="396" y="487"/>
                      </a:lnTo>
                      <a:lnTo>
                        <a:pt x="432" y="475"/>
                      </a:lnTo>
                      <a:lnTo>
                        <a:pt x="456" y="493"/>
                      </a:lnTo>
                      <a:lnTo>
                        <a:pt x="474" y="523"/>
                      </a:lnTo>
                      <a:lnTo>
                        <a:pt x="498" y="547"/>
                      </a:lnTo>
                      <a:lnTo>
                        <a:pt x="528" y="553"/>
                      </a:lnTo>
                      <a:lnTo>
                        <a:pt x="528" y="511"/>
                      </a:lnTo>
                      <a:lnTo>
                        <a:pt x="552" y="487"/>
                      </a:lnTo>
                      <a:lnTo>
                        <a:pt x="570" y="469"/>
                      </a:lnTo>
                      <a:lnTo>
                        <a:pt x="630" y="475"/>
                      </a:lnTo>
                      <a:lnTo>
                        <a:pt x="666" y="475"/>
                      </a:lnTo>
                      <a:lnTo>
                        <a:pt x="714" y="463"/>
                      </a:lnTo>
                      <a:lnTo>
                        <a:pt x="744" y="463"/>
                      </a:lnTo>
                      <a:lnTo>
                        <a:pt x="774" y="457"/>
                      </a:lnTo>
                      <a:lnTo>
                        <a:pt x="780" y="487"/>
                      </a:lnTo>
                      <a:lnTo>
                        <a:pt x="792" y="529"/>
                      </a:lnTo>
                      <a:lnTo>
                        <a:pt x="829" y="565"/>
                      </a:lnTo>
                      <a:lnTo>
                        <a:pt x="847" y="571"/>
                      </a:lnTo>
                      <a:lnTo>
                        <a:pt x="841" y="511"/>
                      </a:lnTo>
                      <a:lnTo>
                        <a:pt x="817" y="445"/>
                      </a:lnTo>
                      <a:lnTo>
                        <a:pt x="847" y="409"/>
                      </a:lnTo>
                      <a:lnTo>
                        <a:pt x="877" y="397"/>
                      </a:lnTo>
                      <a:lnTo>
                        <a:pt x="931" y="343"/>
                      </a:lnTo>
                      <a:lnTo>
                        <a:pt x="925" y="307"/>
                      </a:lnTo>
                      <a:lnTo>
                        <a:pt x="919" y="271"/>
                      </a:lnTo>
                      <a:lnTo>
                        <a:pt x="937" y="283"/>
                      </a:lnTo>
                      <a:lnTo>
                        <a:pt x="943" y="277"/>
                      </a:lnTo>
                      <a:lnTo>
                        <a:pt x="937" y="253"/>
                      </a:lnTo>
                      <a:lnTo>
                        <a:pt x="949" y="253"/>
                      </a:lnTo>
                      <a:lnTo>
                        <a:pt x="967" y="247"/>
                      </a:lnTo>
                      <a:lnTo>
                        <a:pt x="979" y="217"/>
                      </a:lnTo>
                      <a:lnTo>
                        <a:pt x="1003" y="211"/>
                      </a:lnTo>
                      <a:lnTo>
                        <a:pt x="1039" y="193"/>
                      </a:lnTo>
                      <a:lnTo>
                        <a:pt x="1039" y="144"/>
                      </a:lnTo>
                      <a:lnTo>
                        <a:pt x="1099" y="114"/>
                      </a:lnTo>
                      <a:lnTo>
                        <a:pt x="1087" y="54"/>
                      </a:lnTo>
                      <a:lnTo>
                        <a:pt x="1063" y="48"/>
                      </a:lnTo>
                      <a:lnTo>
                        <a:pt x="1015" y="108"/>
                      </a:lnTo>
                      <a:lnTo>
                        <a:pt x="955" y="120"/>
                      </a:lnTo>
                      <a:lnTo>
                        <a:pt x="925" y="126"/>
                      </a:lnTo>
                      <a:lnTo>
                        <a:pt x="883" y="162"/>
                      </a:lnTo>
                      <a:lnTo>
                        <a:pt x="804" y="186"/>
                      </a:lnTo>
                      <a:lnTo>
                        <a:pt x="804" y="150"/>
                      </a:lnTo>
                      <a:lnTo>
                        <a:pt x="768" y="72"/>
                      </a:lnTo>
                      <a:lnTo>
                        <a:pt x="666" y="24"/>
                      </a:lnTo>
                      <a:lnTo>
                        <a:pt x="624" y="12"/>
                      </a:lnTo>
                      <a:lnTo>
                        <a:pt x="564" y="0"/>
                      </a:lnTo>
                      <a:lnTo>
                        <a:pt x="42" y="0"/>
                      </a:lnTo>
                      <a:lnTo>
                        <a:pt x="48" y="36"/>
                      </a:lnTo>
                      <a:lnTo>
                        <a:pt x="30" y="48"/>
                      </a:lnTo>
                      <a:lnTo>
                        <a:pt x="36" y="24"/>
                      </a:lnTo>
                      <a:lnTo>
                        <a:pt x="0" y="12"/>
                      </a:lnTo>
                      <a:lnTo>
                        <a:pt x="18" y="78"/>
                      </a:lnTo>
                      <a:lnTo>
                        <a:pt x="12" y="126"/>
                      </a:lnTo>
                      <a:lnTo>
                        <a:pt x="0" y="174"/>
                      </a:lnTo>
                      <a:lnTo>
                        <a:pt x="12" y="211"/>
                      </a:lnTo>
                      <a:lnTo>
                        <a:pt x="12" y="235"/>
                      </a:lnTo>
                      <a:lnTo>
                        <a:pt x="42" y="295"/>
                      </a:lnTo>
                      <a:lnTo>
                        <a:pt x="66" y="337"/>
                      </a:lnTo>
                      <a:lnTo>
                        <a:pt x="84" y="367"/>
                      </a:lnTo>
                      <a:lnTo>
                        <a:pt x="138" y="403"/>
                      </a:lnTo>
                      <a:lnTo>
                        <a:pt x="144" y="415"/>
                      </a:lnTo>
                      <a:lnTo>
                        <a:pt x="192" y="409"/>
                      </a:lnTo>
                      <a:lnTo>
                        <a:pt x="252" y="43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5" name="Freeform 400"/>
                <p:cNvSpPr>
                  <a:spLocks/>
                </p:cNvSpPr>
                <p:nvPr/>
              </p:nvSpPr>
              <p:spPr bwMode="auto">
                <a:xfrm>
                  <a:off x="2212975" y="4286250"/>
                  <a:ext cx="111125" cy="112713"/>
                </a:xfrm>
                <a:custGeom>
                  <a:avLst/>
                  <a:gdLst>
                    <a:gd name="T0" fmla="*/ 2147483647 w 14"/>
                    <a:gd name="T1" fmla="*/ 2147483647 h 14"/>
                    <a:gd name="T2" fmla="*/ 2147483647 w 14"/>
                    <a:gd name="T3" fmla="*/ 2147483647 h 14"/>
                    <a:gd name="T4" fmla="*/ 2147483647 w 14"/>
                    <a:gd name="T5" fmla="*/ 0 h 14"/>
                    <a:gd name="T6" fmla="*/ 2147483647 w 14"/>
                    <a:gd name="T7" fmla="*/ 2147483647 h 14"/>
                    <a:gd name="T8" fmla="*/ 0 w 14"/>
                    <a:gd name="T9" fmla="*/ 2147483647 h 14"/>
                    <a:gd name="T10" fmla="*/ 2147483647 w 14"/>
                    <a:gd name="T11" fmla="*/ 2147483647 h 14"/>
                    <a:gd name="T12" fmla="*/ 2147483647 w 14"/>
                    <a:gd name="T13" fmla="*/ 2147483647 h 14"/>
                    <a:gd name="T14" fmla="*/ 2147483647 w 14"/>
                    <a:gd name="T15" fmla="*/ 2147483647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cubicBezTo>
                        <a:pt x="14" y="12"/>
                        <a:pt x="13" y="11"/>
                        <a:pt x="13" y="11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14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6" name="Freeform 401"/>
                <p:cNvSpPr>
                  <a:spLocks/>
                </p:cNvSpPr>
                <p:nvPr/>
              </p:nvSpPr>
              <p:spPr bwMode="auto">
                <a:xfrm>
                  <a:off x="2252663" y="4389438"/>
                  <a:ext cx="95250" cy="69850"/>
                </a:xfrm>
                <a:custGeom>
                  <a:avLst/>
                  <a:gdLst>
                    <a:gd name="T0" fmla="*/ 2147483647 w 12"/>
                    <a:gd name="T1" fmla="*/ 2147483647 h 9"/>
                    <a:gd name="T2" fmla="*/ 2147483647 w 12"/>
                    <a:gd name="T3" fmla="*/ 0 h 9"/>
                    <a:gd name="T4" fmla="*/ 0 w 12"/>
                    <a:gd name="T5" fmla="*/ 2147483647 h 9"/>
                    <a:gd name="T6" fmla="*/ 2147483647 w 12"/>
                    <a:gd name="T7" fmla="*/ 2147483647 h 9"/>
                    <a:gd name="T8" fmla="*/ 2147483647 w 12"/>
                    <a:gd name="T9" fmla="*/ 2147483647 h 9"/>
                    <a:gd name="T10" fmla="*/ 2147483647 w 12"/>
                    <a:gd name="T11" fmla="*/ 2147483647 h 9"/>
                    <a:gd name="T12" fmla="*/ 2147483647 w 12"/>
                    <a:gd name="T13" fmla="*/ 2147483647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9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4"/>
                        <a:pt x="10" y="2"/>
                        <a:pt x="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7" name="Freeform 402"/>
                <p:cNvSpPr>
                  <a:spLocks/>
                </p:cNvSpPr>
                <p:nvPr/>
              </p:nvSpPr>
              <p:spPr bwMode="auto">
                <a:xfrm>
                  <a:off x="2339975" y="4429125"/>
                  <a:ext cx="141288" cy="60325"/>
                </a:xfrm>
                <a:custGeom>
                  <a:avLst/>
                  <a:gdLst>
                    <a:gd name="T0" fmla="*/ 2147483647 w 18"/>
                    <a:gd name="T1" fmla="*/ 2147483647 h 8"/>
                    <a:gd name="T2" fmla="*/ 2147483647 w 18"/>
                    <a:gd name="T3" fmla="*/ 2147483647 h 8"/>
                    <a:gd name="T4" fmla="*/ 2147483647 w 18"/>
                    <a:gd name="T5" fmla="*/ 2147483647 h 8"/>
                    <a:gd name="T6" fmla="*/ 2147483647 w 18"/>
                    <a:gd name="T7" fmla="*/ 0 h 8"/>
                    <a:gd name="T8" fmla="*/ 0 w 18"/>
                    <a:gd name="T9" fmla="*/ 2147483647 h 8"/>
                    <a:gd name="T10" fmla="*/ 2147483647 w 18"/>
                    <a:gd name="T11" fmla="*/ 2147483647 h 8"/>
                    <a:gd name="T12" fmla="*/ 2147483647 w 18"/>
                    <a:gd name="T13" fmla="*/ 2147483647 h 8"/>
                    <a:gd name="T14" fmla="*/ 2147483647 w 18"/>
                    <a:gd name="T15" fmla="*/ 2147483647 h 8"/>
                    <a:gd name="T16" fmla="*/ 2147483647 w 18"/>
                    <a:gd name="T17" fmla="*/ 2147483647 h 8"/>
                    <a:gd name="T18" fmla="*/ 2147483647 w 18"/>
                    <a:gd name="T19" fmla="*/ 2147483647 h 8"/>
                    <a:gd name="T20" fmla="*/ 2147483647 w 18"/>
                    <a:gd name="T21" fmla="*/ 2147483647 h 8"/>
                    <a:gd name="T22" fmla="*/ 2147483647 w 18"/>
                    <a:gd name="T23" fmla="*/ 2147483647 h 8"/>
                    <a:gd name="T24" fmla="*/ 2147483647 w 18"/>
                    <a:gd name="T25" fmla="*/ 2147483647 h 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8">
                      <a:moveTo>
                        <a:pt x="14" y="1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3" y="2"/>
                        <a:pt x="2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3" y="7"/>
                        <a:pt x="4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8" y="4"/>
                        <a:pt x="18" y="4"/>
                        <a:pt x="18" y="4"/>
                      </a:cubicBezTo>
                      <a:lnTo>
                        <a:pt x="14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8" name="Freeform 403"/>
                <p:cNvSpPr>
                  <a:spLocks/>
                </p:cNvSpPr>
                <p:nvPr/>
              </p:nvSpPr>
              <p:spPr bwMode="auto">
                <a:xfrm>
                  <a:off x="2433638" y="4359275"/>
                  <a:ext cx="290512" cy="319088"/>
                </a:xfrm>
                <a:custGeom>
                  <a:avLst/>
                  <a:gdLst>
                    <a:gd name="T0" fmla="*/ 2147483647 w 37"/>
                    <a:gd name="T1" fmla="*/ 2147483647 h 41"/>
                    <a:gd name="T2" fmla="*/ 2147483647 w 37"/>
                    <a:gd name="T3" fmla="*/ 2147483647 h 41"/>
                    <a:gd name="T4" fmla="*/ 2147483647 w 37"/>
                    <a:gd name="T5" fmla="*/ 2147483647 h 41"/>
                    <a:gd name="T6" fmla="*/ 2147483647 w 37"/>
                    <a:gd name="T7" fmla="*/ 2147483647 h 41"/>
                    <a:gd name="T8" fmla="*/ 2147483647 w 37"/>
                    <a:gd name="T9" fmla="*/ 2147483647 h 41"/>
                    <a:gd name="T10" fmla="*/ 2147483647 w 37"/>
                    <a:gd name="T11" fmla="*/ 2147483647 h 41"/>
                    <a:gd name="T12" fmla="*/ 2147483647 w 37"/>
                    <a:gd name="T13" fmla="*/ 2147483647 h 41"/>
                    <a:gd name="T14" fmla="*/ 2147483647 w 37"/>
                    <a:gd name="T15" fmla="*/ 2147483647 h 41"/>
                    <a:gd name="T16" fmla="*/ 2147483647 w 37"/>
                    <a:gd name="T17" fmla="*/ 2147483647 h 41"/>
                    <a:gd name="T18" fmla="*/ 2147483647 w 37"/>
                    <a:gd name="T19" fmla="*/ 2147483647 h 41"/>
                    <a:gd name="T20" fmla="*/ 2147483647 w 37"/>
                    <a:gd name="T21" fmla="*/ 0 h 41"/>
                    <a:gd name="T22" fmla="*/ 2147483647 w 37"/>
                    <a:gd name="T23" fmla="*/ 2147483647 h 41"/>
                    <a:gd name="T24" fmla="*/ 2147483647 w 37"/>
                    <a:gd name="T25" fmla="*/ 2147483647 h 41"/>
                    <a:gd name="T26" fmla="*/ 2147483647 w 37"/>
                    <a:gd name="T27" fmla="*/ 2147483647 h 41"/>
                    <a:gd name="T28" fmla="*/ 2147483647 w 37"/>
                    <a:gd name="T29" fmla="*/ 2147483647 h 41"/>
                    <a:gd name="T30" fmla="*/ 2147483647 w 37"/>
                    <a:gd name="T31" fmla="*/ 2147483647 h 41"/>
                    <a:gd name="T32" fmla="*/ 2147483647 w 37"/>
                    <a:gd name="T33" fmla="*/ 2147483647 h 41"/>
                    <a:gd name="T34" fmla="*/ 2147483647 w 37"/>
                    <a:gd name="T35" fmla="*/ 2147483647 h 41"/>
                    <a:gd name="T36" fmla="*/ 2147483647 w 37"/>
                    <a:gd name="T37" fmla="*/ 2147483647 h 41"/>
                    <a:gd name="T38" fmla="*/ 2147483647 w 37"/>
                    <a:gd name="T39" fmla="*/ 2147483647 h 41"/>
                    <a:gd name="T40" fmla="*/ 2147483647 w 37"/>
                    <a:gd name="T41" fmla="*/ 2147483647 h 41"/>
                    <a:gd name="T42" fmla="*/ 2147483647 w 37"/>
                    <a:gd name="T43" fmla="*/ 2147483647 h 41"/>
                    <a:gd name="T44" fmla="*/ 0 w 37"/>
                    <a:gd name="T45" fmla="*/ 2147483647 h 41"/>
                    <a:gd name="T46" fmla="*/ 2147483647 w 37"/>
                    <a:gd name="T47" fmla="*/ 2147483647 h 41"/>
                    <a:gd name="T48" fmla="*/ 2147483647 w 37"/>
                    <a:gd name="T49" fmla="*/ 2147483647 h 4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7" h="41">
                      <a:moveTo>
                        <a:pt x="37" y="34"/>
                      </a:move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37" y="27"/>
                        <a:pt x="37" y="27"/>
                        <a:pt x="37" y="27"/>
                      </a:cubicBezTo>
                      <a:cubicBezTo>
                        <a:pt x="35" y="23"/>
                        <a:pt x="35" y="23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2" y="41"/>
                        <a:pt x="12" y="41"/>
                        <a:pt x="12" y="4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9" name="Freeform 422"/>
                <p:cNvSpPr>
                  <a:spLocks/>
                </p:cNvSpPr>
                <p:nvPr/>
              </p:nvSpPr>
              <p:spPr bwMode="auto">
                <a:xfrm>
                  <a:off x="2173288" y="4264025"/>
                  <a:ext cx="150812" cy="69850"/>
                </a:xfrm>
                <a:custGeom>
                  <a:avLst/>
                  <a:gdLst>
                    <a:gd name="T0" fmla="*/ 2147483647 w 19"/>
                    <a:gd name="T1" fmla="*/ 2147483647 h 9"/>
                    <a:gd name="T2" fmla="*/ 2147483647 w 19"/>
                    <a:gd name="T3" fmla="*/ 2147483647 h 9"/>
                    <a:gd name="T4" fmla="*/ 2147483647 w 19"/>
                    <a:gd name="T5" fmla="*/ 0 h 9"/>
                    <a:gd name="T6" fmla="*/ 2147483647 w 19"/>
                    <a:gd name="T7" fmla="*/ 2147483647 h 9"/>
                    <a:gd name="T8" fmla="*/ 0 w 19"/>
                    <a:gd name="T9" fmla="*/ 2147483647 h 9"/>
                    <a:gd name="T10" fmla="*/ 0 w 19"/>
                    <a:gd name="T11" fmla="*/ 2147483647 h 9"/>
                    <a:gd name="T12" fmla="*/ 2147483647 w 19"/>
                    <a:gd name="T13" fmla="*/ 2147483647 h 9"/>
                    <a:gd name="T14" fmla="*/ 2147483647 w 19"/>
                    <a:gd name="T15" fmla="*/ 2147483647 h 9"/>
                    <a:gd name="T16" fmla="*/ 2147483647 w 19"/>
                    <a:gd name="T17" fmla="*/ 2147483647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" h="9">
                      <a:moveTo>
                        <a:pt x="19" y="3"/>
                      </a:moveTo>
                      <a:cubicBezTo>
                        <a:pt x="19" y="3"/>
                        <a:pt x="10" y="1"/>
                        <a:pt x="8" y="1"/>
                      </a:cubicBezTo>
                      <a:cubicBezTo>
                        <a:pt x="7" y="1"/>
                        <a:pt x="6" y="0"/>
                        <a:pt x="5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9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0" name="Freeform 423"/>
                <p:cNvSpPr>
                  <a:spLocks/>
                </p:cNvSpPr>
                <p:nvPr/>
              </p:nvSpPr>
              <p:spPr bwMode="auto">
                <a:xfrm>
                  <a:off x="2093913" y="4222750"/>
                  <a:ext cx="119062" cy="98425"/>
                </a:xfrm>
                <a:custGeom>
                  <a:avLst/>
                  <a:gdLst>
                    <a:gd name="T0" fmla="*/ 2147483647 w 15"/>
                    <a:gd name="T1" fmla="*/ 2147483647 h 12"/>
                    <a:gd name="T2" fmla="*/ 2147483647 w 15"/>
                    <a:gd name="T3" fmla="*/ 2147483647 h 12"/>
                    <a:gd name="T4" fmla="*/ 2147483647 w 15"/>
                    <a:gd name="T5" fmla="*/ 0 h 12"/>
                    <a:gd name="T6" fmla="*/ 2147483647 w 15"/>
                    <a:gd name="T7" fmla="*/ 0 h 12"/>
                    <a:gd name="T8" fmla="*/ 2147483647 w 15"/>
                    <a:gd name="T9" fmla="*/ 2147483647 h 12"/>
                    <a:gd name="T10" fmla="*/ 2147483647 w 15"/>
                    <a:gd name="T11" fmla="*/ 2147483647 h 12"/>
                    <a:gd name="T12" fmla="*/ 2147483647 w 15"/>
                    <a:gd name="T13" fmla="*/ 2147483647 h 12"/>
                    <a:gd name="T14" fmla="*/ 2147483647 w 15"/>
                    <a:gd name="T15" fmla="*/ 2147483647 h 12"/>
                    <a:gd name="T16" fmla="*/ 0 w 15"/>
                    <a:gd name="T17" fmla="*/ 2147483647 h 12"/>
                    <a:gd name="T18" fmla="*/ 2147483647 w 15"/>
                    <a:gd name="T19" fmla="*/ 2147483647 h 12"/>
                    <a:gd name="T20" fmla="*/ 2147483647 w 15"/>
                    <a:gd name="T21" fmla="*/ 2147483647 h 12"/>
                    <a:gd name="T22" fmla="*/ 2147483647 w 15"/>
                    <a:gd name="T23" fmla="*/ 2147483647 h 12"/>
                    <a:gd name="T24" fmla="*/ 2147483647 w 15"/>
                    <a:gd name="T25" fmla="*/ 2147483647 h 12"/>
                    <a:gd name="T26" fmla="*/ 2147483647 w 15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5" h="12">
                      <a:moveTo>
                        <a:pt x="15" y="5"/>
                      </a:moveTo>
                      <a:cubicBezTo>
                        <a:pt x="13" y="5"/>
                        <a:pt x="11" y="4"/>
                        <a:pt x="11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8"/>
                        <a:pt x="11" y="8"/>
                        <a:pt x="11" y="8"/>
                      </a:cubicBez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1" name="Freeform 424"/>
                <p:cNvSpPr>
                  <a:spLocks/>
                </p:cNvSpPr>
                <p:nvPr/>
              </p:nvSpPr>
              <p:spPr bwMode="auto">
                <a:xfrm>
                  <a:off x="1484313" y="3810000"/>
                  <a:ext cx="754062" cy="493713"/>
                </a:xfrm>
                <a:custGeom>
                  <a:avLst/>
                  <a:gdLst>
                    <a:gd name="T0" fmla="*/ 2147483647 w 576"/>
                    <a:gd name="T1" fmla="*/ 2147483647 h 379"/>
                    <a:gd name="T2" fmla="*/ 2147483647 w 576"/>
                    <a:gd name="T3" fmla="*/ 2147483647 h 379"/>
                    <a:gd name="T4" fmla="*/ 2147483647 w 576"/>
                    <a:gd name="T5" fmla="*/ 2147483647 h 379"/>
                    <a:gd name="T6" fmla="*/ 2147483647 w 576"/>
                    <a:gd name="T7" fmla="*/ 2147483647 h 379"/>
                    <a:gd name="T8" fmla="*/ 2147483647 w 576"/>
                    <a:gd name="T9" fmla="*/ 2147483647 h 379"/>
                    <a:gd name="T10" fmla="*/ 2147483647 w 576"/>
                    <a:gd name="T11" fmla="*/ 2147483647 h 379"/>
                    <a:gd name="T12" fmla="*/ 2147483647 w 576"/>
                    <a:gd name="T13" fmla="*/ 2147483647 h 379"/>
                    <a:gd name="T14" fmla="*/ 2147483647 w 576"/>
                    <a:gd name="T15" fmla="*/ 2147483647 h 379"/>
                    <a:gd name="T16" fmla="*/ 2147483647 w 576"/>
                    <a:gd name="T17" fmla="*/ 2147483647 h 379"/>
                    <a:gd name="T18" fmla="*/ 2147483647 w 576"/>
                    <a:gd name="T19" fmla="*/ 2147483647 h 379"/>
                    <a:gd name="T20" fmla="*/ 2147483647 w 576"/>
                    <a:gd name="T21" fmla="*/ 2147483647 h 379"/>
                    <a:gd name="T22" fmla="*/ 2147483647 w 576"/>
                    <a:gd name="T23" fmla="*/ 2147483647 h 379"/>
                    <a:gd name="T24" fmla="*/ 2147483647 w 576"/>
                    <a:gd name="T25" fmla="*/ 2147483647 h 379"/>
                    <a:gd name="T26" fmla="*/ 2147483647 w 576"/>
                    <a:gd name="T27" fmla="*/ 2147483647 h 379"/>
                    <a:gd name="T28" fmla="*/ 2147483647 w 576"/>
                    <a:gd name="T29" fmla="*/ 2147483647 h 379"/>
                    <a:gd name="T30" fmla="*/ 2147483647 w 576"/>
                    <a:gd name="T31" fmla="*/ 2147483647 h 379"/>
                    <a:gd name="T32" fmla="*/ 2147483647 w 576"/>
                    <a:gd name="T33" fmla="*/ 2147483647 h 379"/>
                    <a:gd name="T34" fmla="*/ 2147483647 w 576"/>
                    <a:gd name="T35" fmla="*/ 2147483647 h 379"/>
                    <a:gd name="T36" fmla="*/ 2147483647 w 576"/>
                    <a:gd name="T37" fmla="*/ 2147483647 h 379"/>
                    <a:gd name="T38" fmla="*/ 2147483647 w 576"/>
                    <a:gd name="T39" fmla="*/ 2147483647 h 379"/>
                    <a:gd name="T40" fmla="*/ 2147483647 w 576"/>
                    <a:gd name="T41" fmla="*/ 2147483647 h 379"/>
                    <a:gd name="T42" fmla="*/ 2147483647 w 576"/>
                    <a:gd name="T43" fmla="*/ 2147483647 h 379"/>
                    <a:gd name="T44" fmla="*/ 2147483647 w 576"/>
                    <a:gd name="T45" fmla="*/ 2147483647 h 379"/>
                    <a:gd name="T46" fmla="*/ 2147483647 w 576"/>
                    <a:gd name="T47" fmla="*/ 2147483647 h 379"/>
                    <a:gd name="T48" fmla="*/ 2147483647 w 576"/>
                    <a:gd name="T49" fmla="*/ 0 h 379"/>
                    <a:gd name="T50" fmla="*/ 0 w 576"/>
                    <a:gd name="T51" fmla="*/ 2147483647 h 379"/>
                    <a:gd name="T52" fmla="*/ 2147483647 w 576"/>
                    <a:gd name="T53" fmla="*/ 2147483647 h 379"/>
                    <a:gd name="T54" fmla="*/ 2147483647 w 576"/>
                    <a:gd name="T55" fmla="*/ 2147483647 h 379"/>
                    <a:gd name="T56" fmla="*/ 2147483647 w 576"/>
                    <a:gd name="T57" fmla="*/ 2147483647 h 379"/>
                    <a:gd name="T58" fmla="*/ 2147483647 w 576"/>
                    <a:gd name="T59" fmla="*/ 2147483647 h 379"/>
                    <a:gd name="T60" fmla="*/ 2147483647 w 576"/>
                    <a:gd name="T61" fmla="*/ 2147483647 h 379"/>
                    <a:gd name="T62" fmla="*/ 2147483647 w 576"/>
                    <a:gd name="T63" fmla="*/ 2147483647 h 379"/>
                    <a:gd name="T64" fmla="*/ 2147483647 w 576"/>
                    <a:gd name="T65" fmla="*/ 2147483647 h 379"/>
                    <a:gd name="T66" fmla="*/ 2147483647 w 576"/>
                    <a:gd name="T67" fmla="*/ 2147483647 h 379"/>
                    <a:gd name="T68" fmla="*/ 2147483647 w 576"/>
                    <a:gd name="T69" fmla="*/ 2147483647 h 379"/>
                    <a:gd name="T70" fmla="*/ 2147483647 w 576"/>
                    <a:gd name="T71" fmla="*/ 2147483647 h 379"/>
                    <a:gd name="T72" fmla="*/ 2147483647 w 576"/>
                    <a:gd name="T73" fmla="*/ 2147483647 h 379"/>
                    <a:gd name="T74" fmla="*/ 2147483647 w 576"/>
                    <a:gd name="T75" fmla="*/ 2147483647 h 379"/>
                    <a:gd name="T76" fmla="*/ 2147483647 w 576"/>
                    <a:gd name="T77" fmla="*/ 2147483647 h 379"/>
                    <a:gd name="T78" fmla="*/ 2147483647 w 576"/>
                    <a:gd name="T79" fmla="*/ 2147483647 h 379"/>
                    <a:gd name="T80" fmla="*/ 2147483647 w 576"/>
                    <a:gd name="T81" fmla="*/ 2147483647 h 379"/>
                    <a:gd name="T82" fmla="*/ 2147483647 w 576"/>
                    <a:gd name="T83" fmla="*/ 2147483647 h 379"/>
                    <a:gd name="T84" fmla="*/ 2147483647 w 576"/>
                    <a:gd name="T85" fmla="*/ 2147483647 h 379"/>
                    <a:gd name="T86" fmla="*/ 2147483647 w 576"/>
                    <a:gd name="T87" fmla="*/ 2147483647 h 379"/>
                    <a:gd name="T88" fmla="*/ 2147483647 w 576"/>
                    <a:gd name="T89" fmla="*/ 2147483647 h 379"/>
                    <a:gd name="T90" fmla="*/ 2147483647 w 576"/>
                    <a:gd name="T91" fmla="*/ 2147483647 h 379"/>
                    <a:gd name="T92" fmla="*/ 2147483647 w 576"/>
                    <a:gd name="T93" fmla="*/ 2147483647 h 379"/>
                    <a:gd name="T94" fmla="*/ 2147483647 w 576"/>
                    <a:gd name="T95" fmla="*/ 2147483647 h 379"/>
                    <a:gd name="T96" fmla="*/ 2147483647 w 576"/>
                    <a:gd name="T97" fmla="*/ 2147483647 h 379"/>
                    <a:gd name="T98" fmla="*/ 2147483647 w 576"/>
                    <a:gd name="T99" fmla="*/ 2147483647 h 379"/>
                    <a:gd name="T100" fmla="*/ 2147483647 w 576"/>
                    <a:gd name="T101" fmla="*/ 2147483647 h 379"/>
                    <a:gd name="T102" fmla="*/ 2147483647 w 576"/>
                    <a:gd name="T103" fmla="*/ 2147483647 h 379"/>
                    <a:gd name="T104" fmla="*/ 2147483647 w 576"/>
                    <a:gd name="T105" fmla="*/ 2147483647 h 379"/>
                    <a:gd name="T106" fmla="*/ 2147483647 w 576"/>
                    <a:gd name="T107" fmla="*/ 2147483647 h 379"/>
                    <a:gd name="T108" fmla="*/ 2147483647 w 576"/>
                    <a:gd name="T109" fmla="*/ 2147483647 h 379"/>
                    <a:gd name="T110" fmla="*/ 2147483647 w 576"/>
                    <a:gd name="T111" fmla="*/ 2147483647 h 37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76" h="379">
                      <a:moveTo>
                        <a:pt x="486" y="348"/>
                      </a:moveTo>
                      <a:lnTo>
                        <a:pt x="504" y="348"/>
                      </a:lnTo>
                      <a:lnTo>
                        <a:pt x="492" y="324"/>
                      </a:lnTo>
                      <a:lnTo>
                        <a:pt x="504" y="318"/>
                      </a:lnTo>
                      <a:lnTo>
                        <a:pt x="534" y="318"/>
                      </a:lnTo>
                      <a:lnTo>
                        <a:pt x="528" y="312"/>
                      </a:lnTo>
                      <a:lnTo>
                        <a:pt x="546" y="300"/>
                      </a:lnTo>
                      <a:lnTo>
                        <a:pt x="564" y="288"/>
                      </a:lnTo>
                      <a:lnTo>
                        <a:pt x="576" y="240"/>
                      </a:lnTo>
                      <a:lnTo>
                        <a:pt x="504" y="252"/>
                      </a:lnTo>
                      <a:lnTo>
                        <a:pt x="474" y="294"/>
                      </a:lnTo>
                      <a:lnTo>
                        <a:pt x="426" y="300"/>
                      </a:lnTo>
                      <a:lnTo>
                        <a:pt x="378" y="240"/>
                      </a:lnTo>
                      <a:lnTo>
                        <a:pt x="372" y="162"/>
                      </a:lnTo>
                      <a:lnTo>
                        <a:pt x="384" y="144"/>
                      </a:lnTo>
                      <a:lnTo>
                        <a:pt x="354" y="138"/>
                      </a:lnTo>
                      <a:lnTo>
                        <a:pt x="330" y="114"/>
                      </a:lnTo>
                      <a:lnTo>
                        <a:pt x="312" y="84"/>
                      </a:lnTo>
                      <a:lnTo>
                        <a:pt x="288" y="66"/>
                      </a:lnTo>
                      <a:lnTo>
                        <a:pt x="252" y="78"/>
                      </a:lnTo>
                      <a:lnTo>
                        <a:pt x="204" y="24"/>
                      </a:lnTo>
                      <a:lnTo>
                        <a:pt x="174" y="18"/>
                      </a:lnTo>
                      <a:lnTo>
                        <a:pt x="156" y="30"/>
                      </a:lnTo>
                      <a:lnTo>
                        <a:pt x="108" y="30"/>
                      </a:lnTo>
                      <a:lnTo>
                        <a:pt x="48" y="0"/>
                      </a:lnTo>
                      <a:lnTo>
                        <a:pt x="0" y="6"/>
                      </a:lnTo>
                      <a:lnTo>
                        <a:pt x="36" y="72"/>
                      </a:lnTo>
                      <a:lnTo>
                        <a:pt x="60" y="108"/>
                      </a:lnTo>
                      <a:lnTo>
                        <a:pt x="54" y="120"/>
                      </a:lnTo>
                      <a:lnTo>
                        <a:pt x="96" y="150"/>
                      </a:lnTo>
                      <a:lnTo>
                        <a:pt x="102" y="180"/>
                      </a:lnTo>
                      <a:lnTo>
                        <a:pt x="120" y="192"/>
                      </a:lnTo>
                      <a:lnTo>
                        <a:pt x="144" y="216"/>
                      </a:lnTo>
                      <a:lnTo>
                        <a:pt x="150" y="198"/>
                      </a:lnTo>
                      <a:lnTo>
                        <a:pt x="126" y="180"/>
                      </a:lnTo>
                      <a:lnTo>
                        <a:pt x="102" y="126"/>
                      </a:lnTo>
                      <a:lnTo>
                        <a:pt x="60" y="66"/>
                      </a:lnTo>
                      <a:lnTo>
                        <a:pt x="48" y="30"/>
                      </a:lnTo>
                      <a:lnTo>
                        <a:pt x="78" y="42"/>
                      </a:lnTo>
                      <a:lnTo>
                        <a:pt x="108" y="102"/>
                      </a:lnTo>
                      <a:lnTo>
                        <a:pt x="120" y="120"/>
                      </a:lnTo>
                      <a:lnTo>
                        <a:pt x="150" y="138"/>
                      </a:lnTo>
                      <a:lnTo>
                        <a:pt x="150" y="156"/>
                      </a:lnTo>
                      <a:lnTo>
                        <a:pt x="174" y="168"/>
                      </a:lnTo>
                      <a:lnTo>
                        <a:pt x="186" y="186"/>
                      </a:lnTo>
                      <a:lnTo>
                        <a:pt x="216" y="216"/>
                      </a:lnTo>
                      <a:lnTo>
                        <a:pt x="222" y="258"/>
                      </a:lnTo>
                      <a:lnTo>
                        <a:pt x="222" y="276"/>
                      </a:lnTo>
                      <a:lnTo>
                        <a:pt x="300" y="324"/>
                      </a:lnTo>
                      <a:lnTo>
                        <a:pt x="336" y="342"/>
                      </a:lnTo>
                      <a:lnTo>
                        <a:pt x="402" y="360"/>
                      </a:lnTo>
                      <a:lnTo>
                        <a:pt x="420" y="354"/>
                      </a:lnTo>
                      <a:lnTo>
                        <a:pt x="438" y="354"/>
                      </a:lnTo>
                      <a:lnTo>
                        <a:pt x="468" y="379"/>
                      </a:lnTo>
                      <a:lnTo>
                        <a:pt x="474" y="366"/>
                      </a:lnTo>
                      <a:lnTo>
                        <a:pt x="486" y="3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2" name="Freeform 425"/>
                <p:cNvSpPr>
                  <a:spLocks/>
                </p:cNvSpPr>
                <p:nvPr/>
              </p:nvSpPr>
              <p:spPr bwMode="auto">
                <a:xfrm rot="20747712">
                  <a:off x="2717800" y="1831975"/>
                  <a:ext cx="812800" cy="896938"/>
                </a:xfrm>
                <a:custGeom>
                  <a:avLst/>
                  <a:gdLst>
                    <a:gd name="T0" fmla="*/ 2147483647 w 1125"/>
                    <a:gd name="T1" fmla="*/ 2147483647 h 2047"/>
                    <a:gd name="T2" fmla="*/ 2147483647 w 1125"/>
                    <a:gd name="T3" fmla="*/ 2147483647 h 2047"/>
                    <a:gd name="T4" fmla="*/ 2147483647 w 1125"/>
                    <a:gd name="T5" fmla="*/ 2147483647 h 2047"/>
                    <a:gd name="T6" fmla="*/ 2147483647 w 1125"/>
                    <a:gd name="T7" fmla="*/ 2147483647 h 2047"/>
                    <a:gd name="T8" fmla="*/ 2147483647 w 1125"/>
                    <a:gd name="T9" fmla="*/ 2147483647 h 2047"/>
                    <a:gd name="T10" fmla="*/ 2147483647 w 1125"/>
                    <a:gd name="T11" fmla="*/ 2147483647 h 2047"/>
                    <a:gd name="T12" fmla="*/ 2147483647 w 1125"/>
                    <a:gd name="T13" fmla="*/ 2147483647 h 2047"/>
                    <a:gd name="T14" fmla="*/ 2147483647 w 1125"/>
                    <a:gd name="T15" fmla="*/ 2147483647 h 2047"/>
                    <a:gd name="T16" fmla="*/ 2147483647 w 1125"/>
                    <a:gd name="T17" fmla="*/ 2147483647 h 2047"/>
                    <a:gd name="T18" fmla="*/ 2147483647 w 1125"/>
                    <a:gd name="T19" fmla="*/ 2147483647 h 2047"/>
                    <a:gd name="T20" fmla="*/ 2147483647 w 1125"/>
                    <a:gd name="T21" fmla="*/ 2147483647 h 2047"/>
                    <a:gd name="T22" fmla="*/ 2147483647 w 1125"/>
                    <a:gd name="T23" fmla="*/ 2147483647 h 2047"/>
                    <a:gd name="T24" fmla="*/ 2147483647 w 1125"/>
                    <a:gd name="T25" fmla="*/ 2147483647 h 2047"/>
                    <a:gd name="T26" fmla="*/ 2147483647 w 1125"/>
                    <a:gd name="T27" fmla="*/ 2147483647 h 2047"/>
                    <a:gd name="T28" fmla="*/ 2147483647 w 1125"/>
                    <a:gd name="T29" fmla="*/ 2147483647 h 2047"/>
                    <a:gd name="T30" fmla="*/ 2147483647 w 1125"/>
                    <a:gd name="T31" fmla="*/ 2147483647 h 2047"/>
                    <a:gd name="T32" fmla="*/ 2147483647 w 1125"/>
                    <a:gd name="T33" fmla="*/ 2147483647 h 2047"/>
                    <a:gd name="T34" fmla="*/ 2147483647 w 1125"/>
                    <a:gd name="T35" fmla="*/ 2147483647 h 2047"/>
                    <a:gd name="T36" fmla="*/ 2147483647 w 1125"/>
                    <a:gd name="T37" fmla="*/ 2147483647 h 2047"/>
                    <a:gd name="T38" fmla="*/ 2147483647 w 1125"/>
                    <a:gd name="T39" fmla="*/ 2147483647 h 2047"/>
                    <a:gd name="T40" fmla="*/ 2147483647 w 1125"/>
                    <a:gd name="T41" fmla="*/ 2147483647 h 2047"/>
                    <a:gd name="T42" fmla="*/ 2147483647 w 1125"/>
                    <a:gd name="T43" fmla="*/ 2147483647 h 2047"/>
                    <a:gd name="T44" fmla="*/ 2147483647 w 1125"/>
                    <a:gd name="T45" fmla="*/ 2147483647 h 2047"/>
                    <a:gd name="T46" fmla="*/ 2147483647 w 1125"/>
                    <a:gd name="T47" fmla="*/ 2147483647 h 2047"/>
                    <a:gd name="T48" fmla="*/ 2147483647 w 1125"/>
                    <a:gd name="T49" fmla="*/ 2147483647 h 2047"/>
                    <a:gd name="T50" fmla="*/ 2147483647 w 1125"/>
                    <a:gd name="T51" fmla="*/ 2147483647 h 2047"/>
                    <a:gd name="T52" fmla="*/ 2147483647 w 1125"/>
                    <a:gd name="T53" fmla="*/ 2147483647 h 2047"/>
                    <a:gd name="T54" fmla="*/ 2147483647 w 1125"/>
                    <a:gd name="T55" fmla="*/ 2147483647 h 2047"/>
                    <a:gd name="T56" fmla="*/ 2147483647 w 1125"/>
                    <a:gd name="T57" fmla="*/ 2147483647 h 2047"/>
                    <a:gd name="T58" fmla="*/ 2147483647 w 1125"/>
                    <a:gd name="T59" fmla="*/ 2147483647 h 2047"/>
                    <a:gd name="T60" fmla="*/ 2147483647 w 1125"/>
                    <a:gd name="T61" fmla="*/ 2147483647 h 2047"/>
                    <a:gd name="T62" fmla="*/ 2147483647 w 1125"/>
                    <a:gd name="T63" fmla="*/ 2147483647 h 2047"/>
                    <a:gd name="T64" fmla="*/ 2147483647 w 1125"/>
                    <a:gd name="T65" fmla="*/ 2147483647 h 2047"/>
                    <a:gd name="T66" fmla="*/ 2147483647 w 1125"/>
                    <a:gd name="T67" fmla="*/ 2147483647 h 2047"/>
                    <a:gd name="T68" fmla="*/ 2147483647 w 1125"/>
                    <a:gd name="T69" fmla="*/ 2147483647 h 2047"/>
                    <a:gd name="T70" fmla="*/ 2147483647 w 1125"/>
                    <a:gd name="T71" fmla="*/ 2147483647 h 2047"/>
                    <a:gd name="T72" fmla="*/ 2147483647 w 1125"/>
                    <a:gd name="T73" fmla="*/ 2147483647 h 2047"/>
                    <a:gd name="T74" fmla="*/ 2147483647 w 1125"/>
                    <a:gd name="T75" fmla="*/ 2147483647 h 2047"/>
                    <a:gd name="T76" fmla="*/ 2147483647 w 1125"/>
                    <a:gd name="T77" fmla="*/ 2147483647 h 2047"/>
                    <a:gd name="T78" fmla="*/ 2147483647 w 1125"/>
                    <a:gd name="T79" fmla="*/ 2147483647 h 2047"/>
                    <a:gd name="T80" fmla="*/ 2147483647 w 1125"/>
                    <a:gd name="T81" fmla="*/ 2147483647 h 2047"/>
                    <a:gd name="T82" fmla="*/ 2147483647 w 1125"/>
                    <a:gd name="T83" fmla="*/ 2147483647 h 2047"/>
                    <a:gd name="T84" fmla="*/ 2147483647 w 1125"/>
                    <a:gd name="T85" fmla="*/ 2147483647 h 2047"/>
                    <a:gd name="T86" fmla="*/ 2147483647 w 1125"/>
                    <a:gd name="T87" fmla="*/ 2147483647 h 2047"/>
                    <a:gd name="T88" fmla="*/ 2147483647 w 1125"/>
                    <a:gd name="T89" fmla="*/ 2147483647 h 2047"/>
                    <a:gd name="T90" fmla="*/ 2147483647 w 1125"/>
                    <a:gd name="T91" fmla="*/ 2147483647 h 2047"/>
                    <a:gd name="T92" fmla="*/ 2147483647 w 1125"/>
                    <a:gd name="T93" fmla="*/ 2147483647 h 2047"/>
                    <a:gd name="T94" fmla="*/ 2147483647 w 1125"/>
                    <a:gd name="T95" fmla="*/ 2147483647 h 2047"/>
                    <a:gd name="T96" fmla="*/ 2147483647 w 1125"/>
                    <a:gd name="T97" fmla="*/ 2147483647 h 2047"/>
                    <a:gd name="T98" fmla="*/ 2147483647 w 1125"/>
                    <a:gd name="T99" fmla="*/ 2147483647 h 2047"/>
                    <a:gd name="T100" fmla="*/ 2147483647 w 1125"/>
                    <a:gd name="T101" fmla="*/ 2147483647 h 2047"/>
                    <a:gd name="T102" fmla="*/ 2147483647 w 1125"/>
                    <a:gd name="T103" fmla="*/ 2147483647 h 2047"/>
                    <a:gd name="T104" fmla="*/ 2147483647 w 1125"/>
                    <a:gd name="T105" fmla="*/ 2147483647 h 2047"/>
                    <a:gd name="T106" fmla="*/ 2147483647 w 1125"/>
                    <a:gd name="T107" fmla="*/ 2147483647 h 2047"/>
                    <a:gd name="T108" fmla="*/ 2147483647 w 1125"/>
                    <a:gd name="T109" fmla="*/ 2147483647 h 2047"/>
                    <a:gd name="T110" fmla="*/ 2147483647 w 1125"/>
                    <a:gd name="T111" fmla="*/ 2147483647 h 2047"/>
                    <a:gd name="T112" fmla="*/ 2147483647 w 1125"/>
                    <a:gd name="T113" fmla="*/ 2147483647 h 2047"/>
                    <a:gd name="T114" fmla="*/ 2147483647 w 1125"/>
                    <a:gd name="T115" fmla="*/ 2147483647 h 2047"/>
                    <a:gd name="T116" fmla="*/ 2147483647 w 1125"/>
                    <a:gd name="T117" fmla="*/ 2147483647 h 2047"/>
                    <a:gd name="T118" fmla="*/ 2147483647 w 1125"/>
                    <a:gd name="T119" fmla="*/ 2147483647 h 2047"/>
                    <a:gd name="T120" fmla="*/ 2147483647 w 1125"/>
                    <a:gd name="T121" fmla="*/ 2147483647 h 2047"/>
                    <a:gd name="T122" fmla="*/ 2147483647 w 1125"/>
                    <a:gd name="T123" fmla="*/ 2147483647 h 2047"/>
                    <a:gd name="T124" fmla="*/ 2147483647 w 1125"/>
                    <a:gd name="T125" fmla="*/ 2147483647 h 204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125" h="2047">
                      <a:moveTo>
                        <a:pt x="718" y="105"/>
                      </a:moveTo>
                      <a:lnTo>
                        <a:pt x="722" y="102"/>
                      </a:lnTo>
                      <a:lnTo>
                        <a:pt x="730" y="95"/>
                      </a:lnTo>
                      <a:lnTo>
                        <a:pt x="740" y="83"/>
                      </a:lnTo>
                      <a:lnTo>
                        <a:pt x="751" y="70"/>
                      </a:lnTo>
                      <a:lnTo>
                        <a:pt x="760" y="58"/>
                      </a:lnTo>
                      <a:lnTo>
                        <a:pt x="764" y="46"/>
                      </a:lnTo>
                      <a:lnTo>
                        <a:pt x="761" y="37"/>
                      </a:lnTo>
                      <a:lnTo>
                        <a:pt x="748" y="32"/>
                      </a:lnTo>
                      <a:lnTo>
                        <a:pt x="735" y="30"/>
                      </a:lnTo>
                      <a:lnTo>
                        <a:pt x="725" y="27"/>
                      </a:lnTo>
                      <a:lnTo>
                        <a:pt x="716" y="22"/>
                      </a:lnTo>
                      <a:lnTo>
                        <a:pt x="708" y="17"/>
                      </a:lnTo>
                      <a:lnTo>
                        <a:pt x="700" y="13"/>
                      </a:lnTo>
                      <a:lnTo>
                        <a:pt x="693" y="8"/>
                      </a:lnTo>
                      <a:lnTo>
                        <a:pt x="686" y="4"/>
                      </a:lnTo>
                      <a:lnTo>
                        <a:pt x="678" y="1"/>
                      </a:lnTo>
                      <a:lnTo>
                        <a:pt x="672" y="0"/>
                      </a:lnTo>
                      <a:lnTo>
                        <a:pt x="665" y="0"/>
                      </a:lnTo>
                      <a:lnTo>
                        <a:pt x="658" y="0"/>
                      </a:lnTo>
                      <a:lnTo>
                        <a:pt x="651" y="2"/>
                      </a:lnTo>
                      <a:lnTo>
                        <a:pt x="633" y="7"/>
                      </a:lnTo>
                      <a:lnTo>
                        <a:pt x="610" y="13"/>
                      </a:lnTo>
                      <a:lnTo>
                        <a:pt x="583" y="19"/>
                      </a:lnTo>
                      <a:lnTo>
                        <a:pt x="558" y="25"/>
                      </a:lnTo>
                      <a:lnTo>
                        <a:pt x="534" y="34"/>
                      </a:lnTo>
                      <a:lnTo>
                        <a:pt x="512" y="42"/>
                      </a:lnTo>
                      <a:lnTo>
                        <a:pt x="496" y="52"/>
                      </a:lnTo>
                      <a:lnTo>
                        <a:pt x="487" y="62"/>
                      </a:lnTo>
                      <a:lnTo>
                        <a:pt x="483" y="74"/>
                      </a:lnTo>
                      <a:lnTo>
                        <a:pt x="478" y="84"/>
                      </a:lnTo>
                      <a:lnTo>
                        <a:pt x="474" y="93"/>
                      </a:lnTo>
                      <a:lnTo>
                        <a:pt x="468" y="102"/>
                      </a:lnTo>
                      <a:lnTo>
                        <a:pt x="461" y="107"/>
                      </a:lnTo>
                      <a:lnTo>
                        <a:pt x="452" y="110"/>
                      </a:lnTo>
                      <a:lnTo>
                        <a:pt x="440" y="110"/>
                      </a:lnTo>
                      <a:lnTo>
                        <a:pt x="426" y="105"/>
                      </a:lnTo>
                      <a:lnTo>
                        <a:pt x="409" y="100"/>
                      </a:lnTo>
                      <a:lnTo>
                        <a:pt x="391" y="98"/>
                      </a:lnTo>
                      <a:lnTo>
                        <a:pt x="371" y="100"/>
                      </a:lnTo>
                      <a:lnTo>
                        <a:pt x="351" y="105"/>
                      </a:lnTo>
                      <a:lnTo>
                        <a:pt x="334" y="112"/>
                      </a:lnTo>
                      <a:lnTo>
                        <a:pt x="319" y="120"/>
                      </a:lnTo>
                      <a:lnTo>
                        <a:pt x="306" y="130"/>
                      </a:lnTo>
                      <a:lnTo>
                        <a:pt x="300" y="141"/>
                      </a:lnTo>
                      <a:lnTo>
                        <a:pt x="291" y="151"/>
                      </a:lnTo>
                      <a:lnTo>
                        <a:pt x="278" y="161"/>
                      </a:lnTo>
                      <a:lnTo>
                        <a:pt x="260" y="172"/>
                      </a:lnTo>
                      <a:lnTo>
                        <a:pt x="241" y="182"/>
                      </a:lnTo>
                      <a:lnTo>
                        <a:pt x="221" y="194"/>
                      </a:lnTo>
                      <a:lnTo>
                        <a:pt x="204" y="208"/>
                      </a:lnTo>
                      <a:lnTo>
                        <a:pt x="191" y="224"/>
                      </a:lnTo>
                      <a:lnTo>
                        <a:pt x="184" y="242"/>
                      </a:lnTo>
                      <a:lnTo>
                        <a:pt x="180" y="261"/>
                      </a:lnTo>
                      <a:lnTo>
                        <a:pt x="172" y="277"/>
                      </a:lnTo>
                      <a:lnTo>
                        <a:pt x="160" y="289"/>
                      </a:lnTo>
                      <a:lnTo>
                        <a:pt x="146" y="299"/>
                      </a:lnTo>
                      <a:lnTo>
                        <a:pt x="130" y="305"/>
                      </a:lnTo>
                      <a:lnTo>
                        <a:pt x="113" y="311"/>
                      </a:lnTo>
                      <a:lnTo>
                        <a:pt x="94" y="314"/>
                      </a:lnTo>
                      <a:lnTo>
                        <a:pt x="76" y="315"/>
                      </a:lnTo>
                      <a:lnTo>
                        <a:pt x="59" y="316"/>
                      </a:lnTo>
                      <a:lnTo>
                        <a:pt x="44" y="319"/>
                      </a:lnTo>
                      <a:lnTo>
                        <a:pt x="31" y="325"/>
                      </a:lnTo>
                      <a:lnTo>
                        <a:pt x="22" y="332"/>
                      </a:lnTo>
                      <a:lnTo>
                        <a:pt x="16" y="342"/>
                      </a:lnTo>
                      <a:lnTo>
                        <a:pt x="13" y="355"/>
                      </a:lnTo>
                      <a:lnTo>
                        <a:pt x="11" y="369"/>
                      </a:lnTo>
                      <a:lnTo>
                        <a:pt x="15" y="386"/>
                      </a:lnTo>
                      <a:lnTo>
                        <a:pt x="17" y="402"/>
                      </a:lnTo>
                      <a:lnTo>
                        <a:pt x="16" y="415"/>
                      </a:lnTo>
                      <a:lnTo>
                        <a:pt x="13" y="425"/>
                      </a:lnTo>
                      <a:lnTo>
                        <a:pt x="9" y="434"/>
                      </a:lnTo>
                      <a:lnTo>
                        <a:pt x="4" y="444"/>
                      </a:lnTo>
                      <a:lnTo>
                        <a:pt x="1" y="454"/>
                      </a:lnTo>
                      <a:lnTo>
                        <a:pt x="0" y="466"/>
                      </a:lnTo>
                      <a:lnTo>
                        <a:pt x="2" y="482"/>
                      </a:lnTo>
                      <a:lnTo>
                        <a:pt x="7" y="499"/>
                      </a:lnTo>
                      <a:lnTo>
                        <a:pt x="13" y="515"/>
                      </a:lnTo>
                      <a:lnTo>
                        <a:pt x="18" y="530"/>
                      </a:lnTo>
                      <a:lnTo>
                        <a:pt x="25" y="543"/>
                      </a:lnTo>
                      <a:lnTo>
                        <a:pt x="34" y="553"/>
                      </a:lnTo>
                      <a:lnTo>
                        <a:pt x="45" y="562"/>
                      </a:lnTo>
                      <a:lnTo>
                        <a:pt x="59" y="568"/>
                      </a:lnTo>
                      <a:lnTo>
                        <a:pt x="76" y="572"/>
                      </a:lnTo>
                      <a:lnTo>
                        <a:pt x="94" y="575"/>
                      </a:lnTo>
                      <a:lnTo>
                        <a:pt x="113" y="579"/>
                      </a:lnTo>
                      <a:lnTo>
                        <a:pt x="130" y="584"/>
                      </a:lnTo>
                      <a:lnTo>
                        <a:pt x="145" y="593"/>
                      </a:lnTo>
                      <a:lnTo>
                        <a:pt x="159" y="605"/>
                      </a:lnTo>
                      <a:lnTo>
                        <a:pt x="169" y="621"/>
                      </a:lnTo>
                      <a:lnTo>
                        <a:pt x="176" y="642"/>
                      </a:lnTo>
                      <a:lnTo>
                        <a:pt x="179" y="668"/>
                      </a:lnTo>
                      <a:lnTo>
                        <a:pt x="181" y="695"/>
                      </a:lnTo>
                      <a:lnTo>
                        <a:pt x="185" y="718"/>
                      </a:lnTo>
                      <a:lnTo>
                        <a:pt x="191" y="740"/>
                      </a:lnTo>
                      <a:lnTo>
                        <a:pt x="198" y="762"/>
                      </a:lnTo>
                      <a:lnTo>
                        <a:pt x="203" y="785"/>
                      </a:lnTo>
                      <a:lnTo>
                        <a:pt x="206" y="810"/>
                      </a:lnTo>
                      <a:lnTo>
                        <a:pt x="207" y="841"/>
                      </a:lnTo>
                      <a:lnTo>
                        <a:pt x="203" y="878"/>
                      </a:lnTo>
                      <a:lnTo>
                        <a:pt x="196" y="915"/>
                      </a:lnTo>
                      <a:lnTo>
                        <a:pt x="190" y="945"/>
                      </a:lnTo>
                      <a:lnTo>
                        <a:pt x="184" y="968"/>
                      </a:lnTo>
                      <a:lnTo>
                        <a:pt x="181" y="986"/>
                      </a:lnTo>
                      <a:lnTo>
                        <a:pt x="180" y="999"/>
                      </a:lnTo>
                      <a:lnTo>
                        <a:pt x="180" y="1009"/>
                      </a:lnTo>
                      <a:lnTo>
                        <a:pt x="184" y="1016"/>
                      </a:lnTo>
                      <a:lnTo>
                        <a:pt x="191" y="1022"/>
                      </a:lnTo>
                      <a:lnTo>
                        <a:pt x="200" y="1028"/>
                      </a:lnTo>
                      <a:lnTo>
                        <a:pt x="210" y="1034"/>
                      </a:lnTo>
                      <a:lnTo>
                        <a:pt x="218" y="1042"/>
                      </a:lnTo>
                      <a:lnTo>
                        <a:pt x="225" y="1050"/>
                      </a:lnTo>
                      <a:lnTo>
                        <a:pt x="227" y="1057"/>
                      </a:lnTo>
                      <a:lnTo>
                        <a:pt x="225" y="1062"/>
                      </a:lnTo>
                      <a:lnTo>
                        <a:pt x="217" y="1067"/>
                      </a:lnTo>
                      <a:lnTo>
                        <a:pt x="203" y="1068"/>
                      </a:lnTo>
                      <a:lnTo>
                        <a:pt x="189" y="1070"/>
                      </a:lnTo>
                      <a:lnTo>
                        <a:pt x="183" y="1075"/>
                      </a:lnTo>
                      <a:lnTo>
                        <a:pt x="183" y="1082"/>
                      </a:lnTo>
                      <a:lnTo>
                        <a:pt x="188" y="1089"/>
                      </a:lnTo>
                      <a:lnTo>
                        <a:pt x="194" y="1097"/>
                      </a:lnTo>
                      <a:lnTo>
                        <a:pt x="200" y="1104"/>
                      </a:lnTo>
                      <a:lnTo>
                        <a:pt x="206" y="1108"/>
                      </a:lnTo>
                      <a:lnTo>
                        <a:pt x="208" y="1111"/>
                      </a:lnTo>
                      <a:lnTo>
                        <a:pt x="206" y="1111"/>
                      </a:lnTo>
                      <a:lnTo>
                        <a:pt x="200" y="1110"/>
                      </a:lnTo>
                      <a:lnTo>
                        <a:pt x="191" y="1108"/>
                      </a:lnTo>
                      <a:lnTo>
                        <a:pt x="182" y="1108"/>
                      </a:lnTo>
                      <a:lnTo>
                        <a:pt x="172" y="1111"/>
                      </a:lnTo>
                      <a:lnTo>
                        <a:pt x="162" y="1115"/>
                      </a:lnTo>
                      <a:lnTo>
                        <a:pt x="157" y="1123"/>
                      </a:lnTo>
                      <a:lnTo>
                        <a:pt x="154" y="1135"/>
                      </a:lnTo>
                      <a:lnTo>
                        <a:pt x="157" y="1149"/>
                      </a:lnTo>
                      <a:lnTo>
                        <a:pt x="164" y="1163"/>
                      </a:lnTo>
                      <a:lnTo>
                        <a:pt x="173" y="1176"/>
                      </a:lnTo>
                      <a:lnTo>
                        <a:pt x="184" y="1187"/>
                      </a:lnTo>
                      <a:lnTo>
                        <a:pt x="196" y="1196"/>
                      </a:lnTo>
                      <a:lnTo>
                        <a:pt x="207" y="1201"/>
                      </a:lnTo>
                      <a:lnTo>
                        <a:pt x="219" y="1201"/>
                      </a:lnTo>
                      <a:lnTo>
                        <a:pt x="227" y="1195"/>
                      </a:lnTo>
                      <a:lnTo>
                        <a:pt x="234" y="1186"/>
                      </a:lnTo>
                      <a:lnTo>
                        <a:pt x="238" y="1178"/>
                      </a:lnTo>
                      <a:lnTo>
                        <a:pt x="244" y="1171"/>
                      </a:lnTo>
                      <a:lnTo>
                        <a:pt x="249" y="1165"/>
                      </a:lnTo>
                      <a:lnTo>
                        <a:pt x="252" y="1161"/>
                      </a:lnTo>
                      <a:lnTo>
                        <a:pt x="258" y="1158"/>
                      </a:lnTo>
                      <a:lnTo>
                        <a:pt x="263" y="1158"/>
                      </a:lnTo>
                      <a:lnTo>
                        <a:pt x="270" y="1159"/>
                      </a:lnTo>
                      <a:lnTo>
                        <a:pt x="278" y="1174"/>
                      </a:lnTo>
                      <a:lnTo>
                        <a:pt x="275" y="1202"/>
                      </a:lnTo>
                      <a:lnTo>
                        <a:pt x="267" y="1233"/>
                      </a:lnTo>
                      <a:lnTo>
                        <a:pt x="258" y="1255"/>
                      </a:lnTo>
                      <a:lnTo>
                        <a:pt x="252" y="1261"/>
                      </a:lnTo>
                      <a:lnTo>
                        <a:pt x="244" y="1265"/>
                      </a:lnTo>
                      <a:lnTo>
                        <a:pt x="234" y="1270"/>
                      </a:lnTo>
                      <a:lnTo>
                        <a:pt x="223" y="1273"/>
                      </a:lnTo>
                      <a:lnTo>
                        <a:pt x="212" y="1279"/>
                      </a:lnTo>
                      <a:lnTo>
                        <a:pt x="202" y="1285"/>
                      </a:lnTo>
                      <a:lnTo>
                        <a:pt x="192" y="1292"/>
                      </a:lnTo>
                      <a:lnTo>
                        <a:pt x="184" y="1302"/>
                      </a:lnTo>
                      <a:lnTo>
                        <a:pt x="177" y="1318"/>
                      </a:lnTo>
                      <a:lnTo>
                        <a:pt x="169" y="1340"/>
                      </a:lnTo>
                      <a:lnTo>
                        <a:pt x="161" y="1369"/>
                      </a:lnTo>
                      <a:lnTo>
                        <a:pt x="154" y="1399"/>
                      </a:lnTo>
                      <a:lnTo>
                        <a:pt x="149" y="1430"/>
                      </a:lnTo>
                      <a:lnTo>
                        <a:pt x="144" y="1459"/>
                      </a:lnTo>
                      <a:lnTo>
                        <a:pt x="142" y="1483"/>
                      </a:lnTo>
                      <a:lnTo>
                        <a:pt x="143" y="1500"/>
                      </a:lnTo>
                      <a:lnTo>
                        <a:pt x="146" y="1514"/>
                      </a:lnTo>
                      <a:lnTo>
                        <a:pt x="153" y="1530"/>
                      </a:lnTo>
                      <a:lnTo>
                        <a:pt x="160" y="1547"/>
                      </a:lnTo>
                      <a:lnTo>
                        <a:pt x="168" y="1566"/>
                      </a:lnTo>
                      <a:lnTo>
                        <a:pt x="174" y="1585"/>
                      </a:lnTo>
                      <a:lnTo>
                        <a:pt x="180" y="1606"/>
                      </a:lnTo>
                      <a:lnTo>
                        <a:pt x="181" y="1628"/>
                      </a:lnTo>
                      <a:lnTo>
                        <a:pt x="179" y="1650"/>
                      </a:lnTo>
                      <a:lnTo>
                        <a:pt x="176" y="1672"/>
                      </a:lnTo>
                      <a:lnTo>
                        <a:pt x="179" y="1694"/>
                      </a:lnTo>
                      <a:lnTo>
                        <a:pt x="184" y="1714"/>
                      </a:lnTo>
                      <a:lnTo>
                        <a:pt x="191" y="1735"/>
                      </a:lnTo>
                      <a:lnTo>
                        <a:pt x="200" y="1754"/>
                      </a:lnTo>
                      <a:lnTo>
                        <a:pt x="210" y="1772"/>
                      </a:lnTo>
                      <a:lnTo>
                        <a:pt x="219" y="1791"/>
                      </a:lnTo>
                      <a:lnTo>
                        <a:pt x="227" y="1807"/>
                      </a:lnTo>
                      <a:lnTo>
                        <a:pt x="235" y="1825"/>
                      </a:lnTo>
                      <a:lnTo>
                        <a:pt x="245" y="1847"/>
                      </a:lnTo>
                      <a:lnTo>
                        <a:pt x="257" y="1872"/>
                      </a:lnTo>
                      <a:lnTo>
                        <a:pt x="270" y="1897"/>
                      </a:lnTo>
                      <a:lnTo>
                        <a:pt x="283" y="1918"/>
                      </a:lnTo>
                      <a:lnTo>
                        <a:pt x="300" y="1937"/>
                      </a:lnTo>
                      <a:lnTo>
                        <a:pt x="315" y="1948"/>
                      </a:lnTo>
                      <a:lnTo>
                        <a:pt x="331" y="1951"/>
                      </a:lnTo>
                      <a:lnTo>
                        <a:pt x="346" y="1950"/>
                      </a:lnTo>
                      <a:lnTo>
                        <a:pt x="358" y="1953"/>
                      </a:lnTo>
                      <a:lnTo>
                        <a:pt x="370" y="1959"/>
                      </a:lnTo>
                      <a:lnTo>
                        <a:pt x="379" y="1967"/>
                      </a:lnTo>
                      <a:lnTo>
                        <a:pt x="386" y="1977"/>
                      </a:lnTo>
                      <a:lnTo>
                        <a:pt x="392" y="1988"/>
                      </a:lnTo>
                      <a:lnTo>
                        <a:pt x="395" y="1999"/>
                      </a:lnTo>
                      <a:lnTo>
                        <a:pt x="396" y="2011"/>
                      </a:lnTo>
                      <a:lnTo>
                        <a:pt x="398" y="2016"/>
                      </a:lnTo>
                      <a:lnTo>
                        <a:pt x="401" y="2022"/>
                      </a:lnTo>
                      <a:lnTo>
                        <a:pt x="406" y="2028"/>
                      </a:lnTo>
                      <a:lnTo>
                        <a:pt x="413" y="2032"/>
                      </a:lnTo>
                      <a:lnTo>
                        <a:pt x="421" y="2037"/>
                      </a:lnTo>
                      <a:lnTo>
                        <a:pt x="430" y="2042"/>
                      </a:lnTo>
                      <a:lnTo>
                        <a:pt x="439" y="2044"/>
                      </a:lnTo>
                      <a:lnTo>
                        <a:pt x="449" y="2046"/>
                      </a:lnTo>
                      <a:lnTo>
                        <a:pt x="460" y="2047"/>
                      </a:lnTo>
                      <a:lnTo>
                        <a:pt x="470" y="2046"/>
                      </a:lnTo>
                      <a:lnTo>
                        <a:pt x="479" y="2044"/>
                      </a:lnTo>
                      <a:lnTo>
                        <a:pt x="489" y="2039"/>
                      </a:lnTo>
                      <a:lnTo>
                        <a:pt x="497" y="2034"/>
                      </a:lnTo>
                      <a:lnTo>
                        <a:pt x="504" y="2024"/>
                      </a:lnTo>
                      <a:lnTo>
                        <a:pt x="508" y="2013"/>
                      </a:lnTo>
                      <a:lnTo>
                        <a:pt x="512" y="1998"/>
                      </a:lnTo>
                      <a:lnTo>
                        <a:pt x="515" y="1969"/>
                      </a:lnTo>
                      <a:lnTo>
                        <a:pt x="519" y="1947"/>
                      </a:lnTo>
                      <a:lnTo>
                        <a:pt x="522" y="1930"/>
                      </a:lnTo>
                      <a:lnTo>
                        <a:pt x="524" y="1916"/>
                      </a:lnTo>
                      <a:lnTo>
                        <a:pt x="529" y="1906"/>
                      </a:lnTo>
                      <a:lnTo>
                        <a:pt x="534" y="1898"/>
                      </a:lnTo>
                      <a:lnTo>
                        <a:pt x="539" y="1891"/>
                      </a:lnTo>
                      <a:lnTo>
                        <a:pt x="547" y="1884"/>
                      </a:lnTo>
                      <a:lnTo>
                        <a:pt x="557" y="1865"/>
                      </a:lnTo>
                      <a:lnTo>
                        <a:pt x="555" y="1840"/>
                      </a:lnTo>
                      <a:lnTo>
                        <a:pt x="551" y="1816"/>
                      </a:lnTo>
                      <a:lnTo>
                        <a:pt x="554" y="1800"/>
                      </a:lnTo>
                      <a:lnTo>
                        <a:pt x="561" y="1792"/>
                      </a:lnTo>
                      <a:lnTo>
                        <a:pt x="570" y="1779"/>
                      </a:lnTo>
                      <a:lnTo>
                        <a:pt x="582" y="1762"/>
                      </a:lnTo>
                      <a:lnTo>
                        <a:pt x="595" y="1741"/>
                      </a:lnTo>
                      <a:lnTo>
                        <a:pt x="605" y="1718"/>
                      </a:lnTo>
                      <a:lnTo>
                        <a:pt x="614" y="1695"/>
                      </a:lnTo>
                      <a:lnTo>
                        <a:pt x="620" y="1672"/>
                      </a:lnTo>
                      <a:lnTo>
                        <a:pt x="621" y="1650"/>
                      </a:lnTo>
                      <a:lnTo>
                        <a:pt x="622" y="1629"/>
                      </a:lnTo>
                      <a:lnTo>
                        <a:pt x="630" y="1607"/>
                      </a:lnTo>
                      <a:lnTo>
                        <a:pt x="642" y="1587"/>
                      </a:lnTo>
                      <a:lnTo>
                        <a:pt x="658" y="1567"/>
                      </a:lnTo>
                      <a:lnTo>
                        <a:pt x="675" y="1550"/>
                      </a:lnTo>
                      <a:lnTo>
                        <a:pt x="692" y="1536"/>
                      </a:lnTo>
                      <a:lnTo>
                        <a:pt x="707" y="1528"/>
                      </a:lnTo>
                      <a:lnTo>
                        <a:pt x="718" y="1524"/>
                      </a:lnTo>
                      <a:lnTo>
                        <a:pt x="728" y="1523"/>
                      </a:lnTo>
                      <a:lnTo>
                        <a:pt x="743" y="1519"/>
                      </a:lnTo>
                      <a:lnTo>
                        <a:pt x="760" y="1511"/>
                      </a:lnTo>
                      <a:lnTo>
                        <a:pt x="777" y="1498"/>
                      </a:lnTo>
                      <a:lnTo>
                        <a:pt x="795" y="1482"/>
                      </a:lnTo>
                      <a:lnTo>
                        <a:pt x="814" y="1461"/>
                      </a:lnTo>
                      <a:lnTo>
                        <a:pt x="831" y="1436"/>
                      </a:lnTo>
                      <a:lnTo>
                        <a:pt x="846" y="1405"/>
                      </a:lnTo>
                      <a:lnTo>
                        <a:pt x="858" y="1375"/>
                      </a:lnTo>
                      <a:lnTo>
                        <a:pt x="867" y="1354"/>
                      </a:lnTo>
                      <a:lnTo>
                        <a:pt x="875" y="1338"/>
                      </a:lnTo>
                      <a:lnTo>
                        <a:pt x="881" y="1327"/>
                      </a:lnTo>
                      <a:lnTo>
                        <a:pt x="888" y="1320"/>
                      </a:lnTo>
                      <a:lnTo>
                        <a:pt x="893" y="1316"/>
                      </a:lnTo>
                      <a:lnTo>
                        <a:pt x="901" y="1312"/>
                      </a:lnTo>
                      <a:lnTo>
                        <a:pt x="912" y="1309"/>
                      </a:lnTo>
                      <a:lnTo>
                        <a:pt x="919" y="1305"/>
                      </a:lnTo>
                      <a:lnTo>
                        <a:pt x="929" y="1299"/>
                      </a:lnTo>
                      <a:lnTo>
                        <a:pt x="943" y="1289"/>
                      </a:lnTo>
                      <a:lnTo>
                        <a:pt x="958" y="1279"/>
                      </a:lnTo>
                      <a:lnTo>
                        <a:pt x="974" y="1265"/>
                      </a:lnTo>
                      <a:lnTo>
                        <a:pt x="991" y="1251"/>
                      </a:lnTo>
                      <a:lnTo>
                        <a:pt x="1009" y="1236"/>
                      </a:lnTo>
                      <a:lnTo>
                        <a:pt x="1027" y="1220"/>
                      </a:lnTo>
                      <a:lnTo>
                        <a:pt x="1045" y="1204"/>
                      </a:lnTo>
                      <a:lnTo>
                        <a:pt x="1062" y="1188"/>
                      </a:lnTo>
                      <a:lnTo>
                        <a:pt x="1078" y="1173"/>
                      </a:lnTo>
                      <a:lnTo>
                        <a:pt x="1092" y="1158"/>
                      </a:lnTo>
                      <a:lnTo>
                        <a:pt x="1103" y="1143"/>
                      </a:lnTo>
                      <a:lnTo>
                        <a:pt x="1111" y="1130"/>
                      </a:lnTo>
                      <a:lnTo>
                        <a:pt x="1117" y="1120"/>
                      </a:lnTo>
                      <a:lnTo>
                        <a:pt x="1119" y="1111"/>
                      </a:lnTo>
                      <a:lnTo>
                        <a:pt x="1116" y="1097"/>
                      </a:lnTo>
                      <a:lnTo>
                        <a:pt x="1104" y="1087"/>
                      </a:lnTo>
                      <a:lnTo>
                        <a:pt x="1088" y="1080"/>
                      </a:lnTo>
                      <a:lnTo>
                        <a:pt x="1070" y="1077"/>
                      </a:lnTo>
                      <a:lnTo>
                        <a:pt x="1048" y="1077"/>
                      </a:lnTo>
                      <a:lnTo>
                        <a:pt x="1027" y="1082"/>
                      </a:lnTo>
                      <a:lnTo>
                        <a:pt x="1007" y="1088"/>
                      </a:lnTo>
                      <a:lnTo>
                        <a:pt x="991" y="1098"/>
                      </a:lnTo>
                      <a:lnTo>
                        <a:pt x="983" y="1105"/>
                      </a:lnTo>
                      <a:lnTo>
                        <a:pt x="983" y="1102"/>
                      </a:lnTo>
                      <a:lnTo>
                        <a:pt x="988" y="1093"/>
                      </a:lnTo>
                      <a:lnTo>
                        <a:pt x="995" y="1081"/>
                      </a:lnTo>
                      <a:lnTo>
                        <a:pt x="999" y="1066"/>
                      </a:lnTo>
                      <a:lnTo>
                        <a:pt x="998" y="1053"/>
                      </a:lnTo>
                      <a:lnTo>
                        <a:pt x="989" y="1043"/>
                      </a:lnTo>
                      <a:lnTo>
                        <a:pt x="967" y="1039"/>
                      </a:lnTo>
                      <a:lnTo>
                        <a:pt x="958" y="1038"/>
                      </a:lnTo>
                      <a:lnTo>
                        <a:pt x="961" y="1034"/>
                      </a:lnTo>
                      <a:lnTo>
                        <a:pt x="975" y="1028"/>
                      </a:lnTo>
                      <a:lnTo>
                        <a:pt x="994" y="1022"/>
                      </a:lnTo>
                      <a:lnTo>
                        <a:pt x="1015" y="1019"/>
                      </a:lnTo>
                      <a:lnTo>
                        <a:pt x="1035" y="1017"/>
                      </a:lnTo>
                      <a:lnTo>
                        <a:pt x="1051" y="1020"/>
                      </a:lnTo>
                      <a:lnTo>
                        <a:pt x="1058" y="1028"/>
                      </a:lnTo>
                      <a:lnTo>
                        <a:pt x="1063" y="1037"/>
                      </a:lnTo>
                      <a:lnTo>
                        <a:pt x="1071" y="1043"/>
                      </a:lnTo>
                      <a:lnTo>
                        <a:pt x="1082" y="1045"/>
                      </a:lnTo>
                      <a:lnTo>
                        <a:pt x="1094" y="1043"/>
                      </a:lnTo>
                      <a:lnTo>
                        <a:pt x="1105" y="1038"/>
                      </a:lnTo>
                      <a:lnTo>
                        <a:pt x="1116" y="1030"/>
                      </a:lnTo>
                      <a:lnTo>
                        <a:pt x="1123" y="1019"/>
                      </a:lnTo>
                      <a:lnTo>
                        <a:pt x="1125" y="1004"/>
                      </a:lnTo>
                      <a:lnTo>
                        <a:pt x="1124" y="989"/>
                      </a:lnTo>
                      <a:lnTo>
                        <a:pt x="1120" y="976"/>
                      </a:lnTo>
                      <a:lnTo>
                        <a:pt x="1115" y="966"/>
                      </a:lnTo>
                      <a:lnTo>
                        <a:pt x="1107" y="955"/>
                      </a:lnTo>
                      <a:lnTo>
                        <a:pt x="1096" y="946"/>
                      </a:lnTo>
                      <a:lnTo>
                        <a:pt x="1085" y="937"/>
                      </a:lnTo>
                      <a:lnTo>
                        <a:pt x="1070" y="929"/>
                      </a:lnTo>
                      <a:lnTo>
                        <a:pt x="1052" y="920"/>
                      </a:lnTo>
                      <a:lnTo>
                        <a:pt x="1036" y="913"/>
                      </a:lnTo>
                      <a:lnTo>
                        <a:pt x="1022" y="909"/>
                      </a:lnTo>
                      <a:lnTo>
                        <a:pt x="1013" y="908"/>
                      </a:lnTo>
                      <a:lnTo>
                        <a:pt x="1007" y="908"/>
                      </a:lnTo>
                      <a:lnTo>
                        <a:pt x="1003" y="908"/>
                      </a:lnTo>
                      <a:lnTo>
                        <a:pt x="1002" y="907"/>
                      </a:lnTo>
                      <a:lnTo>
                        <a:pt x="1002" y="903"/>
                      </a:lnTo>
                      <a:lnTo>
                        <a:pt x="1003" y="896"/>
                      </a:lnTo>
                      <a:lnTo>
                        <a:pt x="1009" y="891"/>
                      </a:lnTo>
                      <a:lnTo>
                        <a:pt x="1018" y="891"/>
                      </a:lnTo>
                      <a:lnTo>
                        <a:pt x="1029" y="893"/>
                      </a:lnTo>
                      <a:lnTo>
                        <a:pt x="1042" y="896"/>
                      </a:lnTo>
                      <a:lnTo>
                        <a:pt x="1051" y="899"/>
                      </a:lnTo>
                      <a:lnTo>
                        <a:pt x="1058" y="898"/>
                      </a:lnTo>
                      <a:lnTo>
                        <a:pt x="1059" y="892"/>
                      </a:lnTo>
                      <a:lnTo>
                        <a:pt x="1052" y="878"/>
                      </a:lnTo>
                      <a:lnTo>
                        <a:pt x="1041" y="862"/>
                      </a:lnTo>
                      <a:lnTo>
                        <a:pt x="1030" y="848"/>
                      </a:lnTo>
                      <a:lnTo>
                        <a:pt x="1021" y="838"/>
                      </a:lnTo>
                      <a:lnTo>
                        <a:pt x="1014" y="830"/>
                      </a:lnTo>
                      <a:lnTo>
                        <a:pt x="1010" y="823"/>
                      </a:lnTo>
                      <a:lnTo>
                        <a:pt x="1009" y="818"/>
                      </a:lnTo>
                      <a:lnTo>
                        <a:pt x="1013" y="815"/>
                      </a:lnTo>
                      <a:lnTo>
                        <a:pt x="1021" y="812"/>
                      </a:lnTo>
                      <a:lnTo>
                        <a:pt x="1033" y="808"/>
                      </a:lnTo>
                      <a:lnTo>
                        <a:pt x="1043" y="801"/>
                      </a:lnTo>
                      <a:lnTo>
                        <a:pt x="1051" y="790"/>
                      </a:lnTo>
                      <a:lnTo>
                        <a:pt x="1059" y="780"/>
                      </a:lnTo>
                      <a:lnTo>
                        <a:pt x="1064" y="767"/>
                      </a:lnTo>
                      <a:lnTo>
                        <a:pt x="1067" y="756"/>
                      </a:lnTo>
                      <a:lnTo>
                        <a:pt x="1067" y="744"/>
                      </a:lnTo>
                      <a:lnTo>
                        <a:pt x="1064" y="734"/>
                      </a:lnTo>
                      <a:lnTo>
                        <a:pt x="1062" y="725"/>
                      </a:lnTo>
                      <a:lnTo>
                        <a:pt x="1063" y="716"/>
                      </a:lnTo>
                      <a:lnTo>
                        <a:pt x="1066" y="706"/>
                      </a:lnTo>
                      <a:lnTo>
                        <a:pt x="1071" y="698"/>
                      </a:lnTo>
                      <a:lnTo>
                        <a:pt x="1074" y="689"/>
                      </a:lnTo>
                      <a:lnTo>
                        <a:pt x="1075" y="680"/>
                      </a:lnTo>
                      <a:lnTo>
                        <a:pt x="1072" y="672"/>
                      </a:lnTo>
                      <a:lnTo>
                        <a:pt x="1064" y="663"/>
                      </a:lnTo>
                      <a:lnTo>
                        <a:pt x="1056" y="655"/>
                      </a:lnTo>
                      <a:lnTo>
                        <a:pt x="1051" y="646"/>
                      </a:lnTo>
                      <a:lnTo>
                        <a:pt x="1051" y="640"/>
                      </a:lnTo>
                      <a:lnTo>
                        <a:pt x="1052" y="632"/>
                      </a:lnTo>
                      <a:lnTo>
                        <a:pt x="1054" y="625"/>
                      </a:lnTo>
                      <a:lnTo>
                        <a:pt x="1055" y="618"/>
                      </a:lnTo>
                      <a:lnTo>
                        <a:pt x="1052" y="610"/>
                      </a:lnTo>
                      <a:lnTo>
                        <a:pt x="1045" y="602"/>
                      </a:lnTo>
                      <a:lnTo>
                        <a:pt x="1034" y="592"/>
                      </a:lnTo>
                      <a:lnTo>
                        <a:pt x="1020" y="582"/>
                      </a:lnTo>
                      <a:lnTo>
                        <a:pt x="1005" y="570"/>
                      </a:lnTo>
                      <a:lnTo>
                        <a:pt x="990" y="559"/>
                      </a:lnTo>
                      <a:lnTo>
                        <a:pt x="980" y="547"/>
                      </a:lnTo>
                      <a:lnTo>
                        <a:pt x="974" y="535"/>
                      </a:lnTo>
                      <a:lnTo>
                        <a:pt x="975" y="523"/>
                      </a:lnTo>
                      <a:lnTo>
                        <a:pt x="986" y="512"/>
                      </a:lnTo>
                      <a:lnTo>
                        <a:pt x="998" y="501"/>
                      </a:lnTo>
                      <a:lnTo>
                        <a:pt x="1006" y="491"/>
                      </a:lnTo>
                      <a:lnTo>
                        <a:pt x="1010" y="482"/>
                      </a:lnTo>
                      <a:lnTo>
                        <a:pt x="1010" y="474"/>
                      </a:lnTo>
                      <a:lnTo>
                        <a:pt x="1006" y="468"/>
                      </a:lnTo>
                      <a:lnTo>
                        <a:pt x="999" y="463"/>
                      </a:lnTo>
                      <a:lnTo>
                        <a:pt x="990" y="460"/>
                      </a:lnTo>
                      <a:lnTo>
                        <a:pt x="979" y="459"/>
                      </a:lnTo>
                      <a:lnTo>
                        <a:pt x="969" y="456"/>
                      </a:lnTo>
                      <a:lnTo>
                        <a:pt x="964" y="452"/>
                      </a:lnTo>
                      <a:lnTo>
                        <a:pt x="960" y="444"/>
                      </a:lnTo>
                      <a:lnTo>
                        <a:pt x="958" y="436"/>
                      </a:lnTo>
                      <a:lnTo>
                        <a:pt x="956" y="428"/>
                      </a:lnTo>
                      <a:lnTo>
                        <a:pt x="952" y="421"/>
                      </a:lnTo>
                      <a:lnTo>
                        <a:pt x="946" y="416"/>
                      </a:lnTo>
                      <a:lnTo>
                        <a:pt x="937" y="416"/>
                      </a:lnTo>
                      <a:lnTo>
                        <a:pt x="920" y="405"/>
                      </a:lnTo>
                      <a:lnTo>
                        <a:pt x="913" y="371"/>
                      </a:lnTo>
                      <a:lnTo>
                        <a:pt x="912" y="328"/>
                      </a:lnTo>
                      <a:lnTo>
                        <a:pt x="912" y="290"/>
                      </a:lnTo>
                      <a:lnTo>
                        <a:pt x="914" y="263"/>
                      </a:lnTo>
                      <a:lnTo>
                        <a:pt x="920" y="240"/>
                      </a:lnTo>
                      <a:lnTo>
                        <a:pt x="922" y="219"/>
                      </a:lnTo>
                      <a:lnTo>
                        <a:pt x="919" y="195"/>
                      </a:lnTo>
                      <a:lnTo>
                        <a:pt x="917" y="173"/>
                      </a:lnTo>
                      <a:lnTo>
                        <a:pt x="924" y="146"/>
                      </a:lnTo>
                      <a:lnTo>
                        <a:pt x="934" y="120"/>
                      </a:lnTo>
                      <a:lnTo>
                        <a:pt x="939" y="95"/>
                      </a:lnTo>
                      <a:lnTo>
                        <a:pt x="939" y="84"/>
                      </a:lnTo>
                      <a:lnTo>
                        <a:pt x="937" y="75"/>
                      </a:lnTo>
                      <a:lnTo>
                        <a:pt x="932" y="68"/>
                      </a:lnTo>
                      <a:lnTo>
                        <a:pt x="924" y="62"/>
                      </a:lnTo>
                      <a:lnTo>
                        <a:pt x="917" y="60"/>
                      </a:lnTo>
                      <a:lnTo>
                        <a:pt x="911" y="59"/>
                      </a:lnTo>
                      <a:lnTo>
                        <a:pt x="904" y="59"/>
                      </a:lnTo>
                      <a:lnTo>
                        <a:pt x="898" y="59"/>
                      </a:lnTo>
                      <a:lnTo>
                        <a:pt x="889" y="62"/>
                      </a:lnTo>
                      <a:lnTo>
                        <a:pt x="879" y="68"/>
                      </a:lnTo>
                      <a:lnTo>
                        <a:pt x="871" y="76"/>
                      </a:lnTo>
                      <a:lnTo>
                        <a:pt x="863" y="84"/>
                      </a:lnTo>
                      <a:lnTo>
                        <a:pt x="856" y="93"/>
                      </a:lnTo>
                      <a:lnTo>
                        <a:pt x="851" y="104"/>
                      </a:lnTo>
                      <a:lnTo>
                        <a:pt x="845" y="113"/>
                      </a:lnTo>
                      <a:lnTo>
                        <a:pt x="839" y="122"/>
                      </a:lnTo>
                      <a:lnTo>
                        <a:pt x="832" y="133"/>
                      </a:lnTo>
                      <a:lnTo>
                        <a:pt x="826" y="140"/>
                      </a:lnTo>
                      <a:lnTo>
                        <a:pt x="821" y="143"/>
                      </a:lnTo>
                      <a:lnTo>
                        <a:pt x="816" y="144"/>
                      </a:lnTo>
                      <a:lnTo>
                        <a:pt x="813" y="143"/>
                      </a:lnTo>
                      <a:lnTo>
                        <a:pt x="809" y="140"/>
                      </a:lnTo>
                      <a:lnTo>
                        <a:pt x="806" y="133"/>
                      </a:lnTo>
                      <a:lnTo>
                        <a:pt x="803" y="122"/>
                      </a:lnTo>
                      <a:lnTo>
                        <a:pt x="800" y="114"/>
                      </a:lnTo>
                      <a:lnTo>
                        <a:pt x="795" y="110"/>
                      </a:lnTo>
                      <a:lnTo>
                        <a:pt x="790" y="111"/>
                      </a:lnTo>
                      <a:lnTo>
                        <a:pt x="783" y="114"/>
                      </a:lnTo>
                      <a:lnTo>
                        <a:pt x="776" y="120"/>
                      </a:lnTo>
                      <a:lnTo>
                        <a:pt x="769" y="128"/>
                      </a:lnTo>
                      <a:lnTo>
                        <a:pt x="761" y="137"/>
                      </a:lnTo>
                      <a:lnTo>
                        <a:pt x="754" y="146"/>
                      </a:lnTo>
                      <a:lnTo>
                        <a:pt x="750" y="151"/>
                      </a:lnTo>
                      <a:lnTo>
                        <a:pt x="750" y="149"/>
                      </a:lnTo>
                      <a:lnTo>
                        <a:pt x="753" y="142"/>
                      </a:lnTo>
                      <a:lnTo>
                        <a:pt x="755" y="133"/>
                      </a:lnTo>
                      <a:lnTo>
                        <a:pt x="754" y="121"/>
                      </a:lnTo>
                      <a:lnTo>
                        <a:pt x="749" y="112"/>
                      </a:lnTo>
                      <a:lnTo>
                        <a:pt x="738" y="106"/>
                      </a:lnTo>
                      <a:lnTo>
                        <a:pt x="718" y="10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3" name="Freeform 426"/>
                <p:cNvSpPr>
                  <a:spLocks/>
                </p:cNvSpPr>
                <p:nvPr/>
              </p:nvSpPr>
              <p:spPr bwMode="auto">
                <a:xfrm>
                  <a:off x="1751013" y="2073275"/>
                  <a:ext cx="41275" cy="36513"/>
                </a:xfrm>
                <a:custGeom>
                  <a:avLst/>
                  <a:gdLst>
                    <a:gd name="T0" fmla="*/ 2147483647 w 40"/>
                    <a:gd name="T1" fmla="*/ 2147483647 h 36"/>
                    <a:gd name="T2" fmla="*/ 2147483647 w 40"/>
                    <a:gd name="T3" fmla="*/ 2147483647 h 36"/>
                    <a:gd name="T4" fmla="*/ 2147483647 w 40"/>
                    <a:gd name="T5" fmla="*/ 2147483647 h 36"/>
                    <a:gd name="T6" fmla="*/ 2147483647 w 40"/>
                    <a:gd name="T7" fmla="*/ 2147483647 h 36"/>
                    <a:gd name="T8" fmla="*/ 2147483647 w 40"/>
                    <a:gd name="T9" fmla="*/ 2147483647 h 36"/>
                    <a:gd name="T10" fmla="*/ 2147483647 w 40"/>
                    <a:gd name="T11" fmla="*/ 2147483647 h 36"/>
                    <a:gd name="T12" fmla="*/ 2147483647 w 40"/>
                    <a:gd name="T13" fmla="*/ 2147483647 h 36"/>
                    <a:gd name="T14" fmla="*/ 2147483647 w 40"/>
                    <a:gd name="T15" fmla="*/ 2147483647 h 36"/>
                    <a:gd name="T16" fmla="*/ 2147483647 w 40"/>
                    <a:gd name="T17" fmla="*/ 2147483647 h 36"/>
                    <a:gd name="T18" fmla="*/ 2147483647 w 40"/>
                    <a:gd name="T19" fmla="*/ 2147483647 h 36"/>
                    <a:gd name="T20" fmla="*/ 2147483647 w 40"/>
                    <a:gd name="T21" fmla="*/ 2147483647 h 36"/>
                    <a:gd name="T22" fmla="*/ 2147483647 w 40"/>
                    <a:gd name="T23" fmla="*/ 2147483647 h 36"/>
                    <a:gd name="T24" fmla="*/ 2147483647 w 40"/>
                    <a:gd name="T25" fmla="*/ 2147483647 h 36"/>
                    <a:gd name="T26" fmla="*/ 2147483647 w 40"/>
                    <a:gd name="T27" fmla="*/ 2147483647 h 36"/>
                    <a:gd name="T28" fmla="*/ 0 w 40"/>
                    <a:gd name="T29" fmla="*/ 2147483647 h 36"/>
                    <a:gd name="T30" fmla="*/ 2147483647 w 40"/>
                    <a:gd name="T31" fmla="*/ 2147483647 h 36"/>
                    <a:gd name="T32" fmla="*/ 2147483647 w 40"/>
                    <a:gd name="T33" fmla="*/ 2147483647 h 36"/>
                    <a:gd name="T34" fmla="*/ 2147483647 w 40"/>
                    <a:gd name="T35" fmla="*/ 2147483647 h 36"/>
                    <a:gd name="T36" fmla="*/ 2147483647 w 40"/>
                    <a:gd name="T37" fmla="*/ 2147483647 h 36"/>
                    <a:gd name="T38" fmla="*/ 2147483647 w 40"/>
                    <a:gd name="T39" fmla="*/ 0 h 36"/>
                    <a:gd name="T40" fmla="*/ 2147483647 w 40"/>
                    <a:gd name="T41" fmla="*/ 2147483647 h 36"/>
                    <a:gd name="T42" fmla="*/ 2147483647 w 40"/>
                    <a:gd name="T43" fmla="*/ 2147483647 h 36"/>
                    <a:gd name="T44" fmla="*/ 2147483647 w 40"/>
                    <a:gd name="T45" fmla="*/ 2147483647 h 36"/>
                    <a:gd name="T46" fmla="*/ 2147483647 w 40"/>
                    <a:gd name="T47" fmla="*/ 2147483647 h 36"/>
                    <a:gd name="T48" fmla="*/ 2147483647 w 40"/>
                    <a:gd name="T49" fmla="*/ 2147483647 h 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6">
                      <a:moveTo>
                        <a:pt x="39" y="19"/>
                      </a:moveTo>
                      <a:lnTo>
                        <a:pt x="38" y="21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7" y="33"/>
                      </a:lnTo>
                      <a:lnTo>
                        <a:pt x="23" y="35"/>
                      </a:lnTo>
                      <a:lnTo>
                        <a:pt x="18" y="36"/>
                      </a:lnTo>
                      <a:lnTo>
                        <a:pt x="13" y="36"/>
                      </a:lnTo>
                      <a:lnTo>
                        <a:pt x="12" y="36"/>
                      </a:lnTo>
                      <a:lnTo>
                        <a:pt x="11" y="35"/>
                      </a:lnTo>
                      <a:lnTo>
                        <a:pt x="10" y="33"/>
                      </a:lnTo>
                      <a:lnTo>
                        <a:pt x="8" y="31"/>
                      </a:lnTo>
                      <a:lnTo>
                        <a:pt x="4" y="27"/>
                      </a:lnTo>
                      <a:lnTo>
                        <a:pt x="1" y="24"/>
                      </a:lnTo>
                      <a:lnTo>
                        <a:pt x="0" y="19"/>
                      </a:lnTo>
                      <a:lnTo>
                        <a:pt x="1" y="16"/>
                      </a:lnTo>
                      <a:lnTo>
                        <a:pt x="7" y="11"/>
                      </a:lnTo>
                      <a:lnTo>
                        <a:pt x="12" y="6"/>
                      </a:lnTo>
                      <a:lnTo>
                        <a:pt x="16" y="2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1" y="3"/>
                      </a:lnTo>
                      <a:lnTo>
                        <a:pt x="37" y="6"/>
                      </a:lnTo>
                      <a:lnTo>
                        <a:pt x="40" y="11"/>
                      </a:lnTo>
                      <a:lnTo>
                        <a:pt x="39" y="1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4" name="Freeform 427"/>
                <p:cNvSpPr>
                  <a:spLocks/>
                </p:cNvSpPr>
                <p:nvPr/>
              </p:nvSpPr>
              <p:spPr bwMode="auto">
                <a:xfrm>
                  <a:off x="2103438" y="2368550"/>
                  <a:ext cx="0" cy="4763"/>
                </a:xfrm>
                <a:custGeom>
                  <a:avLst/>
                  <a:gdLst>
                    <a:gd name="T0" fmla="*/ 1 w 1"/>
                    <a:gd name="T1" fmla="*/ 2147483647 h 4"/>
                    <a:gd name="T2" fmla="*/ 1 w 1"/>
                    <a:gd name="T3" fmla="*/ 2147483647 h 4"/>
                    <a:gd name="T4" fmla="*/ 1 w 1"/>
                    <a:gd name="T5" fmla="*/ 2147483647 h 4"/>
                    <a:gd name="T6" fmla="*/ 0 w 1"/>
                    <a:gd name="T7" fmla="*/ 0 h 4"/>
                    <a:gd name="T8" fmla="*/ 0 w 1"/>
                    <a:gd name="T9" fmla="*/ 0 h 4"/>
                    <a:gd name="T10" fmla="*/ 1 w 1"/>
                    <a:gd name="T11" fmla="*/ 2147483647 h 4"/>
                    <a:gd name="T12" fmla="*/ 1 w 1"/>
                    <a:gd name="T13" fmla="*/ 2147483647 h 4"/>
                    <a:gd name="T14" fmla="*/ 1 w 1"/>
                    <a:gd name="T15" fmla="*/ 2147483647 h 4"/>
                    <a:gd name="T16" fmla="*/ 1 w 1"/>
                    <a:gd name="T17" fmla="*/ 2147483647 h 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" h="4">
                      <a:moveTo>
                        <a:pt x="1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5" name="Freeform 428"/>
                <p:cNvSpPr>
                  <a:spLocks/>
                </p:cNvSpPr>
                <p:nvPr/>
              </p:nvSpPr>
              <p:spPr bwMode="auto">
                <a:xfrm>
                  <a:off x="2460625" y="2401888"/>
                  <a:ext cx="3175" cy="6350"/>
                </a:xfrm>
                <a:custGeom>
                  <a:avLst/>
                  <a:gdLst>
                    <a:gd name="T0" fmla="*/ 2147483647 w 5"/>
                    <a:gd name="T1" fmla="*/ 2147483647 h 8"/>
                    <a:gd name="T2" fmla="*/ 2147483647 w 5"/>
                    <a:gd name="T3" fmla="*/ 2147483647 h 8"/>
                    <a:gd name="T4" fmla="*/ 2147483647 w 5"/>
                    <a:gd name="T5" fmla="*/ 2147483647 h 8"/>
                    <a:gd name="T6" fmla="*/ 2147483647 w 5"/>
                    <a:gd name="T7" fmla="*/ 2147483647 h 8"/>
                    <a:gd name="T8" fmla="*/ 2147483647 w 5"/>
                    <a:gd name="T9" fmla="*/ 0 h 8"/>
                    <a:gd name="T10" fmla="*/ 0 w 5"/>
                    <a:gd name="T11" fmla="*/ 0 h 8"/>
                    <a:gd name="T12" fmla="*/ 0 w 5"/>
                    <a:gd name="T13" fmla="*/ 2147483647 h 8"/>
                    <a:gd name="T14" fmla="*/ 2147483647 w 5"/>
                    <a:gd name="T15" fmla="*/ 2147483647 h 8"/>
                    <a:gd name="T16" fmla="*/ 2147483647 w 5"/>
                    <a:gd name="T17" fmla="*/ 2147483647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" h="8"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5"/>
                      </a:lnTo>
                      <a:lnTo>
                        <a:pt x="5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6" name="Freeform 429"/>
                <p:cNvSpPr>
                  <a:spLocks/>
                </p:cNvSpPr>
                <p:nvPr/>
              </p:nvSpPr>
              <p:spPr bwMode="auto">
                <a:xfrm>
                  <a:off x="2109788" y="1984375"/>
                  <a:ext cx="14287" cy="14288"/>
                </a:xfrm>
                <a:custGeom>
                  <a:avLst/>
                  <a:gdLst>
                    <a:gd name="T0" fmla="*/ 2147483647 w 14"/>
                    <a:gd name="T1" fmla="*/ 2147483647 h 15"/>
                    <a:gd name="T2" fmla="*/ 2147483647 w 14"/>
                    <a:gd name="T3" fmla="*/ 2147483647 h 15"/>
                    <a:gd name="T4" fmla="*/ 2147483647 w 14"/>
                    <a:gd name="T5" fmla="*/ 2147483647 h 15"/>
                    <a:gd name="T6" fmla="*/ 2147483647 w 14"/>
                    <a:gd name="T7" fmla="*/ 2147483647 h 15"/>
                    <a:gd name="T8" fmla="*/ 2147483647 w 14"/>
                    <a:gd name="T9" fmla="*/ 2147483647 h 15"/>
                    <a:gd name="T10" fmla="*/ 2147483647 w 14"/>
                    <a:gd name="T11" fmla="*/ 2147483647 h 15"/>
                    <a:gd name="T12" fmla="*/ 2147483647 w 14"/>
                    <a:gd name="T13" fmla="*/ 2147483647 h 15"/>
                    <a:gd name="T14" fmla="*/ 2147483647 w 14"/>
                    <a:gd name="T15" fmla="*/ 2147483647 h 15"/>
                    <a:gd name="T16" fmla="*/ 2147483647 w 14"/>
                    <a:gd name="T17" fmla="*/ 0 h 15"/>
                    <a:gd name="T18" fmla="*/ 2147483647 w 14"/>
                    <a:gd name="T19" fmla="*/ 2147483647 h 15"/>
                    <a:gd name="T20" fmla="*/ 2147483647 w 14"/>
                    <a:gd name="T21" fmla="*/ 2147483647 h 15"/>
                    <a:gd name="T22" fmla="*/ 2147483647 w 14"/>
                    <a:gd name="T23" fmla="*/ 2147483647 h 15"/>
                    <a:gd name="T24" fmla="*/ 0 w 14"/>
                    <a:gd name="T25" fmla="*/ 2147483647 h 15"/>
                    <a:gd name="T26" fmla="*/ 2147483647 w 14"/>
                    <a:gd name="T27" fmla="*/ 2147483647 h 15"/>
                    <a:gd name="T28" fmla="*/ 2147483647 w 14"/>
                    <a:gd name="T29" fmla="*/ 2147483647 h 15"/>
                    <a:gd name="T30" fmla="*/ 2147483647 w 14"/>
                    <a:gd name="T31" fmla="*/ 2147483647 h 15"/>
                    <a:gd name="T32" fmla="*/ 2147483647 w 14"/>
                    <a:gd name="T33" fmla="*/ 2147483647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4" h="15">
                      <a:moveTo>
                        <a:pt x="2" y="7"/>
                      </a:moveTo>
                      <a:lnTo>
                        <a:pt x="9" y="13"/>
                      </a:lnTo>
                      <a:lnTo>
                        <a:pt x="14" y="15"/>
                      </a:lnTo>
                      <a:lnTo>
                        <a:pt x="14" y="14"/>
                      </a:lnTo>
                      <a:lnTo>
                        <a:pt x="10" y="7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7" name="Freeform 430"/>
                <p:cNvSpPr>
                  <a:spLocks/>
                </p:cNvSpPr>
                <p:nvPr/>
              </p:nvSpPr>
              <p:spPr bwMode="auto">
                <a:xfrm>
                  <a:off x="2297113" y="2452688"/>
                  <a:ext cx="144462" cy="120650"/>
                </a:xfrm>
                <a:custGeom>
                  <a:avLst/>
                  <a:gdLst>
                    <a:gd name="T0" fmla="*/ 2147483647 w 135"/>
                    <a:gd name="T1" fmla="*/ 2147483647 h 119"/>
                    <a:gd name="T2" fmla="*/ 2147483647 w 135"/>
                    <a:gd name="T3" fmla="*/ 2147483647 h 119"/>
                    <a:gd name="T4" fmla="*/ 2147483647 w 135"/>
                    <a:gd name="T5" fmla="*/ 2147483647 h 119"/>
                    <a:gd name="T6" fmla="*/ 2147483647 w 135"/>
                    <a:gd name="T7" fmla="*/ 2147483647 h 119"/>
                    <a:gd name="T8" fmla="*/ 2147483647 w 135"/>
                    <a:gd name="T9" fmla="*/ 2147483647 h 119"/>
                    <a:gd name="T10" fmla="*/ 2147483647 w 135"/>
                    <a:gd name="T11" fmla="*/ 2147483647 h 119"/>
                    <a:gd name="T12" fmla="*/ 2147483647 w 135"/>
                    <a:gd name="T13" fmla="*/ 2147483647 h 119"/>
                    <a:gd name="T14" fmla="*/ 2147483647 w 135"/>
                    <a:gd name="T15" fmla="*/ 2147483647 h 119"/>
                    <a:gd name="T16" fmla="*/ 2147483647 w 135"/>
                    <a:gd name="T17" fmla="*/ 2147483647 h 119"/>
                    <a:gd name="T18" fmla="*/ 2147483647 w 135"/>
                    <a:gd name="T19" fmla="*/ 2147483647 h 119"/>
                    <a:gd name="T20" fmla="*/ 2147483647 w 135"/>
                    <a:gd name="T21" fmla="*/ 2147483647 h 119"/>
                    <a:gd name="T22" fmla="*/ 2147483647 w 135"/>
                    <a:gd name="T23" fmla="*/ 2147483647 h 119"/>
                    <a:gd name="T24" fmla="*/ 2147483647 w 135"/>
                    <a:gd name="T25" fmla="*/ 2147483647 h 119"/>
                    <a:gd name="T26" fmla="*/ 2147483647 w 135"/>
                    <a:gd name="T27" fmla="*/ 2147483647 h 119"/>
                    <a:gd name="T28" fmla="*/ 2147483647 w 135"/>
                    <a:gd name="T29" fmla="*/ 2147483647 h 119"/>
                    <a:gd name="T30" fmla="*/ 2147483647 w 135"/>
                    <a:gd name="T31" fmla="*/ 2147483647 h 119"/>
                    <a:gd name="T32" fmla="*/ 2147483647 w 135"/>
                    <a:gd name="T33" fmla="*/ 2147483647 h 119"/>
                    <a:gd name="T34" fmla="*/ 2147483647 w 135"/>
                    <a:gd name="T35" fmla="*/ 2147483647 h 119"/>
                    <a:gd name="T36" fmla="*/ 2147483647 w 135"/>
                    <a:gd name="T37" fmla="*/ 2147483647 h 119"/>
                    <a:gd name="T38" fmla="*/ 2147483647 w 135"/>
                    <a:gd name="T39" fmla="*/ 2147483647 h 119"/>
                    <a:gd name="T40" fmla="*/ 2147483647 w 135"/>
                    <a:gd name="T41" fmla="*/ 2147483647 h 119"/>
                    <a:gd name="T42" fmla="*/ 2147483647 w 135"/>
                    <a:gd name="T43" fmla="*/ 2147483647 h 119"/>
                    <a:gd name="T44" fmla="*/ 2147483647 w 135"/>
                    <a:gd name="T45" fmla="*/ 2147483647 h 119"/>
                    <a:gd name="T46" fmla="*/ 2147483647 w 135"/>
                    <a:gd name="T47" fmla="*/ 2147483647 h 119"/>
                    <a:gd name="T48" fmla="*/ 2147483647 w 135"/>
                    <a:gd name="T49" fmla="*/ 2147483647 h 119"/>
                    <a:gd name="T50" fmla="*/ 2147483647 w 135"/>
                    <a:gd name="T51" fmla="*/ 2147483647 h 119"/>
                    <a:gd name="T52" fmla="*/ 2147483647 w 135"/>
                    <a:gd name="T53" fmla="*/ 2147483647 h 119"/>
                    <a:gd name="T54" fmla="*/ 2147483647 w 135"/>
                    <a:gd name="T55" fmla="*/ 2147483647 h 119"/>
                    <a:gd name="T56" fmla="*/ 2147483647 w 135"/>
                    <a:gd name="T57" fmla="*/ 2147483647 h 119"/>
                    <a:gd name="T58" fmla="*/ 2147483647 w 135"/>
                    <a:gd name="T59" fmla="*/ 2147483647 h 119"/>
                    <a:gd name="T60" fmla="*/ 2147483647 w 135"/>
                    <a:gd name="T61" fmla="*/ 2147483647 h 119"/>
                    <a:gd name="T62" fmla="*/ 2147483647 w 135"/>
                    <a:gd name="T63" fmla="*/ 2147483647 h 119"/>
                    <a:gd name="T64" fmla="*/ 2147483647 w 135"/>
                    <a:gd name="T65" fmla="*/ 2147483647 h 119"/>
                    <a:gd name="T66" fmla="*/ 2147483647 w 135"/>
                    <a:gd name="T67" fmla="*/ 2147483647 h 119"/>
                    <a:gd name="T68" fmla="*/ 2147483647 w 135"/>
                    <a:gd name="T69" fmla="*/ 2147483647 h 119"/>
                    <a:gd name="T70" fmla="*/ 2147483647 w 135"/>
                    <a:gd name="T71" fmla="*/ 2147483647 h 119"/>
                    <a:gd name="T72" fmla="*/ 2147483647 w 135"/>
                    <a:gd name="T73" fmla="*/ 2147483647 h 119"/>
                    <a:gd name="T74" fmla="*/ 2147483647 w 135"/>
                    <a:gd name="T75" fmla="*/ 2147483647 h 119"/>
                    <a:gd name="T76" fmla="*/ 2147483647 w 135"/>
                    <a:gd name="T77" fmla="*/ 2147483647 h 119"/>
                    <a:gd name="T78" fmla="*/ 2147483647 w 135"/>
                    <a:gd name="T79" fmla="*/ 2147483647 h 119"/>
                    <a:gd name="T80" fmla="*/ 2147483647 w 135"/>
                    <a:gd name="T81" fmla="*/ 2147483647 h 11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35" h="119">
                      <a:moveTo>
                        <a:pt x="122" y="59"/>
                      </a:moveTo>
                      <a:lnTo>
                        <a:pt x="124" y="60"/>
                      </a:lnTo>
                      <a:lnTo>
                        <a:pt x="130" y="62"/>
                      </a:lnTo>
                      <a:lnTo>
                        <a:pt x="135" y="67"/>
                      </a:lnTo>
                      <a:lnTo>
                        <a:pt x="133" y="71"/>
                      </a:lnTo>
                      <a:lnTo>
                        <a:pt x="129" y="76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21" y="83"/>
                      </a:lnTo>
                      <a:lnTo>
                        <a:pt x="118" y="83"/>
                      </a:lnTo>
                      <a:lnTo>
                        <a:pt x="116" y="83"/>
                      </a:lnTo>
                      <a:lnTo>
                        <a:pt x="114" y="82"/>
                      </a:lnTo>
                      <a:lnTo>
                        <a:pt x="108" y="79"/>
                      </a:lnTo>
                      <a:lnTo>
                        <a:pt x="101" y="77"/>
                      </a:lnTo>
                      <a:lnTo>
                        <a:pt x="95" y="75"/>
                      </a:lnTo>
                      <a:lnTo>
                        <a:pt x="91" y="74"/>
                      </a:lnTo>
                      <a:lnTo>
                        <a:pt x="86" y="71"/>
                      </a:lnTo>
                      <a:lnTo>
                        <a:pt x="82" y="68"/>
                      </a:lnTo>
                      <a:lnTo>
                        <a:pt x="77" y="66"/>
                      </a:lnTo>
                      <a:lnTo>
                        <a:pt x="72" y="66"/>
                      </a:lnTo>
                      <a:lnTo>
                        <a:pt x="70" y="70"/>
                      </a:lnTo>
                      <a:lnTo>
                        <a:pt x="71" y="78"/>
                      </a:lnTo>
                      <a:lnTo>
                        <a:pt x="72" y="85"/>
                      </a:lnTo>
                      <a:lnTo>
                        <a:pt x="72" y="92"/>
                      </a:lnTo>
                      <a:lnTo>
                        <a:pt x="68" y="96"/>
                      </a:lnTo>
                      <a:lnTo>
                        <a:pt x="61" y="99"/>
                      </a:lnTo>
                      <a:lnTo>
                        <a:pt x="58" y="102"/>
                      </a:lnTo>
                      <a:lnTo>
                        <a:pt x="57" y="107"/>
                      </a:lnTo>
                      <a:lnTo>
                        <a:pt x="56" y="111"/>
                      </a:lnTo>
                      <a:lnTo>
                        <a:pt x="53" y="114"/>
                      </a:lnTo>
                      <a:lnTo>
                        <a:pt x="48" y="117"/>
                      </a:lnTo>
                      <a:lnTo>
                        <a:pt x="44" y="119"/>
                      </a:lnTo>
                      <a:lnTo>
                        <a:pt x="40" y="116"/>
                      </a:lnTo>
                      <a:lnTo>
                        <a:pt x="39" y="111"/>
                      </a:lnTo>
                      <a:lnTo>
                        <a:pt x="38" y="105"/>
                      </a:lnTo>
                      <a:lnTo>
                        <a:pt x="34" y="100"/>
                      </a:lnTo>
                      <a:lnTo>
                        <a:pt x="29" y="99"/>
                      </a:lnTo>
                      <a:lnTo>
                        <a:pt x="23" y="99"/>
                      </a:lnTo>
                      <a:lnTo>
                        <a:pt x="20" y="100"/>
                      </a:lnTo>
                      <a:lnTo>
                        <a:pt x="17" y="101"/>
                      </a:lnTo>
                      <a:lnTo>
                        <a:pt x="10" y="104"/>
                      </a:lnTo>
                      <a:lnTo>
                        <a:pt x="3" y="105"/>
                      </a:lnTo>
                      <a:lnTo>
                        <a:pt x="0" y="101"/>
                      </a:lnTo>
                      <a:lnTo>
                        <a:pt x="1" y="97"/>
                      </a:lnTo>
                      <a:lnTo>
                        <a:pt x="4" y="90"/>
                      </a:lnTo>
                      <a:lnTo>
                        <a:pt x="9" y="84"/>
                      </a:lnTo>
                      <a:lnTo>
                        <a:pt x="12" y="82"/>
                      </a:lnTo>
                      <a:lnTo>
                        <a:pt x="16" y="79"/>
                      </a:lnTo>
                      <a:lnTo>
                        <a:pt x="16" y="75"/>
                      </a:lnTo>
                      <a:lnTo>
                        <a:pt x="14" y="68"/>
                      </a:lnTo>
                      <a:lnTo>
                        <a:pt x="12" y="61"/>
                      </a:lnTo>
                      <a:lnTo>
                        <a:pt x="11" y="55"/>
                      </a:lnTo>
                      <a:lnTo>
                        <a:pt x="12" y="48"/>
                      </a:lnTo>
                      <a:lnTo>
                        <a:pt x="12" y="44"/>
                      </a:lnTo>
                      <a:lnTo>
                        <a:pt x="10" y="39"/>
                      </a:lnTo>
                      <a:lnTo>
                        <a:pt x="8" y="35"/>
                      </a:lnTo>
                      <a:lnTo>
                        <a:pt x="8" y="2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9" y="2"/>
                      </a:lnTo>
                      <a:lnTo>
                        <a:pt x="12" y="0"/>
                      </a:lnTo>
                      <a:lnTo>
                        <a:pt x="18" y="1"/>
                      </a:lnTo>
                      <a:lnTo>
                        <a:pt x="24" y="3"/>
                      </a:lnTo>
                      <a:lnTo>
                        <a:pt x="27" y="9"/>
                      </a:lnTo>
                      <a:lnTo>
                        <a:pt x="30" y="18"/>
                      </a:lnTo>
                      <a:lnTo>
                        <a:pt x="32" y="26"/>
                      </a:lnTo>
                      <a:lnTo>
                        <a:pt x="33" y="30"/>
                      </a:lnTo>
                      <a:lnTo>
                        <a:pt x="37" y="30"/>
                      </a:lnTo>
                      <a:lnTo>
                        <a:pt x="40" y="28"/>
                      </a:lnTo>
                      <a:lnTo>
                        <a:pt x="44" y="25"/>
                      </a:lnTo>
                      <a:lnTo>
                        <a:pt x="48" y="23"/>
                      </a:lnTo>
                      <a:lnTo>
                        <a:pt x="54" y="23"/>
                      </a:lnTo>
                      <a:lnTo>
                        <a:pt x="61" y="24"/>
                      </a:lnTo>
                      <a:lnTo>
                        <a:pt x="70" y="26"/>
                      </a:lnTo>
                      <a:lnTo>
                        <a:pt x="78" y="30"/>
                      </a:lnTo>
                      <a:lnTo>
                        <a:pt x="85" y="33"/>
                      </a:lnTo>
                      <a:lnTo>
                        <a:pt x="90" y="40"/>
                      </a:lnTo>
                      <a:lnTo>
                        <a:pt x="93" y="48"/>
                      </a:lnTo>
                      <a:lnTo>
                        <a:pt x="98" y="54"/>
                      </a:lnTo>
                      <a:lnTo>
                        <a:pt x="100" y="58"/>
                      </a:lnTo>
                      <a:lnTo>
                        <a:pt x="101" y="59"/>
                      </a:lnTo>
                      <a:lnTo>
                        <a:pt x="122" y="5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8" name="Freeform 431"/>
                <p:cNvSpPr>
                  <a:spLocks/>
                </p:cNvSpPr>
                <p:nvPr/>
              </p:nvSpPr>
              <p:spPr bwMode="auto">
                <a:xfrm>
                  <a:off x="2181225" y="2090738"/>
                  <a:ext cx="598488" cy="400050"/>
                </a:xfrm>
                <a:custGeom>
                  <a:avLst/>
                  <a:gdLst>
                    <a:gd name="T0" fmla="*/ 2147483647 w 556"/>
                    <a:gd name="T1" fmla="*/ 2147483647 h 395"/>
                    <a:gd name="T2" fmla="*/ 2147483647 w 556"/>
                    <a:gd name="T3" fmla="*/ 2147483647 h 395"/>
                    <a:gd name="T4" fmla="*/ 2147483647 w 556"/>
                    <a:gd name="T5" fmla="*/ 2147483647 h 395"/>
                    <a:gd name="T6" fmla="*/ 2147483647 w 556"/>
                    <a:gd name="T7" fmla="*/ 2147483647 h 395"/>
                    <a:gd name="T8" fmla="*/ 2147483647 w 556"/>
                    <a:gd name="T9" fmla="*/ 2147483647 h 395"/>
                    <a:gd name="T10" fmla="*/ 2147483647 w 556"/>
                    <a:gd name="T11" fmla="*/ 2147483647 h 395"/>
                    <a:gd name="T12" fmla="*/ 2147483647 w 556"/>
                    <a:gd name="T13" fmla="*/ 2147483647 h 395"/>
                    <a:gd name="T14" fmla="*/ 2147483647 w 556"/>
                    <a:gd name="T15" fmla="*/ 2147483647 h 395"/>
                    <a:gd name="T16" fmla="*/ 2147483647 w 556"/>
                    <a:gd name="T17" fmla="*/ 2147483647 h 395"/>
                    <a:gd name="T18" fmla="*/ 2147483647 w 556"/>
                    <a:gd name="T19" fmla="*/ 2147483647 h 395"/>
                    <a:gd name="T20" fmla="*/ 2147483647 w 556"/>
                    <a:gd name="T21" fmla="*/ 2147483647 h 395"/>
                    <a:gd name="T22" fmla="*/ 2147483647 w 556"/>
                    <a:gd name="T23" fmla="*/ 2147483647 h 395"/>
                    <a:gd name="T24" fmla="*/ 2147483647 w 556"/>
                    <a:gd name="T25" fmla="*/ 2147483647 h 395"/>
                    <a:gd name="T26" fmla="*/ 2147483647 w 556"/>
                    <a:gd name="T27" fmla="*/ 2147483647 h 395"/>
                    <a:gd name="T28" fmla="*/ 2147483647 w 556"/>
                    <a:gd name="T29" fmla="*/ 2147483647 h 395"/>
                    <a:gd name="T30" fmla="*/ 2147483647 w 556"/>
                    <a:gd name="T31" fmla="*/ 2147483647 h 395"/>
                    <a:gd name="T32" fmla="*/ 2147483647 w 556"/>
                    <a:gd name="T33" fmla="*/ 2147483647 h 395"/>
                    <a:gd name="T34" fmla="*/ 2147483647 w 556"/>
                    <a:gd name="T35" fmla="*/ 2147483647 h 395"/>
                    <a:gd name="T36" fmla="*/ 2147483647 w 556"/>
                    <a:gd name="T37" fmla="*/ 2147483647 h 395"/>
                    <a:gd name="T38" fmla="*/ 2147483647 w 556"/>
                    <a:gd name="T39" fmla="*/ 2147483647 h 395"/>
                    <a:gd name="T40" fmla="*/ 2147483647 w 556"/>
                    <a:gd name="T41" fmla="*/ 2147483647 h 395"/>
                    <a:gd name="T42" fmla="*/ 2147483647 w 556"/>
                    <a:gd name="T43" fmla="*/ 2147483647 h 395"/>
                    <a:gd name="T44" fmla="*/ 2147483647 w 556"/>
                    <a:gd name="T45" fmla="*/ 2147483647 h 395"/>
                    <a:gd name="T46" fmla="*/ 2147483647 w 556"/>
                    <a:gd name="T47" fmla="*/ 2147483647 h 395"/>
                    <a:gd name="T48" fmla="*/ 2147483647 w 556"/>
                    <a:gd name="T49" fmla="*/ 2147483647 h 395"/>
                    <a:gd name="T50" fmla="*/ 0 w 556"/>
                    <a:gd name="T51" fmla="*/ 2147483647 h 395"/>
                    <a:gd name="T52" fmla="*/ 2147483647 w 556"/>
                    <a:gd name="T53" fmla="*/ 2147483647 h 395"/>
                    <a:gd name="T54" fmla="*/ 2147483647 w 556"/>
                    <a:gd name="T55" fmla="*/ 2147483647 h 395"/>
                    <a:gd name="T56" fmla="*/ 2147483647 w 556"/>
                    <a:gd name="T57" fmla="*/ 2147483647 h 395"/>
                    <a:gd name="T58" fmla="*/ 2147483647 w 556"/>
                    <a:gd name="T59" fmla="*/ 2147483647 h 395"/>
                    <a:gd name="T60" fmla="*/ 2147483647 w 556"/>
                    <a:gd name="T61" fmla="*/ 2147483647 h 395"/>
                    <a:gd name="T62" fmla="*/ 2147483647 w 556"/>
                    <a:gd name="T63" fmla="*/ 2147483647 h 395"/>
                    <a:gd name="T64" fmla="*/ 2147483647 w 556"/>
                    <a:gd name="T65" fmla="*/ 2147483647 h 395"/>
                    <a:gd name="T66" fmla="*/ 2147483647 w 556"/>
                    <a:gd name="T67" fmla="*/ 2147483647 h 395"/>
                    <a:gd name="T68" fmla="*/ 2147483647 w 556"/>
                    <a:gd name="T69" fmla="*/ 2147483647 h 395"/>
                    <a:gd name="T70" fmla="*/ 2147483647 w 556"/>
                    <a:gd name="T71" fmla="*/ 2147483647 h 395"/>
                    <a:gd name="T72" fmla="*/ 2147483647 w 556"/>
                    <a:gd name="T73" fmla="*/ 2147483647 h 395"/>
                    <a:gd name="T74" fmla="*/ 2147483647 w 556"/>
                    <a:gd name="T75" fmla="*/ 2147483647 h 395"/>
                    <a:gd name="T76" fmla="*/ 2147483647 w 556"/>
                    <a:gd name="T77" fmla="*/ 2147483647 h 395"/>
                    <a:gd name="T78" fmla="*/ 2147483647 w 556"/>
                    <a:gd name="T79" fmla="*/ 2147483647 h 395"/>
                    <a:gd name="T80" fmla="*/ 2147483647 w 556"/>
                    <a:gd name="T81" fmla="*/ 2147483647 h 395"/>
                    <a:gd name="T82" fmla="*/ 2147483647 w 556"/>
                    <a:gd name="T83" fmla="*/ 2147483647 h 395"/>
                    <a:gd name="T84" fmla="*/ 2147483647 w 556"/>
                    <a:gd name="T85" fmla="*/ 2147483647 h 395"/>
                    <a:gd name="T86" fmla="*/ 2147483647 w 556"/>
                    <a:gd name="T87" fmla="*/ 2147483647 h 395"/>
                    <a:gd name="T88" fmla="*/ 2147483647 w 556"/>
                    <a:gd name="T89" fmla="*/ 2147483647 h 395"/>
                    <a:gd name="T90" fmla="*/ 2147483647 w 556"/>
                    <a:gd name="T91" fmla="*/ 2147483647 h 395"/>
                    <a:gd name="T92" fmla="*/ 2147483647 w 556"/>
                    <a:gd name="T93" fmla="*/ 2147483647 h 395"/>
                    <a:gd name="T94" fmla="*/ 2147483647 w 556"/>
                    <a:gd name="T95" fmla="*/ 2147483647 h 395"/>
                    <a:gd name="T96" fmla="*/ 2147483647 w 556"/>
                    <a:gd name="T97" fmla="*/ 2147483647 h 395"/>
                    <a:gd name="T98" fmla="*/ 2147483647 w 556"/>
                    <a:gd name="T99" fmla="*/ 2147483647 h 395"/>
                    <a:gd name="T100" fmla="*/ 2147483647 w 556"/>
                    <a:gd name="T101" fmla="*/ 2147483647 h 395"/>
                    <a:gd name="T102" fmla="*/ 2147483647 w 556"/>
                    <a:gd name="T103" fmla="*/ 2147483647 h 395"/>
                    <a:gd name="T104" fmla="*/ 2147483647 w 556"/>
                    <a:gd name="T105" fmla="*/ 2147483647 h 395"/>
                    <a:gd name="T106" fmla="*/ 2147483647 w 556"/>
                    <a:gd name="T107" fmla="*/ 2147483647 h 395"/>
                    <a:gd name="T108" fmla="*/ 2147483647 w 556"/>
                    <a:gd name="T109" fmla="*/ 2147483647 h 395"/>
                    <a:gd name="T110" fmla="*/ 2147483647 w 556"/>
                    <a:gd name="T111" fmla="*/ 2147483647 h 395"/>
                    <a:gd name="T112" fmla="*/ 2147483647 w 556"/>
                    <a:gd name="T113" fmla="*/ 2147483647 h 395"/>
                    <a:gd name="T114" fmla="*/ 2147483647 w 556"/>
                    <a:gd name="T115" fmla="*/ 2147483647 h 395"/>
                    <a:gd name="T116" fmla="*/ 2147483647 w 556"/>
                    <a:gd name="T117" fmla="*/ 2147483647 h 395"/>
                    <a:gd name="T118" fmla="*/ 2147483647 w 556"/>
                    <a:gd name="T119" fmla="*/ 2147483647 h 395"/>
                    <a:gd name="T120" fmla="*/ 2147483647 w 556"/>
                    <a:gd name="T121" fmla="*/ 2147483647 h 395"/>
                    <a:gd name="T122" fmla="*/ 2147483647 w 556"/>
                    <a:gd name="T123" fmla="*/ 2147483647 h 395"/>
                    <a:gd name="T124" fmla="*/ 2147483647 w 556"/>
                    <a:gd name="T125" fmla="*/ 2147483647 h 3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556" h="395">
                      <a:moveTo>
                        <a:pt x="539" y="379"/>
                      </a:moveTo>
                      <a:lnTo>
                        <a:pt x="540" y="380"/>
                      </a:lnTo>
                      <a:lnTo>
                        <a:pt x="542" y="383"/>
                      </a:lnTo>
                      <a:lnTo>
                        <a:pt x="541" y="387"/>
                      </a:lnTo>
                      <a:lnTo>
                        <a:pt x="533" y="388"/>
                      </a:lnTo>
                      <a:lnTo>
                        <a:pt x="527" y="388"/>
                      </a:lnTo>
                      <a:lnTo>
                        <a:pt x="523" y="387"/>
                      </a:lnTo>
                      <a:lnTo>
                        <a:pt x="518" y="387"/>
                      </a:lnTo>
                      <a:lnTo>
                        <a:pt x="514" y="388"/>
                      </a:lnTo>
                      <a:lnTo>
                        <a:pt x="510" y="388"/>
                      </a:lnTo>
                      <a:lnTo>
                        <a:pt x="506" y="389"/>
                      </a:lnTo>
                      <a:lnTo>
                        <a:pt x="501" y="390"/>
                      </a:lnTo>
                      <a:lnTo>
                        <a:pt x="495" y="392"/>
                      </a:lnTo>
                      <a:lnTo>
                        <a:pt x="488" y="393"/>
                      </a:lnTo>
                      <a:lnTo>
                        <a:pt x="482" y="394"/>
                      </a:lnTo>
                      <a:lnTo>
                        <a:pt x="478" y="395"/>
                      </a:lnTo>
                      <a:lnTo>
                        <a:pt x="473" y="395"/>
                      </a:lnTo>
                      <a:lnTo>
                        <a:pt x="468" y="395"/>
                      </a:lnTo>
                      <a:lnTo>
                        <a:pt x="464" y="394"/>
                      </a:lnTo>
                      <a:lnTo>
                        <a:pt x="459" y="394"/>
                      </a:lnTo>
                      <a:lnTo>
                        <a:pt x="453" y="393"/>
                      </a:lnTo>
                      <a:lnTo>
                        <a:pt x="449" y="393"/>
                      </a:lnTo>
                      <a:lnTo>
                        <a:pt x="444" y="393"/>
                      </a:lnTo>
                      <a:lnTo>
                        <a:pt x="440" y="394"/>
                      </a:lnTo>
                      <a:lnTo>
                        <a:pt x="435" y="395"/>
                      </a:lnTo>
                      <a:lnTo>
                        <a:pt x="430" y="395"/>
                      </a:lnTo>
                      <a:lnTo>
                        <a:pt x="427" y="395"/>
                      </a:lnTo>
                      <a:lnTo>
                        <a:pt x="422" y="394"/>
                      </a:lnTo>
                      <a:lnTo>
                        <a:pt x="419" y="392"/>
                      </a:lnTo>
                      <a:lnTo>
                        <a:pt x="414" y="386"/>
                      </a:lnTo>
                      <a:lnTo>
                        <a:pt x="413" y="380"/>
                      </a:lnTo>
                      <a:lnTo>
                        <a:pt x="409" y="375"/>
                      </a:lnTo>
                      <a:lnTo>
                        <a:pt x="397" y="372"/>
                      </a:lnTo>
                      <a:lnTo>
                        <a:pt x="389" y="371"/>
                      </a:lnTo>
                      <a:lnTo>
                        <a:pt x="382" y="368"/>
                      </a:lnTo>
                      <a:lnTo>
                        <a:pt x="376" y="366"/>
                      </a:lnTo>
                      <a:lnTo>
                        <a:pt x="372" y="364"/>
                      </a:lnTo>
                      <a:lnTo>
                        <a:pt x="368" y="362"/>
                      </a:lnTo>
                      <a:lnTo>
                        <a:pt x="365" y="359"/>
                      </a:lnTo>
                      <a:lnTo>
                        <a:pt x="362" y="358"/>
                      </a:lnTo>
                      <a:lnTo>
                        <a:pt x="359" y="356"/>
                      </a:lnTo>
                      <a:lnTo>
                        <a:pt x="354" y="352"/>
                      </a:lnTo>
                      <a:lnTo>
                        <a:pt x="350" y="351"/>
                      </a:lnTo>
                      <a:lnTo>
                        <a:pt x="344" y="352"/>
                      </a:lnTo>
                      <a:lnTo>
                        <a:pt x="335" y="357"/>
                      </a:lnTo>
                      <a:lnTo>
                        <a:pt x="324" y="362"/>
                      </a:lnTo>
                      <a:lnTo>
                        <a:pt x="316" y="363"/>
                      </a:lnTo>
                      <a:lnTo>
                        <a:pt x="309" y="365"/>
                      </a:lnTo>
                      <a:lnTo>
                        <a:pt x="304" y="370"/>
                      </a:lnTo>
                      <a:lnTo>
                        <a:pt x="297" y="377"/>
                      </a:lnTo>
                      <a:lnTo>
                        <a:pt x="290" y="381"/>
                      </a:lnTo>
                      <a:lnTo>
                        <a:pt x="283" y="381"/>
                      </a:lnTo>
                      <a:lnTo>
                        <a:pt x="276" y="377"/>
                      </a:lnTo>
                      <a:lnTo>
                        <a:pt x="271" y="373"/>
                      </a:lnTo>
                      <a:lnTo>
                        <a:pt x="267" y="370"/>
                      </a:lnTo>
                      <a:lnTo>
                        <a:pt x="262" y="366"/>
                      </a:lnTo>
                      <a:lnTo>
                        <a:pt x="259" y="363"/>
                      </a:lnTo>
                      <a:lnTo>
                        <a:pt x="256" y="358"/>
                      </a:lnTo>
                      <a:lnTo>
                        <a:pt x="256" y="355"/>
                      </a:lnTo>
                      <a:lnTo>
                        <a:pt x="260" y="350"/>
                      </a:lnTo>
                      <a:lnTo>
                        <a:pt x="268" y="344"/>
                      </a:lnTo>
                      <a:lnTo>
                        <a:pt x="277" y="340"/>
                      </a:lnTo>
                      <a:lnTo>
                        <a:pt x="283" y="337"/>
                      </a:lnTo>
                      <a:lnTo>
                        <a:pt x="288" y="337"/>
                      </a:lnTo>
                      <a:lnTo>
                        <a:pt x="291" y="337"/>
                      </a:lnTo>
                      <a:lnTo>
                        <a:pt x="293" y="337"/>
                      </a:lnTo>
                      <a:lnTo>
                        <a:pt x="296" y="336"/>
                      </a:lnTo>
                      <a:lnTo>
                        <a:pt x="300" y="334"/>
                      </a:lnTo>
                      <a:lnTo>
                        <a:pt x="305" y="329"/>
                      </a:lnTo>
                      <a:lnTo>
                        <a:pt x="316" y="320"/>
                      </a:lnTo>
                      <a:lnTo>
                        <a:pt x="326" y="313"/>
                      </a:lnTo>
                      <a:lnTo>
                        <a:pt x="330" y="307"/>
                      </a:lnTo>
                      <a:lnTo>
                        <a:pt x="327" y="301"/>
                      </a:lnTo>
                      <a:lnTo>
                        <a:pt x="318" y="295"/>
                      </a:lnTo>
                      <a:lnTo>
                        <a:pt x="308" y="292"/>
                      </a:lnTo>
                      <a:lnTo>
                        <a:pt x="305" y="287"/>
                      </a:lnTo>
                      <a:lnTo>
                        <a:pt x="309" y="273"/>
                      </a:lnTo>
                      <a:lnTo>
                        <a:pt x="320" y="258"/>
                      </a:lnTo>
                      <a:lnTo>
                        <a:pt x="328" y="246"/>
                      </a:lnTo>
                      <a:lnTo>
                        <a:pt x="327" y="235"/>
                      </a:lnTo>
                      <a:lnTo>
                        <a:pt x="315" y="218"/>
                      </a:lnTo>
                      <a:lnTo>
                        <a:pt x="306" y="208"/>
                      </a:lnTo>
                      <a:lnTo>
                        <a:pt x="297" y="200"/>
                      </a:lnTo>
                      <a:lnTo>
                        <a:pt x="289" y="193"/>
                      </a:lnTo>
                      <a:lnTo>
                        <a:pt x="282" y="188"/>
                      </a:lnTo>
                      <a:lnTo>
                        <a:pt x="274" y="183"/>
                      </a:lnTo>
                      <a:lnTo>
                        <a:pt x="267" y="180"/>
                      </a:lnTo>
                      <a:lnTo>
                        <a:pt x="260" y="176"/>
                      </a:lnTo>
                      <a:lnTo>
                        <a:pt x="252" y="173"/>
                      </a:lnTo>
                      <a:lnTo>
                        <a:pt x="244" y="169"/>
                      </a:lnTo>
                      <a:lnTo>
                        <a:pt x="236" y="166"/>
                      </a:lnTo>
                      <a:lnTo>
                        <a:pt x="228" y="161"/>
                      </a:lnTo>
                      <a:lnTo>
                        <a:pt x="221" y="156"/>
                      </a:lnTo>
                      <a:lnTo>
                        <a:pt x="214" y="152"/>
                      </a:lnTo>
                      <a:lnTo>
                        <a:pt x="208" y="148"/>
                      </a:lnTo>
                      <a:lnTo>
                        <a:pt x="202" y="145"/>
                      </a:lnTo>
                      <a:lnTo>
                        <a:pt x="199" y="142"/>
                      </a:lnTo>
                      <a:lnTo>
                        <a:pt x="191" y="137"/>
                      </a:lnTo>
                      <a:lnTo>
                        <a:pt x="183" y="132"/>
                      </a:lnTo>
                      <a:lnTo>
                        <a:pt x="178" y="131"/>
                      </a:lnTo>
                      <a:lnTo>
                        <a:pt x="179" y="137"/>
                      </a:lnTo>
                      <a:lnTo>
                        <a:pt x="185" y="146"/>
                      </a:lnTo>
                      <a:lnTo>
                        <a:pt x="186" y="152"/>
                      </a:lnTo>
                      <a:lnTo>
                        <a:pt x="183" y="155"/>
                      </a:lnTo>
                      <a:lnTo>
                        <a:pt x="171" y="155"/>
                      </a:lnTo>
                      <a:lnTo>
                        <a:pt x="163" y="155"/>
                      </a:lnTo>
                      <a:lnTo>
                        <a:pt x="159" y="155"/>
                      </a:lnTo>
                      <a:lnTo>
                        <a:pt x="154" y="156"/>
                      </a:lnTo>
                      <a:lnTo>
                        <a:pt x="151" y="159"/>
                      </a:lnTo>
                      <a:lnTo>
                        <a:pt x="147" y="161"/>
                      </a:lnTo>
                      <a:lnTo>
                        <a:pt x="142" y="162"/>
                      </a:lnTo>
                      <a:lnTo>
                        <a:pt x="138" y="163"/>
                      </a:lnTo>
                      <a:lnTo>
                        <a:pt x="131" y="165"/>
                      </a:lnTo>
                      <a:lnTo>
                        <a:pt x="124" y="166"/>
                      </a:lnTo>
                      <a:lnTo>
                        <a:pt x="118" y="167"/>
                      </a:lnTo>
                      <a:lnTo>
                        <a:pt x="114" y="168"/>
                      </a:lnTo>
                      <a:lnTo>
                        <a:pt x="110" y="169"/>
                      </a:lnTo>
                      <a:lnTo>
                        <a:pt x="106" y="170"/>
                      </a:lnTo>
                      <a:lnTo>
                        <a:pt x="101" y="170"/>
                      </a:lnTo>
                      <a:lnTo>
                        <a:pt x="95" y="170"/>
                      </a:lnTo>
                      <a:lnTo>
                        <a:pt x="87" y="169"/>
                      </a:lnTo>
                      <a:lnTo>
                        <a:pt x="74" y="166"/>
                      </a:lnTo>
                      <a:lnTo>
                        <a:pt x="70" y="162"/>
                      </a:lnTo>
                      <a:lnTo>
                        <a:pt x="66" y="160"/>
                      </a:lnTo>
                      <a:lnTo>
                        <a:pt x="60" y="161"/>
                      </a:lnTo>
                      <a:lnTo>
                        <a:pt x="51" y="166"/>
                      </a:lnTo>
                      <a:lnTo>
                        <a:pt x="47" y="168"/>
                      </a:lnTo>
                      <a:lnTo>
                        <a:pt x="43" y="168"/>
                      </a:lnTo>
                      <a:lnTo>
                        <a:pt x="35" y="163"/>
                      </a:lnTo>
                      <a:lnTo>
                        <a:pt x="30" y="160"/>
                      </a:lnTo>
                      <a:lnTo>
                        <a:pt x="24" y="156"/>
                      </a:lnTo>
                      <a:lnTo>
                        <a:pt x="18" y="153"/>
                      </a:lnTo>
                      <a:lnTo>
                        <a:pt x="13" y="151"/>
                      </a:lnTo>
                      <a:lnTo>
                        <a:pt x="10" y="148"/>
                      </a:lnTo>
                      <a:lnTo>
                        <a:pt x="9" y="145"/>
                      </a:lnTo>
                      <a:lnTo>
                        <a:pt x="11" y="143"/>
                      </a:lnTo>
                      <a:lnTo>
                        <a:pt x="16" y="140"/>
                      </a:lnTo>
                      <a:lnTo>
                        <a:pt x="23" y="138"/>
                      </a:lnTo>
                      <a:lnTo>
                        <a:pt x="30" y="137"/>
                      </a:lnTo>
                      <a:lnTo>
                        <a:pt x="36" y="136"/>
                      </a:lnTo>
                      <a:lnTo>
                        <a:pt x="41" y="135"/>
                      </a:lnTo>
                      <a:lnTo>
                        <a:pt x="45" y="133"/>
                      </a:lnTo>
                      <a:lnTo>
                        <a:pt x="45" y="132"/>
                      </a:lnTo>
                      <a:lnTo>
                        <a:pt x="42" y="130"/>
                      </a:lnTo>
                      <a:lnTo>
                        <a:pt x="35" y="128"/>
                      </a:lnTo>
                      <a:lnTo>
                        <a:pt x="27" y="125"/>
                      </a:lnTo>
                      <a:lnTo>
                        <a:pt x="19" y="123"/>
                      </a:lnTo>
                      <a:lnTo>
                        <a:pt x="13" y="122"/>
                      </a:lnTo>
                      <a:lnTo>
                        <a:pt x="9" y="121"/>
                      </a:lnTo>
                      <a:lnTo>
                        <a:pt x="4" y="118"/>
                      </a:lnTo>
                      <a:lnTo>
                        <a:pt x="2" y="116"/>
                      </a:lnTo>
                      <a:lnTo>
                        <a:pt x="0" y="112"/>
                      </a:lnTo>
                      <a:lnTo>
                        <a:pt x="0" y="105"/>
                      </a:lnTo>
                      <a:lnTo>
                        <a:pt x="0" y="93"/>
                      </a:lnTo>
                      <a:lnTo>
                        <a:pt x="0" y="85"/>
                      </a:lnTo>
                      <a:lnTo>
                        <a:pt x="0" y="76"/>
                      </a:lnTo>
                      <a:lnTo>
                        <a:pt x="1" y="60"/>
                      </a:lnTo>
                      <a:lnTo>
                        <a:pt x="5" y="39"/>
                      </a:lnTo>
                      <a:lnTo>
                        <a:pt x="12" y="21"/>
                      </a:lnTo>
                      <a:lnTo>
                        <a:pt x="22" y="9"/>
                      </a:lnTo>
                      <a:lnTo>
                        <a:pt x="31" y="3"/>
                      </a:lnTo>
                      <a:lnTo>
                        <a:pt x="39" y="3"/>
                      </a:lnTo>
                      <a:lnTo>
                        <a:pt x="46" y="6"/>
                      </a:lnTo>
                      <a:lnTo>
                        <a:pt x="50" y="10"/>
                      </a:lnTo>
                      <a:lnTo>
                        <a:pt x="49" y="19"/>
                      </a:lnTo>
                      <a:lnTo>
                        <a:pt x="43" y="40"/>
                      </a:lnTo>
                      <a:lnTo>
                        <a:pt x="42" y="56"/>
                      </a:lnTo>
                      <a:lnTo>
                        <a:pt x="45" y="70"/>
                      </a:lnTo>
                      <a:lnTo>
                        <a:pt x="50" y="80"/>
                      </a:lnTo>
                      <a:lnTo>
                        <a:pt x="56" y="90"/>
                      </a:lnTo>
                      <a:lnTo>
                        <a:pt x="62" y="97"/>
                      </a:lnTo>
                      <a:lnTo>
                        <a:pt x="68" y="102"/>
                      </a:lnTo>
                      <a:lnTo>
                        <a:pt x="71" y="108"/>
                      </a:lnTo>
                      <a:lnTo>
                        <a:pt x="70" y="107"/>
                      </a:lnTo>
                      <a:lnTo>
                        <a:pt x="63" y="87"/>
                      </a:lnTo>
                      <a:lnTo>
                        <a:pt x="56" y="62"/>
                      </a:lnTo>
                      <a:lnTo>
                        <a:pt x="55" y="41"/>
                      </a:lnTo>
                      <a:lnTo>
                        <a:pt x="58" y="26"/>
                      </a:lnTo>
                      <a:lnTo>
                        <a:pt x="62" y="12"/>
                      </a:lnTo>
                      <a:lnTo>
                        <a:pt x="69" y="3"/>
                      </a:lnTo>
                      <a:lnTo>
                        <a:pt x="79" y="0"/>
                      </a:lnTo>
                      <a:lnTo>
                        <a:pt x="91" y="2"/>
                      </a:lnTo>
                      <a:lnTo>
                        <a:pt x="100" y="7"/>
                      </a:lnTo>
                      <a:lnTo>
                        <a:pt x="106" y="14"/>
                      </a:lnTo>
                      <a:lnTo>
                        <a:pt x="109" y="21"/>
                      </a:lnTo>
                      <a:lnTo>
                        <a:pt x="111" y="26"/>
                      </a:lnTo>
                      <a:lnTo>
                        <a:pt x="114" y="32"/>
                      </a:lnTo>
                      <a:lnTo>
                        <a:pt x="115" y="39"/>
                      </a:lnTo>
                      <a:lnTo>
                        <a:pt x="116" y="47"/>
                      </a:lnTo>
                      <a:lnTo>
                        <a:pt x="118" y="53"/>
                      </a:lnTo>
                      <a:lnTo>
                        <a:pt x="124" y="54"/>
                      </a:lnTo>
                      <a:lnTo>
                        <a:pt x="132" y="52"/>
                      </a:lnTo>
                      <a:lnTo>
                        <a:pt x="140" y="47"/>
                      </a:lnTo>
                      <a:lnTo>
                        <a:pt x="146" y="41"/>
                      </a:lnTo>
                      <a:lnTo>
                        <a:pt x="147" y="36"/>
                      </a:lnTo>
                      <a:lnTo>
                        <a:pt x="149" y="31"/>
                      </a:lnTo>
                      <a:lnTo>
                        <a:pt x="156" y="27"/>
                      </a:lnTo>
                      <a:lnTo>
                        <a:pt x="164" y="23"/>
                      </a:lnTo>
                      <a:lnTo>
                        <a:pt x="169" y="19"/>
                      </a:lnTo>
                      <a:lnTo>
                        <a:pt x="175" y="19"/>
                      </a:lnTo>
                      <a:lnTo>
                        <a:pt x="185" y="24"/>
                      </a:lnTo>
                      <a:lnTo>
                        <a:pt x="197" y="32"/>
                      </a:lnTo>
                      <a:lnTo>
                        <a:pt x="202" y="38"/>
                      </a:lnTo>
                      <a:lnTo>
                        <a:pt x="206" y="44"/>
                      </a:lnTo>
                      <a:lnTo>
                        <a:pt x="209" y="49"/>
                      </a:lnTo>
                      <a:lnTo>
                        <a:pt x="214" y="55"/>
                      </a:lnTo>
                      <a:lnTo>
                        <a:pt x="221" y="60"/>
                      </a:lnTo>
                      <a:lnTo>
                        <a:pt x="227" y="61"/>
                      </a:lnTo>
                      <a:lnTo>
                        <a:pt x="231" y="56"/>
                      </a:lnTo>
                      <a:lnTo>
                        <a:pt x="237" y="49"/>
                      </a:lnTo>
                      <a:lnTo>
                        <a:pt x="246" y="46"/>
                      </a:lnTo>
                      <a:lnTo>
                        <a:pt x="256" y="46"/>
                      </a:lnTo>
                      <a:lnTo>
                        <a:pt x="263" y="49"/>
                      </a:lnTo>
                      <a:lnTo>
                        <a:pt x="266" y="54"/>
                      </a:lnTo>
                      <a:lnTo>
                        <a:pt x="268" y="56"/>
                      </a:lnTo>
                      <a:lnTo>
                        <a:pt x="271" y="59"/>
                      </a:lnTo>
                      <a:lnTo>
                        <a:pt x="281" y="61"/>
                      </a:lnTo>
                      <a:lnTo>
                        <a:pt x="288" y="62"/>
                      </a:lnTo>
                      <a:lnTo>
                        <a:pt x="296" y="62"/>
                      </a:lnTo>
                      <a:lnTo>
                        <a:pt x="304" y="63"/>
                      </a:lnTo>
                      <a:lnTo>
                        <a:pt x="311" y="63"/>
                      </a:lnTo>
                      <a:lnTo>
                        <a:pt x="318" y="63"/>
                      </a:lnTo>
                      <a:lnTo>
                        <a:pt x="321" y="64"/>
                      </a:lnTo>
                      <a:lnTo>
                        <a:pt x="323" y="67"/>
                      </a:lnTo>
                      <a:lnTo>
                        <a:pt x="321" y="69"/>
                      </a:lnTo>
                      <a:lnTo>
                        <a:pt x="319" y="72"/>
                      </a:lnTo>
                      <a:lnTo>
                        <a:pt x="322" y="72"/>
                      </a:lnTo>
                      <a:lnTo>
                        <a:pt x="329" y="72"/>
                      </a:lnTo>
                      <a:lnTo>
                        <a:pt x="335" y="74"/>
                      </a:lnTo>
                      <a:lnTo>
                        <a:pt x="339" y="78"/>
                      </a:lnTo>
                      <a:lnTo>
                        <a:pt x="345" y="83"/>
                      </a:lnTo>
                      <a:lnTo>
                        <a:pt x="349" y="86"/>
                      </a:lnTo>
                      <a:lnTo>
                        <a:pt x="351" y="87"/>
                      </a:lnTo>
                      <a:lnTo>
                        <a:pt x="350" y="87"/>
                      </a:lnTo>
                      <a:lnTo>
                        <a:pt x="345" y="89"/>
                      </a:lnTo>
                      <a:lnTo>
                        <a:pt x="342" y="91"/>
                      </a:lnTo>
                      <a:lnTo>
                        <a:pt x="339" y="93"/>
                      </a:lnTo>
                      <a:lnTo>
                        <a:pt x="343" y="97"/>
                      </a:lnTo>
                      <a:lnTo>
                        <a:pt x="352" y="100"/>
                      </a:lnTo>
                      <a:lnTo>
                        <a:pt x="361" y="102"/>
                      </a:lnTo>
                      <a:lnTo>
                        <a:pt x="361" y="105"/>
                      </a:lnTo>
                      <a:lnTo>
                        <a:pt x="357" y="107"/>
                      </a:lnTo>
                      <a:lnTo>
                        <a:pt x="353" y="108"/>
                      </a:lnTo>
                      <a:lnTo>
                        <a:pt x="351" y="110"/>
                      </a:lnTo>
                      <a:lnTo>
                        <a:pt x="351" y="115"/>
                      </a:lnTo>
                      <a:lnTo>
                        <a:pt x="350" y="118"/>
                      </a:lnTo>
                      <a:lnTo>
                        <a:pt x="349" y="123"/>
                      </a:lnTo>
                      <a:lnTo>
                        <a:pt x="349" y="127"/>
                      </a:lnTo>
                      <a:lnTo>
                        <a:pt x="353" y="132"/>
                      </a:lnTo>
                      <a:lnTo>
                        <a:pt x="361" y="135"/>
                      </a:lnTo>
                      <a:lnTo>
                        <a:pt x="371" y="133"/>
                      </a:lnTo>
                      <a:lnTo>
                        <a:pt x="377" y="133"/>
                      </a:lnTo>
                      <a:lnTo>
                        <a:pt x="384" y="136"/>
                      </a:lnTo>
                      <a:lnTo>
                        <a:pt x="392" y="143"/>
                      </a:lnTo>
                      <a:lnTo>
                        <a:pt x="400" y="150"/>
                      </a:lnTo>
                      <a:lnTo>
                        <a:pt x="407" y="152"/>
                      </a:lnTo>
                      <a:lnTo>
                        <a:pt x="409" y="150"/>
                      </a:lnTo>
                      <a:lnTo>
                        <a:pt x="406" y="144"/>
                      </a:lnTo>
                      <a:lnTo>
                        <a:pt x="403" y="139"/>
                      </a:lnTo>
                      <a:lnTo>
                        <a:pt x="403" y="137"/>
                      </a:lnTo>
                      <a:lnTo>
                        <a:pt x="409" y="139"/>
                      </a:lnTo>
                      <a:lnTo>
                        <a:pt x="414" y="140"/>
                      </a:lnTo>
                      <a:lnTo>
                        <a:pt x="421" y="142"/>
                      </a:lnTo>
                      <a:lnTo>
                        <a:pt x="429" y="143"/>
                      </a:lnTo>
                      <a:lnTo>
                        <a:pt x="436" y="143"/>
                      </a:lnTo>
                      <a:lnTo>
                        <a:pt x="442" y="144"/>
                      </a:lnTo>
                      <a:lnTo>
                        <a:pt x="447" y="145"/>
                      </a:lnTo>
                      <a:lnTo>
                        <a:pt x="450" y="146"/>
                      </a:lnTo>
                      <a:lnTo>
                        <a:pt x="451" y="148"/>
                      </a:lnTo>
                      <a:lnTo>
                        <a:pt x="450" y="152"/>
                      </a:lnTo>
                      <a:lnTo>
                        <a:pt x="451" y="154"/>
                      </a:lnTo>
                      <a:lnTo>
                        <a:pt x="453" y="155"/>
                      </a:lnTo>
                      <a:lnTo>
                        <a:pt x="457" y="155"/>
                      </a:lnTo>
                      <a:lnTo>
                        <a:pt x="461" y="155"/>
                      </a:lnTo>
                      <a:lnTo>
                        <a:pt x="466" y="153"/>
                      </a:lnTo>
                      <a:lnTo>
                        <a:pt x="472" y="152"/>
                      </a:lnTo>
                      <a:lnTo>
                        <a:pt x="480" y="152"/>
                      </a:lnTo>
                      <a:lnTo>
                        <a:pt x="490" y="153"/>
                      </a:lnTo>
                      <a:lnTo>
                        <a:pt x="501" y="154"/>
                      </a:lnTo>
                      <a:lnTo>
                        <a:pt x="509" y="158"/>
                      </a:lnTo>
                      <a:lnTo>
                        <a:pt x="511" y="163"/>
                      </a:lnTo>
                      <a:lnTo>
                        <a:pt x="508" y="169"/>
                      </a:lnTo>
                      <a:lnTo>
                        <a:pt x="501" y="173"/>
                      </a:lnTo>
                      <a:lnTo>
                        <a:pt x="496" y="176"/>
                      </a:lnTo>
                      <a:lnTo>
                        <a:pt x="496" y="180"/>
                      </a:lnTo>
                      <a:lnTo>
                        <a:pt x="501" y="183"/>
                      </a:lnTo>
                      <a:lnTo>
                        <a:pt x="505" y="186"/>
                      </a:lnTo>
                      <a:lnTo>
                        <a:pt x="510" y="191"/>
                      </a:lnTo>
                      <a:lnTo>
                        <a:pt x="511" y="196"/>
                      </a:lnTo>
                      <a:lnTo>
                        <a:pt x="511" y="200"/>
                      </a:lnTo>
                      <a:lnTo>
                        <a:pt x="509" y="204"/>
                      </a:lnTo>
                      <a:lnTo>
                        <a:pt x="505" y="207"/>
                      </a:lnTo>
                      <a:lnTo>
                        <a:pt x="501" y="209"/>
                      </a:lnTo>
                      <a:lnTo>
                        <a:pt x="497" y="212"/>
                      </a:lnTo>
                      <a:lnTo>
                        <a:pt x="497" y="214"/>
                      </a:lnTo>
                      <a:lnTo>
                        <a:pt x="499" y="219"/>
                      </a:lnTo>
                      <a:lnTo>
                        <a:pt x="505" y="223"/>
                      </a:lnTo>
                      <a:lnTo>
                        <a:pt x="511" y="228"/>
                      </a:lnTo>
                      <a:lnTo>
                        <a:pt x="514" y="234"/>
                      </a:lnTo>
                      <a:lnTo>
                        <a:pt x="514" y="239"/>
                      </a:lnTo>
                      <a:lnTo>
                        <a:pt x="511" y="244"/>
                      </a:lnTo>
                      <a:lnTo>
                        <a:pt x="506" y="248"/>
                      </a:lnTo>
                      <a:lnTo>
                        <a:pt x="503" y="249"/>
                      </a:lnTo>
                      <a:lnTo>
                        <a:pt x="501" y="249"/>
                      </a:lnTo>
                      <a:lnTo>
                        <a:pt x="495" y="245"/>
                      </a:lnTo>
                      <a:lnTo>
                        <a:pt x="487" y="242"/>
                      </a:lnTo>
                      <a:lnTo>
                        <a:pt x="480" y="238"/>
                      </a:lnTo>
                      <a:lnTo>
                        <a:pt x="474" y="235"/>
                      </a:lnTo>
                      <a:lnTo>
                        <a:pt x="468" y="231"/>
                      </a:lnTo>
                      <a:lnTo>
                        <a:pt x="465" y="229"/>
                      </a:lnTo>
                      <a:lnTo>
                        <a:pt x="460" y="228"/>
                      </a:lnTo>
                      <a:lnTo>
                        <a:pt x="456" y="226"/>
                      </a:lnTo>
                      <a:lnTo>
                        <a:pt x="449" y="223"/>
                      </a:lnTo>
                      <a:lnTo>
                        <a:pt x="440" y="220"/>
                      </a:lnTo>
                      <a:lnTo>
                        <a:pt x="432" y="219"/>
                      </a:lnTo>
                      <a:lnTo>
                        <a:pt x="425" y="220"/>
                      </a:lnTo>
                      <a:lnTo>
                        <a:pt x="421" y="224"/>
                      </a:lnTo>
                      <a:lnTo>
                        <a:pt x="421" y="230"/>
                      </a:lnTo>
                      <a:lnTo>
                        <a:pt x="423" y="236"/>
                      </a:lnTo>
                      <a:lnTo>
                        <a:pt x="428" y="243"/>
                      </a:lnTo>
                      <a:lnTo>
                        <a:pt x="435" y="251"/>
                      </a:lnTo>
                      <a:lnTo>
                        <a:pt x="440" y="254"/>
                      </a:lnTo>
                      <a:lnTo>
                        <a:pt x="443" y="259"/>
                      </a:lnTo>
                      <a:lnTo>
                        <a:pt x="449" y="262"/>
                      </a:lnTo>
                      <a:lnTo>
                        <a:pt x="453" y="265"/>
                      </a:lnTo>
                      <a:lnTo>
                        <a:pt x="459" y="268"/>
                      </a:lnTo>
                      <a:lnTo>
                        <a:pt x="465" y="271"/>
                      </a:lnTo>
                      <a:lnTo>
                        <a:pt x="471" y="272"/>
                      </a:lnTo>
                      <a:lnTo>
                        <a:pt x="476" y="273"/>
                      </a:lnTo>
                      <a:lnTo>
                        <a:pt x="487" y="275"/>
                      </a:lnTo>
                      <a:lnTo>
                        <a:pt x="495" y="277"/>
                      </a:lnTo>
                      <a:lnTo>
                        <a:pt x="501" y="281"/>
                      </a:lnTo>
                      <a:lnTo>
                        <a:pt x="505" y="286"/>
                      </a:lnTo>
                      <a:lnTo>
                        <a:pt x="512" y="289"/>
                      </a:lnTo>
                      <a:lnTo>
                        <a:pt x="520" y="291"/>
                      </a:lnTo>
                      <a:lnTo>
                        <a:pt x="528" y="294"/>
                      </a:lnTo>
                      <a:lnTo>
                        <a:pt x="533" y="301"/>
                      </a:lnTo>
                      <a:lnTo>
                        <a:pt x="534" y="307"/>
                      </a:lnTo>
                      <a:lnTo>
                        <a:pt x="533" y="311"/>
                      </a:lnTo>
                      <a:lnTo>
                        <a:pt x="533" y="315"/>
                      </a:lnTo>
                      <a:lnTo>
                        <a:pt x="536" y="324"/>
                      </a:lnTo>
                      <a:lnTo>
                        <a:pt x="541" y="332"/>
                      </a:lnTo>
                      <a:lnTo>
                        <a:pt x="543" y="337"/>
                      </a:lnTo>
                      <a:lnTo>
                        <a:pt x="544" y="342"/>
                      </a:lnTo>
                      <a:lnTo>
                        <a:pt x="548" y="345"/>
                      </a:lnTo>
                      <a:lnTo>
                        <a:pt x="552" y="350"/>
                      </a:lnTo>
                      <a:lnTo>
                        <a:pt x="556" y="354"/>
                      </a:lnTo>
                      <a:lnTo>
                        <a:pt x="555" y="357"/>
                      </a:lnTo>
                      <a:lnTo>
                        <a:pt x="549" y="356"/>
                      </a:lnTo>
                      <a:lnTo>
                        <a:pt x="544" y="352"/>
                      </a:lnTo>
                      <a:lnTo>
                        <a:pt x="541" y="349"/>
                      </a:lnTo>
                      <a:lnTo>
                        <a:pt x="535" y="345"/>
                      </a:lnTo>
                      <a:lnTo>
                        <a:pt x="525" y="345"/>
                      </a:lnTo>
                      <a:lnTo>
                        <a:pt x="513" y="348"/>
                      </a:lnTo>
                      <a:lnTo>
                        <a:pt x="505" y="349"/>
                      </a:lnTo>
                      <a:lnTo>
                        <a:pt x="499" y="349"/>
                      </a:lnTo>
                      <a:lnTo>
                        <a:pt x="493" y="345"/>
                      </a:lnTo>
                      <a:lnTo>
                        <a:pt x="488" y="343"/>
                      </a:lnTo>
                      <a:lnTo>
                        <a:pt x="483" y="342"/>
                      </a:lnTo>
                      <a:lnTo>
                        <a:pt x="478" y="340"/>
                      </a:lnTo>
                      <a:lnTo>
                        <a:pt x="472" y="339"/>
                      </a:lnTo>
                      <a:lnTo>
                        <a:pt x="466" y="337"/>
                      </a:lnTo>
                      <a:lnTo>
                        <a:pt x="461" y="337"/>
                      </a:lnTo>
                      <a:lnTo>
                        <a:pt x="457" y="337"/>
                      </a:lnTo>
                      <a:lnTo>
                        <a:pt x="453" y="337"/>
                      </a:lnTo>
                      <a:lnTo>
                        <a:pt x="451" y="340"/>
                      </a:lnTo>
                      <a:lnTo>
                        <a:pt x="455" y="343"/>
                      </a:lnTo>
                      <a:lnTo>
                        <a:pt x="463" y="347"/>
                      </a:lnTo>
                      <a:lnTo>
                        <a:pt x="476" y="352"/>
                      </a:lnTo>
                      <a:lnTo>
                        <a:pt x="485" y="355"/>
                      </a:lnTo>
                      <a:lnTo>
                        <a:pt x="490" y="357"/>
                      </a:lnTo>
                      <a:lnTo>
                        <a:pt x="496" y="358"/>
                      </a:lnTo>
                      <a:lnTo>
                        <a:pt x="499" y="358"/>
                      </a:lnTo>
                      <a:lnTo>
                        <a:pt x="503" y="359"/>
                      </a:lnTo>
                      <a:lnTo>
                        <a:pt x="506" y="360"/>
                      </a:lnTo>
                      <a:lnTo>
                        <a:pt x="509" y="362"/>
                      </a:lnTo>
                      <a:lnTo>
                        <a:pt x="511" y="364"/>
                      </a:lnTo>
                      <a:lnTo>
                        <a:pt x="517" y="367"/>
                      </a:lnTo>
                      <a:lnTo>
                        <a:pt x="525" y="371"/>
                      </a:lnTo>
                      <a:lnTo>
                        <a:pt x="533" y="374"/>
                      </a:lnTo>
                      <a:lnTo>
                        <a:pt x="539" y="3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9" name="Freeform 432"/>
                <p:cNvSpPr>
                  <a:spLocks/>
                </p:cNvSpPr>
                <p:nvPr/>
              </p:nvSpPr>
              <p:spPr bwMode="auto">
                <a:xfrm>
                  <a:off x="1663700" y="2024063"/>
                  <a:ext cx="158750" cy="146050"/>
                </a:xfrm>
                <a:custGeom>
                  <a:avLst/>
                  <a:gdLst>
                    <a:gd name="T0" fmla="*/ 2147483647 w 148"/>
                    <a:gd name="T1" fmla="*/ 2147483647 h 146"/>
                    <a:gd name="T2" fmla="*/ 2147483647 w 148"/>
                    <a:gd name="T3" fmla="*/ 2147483647 h 146"/>
                    <a:gd name="T4" fmla="*/ 2147483647 w 148"/>
                    <a:gd name="T5" fmla="*/ 2147483647 h 146"/>
                    <a:gd name="T6" fmla="*/ 2147483647 w 148"/>
                    <a:gd name="T7" fmla="*/ 2147483647 h 146"/>
                    <a:gd name="T8" fmla="*/ 2147483647 w 148"/>
                    <a:gd name="T9" fmla="*/ 2147483647 h 146"/>
                    <a:gd name="T10" fmla="*/ 2147483647 w 148"/>
                    <a:gd name="T11" fmla="*/ 2147483647 h 146"/>
                    <a:gd name="T12" fmla="*/ 2147483647 w 148"/>
                    <a:gd name="T13" fmla="*/ 2147483647 h 146"/>
                    <a:gd name="T14" fmla="*/ 2147483647 w 148"/>
                    <a:gd name="T15" fmla="*/ 2147483647 h 146"/>
                    <a:gd name="T16" fmla="*/ 2147483647 w 148"/>
                    <a:gd name="T17" fmla="*/ 2147483647 h 146"/>
                    <a:gd name="T18" fmla="*/ 2147483647 w 148"/>
                    <a:gd name="T19" fmla="*/ 0 h 146"/>
                    <a:gd name="T20" fmla="*/ 2147483647 w 148"/>
                    <a:gd name="T21" fmla="*/ 2147483647 h 146"/>
                    <a:gd name="T22" fmla="*/ 2147483647 w 148"/>
                    <a:gd name="T23" fmla="*/ 2147483647 h 146"/>
                    <a:gd name="T24" fmla="*/ 2147483647 w 148"/>
                    <a:gd name="T25" fmla="*/ 2147483647 h 146"/>
                    <a:gd name="T26" fmla="*/ 2147483647 w 148"/>
                    <a:gd name="T27" fmla="*/ 2147483647 h 146"/>
                    <a:gd name="T28" fmla="*/ 2147483647 w 148"/>
                    <a:gd name="T29" fmla="*/ 2147483647 h 146"/>
                    <a:gd name="T30" fmla="*/ 2147483647 w 148"/>
                    <a:gd name="T31" fmla="*/ 2147483647 h 146"/>
                    <a:gd name="T32" fmla="*/ 2147483647 w 148"/>
                    <a:gd name="T33" fmla="*/ 2147483647 h 146"/>
                    <a:gd name="T34" fmla="*/ 2147483647 w 148"/>
                    <a:gd name="T35" fmla="*/ 2147483647 h 146"/>
                    <a:gd name="T36" fmla="*/ 2147483647 w 148"/>
                    <a:gd name="T37" fmla="*/ 2147483647 h 146"/>
                    <a:gd name="T38" fmla="*/ 2147483647 w 148"/>
                    <a:gd name="T39" fmla="*/ 2147483647 h 146"/>
                    <a:gd name="T40" fmla="*/ 2147483647 w 148"/>
                    <a:gd name="T41" fmla="*/ 2147483647 h 146"/>
                    <a:gd name="T42" fmla="*/ 2147483647 w 148"/>
                    <a:gd name="T43" fmla="*/ 2147483647 h 146"/>
                    <a:gd name="T44" fmla="*/ 2147483647 w 148"/>
                    <a:gd name="T45" fmla="*/ 2147483647 h 146"/>
                    <a:gd name="T46" fmla="*/ 2147483647 w 148"/>
                    <a:gd name="T47" fmla="*/ 2147483647 h 146"/>
                    <a:gd name="T48" fmla="*/ 2147483647 w 148"/>
                    <a:gd name="T49" fmla="*/ 2147483647 h 146"/>
                    <a:gd name="T50" fmla="*/ 2147483647 w 148"/>
                    <a:gd name="T51" fmla="*/ 2147483647 h 146"/>
                    <a:gd name="T52" fmla="*/ 2147483647 w 148"/>
                    <a:gd name="T53" fmla="*/ 2147483647 h 146"/>
                    <a:gd name="T54" fmla="*/ 2147483647 w 148"/>
                    <a:gd name="T55" fmla="*/ 2147483647 h 146"/>
                    <a:gd name="T56" fmla="*/ 2147483647 w 148"/>
                    <a:gd name="T57" fmla="*/ 2147483647 h 146"/>
                    <a:gd name="T58" fmla="*/ 2147483647 w 148"/>
                    <a:gd name="T59" fmla="*/ 2147483647 h 146"/>
                    <a:gd name="T60" fmla="*/ 2147483647 w 148"/>
                    <a:gd name="T61" fmla="*/ 2147483647 h 146"/>
                    <a:gd name="T62" fmla="*/ 2147483647 w 148"/>
                    <a:gd name="T63" fmla="*/ 2147483647 h 14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48" h="146">
                      <a:moveTo>
                        <a:pt x="148" y="71"/>
                      </a:moveTo>
                      <a:lnTo>
                        <a:pt x="146" y="67"/>
                      </a:lnTo>
                      <a:lnTo>
                        <a:pt x="145" y="56"/>
                      </a:lnTo>
                      <a:lnTo>
                        <a:pt x="141" y="44"/>
                      </a:lnTo>
                      <a:lnTo>
                        <a:pt x="135" y="36"/>
                      </a:lnTo>
                      <a:lnTo>
                        <a:pt x="129" y="33"/>
                      </a:lnTo>
                      <a:lnTo>
                        <a:pt x="125" y="33"/>
                      </a:lnTo>
                      <a:lnTo>
                        <a:pt x="120" y="35"/>
                      </a:lnTo>
                      <a:lnTo>
                        <a:pt x="115" y="32"/>
                      </a:lnTo>
                      <a:lnTo>
                        <a:pt x="111" y="26"/>
                      </a:lnTo>
                      <a:lnTo>
                        <a:pt x="108" y="20"/>
                      </a:lnTo>
                      <a:lnTo>
                        <a:pt x="104" y="14"/>
                      </a:lnTo>
                      <a:lnTo>
                        <a:pt x="95" y="12"/>
                      </a:lnTo>
                      <a:lnTo>
                        <a:pt x="88" y="10"/>
                      </a:lnTo>
                      <a:lnTo>
                        <a:pt x="82" y="9"/>
                      </a:lnTo>
                      <a:lnTo>
                        <a:pt x="77" y="7"/>
                      </a:lnTo>
                      <a:lnTo>
                        <a:pt x="73" y="3"/>
                      </a:lnTo>
                      <a:lnTo>
                        <a:pt x="68" y="1"/>
                      </a:lnTo>
                      <a:lnTo>
                        <a:pt x="65" y="0"/>
                      </a:lnTo>
                      <a:lnTo>
                        <a:pt x="62" y="0"/>
                      </a:lnTo>
                      <a:lnTo>
                        <a:pt x="60" y="2"/>
                      </a:lnTo>
                      <a:lnTo>
                        <a:pt x="58" y="8"/>
                      </a:lnTo>
                      <a:lnTo>
                        <a:pt x="58" y="15"/>
                      </a:lnTo>
                      <a:lnTo>
                        <a:pt x="57" y="20"/>
                      </a:lnTo>
                      <a:lnTo>
                        <a:pt x="55" y="24"/>
                      </a:lnTo>
                      <a:lnTo>
                        <a:pt x="50" y="31"/>
                      </a:lnTo>
                      <a:lnTo>
                        <a:pt x="42" y="40"/>
                      </a:lnTo>
                      <a:lnTo>
                        <a:pt x="32" y="50"/>
                      </a:lnTo>
                      <a:lnTo>
                        <a:pt x="27" y="55"/>
                      </a:lnTo>
                      <a:lnTo>
                        <a:pt x="20" y="62"/>
                      </a:lnTo>
                      <a:lnTo>
                        <a:pt x="11" y="71"/>
                      </a:lnTo>
                      <a:lnTo>
                        <a:pt x="3" y="82"/>
                      </a:lnTo>
                      <a:lnTo>
                        <a:pt x="0" y="90"/>
                      </a:lnTo>
                      <a:lnTo>
                        <a:pt x="3" y="91"/>
                      </a:lnTo>
                      <a:lnTo>
                        <a:pt x="4" y="91"/>
                      </a:lnTo>
                      <a:lnTo>
                        <a:pt x="6" y="94"/>
                      </a:lnTo>
                      <a:lnTo>
                        <a:pt x="11" y="107"/>
                      </a:lnTo>
                      <a:lnTo>
                        <a:pt x="14" y="123"/>
                      </a:lnTo>
                      <a:lnTo>
                        <a:pt x="14" y="136"/>
                      </a:lnTo>
                      <a:lnTo>
                        <a:pt x="15" y="144"/>
                      </a:lnTo>
                      <a:lnTo>
                        <a:pt x="20" y="146"/>
                      </a:lnTo>
                      <a:lnTo>
                        <a:pt x="27" y="143"/>
                      </a:lnTo>
                      <a:lnTo>
                        <a:pt x="32" y="139"/>
                      </a:lnTo>
                      <a:lnTo>
                        <a:pt x="36" y="137"/>
                      </a:lnTo>
                      <a:lnTo>
                        <a:pt x="39" y="138"/>
                      </a:lnTo>
                      <a:lnTo>
                        <a:pt x="44" y="143"/>
                      </a:lnTo>
                      <a:lnTo>
                        <a:pt x="50" y="146"/>
                      </a:lnTo>
                      <a:lnTo>
                        <a:pt x="55" y="145"/>
                      </a:lnTo>
                      <a:lnTo>
                        <a:pt x="60" y="135"/>
                      </a:lnTo>
                      <a:lnTo>
                        <a:pt x="66" y="124"/>
                      </a:lnTo>
                      <a:lnTo>
                        <a:pt x="75" y="119"/>
                      </a:lnTo>
                      <a:lnTo>
                        <a:pt x="83" y="116"/>
                      </a:lnTo>
                      <a:lnTo>
                        <a:pt x="87" y="111"/>
                      </a:lnTo>
                      <a:lnTo>
                        <a:pt x="87" y="104"/>
                      </a:lnTo>
                      <a:lnTo>
                        <a:pt x="87" y="99"/>
                      </a:lnTo>
                      <a:lnTo>
                        <a:pt x="91" y="96"/>
                      </a:lnTo>
                      <a:lnTo>
                        <a:pt x="104" y="92"/>
                      </a:lnTo>
                      <a:lnTo>
                        <a:pt x="112" y="90"/>
                      </a:lnTo>
                      <a:lnTo>
                        <a:pt x="120" y="89"/>
                      </a:lnTo>
                      <a:lnTo>
                        <a:pt x="128" y="86"/>
                      </a:lnTo>
                      <a:lnTo>
                        <a:pt x="135" y="84"/>
                      </a:lnTo>
                      <a:lnTo>
                        <a:pt x="140" y="82"/>
                      </a:lnTo>
                      <a:lnTo>
                        <a:pt x="144" y="78"/>
                      </a:lnTo>
                      <a:lnTo>
                        <a:pt x="146" y="75"/>
                      </a:lnTo>
                      <a:lnTo>
                        <a:pt x="148" y="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0" name="Freeform 433"/>
                <p:cNvSpPr>
                  <a:spLocks/>
                </p:cNvSpPr>
                <p:nvPr/>
              </p:nvSpPr>
              <p:spPr bwMode="auto">
                <a:xfrm>
                  <a:off x="1831975" y="1970088"/>
                  <a:ext cx="144463" cy="93662"/>
                </a:xfrm>
                <a:custGeom>
                  <a:avLst/>
                  <a:gdLst>
                    <a:gd name="T0" fmla="*/ 2147483647 w 133"/>
                    <a:gd name="T1" fmla="*/ 2147483647 h 91"/>
                    <a:gd name="T2" fmla="*/ 2147483647 w 133"/>
                    <a:gd name="T3" fmla="*/ 2147483647 h 91"/>
                    <a:gd name="T4" fmla="*/ 2147483647 w 133"/>
                    <a:gd name="T5" fmla="*/ 2147483647 h 91"/>
                    <a:gd name="T6" fmla="*/ 2147483647 w 133"/>
                    <a:gd name="T7" fmla="*/ 2147483647 h 91"/>
                    <a:gd name="T8" fmla="*/ 2147483647 w 133"/>
                    <a:gd name="T9" fmla="*/ 2147483647 h 91"/>
                    <a:gd name="T10" fmla="*/ 2147483647 w 133"/>
                    <a:gd name="T11" fmla="*/ 2147483647 h 91"/>
                    <a:gd name="T12" fmla="*/ 2147483647 w 133"/>
                    <a:gd name="T13" fmla="*/ 2147483647 h 91"/>
                    <a:gd name="T14" fmla="*/ 2147483647 w 133"/>
                    <a:gd name="T15" fmla="*/ 2147483647 h 91"/>
                    <a:gd name="T16" fmla="*/ 2147483647 w 133"/>
                    <a:gd name="T17" fmla="*/ 2147483647 h 91"/>
                    <a:gd name="T18" fmla="*/ 2147483647 w 133"/>
                    <a:gd name="T19" fmla="*/ 2147483647 h 91"/>
                    <a:gd name="T20" fmla="*/ 2147483647 w 133"/>
                    <a:gd name="T21" fmla="*/ 2147483647 h 91"/>
                    <a:gd name="T22" fmla="*/ 2147483647 w 133"/>
                    <a:gd name="T23" fmla="*/ 2147483647 h 91"/>
                    <a:gd name="T24" fmla="*/ 2147483647 w 133"/>
                    <a:gd name="T25" fmla="*/ 2147483647 h 91"/>
                    <a:gd name="T26" fmla="*/ 2147483647 w 133"/>
                    <a:gd name="T27" fmla="*/ 2147483647 h 91"/>
                    <a:gd name="T28" fmla="*/ 2147483647 w 133"/>
                    <a:gd name="T29" fmla="*/ 2147483647 h 91"/>
                    <a:gd name="T30" fmla="*/ 2147483647 w 133"/>
                    <a:gd name="T31" fmla="*/ 2147483647 h 91"/>
                    <a:gd name="T32" fmla="*/ 2147483647 w 133"/>
                    <a:gd name="T33" fmla="*/ 2147483647 h 91"/>
                    <a:gd name="T34" fmla="*/ 2147483647 w 133"/>
                    <a:gd name="T35" fmla="*/ 2147483647 h 91"/>
                    <a:gd name="T36" fmla="*/ 2147483647 w 133"/>
                    <a:gd name="T37" fmla="*/ 2147483647 h 91"/>
                    <a:gd name="T38" fmla="*/ 2147483647 w 133"/>
                    <a:gd name="T39" fmla="*/ 2147483647 h 91"/>
                    <a:gd name="T40" fmla="*/ 2147483647 w 133"/>
                    <a:gd name="T41" fmla="*/ 2147483647 h 91"/>
                    <a:gd name="T42" fmla="*/ 2147483647 w 133"/>
                    <a:gd name="T43" fmla="*/ 2147483647 h 91"/>
                    <a:gd name="T44" fmla="*/ 2147483647 w 133"/>
                    <a:gd name="T45" fmla="*/ 2147483647 h 91"/>
                    <a:gd name="T46" fmla="*/ 2147483647 w 133"/>
                    <a:gd name="T47" fmla="*/ 2147483647 h 91"/>
                    <a:gd name="T48" fmla="*/ 2147483647 w 133"/>
                    <a:gd name="T49" fmla="*/ 2147483647 h 91"/>
                    <a:gd name="T50" fmla="*/ 2147483647 w 133"/>
                    <a:gd name="T51" fmla="*/ 2147483647 h 91"/>
                    <a:gd name="T52" fmla="*/ 2147483647 w 133"/>
                    <a:gd name="T53" fmla="*/ 2147483647 h 91"/>
                    <a:gd name="T54" fmla="*/ 2147483647 w 133"/>
                    <a:gd name="T55" fmla="*/ 2147483647 h 91"/>
                    <a:gd name="T56" fmla="*/ 0 w 133"/>
                    <a:gd name="T57" fmla="*/ 2147483647 h 91"/>
                    <a:gd name="T58" fmla="*/ 2147483647 w 133"/>
                    <a:gd name="T59" fmla="*/ 2147483647 h 91"/>
                    <a:gd name="T60" fmla="*/ 2147483647 w 133"/>
                    <a:gd name="T61" fmla="*/ 2147483647 h 91"/>
                    <a:gd name="T62" fmla="*/ 2147483647 w 133"/>
                    <a:gd name="T63" fmla="*/ 2147483647 h 91"/>
                    <a:gd name="T64" fmla="*/ 2147483647 w 133"/>
                    <a:gd name="T65" fmla="*/ 2147483647 h 91"/>
                    <a:gd name="T66" fmla="*/ 2147483647 w 133"/>
                    <a:gd name="T67" fmla="*/ 2147483647 h 91"/>
                    <a:gd name="T68" fmla="*/ 2147483647 w 133"/>
                    <a:gd name="T69" fmla="*/ 0 h 91"/>
                    <a:gd name="T70" fmla="*/ 2147483647 w 133"/>
                    <a:gd name="T71" fmla="*/ 2147483647 h 91"/>
                    <a:gd name="T72" fmla="*/ 2147483647 w 133"/>
                    <a:gd name="T73" fmla="*/ 2147483647 h 91"/>
                    <a:gd name="T74" fmla="*/ 2147483647 w 133"/>
                    <a:gd name="T75" fmla="*/ 2147483647 h 91"/>
                    <a:gd name="T76" fmla="*/ 2147483647 w 133"/>
                    <a:gd name="T77" fmla="*/ 2147483647 h 91"/>
                    <a:gd name="T78" fmla="*/ 2147483647 w 133"/>
                    <a:gd name="T79" fmla="*/ 2147483647 h 91"/>
                    <a:gd name="T80" fmla="*/ 2147483647 w 133"/>
                    <a:gd name="T81" fmla="*/ 2147483647 h 91"/>
                    <a:gd name="T82" fmla="*/ 2147483647 w 133"/>
                    <a:gd name="T83" fmla="*/ 2147483647 h 91"/>
                    <a:gd name="T84" fmla="*/ 2147483647 w 133"/>
                    <a:gd name="T85" fmla="*/ 2147483647 h 91"/>
                    <a:gd name="T86" fmla="*/ 2147483647 w 133"/>
                    <a:gd name="T87" fmla="*/ 2147483647 h 91"/>
                    <a:gd name="T88" fmla="*/ 2147483647 w 133"/>
                    <a:gd name="T89" fmla="*/ 2147483647 h 91"/>
                    <a:gd name="T90" fmla="*/ 2147483647 w 133"/>
                    <a:gd name="T91" fmla="*/ 2147483647 h 91"/>
                    <a:gd name="T92" fmla="*/ 2147483647 w 133"/>
                    <a:gd name="T93" fmla="*/ 2147483647 h 91"/>
                    <a:gd name="T94" fmla="*/ 2147483647 w 133"/>
                    <a:gd name="T95" fmla="*/ 2147483647 h 91"/>
                    <a:gd name="T96" fmla="*/ 2147483647 w 133"/>
                    <a:gd name="T97" fmla="*/ 2147483647 h 91"/>
                    <a:gd name="T98" fmla="*/ 2147483647 w 133"/>
                    <a:gd name="T99" fmla="*/ 2147483647 h 91"/>
                    <a:gd name="T100" fmla="*/ 2147483647 w 133"/>
                    <a:gd name="T101" fmla="*/ 2147483647 h 91"/>
                    <a:gd name="T102" fmla="*/ 2147483647 w 133"/>
                    <a:gd name="T103" fmla="*/ 2147483647 h 9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33" h="91">
                      <a:moveTo>
                        <a:pt x="104" y="0"/>
                      </a:moveTo>
                      <a:lnTo>
                        <a:pt x="104" y="4"/>
                      </a:lnTo>
                      <a:lnTo>
                        <a:pt x="103" y="13"/>
                      </a:lnTo>
                      <a:lnTo>
                        <a:pt x="103" y="23"/>
                      </a:lnTo>
                      <a:lnTo>
                        <a:pt x="102" y="30"/>
                      </a:lnTo>
                      <a:lnTo>
                        <a:pt x="101" y="35"/>
                      </a:lnTo>
                      <a:lnTo>
                        <a:pt x="101" y="39"/>
                      </a:lnTo>
                      <a:lnTo>
                        <a:pt x="102" y="44"/>
                      </a:lnTo>
                      <a:lnTo>
                        <a:pt x="107" y="46"/>
                      </a:lnTo>
                      <a:lnTo>
                        <a:pt x="111" y="43"/>
                      </a:lnTo>
                      <a:lnTo>
                        <a:pt x="113" y="37"/>
                      </a:lnTo>
                      <a:lnTo>
                        <a:pt x="115" y="34"/>
                      </a:lnTo>
                      <a:lnTo>
                        <a:pt x="121" y="36"/>
                      </a:lnTo>
                      <a:lnTo>
                        <a:pt x="128" y="42"/>
                      </a:lnTo>
                      <a:lnTo>
                        <a:pt x="132" y="45"/>
                      </a:lnTo>
                      <a:lnTo>
                        <a:pt x="133" y="49"/>
                      </a:lnTo>
                      <a:lnTo>
                        <a:pt x="132" y="54"/>
                      </a:lnTo>
                      <a:lnTo>
                        <a:pt x="132" y="60"/>
                      </a:lnTo>
                      <a:lnTo>
                        <a:pt x="132" y="62"/>
                      </a:lnTo>
                      <a:lnTo>
                        <a:pt x="131" y="66"/>
                      </a:lnTo>
                      <a:lnTo>
                        <a:pt x="128" y="72"/>
                      </a:lnTo>
                      <a:lnTo>
                        <a:pt x="123" y="78"/>
                      </a:lnTo>
                      <a:lnTo>
                        <a:pt x="121" y="82"/>
                      </a:lnTo>
                      <a:lnTo>
                        <a:pt x="116" y="84"/>
                      </a:lnTo>
                      <a:lnTo>
                        <a:pt x="107" y="83"/>
                      </a:lnTo>
                      <a:lnTo>
                        <a:pt x="96" y="81"/>
                      </a:lnTo>
                      <a:lnTo>
                        <a:pt x="88" y="78"/>
                      </a:lnTo>
                      <a:lnTo>
                        <a:pt x="83" y="77"/>
                      </a:lnTo>
                      <a:lnTo>
                        <a:pt x="79" y="80"/>
                      </a:lnTo>
                      <a:lnTo>
                        <a:pt x="76" y="83"/>
                      </a:lnTo>
                      <a:lnTo>
                        <a:pt x="72" y="85"/>
                      </a:lnTo>
                      <a:lnTo>
                        <a:pt x="68" y="88"/>
                      </a:lnTo>
                      <a:lnTo>
                        <a:pt x="61" y="90"/>
                      </a:lnTo>
                      <a:lnTo>
                        <a:pt x="54" y="91"/>
                      </a:lnTo>
                      <a:lnTo>
                        <a:pt x="49" y="91"/>
                      </a:lnTo>
                      <a:lnTo>
                        <a:pt x="45" y="91"/>
                      </a:lnTo>
                      <a:lnTo>
                        <a:pt x="39" y="91"/>
                      </a:lnTo>
                      <a:lnTo>
                        <a:pt x="32" y="89"/>
                      </a:lnTo>
                      <a:lnTo>
                        <a:pt x="24" y="85"/>
                      </a:lnTo>
                      <a:lnTo>
                        <a:pt x="18" y="82"/>
                      </a:lnTo>
                      <a:lnTo>
                        <a:pt x="19" y="78"/>
                      </a:lnTo>
                      <a:lnTo>
                        <a:pt x="25" y="77"/>
                      </a:lnTo>
                      <a:lnTo>
                        <a:pt x="32" y="77"/>
                      </a:lnTo>
                      <a:lnTo>
                        <a:pt x="38" y="77"/>
                      </a:lnTo>
                      <a:lnTo>
                        <a:pt x="43" y="75"/>
                      </a:lnTo>
                      <a:lnTo>
                        <a:pt x="48" y="70"/>
                      </a:lnTo>
                      <a:lnTo>
                        <a:pt x="49" y="64"/>
                      </a:lnTo>
                      <a:lnTo>
                        <a:pt x="48" y="60"/>
                      </a:lnTo>
                      <a:lnTo>
                        <a:pt x="42" y="60"/>
                      </a:lnTo>
                      <a:lnTo>
                        <a:pt x="35" y="65"/>
                      </a:lnTo>
                      <a:lnTo>
                        <a:pt x="32" y="67"/>
                      </a:lnTo>
                      <a:lnTo>
                        <a:pt x="27" y="67"/>
                      </a:lnTo>
                      <a:lnTo>
                        <a:pt x="20" y="62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51"/>
                      </a:lnTo>
                      <a:lnTo>
                        <a:pt x="2" y="46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2" y="35"/>
                      </a:lnTo>
                      <a:lnTo>
                        <a:pt x="8" y="30"/>
                      </a:lnTo>
                      <a:lnTo>
                        <a:pt x="12" y="25"/>
                      </a:lnTo>
                      <a:lnTo>
                        <a:pt x="14" y="22"/>
                      </a:lnTo>
                      <a:lnTo>
                        <a:pt x="15" y="20"/>
                      </a:lnTo>
                      <a:lnTo>
                        <a:pt x="18" y="14"/>
                      </a:lnTo>
                      <a:lnTo>
                        <a:pt x="23" y="7"/>
                      </a:lnTo>
                      <a:lnTo>
                        <a:pt x="25" y="4"/>
                      </a:lnTo>
                      <a:lnTo>
                        <a:pt x="28" y="1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45" y="2"/>
                      </a:lnTo>
                      <a:lnTo>
                        <a:pt x="46" y="5"/>
                      </a:lnTo>
                      <a:lnTo>
                        <a:pt x="45" y="8"/>
                      </a:lnTo>
                      <a:lnTo>
                        <a:pt x="46" y="13"/>
                      </a:lnTo>
                      <a:lnTo>
                        <a:pt x="50" y="15"/>
                      </a:lnTo>
                      <a:lnTo>
                        <a:pt x="55" y="19"/>
                      </a:lnTo>
                      <a:lnTo>
                        <a:pt x="56" y="23"/>
                      </a:lnTo>
                      <a:lnTo>
                        <a:pt x="56" y="28"/>
                      </a:lnTo>
                      <a:lnTo>
                        <a:pt x="61" y="31"/>
                      </a:lnTo>
                      <a:lnTo>
                        <a:pt x="65" y="35"/>
                      </a:lnTo>
                      <a:lnTo>
                        <a:pt x="68" y="39"/>
                      </a:lnTo>
                      <a:lnTo>
                        <a:pt x="68" y="44"/>
                      </a:lnTo>
                      <a:lnTo>
                        <a:pt x="68" y="47"/>
                      </a:lnTo>
                      <a:lnTo>
                        <a:pt x="70" y="50"/>
                      </a:lnTo>
                      <a:lnTo>
                        <a:pt x="75" y="52"/>
                      </a:lnTo>
                      <a:lnTo>
                        <a:pt x="80" y="55"/>
                      </a:lnTo>
                      <a:lnTo>
                        <a:pt x="86" y="59"/>
                      </a:lnTo>
                      <a:lnTo>
                        <a:pt x="90" y="59"/>
                      </a:lnTo>
                      <a:lnTo>
                        <a:pt x="91" y="54"/>
                      </a:lnTo>
                      <a:lnTo>
                        <a:pt x="91" y="47"/>
                      </a:lnTo>
                      <a:lnTo>
                        <a:pt x="91" y="42"/>
                      </a:lnTo>
                      <a:lnTo>
                        <a:pt x="91" y="37"/>
                      </a:lnTo>
                      <a:lnTo>
                        <a:pt x="91" y="32"/>
                      </a:lnTo>
                      <a:lnTo>
                        <a:pt x="88" y="30"/>
                      </a:lnTo>
                      <a:lnTo>
                        <a:pt x="86" y="30"/>
                      </a:lnTo>
                      <a:lnTo>
                        <a:pt x="85" y="29"/>
                      </a:lnTo>
                      <a:lnTo>
                        <a:pt x="84" y="24"/>
                      </a:lnTo>
                      <a:lnTo>
                        <a:pt x="84" y="19"/>
                      </a:lnTo>
                      <a:lnTo>
                        <a:pt x="84" y="14"/>
                      </a:lnTo>
                      <a:lnTo>
                        <a:pt x="85" y="11"/>
                      </a:lnTo>
                      <a:lnTo>
                        <a:pt x="88" y="8"/>
                      </a:lnTo>
                      <a:lnTo>
                        <a:pt x="94" y="6"/>
                      </a:lnTo>
                      <a:lnTo>
                        <a:pt x="99" y="4"/>
                      </a:lnTo>
                      <a:lnTo>
                        <a:pt x="103" y="1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1" name="Freeform 434"/>
                <p:cNvSpPr>
                  <a:spLocks/>
                </p:cNvSpPr>
                <p:nvPr/>
              </p:nvSpPr>
              <p:spPr bwMode="auto">
                <a:xfrm>
                  <a:off x="1771650" y="1920875"/>
                  <a:ext cx="109538" cy="61913"/>
                </a:xfrm>
                <a:custGeom>
                  <a:avLst/>
                  <a:gdLst>
                    <a:gd name="T0" fmla="*/ 2147483647 w 102"/>
                    <a:gd name="T1" fmla="*/ 2147483647 h 60"/>
                    <a:gd name="T2" fmla="*/ 2147483647 w 102"/>
                    <a:gd name="T3" fmla="*/ 2147483647 h 60"/>
                    <a:gd name="T4" fmla="*/ 2147483647 w 102"/>
                    <a:gd name="T5" fmla="*/ 2147483647 h 60"/>
                    <a:gd name="T6" fmla="*/ 2147483647 w 102"/>
                    <a:gd name="T7" fmla="*/ 2147483647 h 60"/>
                    <a:gd name="T8" fmla="*/ 2147483647 w 102"/>
                    <a:gd name="T9" fmla="*/ 2147483647 h 60"/>
                    <a:gd name="T10" fmla="*/ 2147483647 w 102"/>
                    <a:gd name="T11" fmla="*/ 2147483647 h 60"/>
                    <a:gd name="T12" fmla="*/ 2147483647 w 102"/>
                    <a:gd name="T13" fmla="*/ 2147483647 h 60"/>
                    <a:gd name="T14" fmla="*/ 2147483647 w 102"/>
                    <a:gd name="T15" fmla="*/ 2147483647 h 60"/>
                    <a:gd name="T16" fmla="*/ 2147483647 w 102"/>
                    <a:gd name="T17" fmla="*/ 2147483647 h 60"/>
                    <a:gd name="T18" fmla="*/ 2147483647 w 102"/>
                    <a:gd name="T19" fmla="*/ 2147483647 h 60"/>
                    <a:gd name="T20" fmla="*/ 2147483647 w 102"/>
                    <a:gd name="T21" fmla="*/ 2147483647 h 60"/>
                    <a:gd name="T22" fmla="*/ 2147483647 w 102"/>
                    <a:gd name="T23" fmla="*/ 2147483647 h 60"/>
                    <a:gd name="T24" fmla="*/ 2147483647 w 102"/>
                    <a:gd name="T25" fmla="*/ 2147483647 h 60"/>
                    <a:gd name="T26" fmla="*/ 2147483647 w 102"/>
                    <a:gd name="T27" fmla="*/ 2147483647 h 60"/>
                    <a:gd name="T28" fmla="*/ 2147483647 w 102"/>
                    <a:gd name="T29" fmla="*/ 2147483647 h 60"/>
                    <a:gd name="T30" fmla="*/ 2147483647 w 102"/>
                    <a:gd name="T31" fmla="*/ 2147483647 h 60"/>
                    <a:gd name="T32" fmla="*/ 2147483647 w 102"/>
                    <a:gd name="T33" fmla="*/ 2147483647 h 60"/>
                    <a:gd name="T34" fmla="*/ 2147483647 w 102"/>
                    <a:gd name="T35" fmla="*/ 2147483647 h 60"/>
                    <a:gd name="T36" fmla="*/ 2147483647 w 102"/>
                    <a:gd name="T37" fmla="*/ 2147483647 h 60"/>
                    <a:gd name="T38" fmla="*/ 2147483647 w 102"/>
                    <a:gd name="T39" fmla="*/ 2147483647 h 60"/>
                    <a:gd name="T40" fmla="*/ 2147483647 w 102"/>
                    <a:gd name="T41" fmla="*/ 2147483647 h 60"/>
                    <a:gd name="T42" fmla="*/ 2147483647 w 102"/>
                    <a:gd name="T43" fmla="*/ 2147483647 h 60"/>
                    <a:gd name="T44" fmla="*/ 2147483647 w 102"/>
                    <a:gd name="T45" fmla="*/ 2147483647 h 60"/>
                    <a:gd name="T46" fmla="*/ 0 w 102"/>
                    <a:gd name="T47" fmla="*/ 2147483647 h 60"/>
                    <a:gd name="T48" fmla="*/ 2147483647 w 102"/>
                    <a:gd name="T49" fmla="*/ 2147483647 h 60"/>
                    <a:gd name="T50" fmla="*/ 2147483647 w 102"/>
                    <a:gd name="T51" fmla="*/ 2147483647 h 60"/>
                    <a:gd name="T52" fmla="*/ 2147483647 w 102"/>
                    <a:gd name="T53" fmla="*/ 2147483647 h 60"/>
                    <a:gd name="T54" fmla="*/ 2147483647 w 102"/>
                    <a:gd name="T55" fmla="*/ 2147483647 h 60"/>
                    <a:gd name="T56" fmla="*/ 2147483647 w 102"/>
                    <a:gd name="T57" fmla="*/ 2147483647 h 60"/>
                    <a:gd name="T58" fmla="*/ 2147483647 w 102"/>
                    <a:gd name="T59" fmla="*/ 2147483647 h 60"/>
                    <a:gd name="T60" fmla="*/ 2147483647 w 102"/>
                    <a:gd name="T61" fmla="*/ 2147483647 h 60"/>
                    <a:gd name="T62" fmla="*/ 2147483647 w 102"/>
                    <a:gd name="T63" fmla="*/ 2147483647 h 60"/>
                    <a:gd name="T64" fmla="*/ 2147483647 w 102"/>
                    <a:gd name="T65" fmla="*/ 0 h 60"/>
                    <a:gd name="T66" fmla="*/ 2147483647 w 102"/>
                    <a:gd name="T67" fmla="*/ 0 h 60"/>
                    <a:gd name="T68" fmla="*/ 2147483647 w 102"/>
                    <a:gd name="T69" fmla="*/ 0 h 60"/>
                    <a:gd name="T70" fmla="*/ 2147483647 w 102"/>
                    <a:gd name="T71" fmla="*/ 0 h 60"/>
                    <a:gd name="T72" fmla="*/ 2147483647 w 102"/>
                    <a:gd name="T73" fmla="*/ 0 h 60"/>
                    <a:gd name="T74" fmla="*/ 2147483647 w 102"/>
                    <a:gd name="T75" fmla="*/ 0 h 60"/>
                    <a:gd name="T76" fmla="*/ 2147483647 w 102"/>
                    <a:gd name="T77" fmla="*/ 2147483647 h 60"/>
                    <a:gd name="T78" fmla="*/ 2147483647 w 102"/>
                    <a:gd name="T79" fmla="*/ 2147483647 h 60"/>
                    <a:gd name="T80" fmla="*/ 2147483647 w 102"/>
                    <a:gd name="T81" fmla="*/ 2147483647 h 60"/>
                    <a:gd name="T82" fmla="*/ 2147483647 w 102"/>
                    <a:gd name="T83" fmla="*/ 2147483647 h 60"/>
                    <a:gd name="T84" fmla="*/ 2147483647 w 102"/>
                    <a:gd name="T85" fmla="*/ 2147483647 h 60"/>
                    <a:gd name="T86" fmla="*/ 2147483647 w 102"/>
                    <a:gd name="T87" fmla="*/ 2147483647 h 60"/>
                    <a:gd name="T88" fmla="*/ 2147483647 w 102"/>
                    <a:gd name="T89" fmla="*/ 2147483647 h 60"/>
                    <a:gd name="T90" fmla="*/ 2147483647 w 102"/>
                    <a:gd name="T91" fmla="*/ 2147483647 h 60"/>
                    <a:gd name="T92" fmla="*/ 2147483647 w 102"/>
                    <a:gd name="T93" fmla="*/ 2147483647 h 60"/>
                    <a:gd name="T94" fmla="*/ 2147483647 w 102"/>
                    <a:gd name="T95" fmla="*/ 2147483647 h 60"/>
                    <a:gd name="T96" fmla="*/ 2147483647 w 102"/>
                    <a:gd name="T97" fmla="*/ 2147483647 h 6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02" h="60">
                      <a:moveTo>
                        <a:pt x="76" y="40"/>
                      </a:moveTo>
                      <a:lnTo>
                        <a:pt x="75" y="41"/>
                      </a:lnTo>
                      <a:lnTo>
                        <a:pt x="72" y="45"/>
                      </a:lnTo>
                      <a:lnTo>
                        <a:pt x="68" y="46"/>
                      </a:lnTo>
                      <a:lnTo>
                        <a:pt x="66" y="42"/>
                      </a:lnTo>
                      <a:lnTo>
                        <a:pt x="64" y="35"/>
                      </a:lnTo>
                      <a:lnTo>
                        <a:pt x="61" y="30"/>
                      </a:lnTo>
                      <a:lnTo>
                        <a:pt x="58" y="27"/>
                      </a:lnTo>
                      <a:lnTo>
                        <a:pt x="56" y="31"/>
                      </a:lnTo>
                      <a:lnTo>
                        <a:pt x="55" y="38"/>
                      </a:lnTo>
                      <a:lnTo>
                        <a:pt x="55" y="44"/>
                      </a:lnTo>
                      <a:lnTo>
                        <a:pt x="53" y="47"/>
                      </a:lnTo>
                      <a:lnTo>
                        <a:pt x="48" y="47"/>
                      </a:lnTo>
                      <a:lnTo>
                        <a:pt x="42" y="47"/>
                      </a:lnTo>
                      <a:lnTo>
                        <a:pt x="38" y="52"/>
                      </a:lnTo>
                      <a:lnTo>
                        <a:pt x="38" y="57"/>
                      </a:lnTo>
                      <a:lnTo>
                        <a:pt x="38" y="60"/>
                      </a:lnTo>
                      <a:lnTo>
                        <a:pt x="37" y="57"/>
                      </a:lnTo>
                      <a:lnTo>
                        <a:pt x="33" y="54"/>
                      </a:lnTo>
                      <a:lnTo>
                        <a:pt x="27" y="50"/>
                      </a:lnTo>
                      <a:lnTo>
                        <a:pt x="22" y="48"/>
                      </a:lnTo>
                      <a:lnTo>
                        <a:pt x="15" y="48"/>
                      </a:lnTo>
                      <a:lnTo>
                        <a:pt x="6" y="48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4"/>
                      </a:lnTo>
                      <a:lnTo>
                        <a:pt x="17" y="30"/>
                      </a:lnTo>
                      <a:lnTo>
                        <a:pt x="23" y="25"/>
                      </a:lnTo>
                      <a:lnTo>
                        <a:pt x="35" y="19"/>
                      </a:lnTo>
                      <a:lnTo>
                        <a:pt x="46" y="12"/>
                      </a:lnTo>
                      <a:lnTo>
                        <a:pt x="55" y="7"/>
                      </a:lnTo>
                      <a:lnTo>
                        <a:pt x="60" y="2"/>
                      </a:lnTo>
                      <a:lnTo>
                        <a:pt x="68" y="0"/>
                      </a:lnTo>
                      <a:lnTo>
                        <a:pt x="76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3" y="0"/>
                      </a:lnTo>
                      <a:lnTo>
                        <a:pt x="98" y="2"/>
                      </a:lnTo>
                      <a:lnTo>
                        <a:pt x="102" y="6"/>
                      </a:lnTo>
                      <a:lnTo>
                        <a:pt x="99" y="10"/>
                      </a:lnTo>
                      <a:lnTo>
                        <a:pt x="95" y="15"/>
                      </a:lnTo>
                      <a:lnTo>
                        <a:pt x="93" y="17"/>
                      </a:lnTo>
                      <a:lnTo>
                        <a:pt x="93" y="19"/>
                      </a:lnTo>
                      <a:lnTo>
                        <a:pt x="91" y="24"/>
                      </a:lnTo>
                      <a:lnTo>
                        <a:pt x="89" y="31"/>
                      </a:lnTo>
                      <a:lnTo>
                        <a:pt x="86" y="35"/>
                      </a:lnTo>
                      <a:lnTo>
                        <a:pt x="81" y="39"/>
                      </a:lnTo>
                      <a:lnTo>
                        <a:pt x="76" y="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2" name="Freeform 435"/>
                <p:cNvSpPr>
                  <a:spLocks/>
                </p:cNvSpPr>
                <p:nvPr/>
              </p:nvSpPr>
              <p:spPr bwMode="auto">
                <a:xfrm>
                  <a:off x="1987550" y="1982788"/>
                  <a:ext cx="92075" cy="80962"/>
                </a:xfrm>
                <a:custGeom>
                  <a:avLst/>
                  <a:gdLst>
                    <a:gd name="T0" fmla="*/ 2147483647 w 86"/>
                    <a:gd name="T1" fmla="*/ 2147483647 h 80"/>
                    <a:gd name="T2" fmla="*/ 2147483647 w 86"/>
                    <a:gd name="T3" fmla="*/ 0 h 80"/>
                    <a:gd name="T4" fmla="*/ 2147483647 w 86"/>
                    <a:gd name="T5" fmla="*/ 2147483647 h 80"/>
                    <a:gd name="T6" fmla="*/ 2147483647 w 86"/>
                    <a:gd name="T7" fmla="*/ 2147483647 h 80"/>
                    <a:gd name="T8" fmla="*/ 2147483647 w 86"/>
                    <a:gd name="T9" fmla="*/ 2147483647 h 80"/>
                    <a:gd name="T10" fmla="*/ 2147483647 w 86"/>
                    <a:gd name="T11" fmla="*/ 2147483647 h 80"/>
                    <a:gd name="T12" fmla="*/ 2147483647 w 86"/>
                    <a:gd name="T13" fmla="*/ 2147483647 h 80"/>
                    <a:gd name="T14" fmla="*/ 2147483647 w 86"/>
                    <a:gd name="T15" fmla="*/ 2147483647 h 80"/>
                    <a:gd name="T16" fmla="*/ 2147483647 w 86"/>
                    <a:gd name="T17" fmla="*/ 2147483647 h 80"/>
                    <a:gd name="T18" fmla="*/ 2147483647 w 86"/>
                    <a:gd name="T19" fmla="*/ 2147483647 h 80"/>
                    <a:gd name="T20" fmla="*/ 2147483647 w 86"/>
                    <a:gd name="T21" fmla="*/ 2147483647 h 80"/>
                    <a:gd name="T22" fmla="*/ 2147483647 w 86"/>
                    <a:gd name="T23" fmla="*/ 2147483647 h 80"/>
                    <a:gd name="T24" fmla="*/ 2147483647 w 86"/>
                    <a:gd name="T25" fmla="*/ 2147483647 h 80"/>
                    <a:gd name="T26" fmla="*/ 2147483647 w 86"/>
                    <a:gd name="T27" fmla="*/ 2147483647 h 80"/>
                    <a:gd name="T28" fmla="*/ 2147483647 w 86"/>
                    <a:gd name="T29" fmla="*/ 2147483647 h 80"/>
                    <a:gd name="T30" fmla="*/ 2147483647 w 86"/>
                    <a:gd name="T31" fmla="*/ 2147483647 h 80"/>
                    <a:gd name="T32" fmla="*/ 2147483647 w 86"/>
                    <a:gd name="T33" fmla="*/ 2147483647 h 80"/>
                    <a:gd name="T34" fmla="*/ 2147483647 w 86"/>
                    <a:gd name="T35" fmla="*/ 2147483647 h 80"/>
                    <a:gd name="T36" fmla="*/ 2147483647 w 86"/>
                    <a:gd name="T37" fmla="*/ 2147483647 h 80"/>
                    <a:gd name="T38" fmla="*/ 2147483647 w 86"/>
                    <a:gd name="T39" fmla="*/ 2147483647 h 80"/>
                    <a:gd name="T40" fmla="*/ 2147483647 w 86"/>
                    <a:gd name="T41" fmla="*/ 2147483647 h 80"/>
                    <a:gd name="T42" fmla="*/ 2147483647 w 86"/>
                    <a:gd name="T43" fmla="*/ 2147483647 h 80"/>
                    <a:gd name="T44" fmla="*/ 2147483647 w 86"/>
                    <a:gd name="T45" fmla="*/ 2147483647 h 80"/>
                    <a:gd name="T46" fmla="*/ 2147483647 w 86"/>
                    <a:gd name="T47" fmla="*/ 2147483647 h 80"/>
                    <a:gd name="T48" fmla="*/ 2147483647 w 86"/>
                    <a:gd name="T49" fmla="*/ 2147483647 h 80"/>
                    <a:gd name="T50" fmla="*/ 2147483647 w 86"/>
                    <a:gd name="T51" fmla="*/ 2147483647 h 80"/>
                    <a:gd name="T52" fmla="*/ 2147483647 w 86"/>
                    <a:gd name="T53" fmla="*/ 2147483647 h 80"/>
                    <a:gd name="T54" fmla="*/ 2147483647 w 86"/>
                    <a:gd name="T55" fmla="*/ 2147483647 h 80"/>
                    <a:gd name="T56" fmla="*/ 2147483647 w 86"/>
                    <a:gd name="T57" fmla="*/ 2147483647 h 80"/>
                    <a:gd name="T58" fmla="*/ 2147483647 w 86"/>
                    <a:gd name="T59" fmla="*/ 2147483647 h 80"/>
                    <a:gd name="T60" fmla="*/ 2147483647 w 86"/>
                    <a:gd name="T61" fmla="*/ 2147483647 h 80"/>
                    <a:gd name="T62" fmla="*/ 2147483647 w 86"/>
                    <a:gd name="T63" fmla="*/ 2147483647 h 80"/>
                    <a:gd name="T64" fmla="*/ 2147483647 w 86"/>
                    <a:gd name="T65" fmla="*/ 2147483647 h 80"/>
                    <a:gd name="T66" fmla="*/ 2147483647 w 86"/>
                    <a:gd name="T67" fmla="*/ 2147483647 h 8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6" h="80">
                      <a:moveTo>
                        <a:pt x="20" y="16"/>
                      </a:moveTo>
                      <a:lnTo>
                        <a:pt x="17" y="12"/>
                      </a:lnTo>
                      <a:lnTo>
                        <a:pt x="10" y="5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1" y="9"/>
                      </a:lnTo>
                      <a:lnTo>
                        <a:pt x="2" y="15"/>
                      </a:lnTo>
                      <a:lnTo>
                        <a:pt x="3" y="22"/>
                      </a:lnTo>
                      <a:lnTo>
                        <a:pt x="4" y="27"/>
                      </a:lnTo>
                      <a:lnTo>
                        <a:pt x="5" y="33"/>
                      </a:lnTo>
                      <a:lnTo>
                        <a:pt x="8" y="38"/>
                      </a:lnTo>
                      <a:lnTo>
                        <a:pt x="11" y="41"/>
                      </a:lnTo>
                      <a:lnTo>
                        <a:pt x="15" y="42"/>
                      </a:lnTo>
                      <a:lnTo>
                        <a:pt x="18" y="42"/>
                      </a:lnTo>
                      <a:lnTo>
                        <a:pt x="22" y="42"/>
                      </a:lnTo>
                      <a:lnTo>
                        <a:pt x="24" y="43"/>
                      </a:lnTo>
                      <a:lnTo>
                        <a:pt x="23" y="47"/>
                      </a:lnTo>
                      <a:lnTo>
                        <a:pt x="20" y="52"/>
                      </a:lnTo>
                      <a:lnTo>
                        <a:pt x="22" y="54"/>
                      </a:lnTo>
                      <a:lnTo>
                        <a:pt x="24" y="54"/>
                      </a:lnTo>
                      <a:lnTo>
                        <a:pt x="31" y="54"/>
                      </a:lnTo>
                      <a:lnTo>
                        <a:pt x="38" y="53"/>
                      </a:lnTo>
                      <a:lnTo>
                        <a:pt x="41" y="53"/>
                      </a:lnTo>
                      <a:lnTo>
                        <a:pt x="42" y="54"/>
                      </a:lnTo>
                      <a:lnTo>
                        <a:pt x="42" y="58"/>
                      </a:lnTo>
                      <a:lnTo>
                        <a:pt x="40" y="65"/>
                      </a:lnTo>
                      <a:lnTo>
                        <a:pt x="38" y="73"/>
                      </a:lnTo>
                      <a:lnTo>
                        <a:pt x="38" y="79"/>
                      </a:lnTo>
                      <a:lnTo>
                        <a:pt x="43" y="80"/>
                      </a:lnTo>
                      <a:lnTo>
                        <a:pt x="54" y="77"/>
                      </a:lnTo>
                      <a:lnTo>
                        <a:pt x="64" y="72"/>
                      </a:lnTo>
                      <a:lnTo>
                        <a:pt x="72" y="66"/>
                      </a:lnTo>
                      <a:lnTo>
                        <a:pt x="76" y="64"/>
                      </a:lnTo>
                      <a:lnTo>
                        <a:pt x="75" y="62"/>
                      </a:lnTo>
                      <a:lnTo>
                        <a:pt x="72" y="57"/>
                      </a:lnTo>
                      <a:lnTo>
                        <a:pt x="72" y="54"/>
                      </a:lnTo>
                      <a:lnTo>
                        <a:pt x="75" y="54"/>
                      </a:lnTo>
                      <a:lnTo>
                        <a:pt x="79" y="56"/>
                      </a:lnTo>
                      <a:lnTo>
                        <a:pt x="84" y="58"/>
                      </a:lnTo>
                      <a:lnTo>
                        <a:pt x="86" y="57"/>
                      </a:lnTo>
                      <a:lnTo>
                        <a:pt x="83" y="50"/>
                      </a:lnTo>
                      <a:lnTo>
                        <a:pt x="77" y="42"/>
                      </a:lnTo>
                      <a:lnTo>
                        <a:pt x="72" y="39"/>
                      </a:lnTo>
                      <a:lnTo>
                        <a:pt x="71" y="37"/>
                      </a:lnTo>
                      <a:lnTo>
                        <a:pt x="72" y="31"/>
                      </a:lnTo>
                      <a:lnTo>
                        <a:pt x="76" y="22"/>
                      </a:lnTo>
                      <a:lnTo>
                        <a:pt x="77" y="15"/>
                      </a:lnTo>
                      <a:lnTo>
                        <a:pt x="76" y="9"/>
                      </a:lnTo>
                      <a:lnTo>
                        <a:pt x="71" y="7"/>
                      </a:lnTo>
                      <a:lnTo>
                        <a:pt x="65" y="8"/>
                      </a:lnTo>
                      <a:lnTo>
                        <a:pt x="64" y="10"/>
                      </a:lnTo>
                      <a:lnTo>
                        <a:pt x="63" y="12"/>
                      </a:lnTo>
                      <a:lnTo>
                        <a:pt x="60" y="11"/>
                      </a:lnTo>
                      <a:lnTo>
                        <a:pt x="55" y="8"/>
                      </a:lnTo>
                      <a:lnTo>
                        <a:pt x="50" y="3"/>
                      </a:lnTo>
                      <a:lnTo>
                        <a:pt x="47" y="2"/>
                      </a:lnTo>
                      <a:lnTo>
                        <a:pt x="45" y="3"/>
                      </a:lnTo>
                      <a:lnTo>
                        <a:pt x="45" y="7"/>
                      </a:lnTo>
                      <a:lnTo>
                        <a:pt x="47" y="11"/>
                      </a:lnTo>
                      <a:lnTo>
                        <a:pt x="48" y="13"/>
                      </a:lnTo>
                      <a:lnTo>
                        <a:pt x="47" y="16"/>
                      </a:lnTo>
                      <a:lnTo>
                        <a:pt x="43" y="15"/>
                      </a:lnTo>
                      <a:lnTo>
                        <a:pt x="39" y="11"/>
                      </a:lnTo>
                      <a:lnTo>
                        <a:pt x="35" y="9"/>
                      </a:lnTo>
                      <a:lnTo>
                        <a:pt x="32" y="11"/>
                      </a:lnTo>
                      <a:lnTo>
                        <a:pt x="28" y="15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3" name="Freeform 436"/>
                <p:cNvSpPr>
                  <a:spLocks/>
                </p:cNvSpPr>
                <p:nvPr/>
              </p:nvSpPr>
              <p:spPr bwMode="auto">
                <a:xfrm>
                  <a:off x="2081213" y="2032000"/>
                  <a:ext cx="36512" cy="46038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2147483647 h 46"/>
                    <a:gd name="T8" fmla="*/ 2147483647 w 34"/>
                    <a:gd name="T9" fmla="*/ 2147483647 h 46"/>
                    <a:gd name="T10" fmla="*/ 2147483647 w 34"/>
                    <a:gd name="T11" fmla="*/ 2147483647 h 46"/>
                    <a:gd name="T12" fmla="*/ 2147483647 w 34"/>
                    <a:gd name="T13" fmla="*/ 2147483647 h 46"/>
                    <a:gd name="T14" fmla="*/ 0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0 h 46"/>
                    <a:gd name="T50" fmla="*/ 2147483647 w 34"/>
                    <a:gd name="T51" fmla="*/ 0 h 46"/>
                    <a:gd name="T52" fmla="*/ 2147483647 w 34"/>
                    <a:gd name="T53" fmla="*/ 0 h 46"/>
                    <a:gd name="T54" fmla="*/ 2147483647 w 34"/>
                    <a:gd name="T55" fmla="*/ 2147483647 h 46"/>
                    <a:gd name="T56" fmla="*/ 2147483647 w 34"/>
                    <a:gd name="T57" fmla="*/ 2147483647 h 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4" h="46">
                      <a:moveTo>
                        <a:pt x="14" y="4"/>
                      </a:moveTo>
                      <a:lnTo>
                        <a:pt x="14" y="5"/>
                      </a:lnTo>
                      <a:lnTo>
                        <a:pt x="13" y="7"/>
                      </a:lnTo>
                      <a:lnTo>
                        <a:pt x="11" y="12"/>
                      </a:lnTo>
                      <a:lnTo>
                        <a:pt x="7" y="15"/>
                      </a:lnTo>
                      <a:lnTo>
                        <a:pt x="4" y="18"/>
                      </a:lnTo>
                      <a:lnTo>
                        <a:pt x="1" y="23"/>
                      </a:lnTo>
                      <a:lnTo>
                        <a:pt x="0" y="28"/>
                      </a:lnTo>
                      <a:lnTo>
                        <a:pt x="3" y="31"/>
                      </a:lnTo>
                      <a:lnTo>
                        <a:pt x="7" y="35"/>
                      </a:lnTo>
                      <a:lnTo>
                        <a:pt x="12" y="37"/>
                      </a:lnTo>
                      <a:lnTo>
                        <a:pt x="16" y="40"/>
                      </a:lnTo>
                      <a:lnTo>
                        <a:pt x="19" y="44"/>
                      </a:lnTo>
                      <a:lnTo>
                        <a:pt x="22" y="46"/>
                      </a:lnTo>
                      <a:lnTo>
                        <a:pt x="27" y="44"/>
                      </a:lnTo>
                      <a:lnTo>
                        <a:pt x="31" y="40"/>
                      </a:lnTo>
                      <a:lnTo>
                        <a:pt x="34" y="35"/>
                      </a:lnTo>
                      <a:lnTo>
                        <a:pt x="34" y="29"/>
                      </a:lnTo>
                      <a:lnTo>
                        <a:pt x="33" y="24"/>
                      </a:lnTo>
                      <a:lnTo>
                        <a:pt x="30" y="20"/>
                      </a:lnTo>
                      <a:lnTo>
                        <a:pt x="30" y="15"/>
                      </a:lnTo>
                      <a:lnTo>
                        <a:pt x="29" y="9"/>
                      </a:lnTo>
                      <a:lnTo>
                        <a:pt x="27" y="5"/>
                      </a:lnTo>
                      <a:lnTo>
                        <a:pt x="23" y="1"/>
                      </a:lnTo>
                      <a:lnTo>
                        <a:pt x="22" y="0"/>
                      </a:lnTo>
                      <a:lnTo>
                        <a:pt x="21" y="0"/>
                      </a:lnTo>
                      <a:lnTo>
                        <a:pt x="19" y="0"/>
                      </a:lnTo>
                      <a:lnTo>
                        <a:pt x="16" y="1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4" name="Freeform 437"/>
                <p:cNvSpPr>
                  <a:spLocks/>
                </p:cNvSpPr>
                <p:nvPr/>
              </p:nvSpPr>
              <p:spPr bwMode="auto">
                <a:xfrm>
                  <a:off x="2071688" y="1968500"/>
                  <a:ext cx="215900" cy="103188"/>
                </a:xfrm>
                <a:custGeom>
                  <a:avLst/>
                  <a:gdLst>
                    <a:gd name="T0" fmla="*/ 2147483647 w 202"/>
                    <a:gd name="T1" fmla="*/ 2147483647 h 100"/>
                    <a:gd name="T2" fmla="*/ 2147483647 w 202"/>
                    <a:gd name="T3" fmla="*/ 2147483647 h 100"/>
                    <a:gd name="T4" fmla="*/ 2147483647 w 202"/>
                    <a:gd name="T5" fmla="*/ 2147483647 h 100"/>
                    <a:gd name="T6" fmla="*/ 2147483647 w 202"/>
                    <a:gd name="T7" fmla="*/ 2147483647 h 100"/>
                    <a:gd name="T8" fmla="*/ 2147483647 w 202"/>
                    <a:gd name="T9" fmla="*/ 2147483647 h 100"/>
                    <a:gd name="T10" fmla="*/ 2147483647 w 202"/>
                    <a:gd name="T11" fmla="*/ 2147483647 h 100"/>
                    <a:gd name="T12" fmla="*/ 2147483647 w 202"/>
                    <a:gd name="T13" fmla="*/ 2147483647 h 100"/>
                    <a:gd name="T14" fmla="*/ 2147483647 w 202"/>
                    <a:gd name="T15" fmla="*/ 2147483647 h 100"/>
                    <a:gd name="T16" fmla="*/ 2147483647 w 202"/>
                    <a:gd name="T17" fmla="*/ 2147483647 h 100"/>
                    <a:gd name="T18" fmla="*/ 2147483647 w 202"/>
                    <a:gd name="T19" fmla="*/ 2147483647 h 100"/>
                    <a:gd name="T20" fmla="*/ 2147483647 w 202"/>
                    <a:gd name="T21" fmla="*/ 2147483647 h 100"/>
                    <a:gd name="T22" fmla="*/ 2147483647 w 202"/>
                    <a:gd name="T23" fmla="*/ 2147483647 h 100"/>
                    <a:gd name="T24" fmla="*/ 2147483647 w 202"/>
                    <a:gd name="T25" fmla="*/ 2147483647 h 100"/>
                    <a:gd name="T26" fmla="*/ 2147483647 w 202"/>
                    <a:gd name="T27" fmla="*/ 2147483647 h 100"/>
                    <a:gd name="T28" fmla="*/ 2147483647 w 202"/>
                    <a:gd name="T29" fmla="*/ 2147483647 h 100"/>
                    <a:gd name="T30" fmla="*/ 2147483647 w 202"/>
                    <a:gd name="T31" fmla="*/ 2147483647 h 100"/>
                    <a:gd name="T32" fmla="*/ 2147483647 w 202"/>
                    <a:gd name="T33" fmla="*/ 2147483647 h 100"/>
                    <a:gd name="T34" fmla="*/ 2147483647 w 202"/>
                    <a:gd name="T35" fmla="*/ 2147483647 h 100"/>
                    <a:gd name="T36" fmla="*/ 2147483647 w 202"/>
                    <a:gd name="T37" fmla="*/ 2147483647 h 100"/>
                    <a:gd name="T38" fmla="*/ 2147483647 w 202"/>
                    <a:gd name="T39" fmla="*/ 2147483647 h 100"/>
                    <a:gd name="T40" fmla="*/ 2147483647 w 202"/>
                    <a:gd name="T41" fmla="*/ 2147483647 h 100"/>
                    <a:gd name="T42" fmla="*/ 2147483647 w 202"/>
                    <a:gd name="T43" fmla="*/ 2147483647 h 100"/>
                    <a:gd name="T44" fmla="*/ 2147483647 w 202"/>
                    <a:gd name="T45" fmla="*/ 2147483647 h 100"/>
                    <a:gd name="T46" fmla="*/ 2147483647 w 202"/>
                    <a:gd name="T47" fmla="*/ 2147483647 h 100"/>
                    <a:gd name="T48" fmla="*/ 2147483647 w 202"/>
                    <a:gd name="T49" fmla="*/ 2147483647 h 100"/>
                    <a:gd name="T50" fmla="*/ 2147483647 w 202"/>
                    <a:gd name="T51" fmla="*/ 2147483647 h 100"/>
                    <a:gd name="T52" fmla="*/ 2147483647 w 202"/>
                    <a:gd name="T53" fmla="*/ 2147483647 h 100"/>
                    <a:gd name="T54" fmla="*/ 0 w 202"/>
                    <a:gd name="T55" fmla="*/ 2147483647 h 100"/>
                    <a:gd name="T56" fmla="*/ 2147483647 w 202"/>
                    <a:gd name="T57" fmla="*/ 2147483647 h 100"/>
                    <a:gd name="T58" fmla="*/ 2147483647 w 202"/>
                    <a:gd name="T59" fmla="*/ 0 h 100"/>
                    <a:gd name="T60" fmla="*/ 2147483647 w 202"/>
                    <a:gd name="T61" fmla="*/ 2147483647 h 100"/>
                    <a:gd name="T62" fmla="*/ 2147483647 w 202"/>
                    <a:gd name="T63" fmla="*/ 2147483647 h 100"/>
                    <a:gd name="T64" fmla="*/ 2147483647 w 202"/>
                    <a:gd name="T65" fmla="*/ 2147483647 h 100"/>
                    <a:gd name="T66" fmla="*/ 2147483647 w 202"/>
                    <a:gd name="T67" fmla="*/ 2147483647 h 100"/>
                    <a:gd name="T68" fmla="*/ 2147483647 w 202"/>
                    <a:gd name="T69" fmla="*/ 2147483647 h 100"/>
                    <a:gd name="T70" fmla="*/ 2147483647 w 202"/>
                    <a:gd name="T71" fmla="*/ 2147483647 h 100"/>
                    <a:gd name="T72" fmla="*/ 2147483647 w 202"/>
                    <a:gd name="T73" fmla="*/ 2147483647 h 100"/>
                    <a:gd name="T74" fmla="*/ 2147483647 w 202"/>
                    <a:gd name="T75" fmla="*/ 2147483647 h 100"/>
                    <a:gd name="T76" fmla="*/ 2147483647 w 202"/>
                    <a:gd name="T77" fmla="*/ 2147483647 h 100"/>
                    <a:gd name="T78" fmla="*/ 2147483647 w 202"/>
                    <a:gd name="T79" fmla="*/ 2147483647 h 100"/>
                    <a:gd name="T80" fmla="*/ 2147483647 w 202"/>
                    <a:gd name="T81" fmla="*/ 2147483647 h 100"/>
                    <a:gd name="T82" fmla="*/ 2147483647 w 202"/>
                    <a:gd name="T83" fmla="*/ 2147483647 h 100"/>
                    <a:gd name="T84" fmla="*/ 2147483647 w 202"/>
                    <a:gd name="T85" fmla="*/ 2147483647 h 100"/>
                    <a:gd name="T86" fmla="*/ 2147483647 w 202"/>
                    <a:gd name="T87" fmla="*/ 2147483647 h 10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02" h="100">
                      <a:moveTo>
                        <a:pt x="166" y="28"/>
                      </a:moveTo>
                      <a:lnTo>
                        <a:pt x="169" y="29"/>
                      </a:lnTo>
                      <a:lnTo>
                        <a:pt x="176" y="30"/>
                      </a:lnTo>
                      <a:lnTo>
                        <a:pt x="184" y="33"/>
                      </a:lnTo>
                      <a:lnTo>
                        <a:pt x="191" y="37"/>
                      </a:lnTo>
                      <a:lnTo>
                        <a:pt x="196" y="41"/>
                      </a:lnTo>
                      <a:lnTo>
                        <a:pt x="198" y="46"/>
                      </a:lnTo>
                      <a:lnTo>
                        <a:pt x="201" y="52"/>
                      </a:lnTo>
                      <a:lnTo>
                        <a:pt x="201" y="60"/>
                      </a:lnTo>
                      <a:lnTo>
                        <a:pt x="201" y="67"/>
                      </a:lnTo>
                      <a:lnTo>
                        <a:pt x="202" y="69"/>
                      </a:lnTo>
                      <a:lnTo>
                        <a:pt x="201" y="73"/>
                      </a:lnTo>
                      <a:lnTo>
                        <a:pt x="196" y="76"/>
                      </a:lnTo>
                      <a:lnTo>
                        <a:pt x="190" y="81"/>
                      </a:lnTo>
                      <a:lnTo>
                        <a:pt x="186" y="84"/>
                      </a:lnTo>
                      <a:lnTo>
                        <a:pt x="180" y="85"/>
                      </a:lnTo>
                      <a:lnTo>
                        <a:pt x="172" y="85"/>
                      </a:lnTo>
                      <a:lnTo>
                        <a:pt x="166" y="84"/>
                      </a:lnTo>
                      <a:lnTo>
                        <a:pt x="163" y="83"/>
                      </a:lnTo>
                      <a:lnTo>
                        <a:pt x="160" y="84"/>
                      </a:lnTo>
                      <a:lnTo>
                        <a:pt x="156" y="88"/>
                      </a:lnTo>
                      <a:lnTo>
                        <a:pt x="152" y="90"/>
                      </a:lnTo>
                      <a:lnTo>
                        <a:pt x="148" y="91"/>
                      </a:lnTo>
                      <a:lnTo>
                        <a:pt x="142" y="92"/>
                      </a:lnTo>
                      <a:lnTo>
                        <a:pt x="136" y="92"/>
                      </a:lnTo>
                      <a:lnTo>
                        <a:pt x="130" y="93"/>
                      </a:lnTo>
                      <a:lnTo>
                        <a:pt x="125" y="93"/>
                      </a:lnTo>
                      <a:lnTo>
                        <a:pt x="120" y="94"/>
                      </a:lnTo>
                      <a:lnTo>
                        <a:pt x="116" y="96"/>
                      </a:lnTo>
                      <a:lnTo>
                        <a:pt x="111" y="98"/>
                      </a:lnTo>
                      <a:lnTo>
                        <a:pt x="106" y="99"/>
                      </a:lnTo>
                      <a:lnTo>
                        <a:pt x="100" y="100"/>
                      </a:lnTo>
                      <a:lnTo>
                        <a:pt x="92" y="100"/>
                      </a:lnTo>
                      <a:lnTo>
                        <a:pt x="84" y="99"/>
                      </a:lnTo>
                      <a:lnTo>
                        <a:pt x="77" y="99"/>
                      </a:lnTo>
                      <a:lnTo>
                        <a:pt x="73" y="97"/>
                      </a:lnTo>
                      <a:lnTo>
                        <a:pt x="68" y="93"/>
                      </a:lnTo>
                      <a:lnTo>
                        <a:pt x="63" y="90"/>
                      </a:lnTo>
                      <a:lnTo>
                        <a:pt x="58" y="85"/>
                      </a:lnTo>
                      <a:lnTo>
                        <a:pt x="53" y="79"/>
                      </a:lnTo>
                      <a:lnTo>
                        <a:pt x="52" y="71"/>
                      </a:lnTo>
                      <a:lnTo>
                        <a:pt x="53" y="61"/>
                      </a:lnTo>
                      <a:lnTo>
                        <a:pt x="53" y="54"/>
                      </a:lnTo>
                      <a:lnTo>
                        <a:pt x="53" y="48"/>
                      </a:lnTo>
                      <a:lnTo>
                        <a:pt x="51" y="44"/>
                      </a:lnTo>
                      <a:lnTo>
                        <a:pt x="49" y="39"/>
                      </a:lnTo>
                      <a:lnTo>
                        <a:pt x="46" y="35"/>
                      </a:lnTo>
                      <a:lnTo>
                        <a:pt x="42" y="32"/>
                      </a:lnTo>
                      <a:lnTo>
                        <a:pt x="36" y="32"/>
                      </a:lnTo>
                      <a:lnTo>
                        <a:pt x="30" y="33"/>
                      </a:lnTo>
                      <a:lnTo>
                        <a:pt x="28" y="35"/>
                      </a:lnTo>
                      <a:lnTo>
                        <a:pt x="24" y="35"/>
                      </a:lnTo>
                      <a:lnTo>
                        <a:pt x="20" y="31"/>
                      </a:lnTo>
                      <a:lnTo>
                        <a:pt x="12" y="25"/>
                      </a:lnTo>
                      <a:lnTo>
                        <a:pt x="5" y="22"/>
                      </a:lnTo>
                      <a:lnTo>
                        <a:pt x="0" y="16"/>
                      </a:lnTo>
                      <a:lnTo>
                        <a:pt x="1" y="9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0" y="6"/>
                      </a:lnTo>
                      <a:lnTo>
                        <a:pt x="34" y="12"/>
                      </a:lnTo>
                      <a:lnTo>
                        <a:pt x="37" y="17"/>
                      </a:lnTo>
                      <a:lnTo>
                        <a:pt x="43" y="21"/>
                      </a:lnTo>
                      <a:lnTo>
                        <a:pt x="49" y="20"/>
                      </a:lnTo>
                      <a:lnTo>
                        <a:pt x="52" y="16"/>
                      </a:lnTo>
                      <a:lnTo>
                        <a:pt x="54" y="13"/>
                      </a:lnTo>
                      <a:lnTo>
                        <a:pt x="59" y="12"/>
                      </a:lnTo>
                      <a:lnTo>
                        <a:pt x="63" y="13"/>
                      </a:lnTo>
                      <a:lnTo>
                        <a:pt x="67" y="13"/>
                      </a:lnTo>
                      <a:lnTo>
                        <a:pt x="69" y="16"/>
                      </a:lnTo>
                      <a:lnTo>
                        <a:pt x="70" y="21"/>
                      </a:lnTo>
                      <a:lnTo>
                        <a:pt x="73" y="29"/>
                      </a:lnTo>
                      <a:lnTo>
                        <a:pt x="80" y="36"/>
                      </a:lnTo>
                      <a:lnTo>
                        <a:pt x="85" y="43"/>
                      </a:lnTo>
                      <a:lnTo>
                        <a:pt x="88" y="50"/>
                      </a:lnTo>
                      <a:lnTo>
                        <a:pt x="91" y="53"/>
                      </a:lnTo>
                      <a:lnTo>
                        <a:pt x="100" y="52"/>
                      </a:lnTo>
                      <a:lnTo>
                        <a:pt x="111" y="51"/>
                      </a:lnTo>
                      <a:lnTo>
                        <a:pt x="119" y="52"/>
                      </a:lnTo>
                      <a:lnTo>
                        <a:pt x="123" y="53"/>
                      </a:lnTo>
                      <a:lnTo>
                        <a:pt x="128" y="51"/>
                      </a:lnTo>
                      <a:lnTo>
                        <a:pt x="133" y="46"/>
                      </a:lnTo>
                      <a:lnTo>
                        <a:pt x="138" y="41"/>
                      </a:lnTo>
                      <a:lnTo>
                        <a:pt x="143" y="37"/>
                      </a:lnTo>
                      <a:lnTo>
                        <a:pt x="149" y="32"/>
                      </a:lnTo>
                      <a:lnTo>
                        <a:pt x="154" y="29"/>
                      </a:lnTo>
                      <a:lnTo>
                        <a:pt x="166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5" name="Freeform 438"/>
                <p:cNvSpPr>
                  <a:spLocks/>
                </p:cNvSpPr>
                <p:nvPr/>
              </p:nvSpPr>
              <p:spPr bwMode="auto">
                <a:xfrm>
                  <a:off x="1901825" y="1903413"/>
                  <a:ext cx="44450" cy="38100"/>
                </a:xfrm>
                <a:custGeom>
                  <a:avLst/>
                  <a:gdLst>
                    <a:gd name="T0" fmla="*/ 2147483647 w 40"/>
                    <a:gd name="T1" fmla="*/ 2147483647 h 37"/>
                    <a:gd name="T2" fmla="*/ 2147483647 w 40"/>
                    <a:gd name="T3" fmla="*/ 2147483647 h 37"/>
                    <a:gd name="T4" fmla="*/ 2147483647 w 40"/>
                    <a:gd name="T5" fmla="*/ 2147483647 h 37"/>
                    <a:gd name="T6" fmla="*/ 2147483647 w 40"/>
                    <a:gd name="T7" fmla="*/ 2147483647 h 37"/>
                    <a:gd name="T8" fmla="*/ 2147483647 w 40"/>
                    <a:gd name="T9" fmla="*/ 2147483647 h 37"/>
                    <a:gd name="T10" fmla="*/ 2147483647 w 40"/>
                    <a:gd name="T11" fmla="*/ 2147483647 h 37"/>
                    <a:gd name="T12" fmla="*/ 2147483647 w 40"/>
                    <a:gd name="T13" fmla="*/ 2147483647 h 37"/>
                    <a:gd name="T14" fmla="*/ 2147483647 w 40"/>
                    <a:gd name="T15" fmla="*/ 2147483647 h 37"/>
                    <a:gd name="T16" fmla="*/ 2147483647 w 40"/>
                    <a:gd name="T17" fmla="*/ 2147483647 h 37"/>
                    <a:gd name="T18" fmla="*/ 2147483647 w 40"/>
                    <a:gd name="T19" fmla="*/ 2147483647 h 37"/>
                    <a:gd name="T20" fmla="*/ 2147483647 w 40"/>
                    <a:gd name="T21" fmla="*/ 2147483647 h 37"/>
                    <a:gd name="T22" fmla="*/ 2147483647 w 40"/>
                    <a:gd name="T23" fmla="*/ 2147483647 h 37"/>
                    <a:gd name="T24" fmla="*/ 2147483647 w 40"/>
                    <a:gd name="T25" fmla="*/ 2147483647 h 37"/>
                    <a:gd name="T26" fmla="*/ 2147483647 w 40"/>
                    <a:gd name="T27" fmla="*/ 2147483647 h 37"/>
                    <a:gd name="T28" fmla="*/ 0 w 40"/>
                    <a:gd name="T29" fmla="*/ 2147483647 h 37"/>
                    <a:gd name="T30" fmla="*/ 2147483647 w 40"/>
                    <a:gd name="T31" fmla="*/ 2147483647 h 37"/>
                    <a:gd name="T32" fmla="*/ 2147483647 w 40"/>
                    <a:gd name="T33" fmla="*/ 2147483647 h 37"/>
                    <a:gd name="T34" fmla="*/ 2147483647 w 40"/>
                    <a:gd name="T35" fmla="*/ 2147483647 h 37"/>
                    <a:gd name="T36" fmla="*/ 2147483647 w 40"/>
                    <a:gd name="T37" fmla="*/ 2147483647 h 37"/>
                    <a:gd name="T38" fmla="*/ 2147483647 w 40"/>
                    <a:gd name="T39" fmla="*/ 0 h 37"/>
                    <a:gd name="T40" fmla="*/ 2147483647 w 40"/>
                    <a:gd name="T41" fmla="*/ 2147483647 h 37"/>
                    <a:gd name="T42" fmla="*/ 2147483647 w 40"/>
                    <a:gd name="T43" fmla="*/ 2147483647 h 37"/>
                    <a:gd name="T44" fmla="*/ 2147483647 w 40"/>
                    <a:gd name="T45" fmla="*/ 2147483647 h 37"/>
                    <a:gd name="T46" fmla="*/ 2147483647 w 40"/>
                    <a:gd name="T47" fmla="*/ 2147483647 h 37"/>
                    <a:gd name="T48" fmla="*/ 2147483647 w 40"/>
                    <a:gd name="T49" fmla="*/ 2147483647 h 3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7">
                      <a:moveTo>
                        <a:pt x="38" y="20"/>
                      </a:moveTo>
                      <a:lnTo>
                        <a:pt x="37" y="21"/>
                      </a:lnTo>
                      <a:lnTo>
                        <a:pt x="35" y="26"/>
                      </a:lnTo>
                      <a:lnTo>
                        <a:pt x="32" y="30"/>
                      </a:lnTo>
                      <a:lnTo>
                        <a:pt x="28" y="34"/>
                      </a:lnTo>
                      <a:lnTo>
                        <a:pt x="24" y="36"/>
                      </a:lnTo>
                      <a:lnTo>
                        <a:pt x="19" y="37"/>
                      </a:lnTo>
                      <a:lnTo>
                        <a:pt x="14" y="37"/>
                      </a:lnTo>
                      <a:lnTo>
                        <a:pt x="13" y="37"/>
                      </a:lnTo>
                      <a:lnTo>
                        <a:pt x="12" y="36"/>
                      </a:lnTo>
                      <a:lnTo>
                        <a:pt x="11" y="34"/>
                      </a:lnTo>
                      <a:lnTo>
                        <a:pt x="9" y="32"/>
                      </a:lnTo>
                      <a:lnTo>
                        <a:pt x="5" y="28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6" y="12"/>
                      </a:lnTo>
                      <a:lnTo>
                        <a:pt x="12" y="7"/>
                      </a:lnTo>
                      <a:lnTo>
                        <a:pt x="17" y="3"/>
                      </a:lnTo>
                      <a:lnTo>
                        <a:pt x="20" y="0"/>
                      </a:lnTo>
                      <a:lnTo>
                        <a:pt x="25" y="2"/>
                      </a:lnTo>
                      <a:lnTo>
                        <a:pt x="32" y="4"/>
                      </a:lnTo>
                      <a:lnTo>
                        <a:pt x="37" y="7"/>
                      </a:lnTo>
                      <a:lnTo>
                        <a:pt x="40" y="12"/>
                      </a:lnTo>
                      <a:lnTo>
                        <a:pt x="38" y="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6" name="Freeform 439"/>
                <p:cNvSpPr>
                  <a:spLocks/>
                </p:cNvSpPr>
                <p:nvPr/>
              </p:nvSpPr>
              <p:spPr bwMode="auto">
                <a:xfrm flipV="1">
                  <a:off x="2071688" y="1662113"/>
                  <a:ext cx="215900" cy="323850"/>
                </a:xfrm>
                <a:custGeom>
                  <a:avLst/>
                  <a:gdLst>
                    <a:gd name="T0" fmla="*/ 2147483647 w 201"/>
                    <a:gd name="T1" fmla="*/ 2147483647 h 319"/>
                    <a:gd name="T2" fmla="*/ 2147483647 w 201"/>
                    <a:gd name="T3" fmla="*/ 2147483647 h 319"/>
                    <a:gd name="T4" fmla="*/ 2147483647 w 201"/>
                    <a:gd name="T5" fmla="*/ 2147483647 h 319"/>
                    <a:gd name="T6" fmla="*/ 2147483647 w 201"/>
                    <a:gd name="T7" fmla="*/ 2147483647 h 319"/>
                    <a:gd name="T8" fmla="*/ 2147483647 w 201"/>
                    <a:gd name="T9" fmla="*/ 2147483647 h 319"/>
                    <a:gd name="T10" fmla="*/ 2147483647 w 201"/>
                    <a:gd name="T11" fmla="*/ 2147483647 h 319"/>
                    <a:gd name="T12" fmla="*/ 2147483647 w 201"/>
                    <a:gd name="T13" fmla="*/ 2147483647 h 319"/>
                    <a:gd name="T14" fmla="*/ 2147483647 w 201"/>
                    <a:gd name="T15" fmla="*/ 2147483647 h 319"/>
                    <a:gd name="T16" fmla="*/ 2147483647 w 201"/>
                    <a:gd name="T17" fmla="*/ 2147483647 h 319"/>
                    <a:gd name="T18" fmla="*/ 2147483647 w 201"/>
                    <a:gd name="T19" fmla="*/ 2147483647 h 319"/>
                    <a:gd name="T20" fmla="*/ 2147483647 w 201"/>
                    <a:gd name="T21" fmla="*/ 2147483647 h 319"/>
                    <a:gd name="T22" fmla="*/ 2147483647 w 201"/>
                    <a:gd name="T23" fmla="*/ 2147483647 h 319"/>
                    <a:gd name="T24" fmla="*/ 2147483647 w 201"/>
                    <a:gd name="T25" fmla="*/ 2147483647 h 319"/>
                    <a:gd name="T26" fmla="*/ 2147483647 w 201"/>
                    <a:gd name="T27" fmla="*/ 2147483647 h 319"/>
                    <a:gd name="T28" fmla="*/ 2147483647 w 201"/>
                    <a:gd name="T29" fmla="*/ 2147483647 h 319"/>
                    <a:gd name="T30" fmla="*/ 2147483647 w 201"/>
                    <a:gd name="T31" fmla="*/ 2147483647 h 319"/>
                    <a:gd name="T32" fmla="*/ 2147483647 w 201"/>
                    <a:gd name="T33" fmla="*/ 2147483647 h 319"/>
                    <a:gd name="T34" fmla="*/ 2147483647 w 201"/>
                    <a:gd name="T35" fmla="*/ 2147483647 h 319"/>
                    <a:gd name="T36" fmla="*/ 2147483647 w 201"/>
                    <a:gd name="T37" fmla="*/ 2147483647 h 319"/>
                    <a:gd name="T38" fmla="*/ 2147483647 w 201"/>
                    <a:gd name="T39" fmla="*/ 2147483647 h 319"/>
                    <a:gd name="T40" fmla="*/ 2147483647 w 201"/>
                    <a:gd name="T41" fmla="*/ 2147483647 h 319"/>
                    <a:gd name="T42" fmla="*/ 2147483647 w 201"/>
                    <a:gd name="T43" fmla="*/ 2147483647 h 319"/>
                    <a:gd name="T44" fmla="*/ 2147483647 w 201"/>
                    <a:gd name="T45" fmla="*/ 2147483647 h 319"/>
                    <a:gd name="T46" fmla="*/ 2147483647 w 201"/>
                    <a:gd name="T47" fmla="*/ 2147483647 h 319"/>
                    <a:gd name="T48" fmla="*/ 2147483647 w 201"/>
                    <a:gd name="T49" fmla="*/ 2147483647 h 319"/>
                    <a:gd name="T50" fmla="*/ 2147483647 w 201"/>
                    <a:gd name="T51" fmla="*/ 0 h 319"/>
                    <a:gd name="T52" fmla="*/ 2147483647 w 201"/>
                    <a:gd name="T53" fmla="*/ 2147483647 h 319"/>
                    <a:gd name="T54" fmla="*/ 2147483647 w 201"/>
                    <a:gd name="T55" fmla="*/ 2147483647 h 319"/>
                    <a:gd name="T56" fmla="*/ 2147483647 w 201"/>
                    <a:gd name="T57" fmla="*/ 2147483647 h 319"/>
                    <a:gd name="T58" fmla="*/ 2147483647 w 201"/>
                    <a:gd name="T59" fmla="*/ 2147483647 h 319"/>
                    <a:gd name="T60" fmla="*/ 2147483647 w 201"/>
                    <a:gd name="T61" fmla="*/ 2147483647 h 319"/>
                    <a:gd name="T62" fmla="*/ 2147483647 w 201"/>
                    <a:gd name="T63" fmla="*/ 2147483647 h 319"/>
                    <a:gd name="T64" fmla="*/ 2147483647 w 201"/>
                    <a:gd name="T65" fmla="*/ 2147483647 h 319"/>
                    <a:gd name="T66" fmla="*/ 2147483647 w 201"/>
                    <a:gd name="T67" fmla="*/ 2147483647 h 319"/>
                    <a:gd name="T68" fmla="*/ 2147483647 w 201"/>
                    <a:gd name="T69" fmla="*/ 2147483647 h 319"/>
                    <a:gd name="T70" fmla="*/ 2147483647 w 201"/>
                    <a:gd name="T71" fmla="*/ 2147483647 h 319"/>
                    <a:gd name="T72" fmla="*/ 2147483647 w 201"/>
                    <a:gd name="T73" fmla="*/ 2147483647 h 319"/>
                    <a:gd name="T74" fmla="*/ 2147483647 w 201"/>
                    <a:gd name="T75" fmla="*/ 2147483647 h 319"/>
                    <a:gd name="T76" fmla="*/ 2147483647 w 201"/>
                    <a:gd name="T77" fmla="*/ 2147483647 h 319"/>
                    <a:gd name="T78" fmla="*/ 2147483647 w 201"/>
                    <a:gd name="T79" fmla="*/ 2147483647 h 319"/>
                    <a:gd name="T80" fmla="*/ 2147483647 w 201"/>
                    <a:gd name="T81" fmla="*/ 2147483647 h 319"/>
                    <a:gd name="T82" fmla="*/ 2147483647 w 201"/>
                    <a:gd name="T83" fmla="*/ 2147483647 h 319"/>
                    <a:gd name="T84" fmla="*/ 2147483647 w 201"/>
                    <a:gd name="T85" fmla="*/ 2147483647 h 319"/>
                    <a:gd name="T86" fmla="*/ 0 w 201"/>
                    <a:gd name="T87" fmla="*/ 2147483647 h 319"/>
                    <a:gd name="T88" fmla="*/ 2147483647 w 201"/>
                    <a:gd name="T89" fmla="*/ 2147483647 h 319"/>
                    <a:gd name="T90" fmla="*/ 2147483647 w 201"/>
                    <a:gd name="T91" fmla="*/ 2147483647 h 319"/>
                    <a:gd name="T92" fmla="*/ 2147483647 w 201"/>
                    <a:gd name="T93" fmla="*/ 2147483647 h 319"/>
                    <a:gd name="T94" fmla="*/ 2147483647 w 201"/>
                    <a:gd name="T95" fmla="*/ 2147483647 h 319"/>
                    <a:gd name="T96" fmla="*/ 2147483647 w 201"/>
                    <a:gd name="T97" fmla="*/ 2147483647 h 319"/>
                    <a:gd name="T98" fmla="*/ 2147483647 w 201"/>
                    <a:gd name="T99" fmla="*/ 2147483647 h 319"/>
                    <a:gd name="T100" fmla="*/ 2147483647 w 201"/>
                    <a:gd name="T101" fmla="*/ 2147483647 h 319"/>
                    <a:gd name="T102" fmla="*/ 2147483647 w 201"/>
                    <a:gd name="T103" fmla="*/ 2147483647 h 319"/>
                    <a:gd name="T104" fmla="*/ 2147483647 w 201"/>
                    <a:gd name="T105" fmla="*/ 2147483647 h 319"/>
                    <a:gd name="T106" fmla="*/ 2147483647 w 201"/>
                    <a:gd name="T107" fmla="*/ 2147483647 h 319"/>
                    <a:gd name="T108" fmla="*/ 2147483647 w 201"/>
                    <a:gd name="T109" fmla="*/ 2147483647 h 319"/>
                    <a:gd name="T110" fmla="*/ 2147483647 w 201"/>
                    <a:gd name="T111" fmla="*/ 2147483647 h 31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201" h="319">
                      <a:moveTo>
                        <a:pt x="84" y="267"/>
                      </a:moveTo>
                      <a:lnTo>
                        <a:pt x="88" y="270"/>
                      </a:lnTo>
                      <a:lnTo>
                        <a:pt x="93" y="277"/>
                      </a:lnTo>
                      <a:lnTo>
                        <a:pt x="97" y="283"/>
                      </a:lnTo>
                      <a:lnTo>
                        <a:pt x="95" y="290"/>
                      </a:lnTo>
                      <a:lnTo>
                        <a:pt x="88" y="294"/>
                      </a:lnTo>
                      <a:lnTo>
                        <a:pt x="82" y="296"/>
                      </a:lnTo>
                      <a:lnTo>
                        <a:pt x="78" y="301"/>
                      </a:lnTo>
                      <a:lnTo>
                        <a:pt x="80" y="308"/>
                      </a:lnTo>
                      <a:lnTo>
                        <a:pt x="82" y="315"/>
                      </a:lnTo>
                      <a:lnTo>
                        <a:pt x="85" y="318"/>
                      </a:lnTo>
                      <a:lnTo>
                        <a:pt x="92" y="319"/>
                      </a:lnTo>
                      <a:lnTo>
                        <a:pt x="104" y="319"/>
                      </a:lnTo>
                      <a:lnTo>
                        <a:pt x="116" y="319"/>
                      </a:lnTo>
                      <a:lnTo>
                        <a:pt x="123" y="318"/>
                      </a:lnTo>
                      <a:lnTo>
                        <a:pt x="129" y="316"/>
                      </a:lnTo>
                      <a:lnTo>
                        <a:pt x="136" y="312"/>
                      </a:lnTo>
                      <a:lnTo>
                        <a:pt x="144" y="309"/>
                      </a:lnTo>
                      <a:lnTo>
                        <a:pt x="151" y="305"/>
                      </a:lnTo>
                      <a:lnTo>
                        <a:pt x="158" y="304"/>
                      </a:lnTo>
                      <a:lnTo>
                        <a:pt x="164" y="304"/>
                      </a:lnTo>
                      <a:lnTo>
                        <a:pt x="171" y="306"/>
                      </a:lnTo>
                      <a:lnTo>
                        <a:pt x="176" y="306"/>
                      </a:lnTo>
                      <a:lnTo>
                        <a:pt x="182" y="305"/>
                      </a:lnTo>
                      <a:lnTo>
                        <a:pt x="187" y="300"/>
                      </a:lnTo>
                      <a:lnTo>
                        <a:pt x="191" y="294"/>
                      </a:lnTo>
                      <a:lnTo>
                        <a:pt x="197" y="289"/>
                      </a:lnTo>
                      <a:lnTo>
                        <a:pt x="198" y="285"/>
                      </a:lnTo>
                      <a:lnTo>
                        <a:pt x="191" y="279"/>
                      </a:lnTo>
                      <a:lnTo>
                        <a:pt x="180" y="273"/>
                      </a:lnTo>
                      <a:lnTo>
                        <a:pt x="173" y="270"/>
                      </a:lnTo>
                      <a:lnTo>
                        <a:pt x="169" y="266"/>
                      </a:lnTo>
                      <a:lnTo>
                        <a:pt x="172" y="263"/>
                      </a:lnTo>
                      <a:lnTo>
                        <a:pt x="177" y="259"/>
                      </a:lnTo>
                      <a:lnTo>
                        <a:pt x="181" y="256"/>
                      </a:lnTo>
                      <a:lnTo>
                        <a:pt x="182" y="251"/>
                      </a:lnTo>
                      <a:lnTo>
                        <a:pt x="182" y="244"/>
                      </a:lnTo>
                      <a:lnTo>
                        <a:pt x="180" y="238"/>
                      </a:lnTo>
                      <a:lnTo>
                        <a:pt x="179" y="235"/>
                      </a:lnTo>
                      <a:lnTo>
                        <a:pt x="179" y="232"/>
                      </a:lnTo>
                      <a:lnTo>
                        <a:pt x="182" y="227"/>
                      </a:lnTo>
                      <a:lnTo>
                        <a:pt x="188" y="219"/>
                      </a:lnTo>
                      <a:lnTo>
                        <a:pt x="195" y="209"/>
                      </a:lnTo>
                      <a:lnTo>
                        <a:pt x="197" y="197"/>
                      </a:lnTo>
                      <a:lnTo>
                        <a:pt x="190" y="187"/>
                      </a:lnTo>
                      <a:lnTo>
                        <a:pt x="177" y="179"/>
                      </a:lnTo>
                      <a:lnTo>
                        <a:pt x="168" y="173"/>
                      </a:lnTo>
                      <a:lnTo>
                        <a:pt x="165" y="168"/>
                      </a:lnTo>
                      <a:lnTo>
                        <a:pt x="168" y="162"/>
                      </a:lnTo>
                      <a:lnTo>
                        <a:pt x="177" y="156"/>
                      </a:lnTo>
                      <a:lnTo>
                        <a:pt x="188" y="149"/>
                      </a:lnTo>
                      <a:lnTo>
                        <a:pt x="195" y="139"/>
                      </a:lnTo>
                      <a:lnTo>
                        <a:pt x="195" y="130"/>
                      </a:lnTo>
                      <a:lnTo>
                        <a:pt x="192" y="120"/>
                      </a:lnTo>
                      <a:lnTo>
                        <a:pt x="194" y="109"/>
                      </a:lnTo>
                      <a:lnTo>
                        <a:pt x="195" y="100"/>
                      </a:lnTo>
                      <a:lnTo>
                        <a:pt x="196" y="90"/>
                      </a:lnTo>
                      <a:lnTo>
                        <a:pt x="197" y="77"/>
                      </a:lnTo>
                      <a:lnTo>
                        <a:pt x="199" y="65"/>
                      </a:lnTo>
                      <a:lnTo>
                        <a:pt x="201" y="55"/>
                      </a:lnTo>
                      <a:lnTo>
                        <a:pt x="196" y="52"/>
                      </a:lnTo>
                      <a:lnTo>
                        <a:pt x="189" y="54"/>
                      </a:lnTo>
                      <a:lnTo>
                        <a:pt x="183" y="54"/>
                      </a:lnTo>
                      <a:lnTo>
                        <a:pt x="183" y="51"/>
                      </a:lnTo>
                      <a:lnTo>
                        <a:pt x="190" y="40"/>
                      </a:lnTo>
                      <a:lnTo>
                        <a:pt x="197" y="29"/>
                      </a:lnTo>
                      <a:lnTo>
                        <a:pt x="199" y="18"/>
                      </a:lnTo>
                      <a:lnTo>
                        <a:pt x="198" y="10"/>
                      </a:lnTo>
                      <a:lnTo>
                        <a:pt x="194" y="6"/>
                      </a:lnTo>
                      <a:lnTo>
                        <a:pt x="192" y="5"/>
                      </a:lnTo>
                      <a:lnTo>
                        <a:pt x="190" y="5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79" y="6"/>
                      </a:lnTo>
                      <a:lnTo>
                        <a:pt x="173" y="3"/>
                      </a:lnTo>
                      <a:lnTo>
                        <a:pt x="168" y="1"/>
                      </a:lnTo>
                      <a:lnTo>
                        <a:pt x="164" y="0"/>
                      </a:lnTo>
                      <a:lnTo>
                        <a:pt x="163" y="0"/>
                      </a:lnTo>
                      <a:lnTo>
                        <a:pt x="161" y="0"/>
                      </a:lnTo>
                      <a:lnTo>
                        <a:pt x="160" y="1"/>
                      </a:lnTo>
                      <a:lnTo>
                        <a:pt x="159" y="2"/>
                      </a:lnTo>
                      <a:lnTo>
                        <a:pt x="156" y="5"/>
                      </a:lnTo>
                      <a:lnTo>
                        <a:pt x="151" y="6"/>
                      </a:lnTo>
                      <a:lnTo>
                        <a:pt x="145" y="6"/>
                      </a:lnTo>
                      <a:lnTo>
                        <a:pt x="139" y="7"/>
                      </a:lnTo>
                      <a:lnTo>
                        <a:pt x="135" y="8"/>
                      </a:lnTo>
                      <a:lnTo>
                        <a:pt x="129" y="9"/>
                      </a:lnTo>
                      <a:lnTo>
                        <a:pt x="126" y="10"/>
                      </a:lnTo>
                      <a:lnTo>
                        <a:pt x="123" y="14"/>
                      </a:lnTo>
                      <a:lnTo>
                        <a:pt x="121" y="17"/>
                      </a:lnTo>
                      <a:lnTo>
                        <a:pt x="119" y="18"/>
                      </a:lnTo>
                      <a:lnTo>
                        <a:pt x="115" y="18"/>
                      </a:lnTo>
                      <a:lnTo>
                        <a:pt x="108" y="20"/>
                      </a:lnTo>
                      <a:lnTo>
                        <a:pt x="100" y="23"/>
                      </a:lnTo>
                      <a:lnTo>
                        <a:pt x="93" y="26"/>
                      </a:lnTo>
                      <a:lnTo>
                        <a:pt x="87" y="31"/>
                      </a:lnTo>
                      <a:lnTo>
                        <a:pt x="82" y="39"/>
                      </a:lnTo>
                      <a:lnTo>
                        <a:pt x="80" y="47"/>
                      </a:lnTo>
                      <a:lnTo>
                        <a:pt x="81" y="54"/>
                      </a:lnTo>
                      <a:lnTo>
                        <a:pt x="81" y="59"/>
                      </a:lnTo>
                      <a:lnTo>
                        <a:pt x="80" y="60"/>
                      </a:lnTo>
                      <a:lnTo>
                        <a:pt x="74" y="61"/>
                      </a:lnTo>
                      <a:lnTo>
                        <a:pt x="67" y="62"/>
                      </a:lnTo>
                      <a:lnTo>
                        <a:pt x="60" y="66"/>
                      </a:lnTo>
                      <a:lnTo>
                        <a:pt x="59" y="70"/>
                      </a:lnTo>
                      <a:lnTo>
                        <a:pt x="57" y="74"/>
                      </a:lnTo>
                      <a:lnTo>
                        <a:pt x="52" y="77"/>
                      </a:lnTo>
                      <a:lnTo>
                        <a:pt x="46" y="81"/>
                      </a:lnTo>
                      <a:lnTo>
                        <a:pt x="43" y="84"/>
                      </a:lnTo>
                      <a:lnTo>
                        <a:pt x="40" y="89"/>
                      </a:lnTo>
                      <a:lnTo>
                        <a:pt x="37" y="93"/>
                      </a:lnTo>
                      <a:lnTo>
                        <a:pt x="35" y="99"/>
                      </a:lnTo>
                      <a:lnTo>
                        <a:pt x="38" y="107"/>
                      </a:lnTo>
                      <a:lnTo>
                        <a:pt x="44" y="115"/>
                      </a:lnTo>
                      <a:lnTo>
                        <a:pt x="47" y="122"/>
                      </a:lnTo>
                      <a:lnTo>
                        <a:pt x="49" y="128"/>
                      </a:lnTo>
                      <a:lnTo>
                        <a:pt x="47" y="132"/>
                      </a:lnTo>
                      <a:lnTo>
                        <a:pt x="45" y="138"/>
                      </a:lnTo>
                      <a:lnTo>
                        <a:pt x="44" y="143"/>
                      </a:lnTo>
                      <a:lnTo>
                        <a:pt x="43" y="143"/>
                      </a:lnTo>
                      <a:lnTo>
                        <a:pt x="38" y="136"/>
                      </a:lnTo>
                      <a:lnTo>
                        <a:pt x="34" y="126"/>
                      </a:lnTo>
                      <a:lnTo>
                        <a:pt x="31" y="118"/>
                      </a:lnTo>
                      <a:lnTo>
                        <a:pt x="28" y="113"/>
                      </a:lnTo>
                      <a:lnTo>
                        <a:pt x="24" y="114"/>
                      </a:lnTo>
                      <a:lnTo>
                        <a:pt x="21" y="118"/>
                      </a:lnTo>
                      <a:lnTo>
                        <a:pt x="16" y="123"/>
                      </a:lnTo>
                      <a:lnTo>
                        <a:pt x="12" y="128"/>
                      </a:lnTo>
                      <a:lnTo>
                        <a:pt x="9" y="132"/>
                      </a:lnTo>
                      <a:lnTo>
                        <a:pt x="7" y="141"/>
                      </a:lnTo>
                      <a:lnTo>
                        <a:pt x="4" y="153"/>
                      </a:lnTo>
                      <a:lnTo>
                        <a:pt x="0" y="166"/>
                      </a:lnTo>
                      <a:lnTo>
                        <a:pt x="0" y="176"/>
                      </a:lnTo>
                      <a:lnTo>
                        <a:pt x="1" y="184"/>
                      </a:lnTo>
                      <a:lnTo>
                        <a:pt x="2" y="190"/>
                      </a:lnTo>
                      <a:lnTo>
                        <a:pt x="6" y="195"/>
                      </a:lnTo>
                      <a:lnTo>
                        <a:pt x="12" y="198"/>
                      </a:lnTo>
                      <a:lnTo>
                        <a:pt x="19" y="199"/>
                      </a:lnTo>
                      <a:lnTo>
                        <a:pt x="23" y="200"/>
                      </a:lnTo>
                      <a:lnTo>
                        <a:pt x="27" y="200"/>
                      </a:lnTo>
                      <a:lnTo>
                        <a:pt x="30" y="199"/>
                      </a:lnTo>
                      <a:lnTo>
                        <a:pt x="31" y="200"/>
                      </a:lnTo>
                      <a:lnTo>
                        <a:pt x="30" y="205"/>
                      </a:lnTo>
                      <a:lnTo>
                        <a:pt x="28" y="211"/>
                      </a:lnTo>
                      <a:lnTo>
                        <a:pt x="24" y="215"/>
                      </a:lnTo>
                      <a:lnTo>
                        <a:pt x="23" y="219"/>
                      </a:lnTo>
                      <a:lnTo>
                        <a:pt x="24" y="224"/>
                      </a:lnTo>
                      <a:lnTo>
                        <a:pt x="28" y="229"/>
                      </a:lnTo>
                      <a:lnTo>
                        <a:pt x="31" y="234"/>
                      </a:lnTo>
                      <a:lnTo>
                        <a:pt x="36" y="238"/>
                      </a:lnTo>
                      <a:lnTo>
                        <a:pt x="44" y="245"/>
                      </a:lnTo>
                      <a:lnTo>
                        <a:pt x="54" y="248"/>
                      </a:lnTo>
                      <a:lnTo>
                        <a:pt x="63" y="244"/>
                      </a:lnTo>
                      <a:lnTo>
                        <a:pt x="70" y="237"/>
                      </a:lnTo>
                      <a:lnTo>
                        <a:pt x="75" y="232"/>
                      </a:lnTo>
                      <a:lnTo>
                        <a:pt x="77" y="229"/>
                      </a:lnTo>
                      <a:lnTo>
                        <a:pt x="82" y="230"/>
                      </a:lnTo>
                      <a:lnTo>
                        <a:pt x="88" y="234"/>
                      </a:lnTo>
                      <a:lnTo>
                        <a:pt x="96" y="240"/>
                      </a:lnTo>
                      <a:lnTo>
                        <a:pt x="104" y="247"/>
                      </a:lnTo>
                      <a:lnTo>
                        <a:pt x="111" y="256"/>
                      </a:lnTo>
                      <a:lnTo>
                        <a:pt x="113" y="263"/>
                      </a:lnTo>
                      <a:lnTo>
                        <a:pt x="113" y="264"/>
                      </a:lnTo>
                      <a:lnTo>
                        <a:pt x="110" y="262"/>
                      </a:lnTo>
                      <a:lnTo>
                        <a:pt x="103" y="256"/>
                      </a:lnTo>
                      <a:lnTo>
                        <a:pt x="93" y="252"/>
                      </a:lnTo>
                      <a:lnTo>
                        <a:pt x="85" y="252"/>
                      </a:lnTo>
                      <a:lnTo>
                        <a:pt x="82" y="258"/>
                      </a:lnTo>
                      <a:lnTo>
                        <a:pt x="84" y="26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7" name="Freeform 440"/>
                <p:cNvSpPr>
                  <a:spLocks/>
                </p:cNvSpPr>
                <p:nvPr/>
              </p:nvSpPr>
              <p:spPr bwMode="auto">
                <a:xfrm>
                  <a:off x="2076450" y="1930400"/>
                  <a:ext cx="36513" cy="17463"/>
                </a:xfrm>
                <a:custGeom>
                  <a:avLst/>
                  <a:gdLst>
                    <a:gd name="T0" fmla="*/ 2147483647 w 34"/>
                    <a:gd name="T1" fmla="*/ 0 h 18"/>
                    <a:gd name="T2" fmla="*/ 2147483647 w 34"/>
                    <a:gd name="T3" fmla="*/ 2147483647 h 18"/>
                    <a:gd name="T4" fmla="*/ 2147483647 w 34"/>
                    <a:gd name="T5" fmla="*/ 2147483647 h 18"/>
                    <a:gd name="T6" fmla="*/ 2147483647 w 34"/>
                    <a:gd name="T7" fmla="*/ 2147483647 h 18"/>
                    <a:gd name="T8" fmla="*/ 2147483647 w 34"/>
                    <a:gd name="T9" fmla="*/ 2147483647 h 18"/>
                    <a:gd name="T10" fmla="*/ 2147483647 w 34"/>
                    <a:gd name="T11" fmla="*/ 2147483647 h 18"/>
                    <a:gd name="T12" fmla="*/ 2147483647 w 34"/>
                    <a:gd name="T13" fmla="*/ 2147483647 h 18"/>
                    <a:gd name="T14" fmla="*/ 2147483647 w 34"/>
                    <a:gd name="T15" fmla="*/ 2147483647 h 18"/>
                    <a:gd name="T16" fmla="*/ 2147483647 w 34"/>
                    <a:gd name="T17" fmla="*/ 2147483647 h 18"/>
                    <a:gd name="T18" fmla="*/ 2147483647 w 34"/>
                    <a:gd name="T19" fmla="*/ 2147483647 h 18"/>
                    <a:gd name="T20" fmla="*/ 0 w 34"/>
                    <a:gd name="T21" fmla="*/ 2147483647 h 18"/>
                    <a:gd name="T22" fmla="*/ 0 w 34"/>
                    <a:gd name="T23" fmla="*/ 2147483647 h 18"/>
                    <a:gd name="T24" fmla="*/ 2147483647 w 34"/>
                    <a:gd name="T25" fmla="*/ 2147483647 h 18"/>
                    <a:gd name="T26" fmla="*/ 2147483647 w 34"/>
                    <a:gd name="T27" fmla="*/ 2147483647 h 18"/>
                    <a:gd name="T28" fmla="*/ 2147483647 w 34"/>
                    <a:gd name="T29" fmla="*/ 2147483647 h 18"/>
                    <a:gd name="T30" fmla="*/ 2147483647 w 34"/>
                    <a:gd name="T31" fmla="*/ 2147483647 h 18"/>
                    <a:gd name="T32" fmla="*/ 2147483647 w 34"/>
                    <a:gd name="T33" fmla="*/ 0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4" h="18">
                      <a:moveTo>
                        <a:pt x="31" y="0"/>
                      </a:moveTo>
                      <a:lnTo>
                        <a:pt x="32" y="1"/>
                      </a:lnTo>
                      <a:lnTo>
                        <a:pt x="34" y="3"/>
                      </a:lnTo>
                      <a:lnTo>
                        <a:pt x="34" y="6"/>
                      </a:lnTo>
                      <a:lnTo>
                        <a:pt x="30" y="10"/>
                      </a:lnTo>
                      <a:lnTo>
                        <a:pt x="24" y="14"/>
                      </a:lnTo>
                      <a:lnTo>
                        <a:pt x="22" y="16"/>
                      </a:lnTo>
                      <a:lnTo>
                        <a:pt x="19" y="18"/>
                      </a:lnTo>
                      <a:lnTo>
                        <a:pt x="12" y="18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4" y="7"/>
                      </a:lnTo>
                      <a:lnTo>
                        <a:pt x="14" y="4"/>
                      </a:lnTo>
                      <a:lnTo>
                        <a:pt x="22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8" name="Freeform 441"/>
                <p:cNvSpPr>
                  <a:spLocks/>
                </p:cNvSpPr>
                <p:nvPr/>
              </p:nvSpPr>
              <p:spPr bwMode="auto">
                <a:xfrm>
                  <a:off x="2057400" y="1884363"/>
                  <a:ext cx="33338" cy="47625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0 h 46"/>
                    <a:gd name="T8" fmla="*/ 2147483647 w 34"/>
                    <a:gd name="T9" fmla="*/ 0 h 46"/>
                    <a:gd name="T10" fmla="*/ 2147483647 w 34"/>
                    <a:gd name="T11" fmla="*/ 2147483647 h 46"/>
                    <a:gd name="T12" fmla="*/ 0 w 34"/>
                    <a:gd name="T13" fmla="*/ 2147483647 h 46"/>
                    <a:gd name="T14" fmla="*/ 2147483647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2147483647 h 4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4" h="46">
                      <a:moveTo>
                        <a:pt x="22" y="14"/>
                      </a:moveTo>
                      <a:lnTo>
                        <a:pt x="20" y="10"/>
                      </a:lnTo>
                      <a:lnTo>
                        <a:pt x="14" y="5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1" y="5"/>
                      </a:lnTo>
                      <a:lnTo>
                        <a:pt x="0" y="10"/>
                      </a:lnTo>
                      <a:lnTo>
                        <a:pt x="1" y="15"/>
                      </a:lnTo>
                      <a:lnTo>
                        <a:pt x="1" y="20"/>
                      </a:lnTo>
                      <a:lnTo>
                        <a:pt x="3" y="27"/>
                      </a:lnTo>
                      <a:lnTo>
                        <a:pt x="4" y="36"/>
                      </a:lnTo>
                      <a:lnTo>
                        <a:pt x="7" y="43"/>
                      </a:lnTo>
                      <a:lnTo>
                        <a:pt x="11" y="46"/>
                      </a:lnTo>
                      <a:lnTo>
                        <a:pt x="16" y="46"/>
                      </a:lnTo>
                      <a:lnTo>
                        <a:pt x="21" y="44"/>
                      </a:lnTo>
                      <a:lnTo>
                        <a:pt x="26" y="42"/>
                      </a:lnTo>
                      <a:lnTo>
                        <a:pt x="29" y="38"/>
                      </a:lnTo>
                      <a:lnTo>
                        <a:pt x="31" y="33"/>
                      </a:lnTo>
                      <a:lnTo>
                        <a:pt x="34" y="30"/>
                      </a:lnTo>
                      <a:lnTo>
                        <a:pt x="34" y="27"/>
                      </a:lnTo>
                      <a:lnTo>
                        <a:pt x="30" y="22"/>
                      </a:lnTo>
                      <a:lnTo>
                        <a:pt x="26" y="17"/>
                      </a:lnTo>
                      <a:lnTo>
                        <a:pt x="23" y="15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9" name="Freeform 442"/>
                <p:cNvSpPr>
                  <a:spLocks/>
                </p:cNvSpPr>
                <p:nvPr/>
              </p:nvSpPr>
              <p:spPr bwMode="auto">
                <a:xfrm>
                  <a:off x="1990725" y="1862138"/>
                  <a:ext cx="60325" cy="68262"/>
                </a:xfrm>
                <a:custGeom>
                  <a:avLst/>
                  <a:gdLst>
                    <a:gd name="T0" fmla="*/ 2147483647 w 58"/>
                    <a:gd name="T1" fmla="*/ 2147483647 h 67"/>
                    <a:gd name="T2" fmla="*/ 2147483647 w 58"/>
                    <a:gd name="T3" fmla="*/ 2147483647 h 67"/>
                    <a:gd name="T4" fmla="*/ 2147483647 w 58"/>
                    <a:gd name="T5" fmla="*/ 2147483647 h 67"/>
                    <a:gd name="T6" fmla="*/ 2147483647 w 58"/>
                    <a:gd name="T7" fmla="*/ 2147483647 h 67"/>
                    <a:gd name="T8" fmla="*/ 2147483647 w 58"/>
                    <a:gd name="T9" fmla="*/ 2147483647 h 67"/>
                    <a:gd name="T10" fmla="*/ 2147483647 w 58"/>
                    <a:gd name="T11" fmla="*/ 2147483647 h 67"/>
                    <a:gd name="T12" fmla="*/ 2147483647 w 58"/>
                    <a:gd name="T13" fmla="*/ 2147483647 h 67"/>
                    <a:gd name="T14" fmla="*/ 2147483647 w 58"/>
                    <a:gd name="T15" fmla="*/ 2147483647 h 67"/>
                    <a:gd name="T16" fmla="*/ 2147483647 w 58"/>
                    <a:gd name="T17" fmla="*/ 2147483647 h 67"/>
                    <a:gd name="T18" fmla="*/ 2147483647 w 58"/>
                    <a:gd name="T19" fmla="*/ 2147483647 h 67"/>
                    <a:gd name="T20" fmla="*/ 2147483647 w 58"/>
                    <a:gd name="T21" fmla="*/ 2147483647 h 67"/>
                    <a:gd name="T22" fmla="*/ 2147483647 w 58"/>
                    <a:gd name="T23" fmla="*/ 2147483647 h 67"/>
                    <a:gd name="T24" fmla="*/ 2147483647 w 58"/>
                    <a:gd name="T25" fmla="*/ 2147483647 h 67"/>
                    <a:gd name="T26" fmla="*/ 2147483647 w 58"/>
                    <a:gd name="T27" fmla="*/ 2147483647 h 67"/>
                    <a:gd name="T28" fmla="*/ 2147483647 w 58"/>
                    <a:gd name="T29" fmla="*/ 2147483647 h 67"/>
                    <a:gd name="T30" fmla="*/ 2147483647 w 58"/>
                    <a:gd name="T31" fmla="*/ 2147483647 h 67"/>
                    <a:gd name="T32" fmla="*/ 2147483647 w 58"/>
                    <a:gd name="T33" fmla="*/ 2147483647 h 67"/>
                    <a:gd name="T34" fmla="*/ 2147483647 w 58"/>
                    <a:gd name="T35" fmla="*/ 2147483647 h 67"/>
                    <a:gd name="T36" fmla="*/ 2147483647 w 58"/>
                    <a:gd name="T37" fmla="*/ 2147483647 h 67"/>
                    <a:gd name="T38" fmla="*/ 2147483647 w 58"/>
                    <a:gd name="T39" fmla="*/ 2147483647 h 67"/>
                    <a:gd name="T40" fmla="*/ 2147483647 w 58"/>
                    <a:gd name="T41" fmla="*/ 2147483647 h 67"/>
                    <a:gd name="T42" fmla="*/ 2147483647 w 58"/>
                    <a:gd name="T43" fmla="*/ 2147483647 h 67"/>
                    <a:gd name="T44" fmla="*/ 2147483647 w 58"/>
                    <a:gd name="T45" fmla="*/ 2147483647 h 67"/>
                    <a:gd name="T46" fmla="*/ 0 w 58"/>
                    <a:gd name="T47" fmla="*/ 2147483647 h 67"/>
                    <a:gd name="T48" fmla="*/ 2147483647 w 58"/>
                    <a:gd name="T49" fmla="*/ 0 h 67"/>
                    <a:gd name="T50" fmla="*/ 2147483647 w 58"/>
                    <a:gd name="T51" fmla="*/ 0 h 67"/>
                    <a:gd name="T52" fmla="*/ 2147483647 w 58"/>
                    <a:gd name="T53" fmla="*/ 0 h 67"/>
                    <a:gd name="T54" fmla="*/ 2147483647 w 58"/>
                    <a:gd name="T55" fmla="*/ 2147483647 h 67"/>
                    <a:gd name="T56" fmla="*/ 2147483647 w 58"/>
                    <a:gd name="T57" fmla="*/ 2147483647 h 67"/>
                    <a:gd name="T58" fmla="*/ 2147483647 w 58"/>
                    <a:gd name="T59" fmla="*/ 2147483647 h 67"/>
                    <a:gd name="T60" fmla="*/ 2147483647 w 58"/>
                    <a:gd name="T61" fmla="*/ 2147483647 h 67"/>
                    <a:gd name="T62" fmla="*/ 2147483647 w 58"/>
                    <a:gd name="T63" fmla="*/ 2147483647 h 67"/>
                    <a:gd name="T64" fmla="*/ 2147483647 w 58"/>
                    <a:gd name="T65" fmla="*/ 2147483647 h 67"/>
                    <a:gd name="T66" fmla="*/ 2147483647 w 58"/>
                    <a:gd name="T67" fmla="*/ 2147483647 h 67"/>
                    <a:gd name="T68" fmla="*/ 2147483647 w 58"/>
                    <a:gd name="T69" fmla="*/ 2147483647 h 67"/>
                    <a:gd name="T70" fmla="*/ 2147483647 w 58"/>
                    <a:gd name="T71" fmla="*/ 2147483647 h 67"/>
                    <a:gd name="T72" fmla="*/ 2147483647 w 58"/>
                    <a:gd name="T73" fmla="*/ 2147483647 h 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8" h="67">
                      <a:moveTo>
                        <a:pt x="53" y="34"/>
                      </a:moveTo>
                      <a:lnTo>
                        <a:pt x="54" y="37"/>
                      </a:lnTo>
                      <a:lnTo>
                        <a:pt x="57" y="44"/>
                      </a:lnTo>
                      <a:lnTo>
                        <a:pt x="58" y="53"/>
                      </a:lnTo>
                      <a:lnTo>
                        <a:pt x="57" y="60"/>
                      </a:lnTo>
                      <a:lnTo>
                        <a:pt x="54" y="64"/>
                      </a:lnTo>
                      <a:lnTo>
                        <a:pt x="52" y="66"/>
                      </a:lnTo>
                      <a:lnTo>
                        <a:pt x="48" y="67"/>
                      </a:lnTo>
                      <a:lnTo>
                        <a:pt x="44" y="65"/>
                      </a:lnTo>
                      <a:lnTo>
                        <a:pt x="39" y="62"/>
                      </a:lnTo>
                      <a:lnTo>
                        <a:pt x="35" y="60"/>
                      </a:lnTo>
                      <a:lnTo>
                        <a:pt x="32" y="58"/>
                      </a:lnTo>
                      <a:lnTo>
                        <a:pt x="29" y="53"/>
                      </a:lnTo>
                      <a:lnTo>
                        <a:pt x="24" y="50"/>
                      </a:lnTo>
                      <a:lnTo>
                        <a:pt x="17" y="49"/>
                      </a:lnTo>
                      <a:lnTo>
                        <a:pt x="12" y="47"/>
                      </a:lnTo>
                      <a:lnTo>
                        <a:pt x="8" y="42"/>
                      </a:lnTo>
                      <a:lnTo>
                        <a:pt x="9" y="37"/>
                      </a:lnTo>
                      <a:lnTo>
                        <a:pt x="13" y="37"/>
                      </a:lnTo>
                      <a:lnTo>
                        <a:pt x="15" y="36"/>
                      </a:lnTo>
                      <a:lnTo>
                        <a:pt x="13" y="30"/>
                      </a:lnTo>
                      <a:lnTo>
                        <a:pt x="7" y="20"/>
                      </a:lnTo>
                      <a:lnTo>
                        <a:pt x="2" y="11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3" y="8"/>
                      </a:lnTo>
                      <a:lnTo>
                        <a:pt x="28" y="13"/>
                      </a:lnTo>
                      <a:lnTo>
                        <a:pt x="34" y="15"/>
                      </a:lnTo>
                      <a:lnTo>
                        <a:pt x="38" y="16"/>
                      </a:lnTo>
                      <a:lnTo>
                        <a:pt x="40" y="19"/>
                      </a:lnTo>
                      <a:lnTo>
                        <a:pt x="43" y="24"/>
                      </a:lnTo>
                      <a:lnTo>
                        <a:pt x="47" y="29"/>
                      </a:lnTo>
                      <a:lnTo>
                        <a:pt x="51" y="32"/>
                      </a:lnTo>
                      <a:lnTo>
                        <a:pt x="53" y="3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0" name="Freeform 443"/>
                <p:cNvSpPr>
                  <a:spLocks/>
                </p:cNvSpPr>
                <p:nvPr/>
              </p:nvSpPr>
              <p:spPr bwMode="auto">
                <a:xfrm>
                  <a:off x="1747838" y="2109788"/>
                  <a:ext cx="269875" cy="234950"/>
                </a:xfrm>
                <a:custGeom>
                  <a:avLst/>
                  <a:gdLst>
                    <a:gd name="T0" fmla="*/ 2147483647 w 249"/>
                    <a:gd name="T1" fmla="*/ 2147483647 h 231"/>
                    <a:gd name="T2" fmla="*/ 2147483647 w 249"/>
                    <a:gd name="T3" fmla="*/ 2147483647 h 231"/>
                    <a:gd name="T4" fmla="*/ 2147483647 w 249"/>
                    <a:gd name="T5" fmla="*/ 2147483647 h 231"/>
                    <a:gd name="T6" fmla="*/ 2147483647 w 249"/>
                    <a:gd name="T7" fmla="*/ 2147483647 h 231"/>
                    <a:gd name="T8" fmla="*/ 2147483647 w 249"/>
                    <a:gd name="T9" fmla="*/ 2147483647 h 231"/>
                    <a:gd name="T10" fmla="*/ 2147483647 w 249"/>
                    <a:gd name="T11" fmla="*/ 2147483647 h 231"/>
                    <a:gd name="T12" fmla="*/ 2147483647 w 249"/>
                    <a:gd name="T13" fmla="*/ 2147483647 h 231"/>
                    <a:gd name="T14" fmla="*/ 2147483647 w 249"/>
                    <a:gd name="T15" fmla="*/ 2147483647 h 231"/>
                    <a:gd name="T16" fmla="*/ 2147483647 w 249"/>
                    <a:gd name="T17" fmla="*/ 2147483647 h 231"/>
                    <a:gd name="T18" fmla="*/ 2147483647 w 249"/>
                    <a:gd name="T19" fmla="*/ 2147483647 h 231"/>
                    <a:gd name="T20" fmla="*/ 2147483647 w 249"/>
                    <a:gd name="T21" fmla="*/ 2147483647 h 231"/>
                    <a:gd name="T22" fmla="*/ 2147483647 w 249"/>
                    <a:gd name="T23" fmla="*/ 2147483647 h 231"/>
                    <a:gd name="T24" fmla="*/ 2147483647 w 249"/>
                    <a:gd name="T25" fmla="*/ 2147483647 h 231"/>
                    <a:gd name="T26" fmla="*/ 2147483647 w 249"/>
                    <a:gd name="T27" fmla="*/ 2147483647 h 231"/>
                    <a:gd name="T28" fmla="*/ 2147483647 w 249"/>
                    <a:gd name="T29" fmla="*/ 2147483647 h 231"/>
                    <a:gd name="T30" fmla="*/ 2147483647 w 249"/>
                    <a:gd name="T31" fmla="*/ 2147483647 h 231"/>
                    <a:gd name="T32" fmla="*/ 2147483647 w 249"/>
                    <a:gd name="T33" fmla="*/ 2147483647 h 231"/>
                    <a:gd name="T34" fmla="*/ 2147483647 w 249"/>
                    <a:gd name="T35" fmla="*/ 2147483647 h 231"/>
                    <a:gd name="T36" fmla="*/ 2147483647 w 249"/>
                    <a:gd name="T37" fmla="*/ 2147483647 h 231"/>
                    <a:gd name="T38" fmla="*/ 2147483647 w 249"/>
                    <a:gd name="T39" fmla="*/ 2147483647 h 231"/>
                    <a:gd name="T40" fmla="*/ 2147483647 w 249"/>
                    <a:gd name="T41" fmla="*/ 2147483647 h 231"/>
                    <a:gd name="T42" fmla="*/ 2147483647 w 249"/>
                    <a:gd name="T43" fmla="*/ 2147483647 h 231"/>
                    <a:gd name="T44" fmla="*/ 2147483647 w 249"/>
                    <a:gd name="T45" fmla="*/ 2147483647 h 231"/>
                    <a:gd name="T46" fmla="*/ 2147483647 w 249"/>
                    <a:gd name="T47" fmla="*/ 2147483647 h 231"/>
                    <a:gd name="T48" fmla="*/ 2147483647 w 249"/>
                    <a:gd name="T49" fmla="*/ 2147483647 h 231"/>
                    <a:gd name="T50" fmla="*/ 2147483647 w 249"/>
                    <a:gd name="T51" fmla="*/ 2147483647 h 231"/>
                    <a:gd name="T52" fmla="*/ 2147483647 w 249"/>
                    <a:gd name="T53" fmla="*/ 2147483647 h 231"/>
                    <a:gd name="T54" fmla="*/ 2147483647 w 249"/>
                    <a:gd name="T55" fmla="*/ 2147483647 h 231"/>
                    <a:gd name="T56" fmla="*/ 2147483647 w 249"/>
                    <a:gd name="T57" fmla="*/ 2147483647 h 231"/>
                    <a:gd name="T58" fmla="*/ 2147483647 w 249"/>
                    <a:gd name="T59" fmla="*/ 2147483647 h 231"/>
                    <a:gd name="T60" fmla="*/ 2147483647 w 249"/>
                    <a:gd name="T61" fmla="*/ 2147483647 h 231"/>
                    <a:gd name="T62" fmla="*/ 2147483647 w 249"/>
                    <a:gd name="T63" fmla="*/ 2147483647 h 231"/>
                    <a:gd name="T64" fmla="*/ 2147483647 w 249"/>
                    <a:gd name="T65" fmla="*/ 2147483647 h 231"/>
                    <a:gd name="T66" fmla="*/ 2147483647 w 249"/>
                    <a:gd name="T67" fmla="*/ 2147483647 h 231"/>
                    <a:gd name="T68" fmla="*/ 2147483647 w 249"/>
                    <a:gd name="T69" fmla="*/ 2147483647 h 231"/>
                    <a:gd name="T70" fmla="*/ 2147483647 w 249"/>
                    <a:gd name="T71" fmla="*/ 2147483647 h 231"/>
                    <a:gd name="T72" fmla="*/ 2147483647 w 249"/>
                    <a:gd name="T73" fmla="*/ 2147483647 h 231"/>
                    <a:gd name="T74" fmla="*/ 2147483647 w 249"/>
                    <a:gd name="T75" fmla="*/ 2147483647 h 231"/>
                    <a:gd name="T76" fmla="*/ 2147483647 w 249"/>
                    <a:gd name="T77" fmla="*/ 2147483647 h 231"/>
                    <a:gd name="T78" fmla="*/ 2147483647 w 249"/>
                    <a:gd name="T79" fmla="*/ 2147483647 h 231"/>
                    <a:gd name="T80" fmla="*/ 2147483647 w 249"/>
                    <a:gd name="T81" fmla="*/ 2147483647 h 231"/>
                    <a:gd name="T82" fmla="*/ 2147483647 w 249"/>
                    <a:gd name="T83" fmla="*/ 2147483647 h 231"/>
                    <a:gd name="T84" fmla="*/ 2147483647 w 249"/>
                    <a:gd name="T85" fmla="*/ 2147483647 h 231"/>
                    <a:gd name="T86" fmla="*/ 2147483647 w 249"/>
                    <a:gd name="T87" fmla="*/ 2147483647 h 231"/>
                    <a:gd name="T88" fmla="*/ 2147483647 w 249"/>
                    <a:gd name="T89" fmla="*/ 2147483647 h 231"/>
                    <a:gd name="T90" fmla="*/ 2147483647 w 249"/>
                    <a:gd name="T91" fmla="*/ 2147483647 h 231"/>
                    <a:gd name="T92" fmla="*/ 2147483647 w 249"/>
                    <a:gd name="T93" fmla="*/ 2147483647 h 231"/>
                    <a:gd name="T94" fmla="*/ 2147483647 w 249"/>
                    <a:gd name="T95" fmla="*/ 2147483647 h 231"/>
                    <a:gd name="T96" fmla="*/ 2147483647 w 249"/>
                    <a:gd name="T97" fmla="*/ 2147483647 h 23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9" h="231">
                      <a:moveTo>
                        <a:pt x="239" y="162"/>
                      </a:moveTo>
                      <a:lnTo>
                        <a:pt x="241" y="164"/>
                      </a:lnTo>
                      <a:lnTo>
                        <a:pt x="246" y="168"/>
                      </a:lnTo>
                      <a:lnTo>
                        <a:pt x="249" y="175"/>
                      </a:lnTo>
                      <a:lnTo>
                        <a:pt x="248" y="182"/>
                      </a:lnTo>
                      <a:lnTo>
                        <a:pt x="244" y="187"/>
                      </a:lnTo>
                      <a:lnTo>
                        <a:pt x="239" y="188"/>
                      </a:lnTo>
                      <a:lnTo>
                        <a:pt x="236" y="187"/>
                      </a:lnTo>
                      <a:lnTo>
                        <a:pt x="232" y="187"/>
                      </a:lnTo>
                      <a:lnTo>
                        <a:pt x="229" y="187"/>
                      </a:lnTo>
                      <a:lnTo>
                        <a:pt x="226" y="187"/>
                      </a:lnTo>
                      <a:lnTo>
                        <a:pt x="226" y="189"/>
                      </a:lnTo>
                      <a:lnTo>
                        <a:pt x="228" y="195"/>
                      </a:lnTo>
                      <a:lnTo>
                        <a:pt x="230" y="204"/>
                      </a:lnTo>
                      <a:lnTo>
                        <a:pt x="232" y="213"/>
                      </a:lnTo>
                      <a:lnTo>
                        <a:pt x="231" y="220"/>
                      </a:lnTo>
                      <a:lnTo>
                        <a:pt x="224" y="225"/>
                      </a:lnTo>
                      <a:lnTo>
                        <a:pt x="216" y="227"/>
                      </a:lnTo>
                      <a:lnTo>
                        <a:pt x="211" y="230"/>
                      </a:lnTo>
                      <a:lnTo>
                        <a:pt x="205" y="231"/>
                      </a:lnTo>
                      <a:lnTo>
                        <a:pt x="195" y="225"/>
                      </a:lnTo>
                      <a:lnTo>
                        <a:pt x="190" y="220"/>
                      </a:lnTo>
                      <a:lnTo>
                        <a:pt x="184" y="215"/>
                      </a:lnTo>
                      <a:lnTo>
                        <a:pt x="178" y="210"/>
                      </a:lnTo>
                      <a:lnTo>
                        <a:pt x="173" y="205"/>
                      </a:lnTo>
                      <a:lnTo>
                        <a:pt x="170" y="202"/>
                      </a:lnTo>
                      <a:lnTo>
                        <a:pt x="165" y="198"/>
                      </a:lnTo>
                      <a:lnTo>
                        <a:pt x="163" y="196"/>
                      </a:lnTo>
                      <a:lnTo>
                        <a:pt x="161" y="195"/>
                      </a:lnTo>
                      <a:lnTo>
                        <a:pt x="158" y="194"/>
                      </a:lnTo>
                      <a:lnTo>
                        <a:pt x="157" y="194"/>
                      </a:lnTo>
                      <a:lnTo>
                        <a:pt x="154" y="196"/>
                      </a:lnTo>
                      <a:lnTo>
                        <a:pt x="146" y="202"/>
                      </a:lnTo>
                      <a:lnTo>
                        <a:pt x="140" y="206"/>
                      </a:lnTo>
                      <a:lnTo>
                        <a:pt x="132" y="210"/>
                      </a:lnTo>
                      <a:lnTo>
                        <a:pt x="123" y="213"/>
                      </a:lnTo>
                      <a:lnTo>
                        <a:pt x="114" y="216"/>
                      </a:lnTo>
                      <a:lnTo>
                        <a:pt x="104" y="219"/>
                      </a:lnTo>
                      <a:lnTo>
                        <a:pt x="95" y="220"/>
                      </a:lnTo>
                      <a:lnTo>
                        <a:pt x="89" y="221"/>
                      </a:lnTo>
                      <a:lnTo>
                        <a:pt x="85" y="223"/>
                      </a:lnTo>
                      <a:lnTo>
                        <a:pt x="81" y="223"/>
                      </a:lnTo>
                      <a:lnTo>
                        <a:pt x="78" y="223"/>
                      </a:lnTo>
                      <a:lnTo>
                        <a:pt x="73" y="221"/>
                      </a:lnTo>
                      <a:lnTo>
                        <a:pt x="67" y="219"/>
                      </a:lnTo>
                      <a:lnTo>
                        <a:pt x="62" y="218"/>
                      </a:lnTo>
                      <a:lnTo>
                        <a:pt x="57" y="216"/>
                      </a:lnTo>
                      <a:lnTo>
                        <a:pt x="52" y="215"/>
                      </a:lnTo>
                      <a:lnTo>
                        <a:pt x="49" y="215"/>
                      </a:lnTo>
                      <a:lnTo>
                        <a:pt x="46" y="213"/>
                      </a:lnTo>
                      <a:lnTo>
                        <a:pt x="44" y="210"/>
                      </a:lnTo>
                      <a:lnTo>
                        <a:pt x="44" y="204"/>
                      </a:lnTo>
                      <a:lnTo>
                        <a:pt x="43" y="197"/>
                      </a:lnTo>
                      <a:lnTo>
                        <a:pt x="40" y="188"/>
                      </a:lnTo>
                      <a:lnTo>
                        <a:pt x="33" y="180"/>
                      </a:lnTo>
                      <a:lnTo>
                        <a:pt x="25" y="173"/>
                      </a:lnTo>
                      <a:lnTo>
                        <a:pt x="16" y="167"/>
                      </a:lnTo>
                      <a:lnTo>
                        <a:pt x="9" y="164"/>
                      </a:lnTo>
                      <a:lnTo>
                        <a:pt x="3" y="162"/>
                      </a:lnTo>
                      <a:lnTo>
                        <a:pt x="1" y="157"/>
                      </a:lnTo>
                      <a:lnTo>
                        <a:pt x="0" y="151"/>
                      </a:lnTo>
                      <a:lnTo>
                        <a:pt x="0" y="143"/>
                      </a:lnTo>
                      <a:lnTo>
                        <a:pt x="0" y="136"/>
                      </a:lnTo>
                      <a:lnTo>
                        <a:pt x="1" y="130"/>
                      </a:lnTo>
                      <a:lnTo>
                        <a:pt x="5" y="129"/>
                      </a:lnTo>
                      <a:lnTo>
                        <a:pt x="12" y="129"/>
                      </a:lnTo>
                      <a:lnTo>
                        <a:pt x="20" y="128"/>
                      </a:lnTo>
                      <a:lnTo>
                        <a:pt x="27" y="129"/>
                      </a:lnTo>
                      <a:lnTo>
                        <a:pt x="36" y="132"/>
                      </a:lnTo>
                      <a:lnTo>
                        <a:pt x="42" y="135"/>
                      </a:lnTo>
                      <a:lnTo>
                        <a:pt x="49" y="138"/>
                      </a:lnTo>
                      <a:lnTo>
                        <a:pt x="57" y="142"/>
                      </a:lnTo>
                      <a:lnTo>
                        <a:pt x="65" y="147"/>
                      </a:lnTo>
                      <a:lnTo>
                        <a:pt x="72" y="149"/>
                      </a:lnTo>
                      <a:lnTo>
                        <a:pt x="79" y="151"/>
                      </a:lnTo>
                      <a:lnTo>
                        <a:pt x="82" y="151"/>
                      </a:lnTo>
                      <a:lnTo>
                        <a:pt x="85" y="149"/>
                      </a:lnTo>
                      <a:lnTo>
                        <a:pt x="86" y="141"/>
                      </a:lnTo>
                      <a:lnTo>
                        <a:pt x="86" y="133"/>
                      </a:lnTo>
                      <a:lnTo>
                        <a:pt x="81" y="126"/>
                      </a:lnTo>
                      <a:lnTo>
                        <a:pt x="69" y="121"/>
                      </a:lnTo>
                      <a:lnTo>
                        <a:pt x="56" y="118"/>
                      </a:lnTo>
                      <a:lnTo>
                        <a:pt x="50" y="117"/>
                      </a:lnTo>
                      <a:lnTo>
                        <a:pt x="44" y="117"/>
                      </a:lnTo>
                      <a:lnTo>
                        <a:pt x="35" y="115"/>
                      </a:lnTo>
                      <a:lnTo>
                        <a:pt x="24" y="115"/>
                      </a:lnTo>
                      <a:lnTo>
                        <a:pt x="17" y="115"/>
                      </a:lnTo>
                      <a:lnTo>
                        <a:pt x="12" y="114"/>
                      </a:lnTo>
                      <a:lnTo>
                        <a:pt x="8" y="111"/>
                      </a:lnTo>
                      <a:lnTo>
                        <a:pt x="3" y="104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4" y="86"/>
                      </a:lnTo>
                      <a:lnTo>
                        <a:pt x="11" y="84"/>
                      </a:lnTo>
                      <a:lnTo>
                        <a:pt x="20" y="86"/>
                      </a:lnTo>
                      <a:lnTo>
                        <a:pt x="28" y="84"/>
                      </a:lnTo>
                      <a:lnTo>
                        <a:pt x="29" y="79"/>
                      </a:lnTo>
                      <a:lnTo>
                        <a:pt x="26" y="73"/>
                      </a:lnTo>
                      <a:lnTo>
                        <a:pt x="23" y="71"/>
                      </a:lnTo>
                      <a:lnTo>
                        <a:pt x="19" y="68"/>
                      </a:lnTo>
                      <a:lnTo>
                        <a:pt x="13" y="62"/>
                      </a:lnTo>
                      <a:lnTo>
                        <a:pt x="8" y="54"/>
                      </a:lnTo>
                      <a:lnTo>
                        <a:pt x="3" y="49"/>
                      </a:lnTo>
                      <a:lnTo>
                        <a:pt x="3" y="44"/>
                      </a:lnTo>
                      <a:lnTo>
                        <a:pt x="8" y="39"/>
                      </a:lnTo>
                      <a:lnTo>
                        <a:pt x="14" y="37"/>
                      </a:lnTo>
                      <a:lnTo>
                        <a:pt x="19" y="35"/>
                      </a:lnTo>
                      <a:lnTo>
                        <a:pt x="21" y="33"/>
                      </a:lnTo>
                      <a:lnTo>
                        <a:pt x="24" y="27"/>
                      </a:lnTo>
                      <a:lnTo>
                        <a:pt x="25" y="21"/>
                      </a:lnTo>
                      <a:lnTo>
                        <a:pt x="25" y="18"/>
                      </a:lnTo>
                      <a:lnTo>
                        <a:pt x="28" y="15"/>
                      </a:lnTo>
                      <a:lnTo>
                        <a:pt x="33" y="14"/>
                      </a:lnTo>
                      <a:lnTo>
                        <a:pt x="40" y="13"/>
                      </a:lnTo>
                      <a:lnTo>
                        <a:pt x="46" y="9"/>
                      </a:lnTo>
                      <a:lnTo>
                        <a:pt x="51" y="7"/>
                      </a:lnTo>
                      <a:lnTo>
                        <a:pt x="61" y="5"/>
                      </a:lnTo>
                      <a:lnTo>
                        <a:pt x="72" y="3"/>
                      </a:lnTo>
                      <a:lnTo>
                        <a:pt x="81" y="0"/>
                      </a:lnTo>
                      <a:lnTo>
                        <a:pt x="88" y="3"/>
                      </a:lnTo>
                      <a:lnTo>
                        <a:pt x="88" y="9"/>
                      </a:lnTo>
                      <a:lnTo>
                        <a:pt x="85" y="18"/>
                      </a:lnTo>
                      <a:lnTo>
                        <a:pt x="81" y="23"/>
                      </a:lnTo>
                      <a:lnTo>
                        <a:pt x="82" y="27"/>
                      </a:lnTo>
                      <a:lnTo>
                        <a:pt x="88" y="26"/>
                      </a:lnTo>
                      <a:lnTo>
                        <a:pt x="95" y="23"/>
                      </a:lnTo>
                      <a:lnTo>
                        <a:pt x="100" y="24"/>
                      </a:lnTo>
                      <a:lnTo>
                        <a:pt x="102" y="27"/>
                      </a:lnTo>
                      <a:lnTo>
                        <a:pt x="104" y="34"/>
                      </a:lnTo>
                      <a:lnTo>
                        <a:pt x="110" y="41"/>
                      </a:lnTo>
                      <a:lnTo>
                        <a:pt x="117" y="46"/>
                      </a:lnTo>
                      <a:lnTo>
                        <a:pt x="124" y="47"/>
                      </a:lnTo>
                      <a:lnTo>
                        <a:pt x="127" y="45"/>
                      </a:lnTo>
                      <a:lnTo>
                        <a:pt x="127" y="38"/>
                      </a:lnTo>
                      <a:lnTo>
                        <a:pt x="126" y="31"/>
                      </a:lnTo>
                      <a:lnTo>
                        <a:pt x="125" y="27"/>
                      </a:lnTo>
                      <a:lnTo>
                        <a:pt x="129" y="27"/>
                      </a:lnTo>
                      <a:lnTo>
                        <a:pt x="134" y="33"/>
                      </a:lnTo>
                      <a:lnTo>
                        <a:pt x="140" y="39"/>
                      </a:lnTo>
                      <a:lnTo>
                        <a:pt x="145" y="47"/>
                      </a:lnTo>
                      <a:lnTo>
                        <a:pt x="146" y="58"/>
                      </a:lnTo>
                      <a:lnTo>
                        <a:pt x="147" y="69"/>
                      </a:lnTo>
                      <a:lnTo>
                        <a:pt x="148" y="80"/>
                      </a:lnTo>
                      <a:lnTo>
                        <a:pt x="152" y="83"/>
                      </a:lnTo>
                      <a:lnTo>
                        <a:pt x="155" y="75"/>
                      </a:lnTo>
                      <a:lnTo>
                        <a:pt x="158" y="64"/>
                      </a:lnTo>
                      <a:lnTo>
                        <a:pt x="161" y="57"/>
                      </a:lnTo>
                      <a:lnTo>
                        <a:pt x="162" y="51"/>
                      </a:lnTo>
                      <a:lnTo>
                        <a:pt x="160" y="46"/>
                      </a:lnTo>
                      <a:lnTo>
                        <a:pt x="157" y="39"/>
                      </a:lnTo>
                      <a:lnTo>
                        <a:pt x="156" y="33"/>
                      </a:lnTo>
                      <a:lnTo>
                        <a:pt x="157" y="27"/>
                      </a:lnTo>
                      <a:lnTo>
                        <a:pt x="160" y="22"/>
                      </a:lnTo>
                      <a:lnTo>
                        <a:pt x="164" y="20"/>
                      </a:lnTo>
                      <a:lnTo>
                        <a:pt x="169" y="21"/>
                      </a:lnTo>
                      <a:lnTo>
                        <a:pt x="173" y="23"/>
                      </a:lnTo>
                      <a:lnTo>
                        <a:pt x="179" y="26"/>
                      </a:lnTo>
                      <a:lnTo>
                        <a:pt x="181" y="24"/>
                      </a:lnTo>
                      <a:lnTo>
                        <a:pt x="183" y="22"/>
                      </a:lnTo>
                      <a:lnTo>
                        <a:pt x="181" y="19"/>
                      </a:lnTo>
                      <a:lnTo>
                        <a:pt x="181" y="18"/>
                      </a:lnTo>
                      <a:lnTo>
                        <a:pt x="179" y="15"/>
                      </a:lnTo>
                      <a:lnTo>
                        <a:pt x="175" y="11"/>
                      </a:lnTo>
                      <a:lnTo>
                        <a:pt x="172" y="7"/>
                      </a:lnTo>
                      <a:lnTo>
                        <a:pt x="179" y="5"/>
                      </a:lnTo>
                      <a:lnTo>
                        <a:pt x="185" y="5"/>
                      </a:lnTo>
                      <a:lnTo>
                        <a:pt x="192" y="5"/>
                      </a:lnTo>
                      <a:lnTo>
                        <a:pt x="198" y="5"/>
                      </a:lnTo>
                      <a:lnTo>
                        <a:pt x="203" y="6"/>
                      </a:lnTo>
                      <a:lnTo>
                        <a:pt x="208" y="8"/>
                      </a:lnTo>
                      <a:lnTo>
                        <a:pt x="211" y="11"/>
                      </a:lnTo>
                      <a:lnTo>
                        <a:pt x="213" y="15"/>
                      </a:lnTo>
                      <a:lnTo>
                        <a:pt x="211" y="21"/>
                      </a:lnTo>
                      <a:lnTo>
                        <a:pt x="207" y="31"/>
                      </a:lnTo>
                      <a:lnTo>
                        <a:pt x="203" y="37"/>
                      </a:lnTo>
                      <a:lnTo>
                        <a:pt x="199" y="39"/>
                      </a:lnTo>
                      <a:lnTo>
                        <a:pt x="195" y="42"/>
                      </a:lnTo>
                      <a:lnTo>
                        <a:pt x="192" y="45"/>
                      </a:lnTo>
                      <a:lnTo>
                        <a:pt x="193" y="52"/>
                      </a:lnTo>
                      <a:lnTo>
                        <a:pt x="195" y="60"/>
                      </a:lnTo>
                      <a:lnTo>
                        <a:pt x="196" y="69"/>
                      </a:lnTo>
                      <a:lnTo>
                        <a:pt x="198" y="79"/>
                      </a:lnTo>
                      <a:lnTo>
                        <a:pt x="199" y="89"/>
                      </a:lnTo>
                      <a:lnTo>
                        <a:pt x="201" y="98"/>
                      </a:lnTo>
                      <a:lnTo>
                        <a:pt x="201" y="105"/>
                      </a:lnTo>
                      <a:lnTo>
                        <a:pt x="200" y="110"/>
                      </a:lnTo>
                      <a:lnTo>
                        <a:pt x="199" y="112"/>
                      </a:lnTo>
                      <a:lnTo>
                        <a:pt x="198" y="115"/>
                      </a:lnTo>
                      <a:lnTo>
                        <a:pt x="198" y="122"/>
                      </a:lnTo>
                      <a:lnTo>
                        <a:pt x="201" y="130"/>
                      </a:lnTo>
                      <a:lnTo>
                        <a:pt x="205" y="136"/>
                      </a:lnTo>
                      <a:lnTo>
                        <a:pt x="209" y="141"/>
                      </a:lnTo>
                      <a:lnTo>
                        <a:pt x="216" y="147"/>
                      </a:lnTo>
                      <a:lnTo>
                        <a:pt x="224" y="153"/>
                      </a:lnTo>
                      <a:lnTo>
                        <a:pt x="231" y="158"/>
                      </a:lnTo>
                      <a:lnTo>
                        <a:pt x="237" y="160"/>
                      </a:lnTo>
                      <a:lnTo>
                        <a:pt x="239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1" name="Freeform 445"/>
                <p:cNvSpPr>
                  <a:spLocks/>
                </p:cNvSpPr>
                <p:nvPr/>
              </p:nvSpPr>
              <p:spPr bwMode="auto">
                <a:xfrm>
                  <a:off x="2776538" y="4244975"/>
                  <a:ext cx="36512" cy="19050"/>
                </a:xfrm>
                <a:custGeom>
                  <a:avLst/>
                  <a:gdLst>
                    <a:gd name="T0" fmla="*/ 2147483647 w 23"/>
                    <a:gd name="T1" fmla="*/ 0 h 18"/>
                    <a:gd name="T2" fmla="*/ 2147483647 w 23"/>
                    <a:gd name="T3" fmla="*/ 2147483647 h 18"/>
                    <a:gd name="T4" fmla="*/ 2147483647 w 23"/>
                    <a:gd name="T5" fmla="*/ 2147483647 h 18"/>
                    <a:gd name="T6" fmla="*/ 0 w 23"/>
                    <a:gd name="T7" fmla="*/ 2147483647 h 18"/>
                    <a:gd name="T8" fmla="*/ 2147483647 w 23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18">
                      <a:moveTo>
                        <a:pt x="2" y="0"/>
                      </a:moveTo>
                      <a:lnTo>
                        <a:pt x="23" y="1"/>
                      </a:lnTo>
                      <a:lnTo>
                        <a:pt x="21" y="18"/>
                      </a:lnTo>
                      <a:lnTo>
                        <a:pt x="0" y="1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2" name="Freeform 450"/>
                <p:cNvSpPr>
                  <a:spLocks/>
                </p:cNvSpPr>
                <p:nvPr/>
              </p:nvSpPr>
              <p:spPr bwMode="auto">
                <a:xfrm>
                  <a:off x="3819524" y="2471738"/>
                  <a:ext cx="215682" cy="83155"/>
                </a:xfrm>
                <a:custGeom>
                  <a:avLst/>
                  <a:gdLst>
                    <a:gd name="T0" fmla="*/ 2147483647 w 114"/>
                    <a:gd name="T1" fmla="*/ 0 h 54"/>
                    <a:gd name="T2" fmla="*/ 2147483647 w 114"/>
                    <a:gd name="T3" fmla="*/ 2147483647 h 54"/>
                    <a:gd name="T4" fmla="*/ 2147483647 w 114"/>
                    <a:gd name="T5" fmla="*/ 2147483647 h 54"/>
                    <a:gd name="T6" fmla="*/ 2147483647 w 114"/>
                    <a:gd name="T7" fmla="*/ 0 h 54"/>
                    <a:gd name="T8" fmla="*/ 2147483647 w 114"/>
                    <a:gd name="T9" fmla="*/ 2147483647 h 54"/>
                    <a:gd name="T10" fmla="*/ 2147483647 w 114"/>
                    <a:gd name="T11" fmla="*/ 2147483647 h 54"/>
                    <a:gd name="T12" fmla="*/ 2147483647 w 114"/>
                    <a:gd name="T13" fmla="*/ 2147483647 h 54"/>
                    <a:gd name="T14" fmla="*/ 2147483647 w 114"/>
                    <a:gd name="T15" fmla="*/ 2147483647 h 54"/>
                    <a:gd name="T16" fmla="*/ 2147483647 w 114"/>
                    <a:gd name="T17" fmla="*/ 2147483647 h 54"/>
                    <a:gd name="T18" fmla="*/ 2147483647 w 114"/>
                    <a:gd name="T19" fmla="*/ 2147483647 h 54"/>
                    <a:gd name="T20" fmla="*/ 2147483647 w 114"/>
                    <a:gd name="T21" fmla="*/ 2147483647 h 54"/>
                    <a:gd name="T22" fmla="*/ 0 w 114"/>
                    <a:gd name="T23" fmla="*/ 2147483647 h 54"/>
                    <a:gd name="T24" fmla="*/ 2147483647 w 114"/>
                    <a:gd name="T25" fmla="*/ 0 h 5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4" h="54">
                      <a:moveTo>
                        <a:pt x="14" y="0"/>
                      </a:moveTo>
                      <a:lnTo>
                        <a:pt x="26" y="14"/>
                      </a:lnTo>
                      <a:lnTo>
                        <a:pt x="54" y="4"/>
                      </a:lnTo>
                      <a:lnTo>
                        <a:pt x="88" y="0"/>
                      </a:lnTo>
                      <a:lnTo>
                        <a:pt x="114" y="18"/>
                      </a:lnTo>
                      <a:lnTo>
                        <a:pt x="96" y="38"/>
                      </a:lnTo>
                      <a:lnTo>
                        <a:pt x="68" y="54"/>
                      </a:lnTo>
                      <a:lnTo>
                        <a:pt x="30" y="42"/>
                      </a:lnTo>
                      <a:lnTo>
                        <a:pt x="10" y="44"/>
                      </a:lnTo>
                      <a:lnTo>
                        <a:pt x="26" y="36"/>
                      </a:lnTo>
                      <a:lnTo>
                        <a:pt x="16" y="22"/>
                      </a:lnTo>
                      <a:lnTo>
                        <a:pt x="0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dirty="0"/>
                </a:p>
              </p:txBody>
            </p:sp>
            <p:sp>
              <p:nvSpPr>
                <p:cNvPr id="573" name="Freeform 451"/>
                <p:cNvSpPr>
                  <a:spLocks/>
                </p:cNvSpPr>
                <p:nvPr/>
              </p:nvSpPr>
              <p:spPr bwMode="auto">
                <a:xfrm>
                  <a:off x="7815263" y="4605338"/>
                  <a:ext cx="215900" cy="185737"/>
                </a:xfrm>
                <a:custGeom>
                  <a:avLst/>
                  <a:gdLst>
                    <a:gd name="T0" fmla="*/ 2147483647 w 575"/>
                    <a:gd name="T1" fmla="*/ 2147483647 h 488"/>
                    <a:gd name="T2" fmla="*/ 2147483647 w 575"/>
                    <a:gd name="T3" fmla="*/ 2147483647 h 488"/>
                    <a:gd name="T4" fmla="*/ 2147483647 w 575"/>
                    <a:gd name="T5" fmla="*/ 2147483647 h 488"/>
                    <a:gd name="T6" fmla="*/ 2147483647 w 575"/>
                    <a:gd name="T7" fmla="*/ 2147483647 h 488"/>
                    <a:gd name="T8" fmla="*/ 2147483647 w 575"/>
                    <a:gd name="T9" fmla="*/ 0 h 488"/>
                    <a:gd name="T10" fmla="*/ 2147483647 w 575"/>
                    <a:gd name="T11" fmla="*/ 2147483647 h 488"/>
                    <a:gd name="T12" fmla="*/ 0 w 575"/>
                    <a:gd name="T13" fmla="*/ 2147483647 h 488"/>
                    <a:gd name="T14" fmla="*/ 2147483647 w 575"/>
                    <a:gd name="T15" fmla="*/ 2147483647 h 488"/>
                    <a:gd name="T16" fmla="*/ 2147483647 w 575"/>
                    <a:gd name="T17" fmla="*/ 2147483647 h 488"/>
                    <a:gd name="T18" fmla="*/ 2147483647 w 575"/>
                    <a:gd name="T19" fmla="*/ 2147483647 h 488"/>
                    <a:gd name="T20" fmla="*/ 2147483647 w 575"/>
                    <a:gd name="T21" fmla="*/ 2147483647 h 488"/>
                    <a:gd name="T22" fmla="*/ 2147483647 w 575"/>
                    <a:gd name="T23" fmla="*/ 2147483647 h 488"/>
                    <a:gd name="T24" fmla="*/ 2147483647 w 575"/>
                    <a:gd name="T25" fmla="*/ 2147483647 h 488"/>
                    <a:gd name="T26" fmla="*/ 2147483647 w 575"/>
                    <a:gd name="T27" fmla="*/ 2147483647 h 488"/>
                    <a:gd name="T28" fmla="*/ 2147483647 w 575"/>
                    <a:gd name="T29" fmla="*/ 2147483647 h 488"/>
                    <a:gd name="T30" fmla="*/ 2147483647 w 575"/>
                    <a:gd name="T31" fmla="*/ 2147483647 h 488"/>
                    <a:gd name="T32" fmla="*/ 2147483647 w 575"/>
                    <a:gd name="T33" fmla="*/ 2147483647 h 488"/>
                    <a:gd name="T34" fmla="*/ 2147483647 w 575"/>
                    <a:gd name="T35" fmla="*/ 2147483647 h 488"/>
                    <a:gd name="T36" fmla="*/ 2147483647 w 575"/>
                    <a:gd name="T37" fmla="*/ 2147483647 h 488"/>
                    <a:gd name="T38" fmla="*/ 2147483647 w 575"/>
                    <a:gd name="T39" fmla="*/ 2147483647 h 488"/>
                    <a:gd name="T40" fmla="*/ 2147483647 w 575"/>
                    <a:gd name="T41" fmla="*/ 2147483647 h 4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75" h="488">
                      <a:moveTo>
                        <a:pt x="410" y="71"/>
                      </a:moveTo>
                      <a:lnTo>
                        <a:pt x="321" y="142"/>
                      </a:lnTo>
                      <a:lnTo>
                        <a:pt x="233" y="142"/>
                      </a:lnTo>
                      <a:lnTo>
                        <a:pt x="178" y="71"/>
                      </a:lnTo>
                      <a:lnTo>
                        <a:pt x="107" y="0"/>
                      </a:lnTo>
                      <a:lnTo>
                        <a:pt x="36" y="19"/>
                      </a:lnTo>
                      <a:lnTo>
                        <a:pt x="0" y="90"/>
                      </a:lnTo>
                      <a:lnTo>
                        <a:pt x="72" y="124"/>
                      </a:lnTo>
                      <a:lnTo>
                        <a:pt x="89" y="159"/>
                      </a:lnTo>
                      <a:lnTo>
                        <a:pt x="107" y="213"/>
                      </a:lnTo>
                      <a:lnTo>
                        <a:pt x="160" y="213"/>
                      </a:lnTo>
                      <a:lnTo>
                        <a:pt x="197" y="230"/>
                      </a:lnTo>
                      <a:lnTo>
                        <a:pt x="321" y="283"/>
                      </a:lnTo>
                      <a:lnTo>
                        <a:pt x="446" y="353"/>
                      </a:lnTo>
                      <a:lnTo>
                        <a:pt x="465" y="389"/>
                      </a:lnTo>
                      <a:lnTo>
                        <a:pt x="393" y="424"/>
                      </a:lnTo>
                      <a:lnTo>
                        <a:pt x="465" y="442"/>
                      </a:lnTo>
                      <a:lnTo>
                        <a:pt x="518" y="459"/>
                      </a:lnTo>
                      <a:lnTo>
                        <a:pt x="575" y="488"/>
                      </a:lnTo>
                      <a:lnTo>
                        <a:pt x="575" y="122"/>
                      </a:lnTo>
                      <a:lnTo>
                        <a:pt x="410" y="7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4" name="Freeform 452"/>
                <p:cNvSpPr>
                  <a:spLocks/>
                </p:cNvSpPr>
                <p:nvPr/>
              </p:nvSpPr>
              <p:spPr bwMode="auto">
                <a:xfrm>
                  <a:off x="8031163" y="4649788"/>
                  <a:ext cx="174625" cy="169862"/>
                </a:xfrm>
                <a:custGeom>
                  <a:avLst/>
                  <a:gdLst>
                    <a:gd name="T0" fmla="*/ 2147483647 w 460"/>
                    <a:gd name="T1" fmla="*/ 2147483647 h 443"/>
                    <a:gd name="T2" fmla="*/ 2147483647 w 460"/>
                    <a:gd name="T3" fmla="*/ 2147483647 h 443"/>
                    <a:gd name="T4" fmla="*/ 2147483647 w 460"/>
                    <a:gd name="T5" fmla="*/ 2147483647 h 443"/>
                    <a:gd name="T6" fmla="*/ 2147483647 w 460"/>
                    <a:gd name="T7" fmla="*/ 2147483647 h 443"/>
                    <a:gd name="T8" fmla="*/ 2147483647 w 460"/>
                    <a:gd name="T9" fmla="*/ 2147483647 h 443"/>
                    <a:gd name="T10" fmla="*/ 2147483647 w 460"/>
                    <a:gd name="T11" fmla="*/ 2147483647 h 443"/>
                    <a:gd name="T12" fmla="*/ 0 w 460"/>
                    <a:gd name="T13" fmla="*/ 0 h 443"/>
                    <a:gd name="T14" fmla="*/ 0 w 460"/>
                    <a:gd name="T15" fmla="*/ 2147483647 h 443"/>
                    <a:gd name="T16" fmla="*/ 2147483647 w 460"/>
                    <a:gd name="T17" fmla="*/ 2147483647 h 443"/>
                    <a:gd name="T18" fmla="*/ 2147483647 w 460"/>
                    <a:gd name="T19" fmla="*/ 2147483647 h 443"/>
                    <a:gd name="T20" fmla="*/ 2147483647 w 460"/>
                    <a:gd name="T21" fmla="*/ 2147483647 h 443"/>
                    <a:gd name="T22" fmla="*/ 2147483647 w 460"/>
                    <a:gd name="T23" fmla="*/ 2147483647 h 443"/>
                    <a:gd name="T24" fmla="*/ 2147483647 w 460"/>
                    <a:gd name="T25" fmla="*/ 2147483647 h 443"/>
                    <a:gd name="T26" fmla="*/ 2147483647 w 460"/>
                    <a:gd name="T27" fmla="*/ 2147483647 h 443"/>
                    <a:gd name="T28" fmla="*/ 2147483647 w 460"/>
                    <a:gd name="T29" fmla="*/ 2147483647 h 443"/>
                    <a:gd name="T30" fmla="*/ 2147483647 w 460"/>
                    <a:gd name="T31" fmla="*/ 2147483647 h 443"/>
                    <a:gd name="T32" fmla="*/ 2147483647 w 460"/>
                    <a:gd name="T33" fmla="*/ 2147483647 h 4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0" h="443">
                      <a:moveTo>
                        <a:pt x="353" y="302"/>
                      </a:moveTo>
                      <a:lnTo>
                        <a:pt x="336" y="249"/>
                      </a:lnTo>
                      <a:lnTo>
                        <a:pt x="372" y="214"/>
                      </a:lnTo>
                      <a:lnTo>
                        <a:pt x="283" y="161"/>
                      </a:lnTo>
                      <a:lnTo>
                        <a:pt x="247" y="108"/>
                      </a:lnTo>
                      <a:lnTo>
                        <a:pt x="122" y="37"/>
                      </a:lnTo>
                      <a:lnTo>
                        <a:pt x="0" y="0"/>
                      </a:lnTo>
                      <a:lnTo>
                        <a:pt x="0" y="366"/>
                      </a:lnTo>
                      <a:lnTo>
                        <a:pt x="14" y="373"/>
                      </a:lnTo>
                      <a:lnTo>
                        <a:pt x="67" y="373"/>
                      </a:lnTo>
                      <a:lnTo>
                        <a:pt x="122" y="320"/>
                      </a:lnTo>
                      <a:lnTo>
                        <a:pt x="211" y="284"/>
                      </a:lnTo>
                      <a:lnTo>
                        <a:pt x="264" y="320"/>
                      </a:lnTo>
                      <a:lnTo>
                        <a:pt x="389" y="408"/>
                      </a:lnTo>
                      <a:lnTo>
                        <a:pt x="460" y="443"/>
                      </a:lnTo>
                      <a:lnTo>
                        <a:pt x="460" y="337"/>
                      </a:lnTo>
                      <a:lnTo>
                        <a:pt x="353" y="30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575" name="Group 453"/>
                <p:cNvGrpSpPr>
                  <a:grpSpLocks/>
                </p:cNvGrpSpPr>
                <p:nvPr/>
              </p:nvGrpSpPr>
              <p:grpSpPr bwMode="auto">
                <a:xfrm>
                  <a:off x="4292600" y="2860675"/>
                  <a:ext cx="250825" cy="368300"/>
                  <a:chOff x="2201" y="1250"/>
                  <a:chExt cx="133" cy="193"/>
                </a:xfrm>
                <a:grpFill/>
              </p:grpSpPr>
              <p:sp>
                <p:nvSpPr>
                  <p:cNvPr id="625" name="Freeform 454"/>
                  <p:cNvSpPr>
                    <a:spLocks/>
                  </p:cNvSpPr>
                  <p:nvPr/>
                </p:nvSpPr>
                <p:spPr bwMode="auto">
                  <a:xfrm>
                    <a:off x="2234" y="1250"/>
                    <a:ext cx="100" cy="193"/>
                  </a:xfrm>
                  <a:custGeom>
                    <a:avLst/>
                    <a:gdLst>
                      <a:gd name="T0" fmla="*/ 543767 w 24"/>
                      <a:gd name="T1" fmla="*/ 2833725 h 47"/>
                      <a:gd name="T2" fmla="*/ 371667 w 24"/>
                      <a:gd name="T3" fmla="*/ 2675083 h 47"/>
                      <a:gd name="T4" fmla="*/ 915658 w 24"/>
                      <a:gd name="T5" fmla="*/ 2344646 h 47"/>
                      <a:gd name="T6" fmla="*/ 826458 w 24"/>
                      <a:gd name="T7" fmla="*/ 2028208 h 47"/>
                      <a:gd name="T8" fmla="*/ 722154 w 24"/>
                      <a:gd name="T9" fmla="*/ 1773736 h 47"/>
                      <a:gd name="T10" fmla="*/ 282692 w 24"/>
                      <a:gd name="T11" fmla="*/ 1773736 h 47"/>
                      <a:gd name="T12" fmla="*/ 371667 w 24"/>
                      <a:gd name="T13" fmla="*/ 1299416 h 47"/>
                      <a:gd name="T14" fmla="*/ 89200 w 24"/>
                      <a:gd name="T15" fmla="*/ 1457232 h 47"/>
                      <a:gd name="T16" fmla="*/ 0 w 24"/>
                      <a:gd name="T17" fmla="*/ 1044943 h 47"/>
                      <a:gd name="T18" fmla="*/ 0 w 24"/>
                      <a:gd name="T19" fmla="*/ 651445 h 47"/>
                      <a:gd name="T20" fmla="*/ 89200 w 24"/>
                      <a:gd name="T21" fmla="*/ 316438 h 47"/>
                      <a:gd name="T22" fmla="*/ 460867 w 24"/>
                      <a:gd name="T23" fmla="*/ 0 h 47"/>
                      <a:gd name="T24" fmla="*/ 722154 w 24"/>
                      <a:gd name="T25" fmla="*/ 77060 h 47"/>
                      <a:gd name="T26" fmla="*/ 632950 w 24"/>
                      <a:gd name="T27" fmla="*/ 493916 h 47"/>
                      <a:gd name="T28" fmla="*/ 1177883 w 24"/>
                      <a:gd name="T29" fmla="*/ 493916 h 47"/>
                      <a:gd name="T30" fmla="*/ 1004638 w 24"/>
                      <a:gd name="T31" fmla="*/ 887418 h 47"/>
                      <a:gd name="T32" fmla="*/ 826458 w 24"/>
                      <a:gd name="T33" fmla="*/ 1222355 h 47"/>
                      <a:gd name="T34" fmla="*/ 1177883 w 24"/>
                      <a:gd name="T35" fmla="*/ 1376492 h 47"/>
                      <a:gd name="T36" fmla="*/ 1548613 w 24"/>
                      <a:gd name="T37" fmla="*/ 1951148 h 47"/>
                      <a:gd name="T38" fmla="*/ 1721929 w 24"/>
                      <a:gd name="T39" fmla="*/ 2344646 h 47"/>
                      <a:gd name="T40" fmla="*/ 1721929 w 24"/>
                      <a:gd name="T41" fmla="*/ 2579252 h 47"/>
                      <a:gd name="T42" fmla="*/ 2093613 w 24"/>
                      <a:gd name="T43" fmla="*/ 2579252 h 47"/>
                      <a:gd name="T44" fmla="*/ 2004342 w 24"/>
                      <a:gd name="T45" fmla="*/ 3150228 h 47"/>
                      <a:gd name="T46" fmla="*/ 2182796 w 24"/>
                      <a:gd name="T47" fmla="*/ 3227223 h 47"/>
                      <a:gd name="T48" fmla="*/ 1548613 w 24"/>
                      <a:gd name="T49" fmla="*/ 3485436 h 47"/>
                      <a:gd name="T50" fmla="*/ 1004638 w 24"/>
                      <a:gd name="T51" fmla="*/ 3562497 h 47"/>
                      <a:gd name="T52" fmla="*/ 722154 w 24"/>
                      <a:gd name="T53" fmla="*/ 3644078 h 47"/>
                      <a:gd name="T54" fmla="*/ 371667 w 24"/>
                      <a:gd name="T55" fmla="*/ 3644078 h 47"/>
                      <a:gd name="T56" fmla="*/ 89200 w 24"/>
                      <a:gd name="T57" fmla="*/ 3721139 h 47"/>
                      <a:gd name="T58" fmla="*/ 460867 w 24"/>
                      <a:gd name="T59" fmla="*/ 3384752 h 47"/>
                      <a:gd name="T60" fmla="*/ 543767 w 24"/>
                      <a:gd name="T61" fmla="*/ 3073151 h 47"/>
                      <a:gd name="T62" fmla="*/ 282692 w 24"/>
                      <a:gd name="T63" fmla="*/ 2991521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47">
                        <a:moveTo>
                          <a:pt x="3" y="37"/>
                        </a:moveTo>
                        <a:cubicBezTo>
                          <a:pt x="6" y="35"/>
                          <a:pt x="6" y="35"/>
                          <a:pt x="6" y="35"/>
                        </a:cubicBezTo>
                        <a:cubicBezTo>
                          <a:pt x="6" y="33"/>
                          <a:pt x="6" y="33"/>
                          <a:pt x="6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ubicBezTo>
                          <a:pt x="10" y="29"/>
                          <a:pt x="10" y="29"/>
                          <a:pt x="10" y="29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5"/>
                          <a:pt x="9" y="25"/>
                          <a:pt x="9" y="25"/>
                        </a:cubicBezTo>
                        <a:cubicBezTo>
                          <a:pt x="8" y="23"/>
                          <a:pt x="8" y="23"/>
                          <a:pt x="8" y="23"/>
                        </a:cubicBezTo>
                        <a:cubicBezTo>
                          <a:pt x="8" y="22"/>
                          <a:pt x="8" y="22"/>
                          <a:pt x="8" y="22"/>
                        </a:cubicBezTo>
                        <a:cubicBezTo>
                          <a:pt x="5" y="22"/>
                          <a:pt x="5" y="22"/>
                          <a:pt x="5" y="22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8"/>
                          <a:pt x="0" y="17"/>
                          <a:pt x="0" y="16"/>
                        </a:cubicBezTo>
                        <a:cubicBezTo>
                          <a:pt x="0" y="15"/>
                          <a:pt x="0" y="13"/>
                          <a:pt x="0" y="13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3" y="6"/>
                          <a:pt x="13" y="6"/>
                          <a:pt x="13" y="6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7" y="24"/>
                          <a:pt x="17" y="24"/>
                          <a:pt x="17" y="24"/>
                        </a:cubicBezTo>
                        <a:cubicBezTo>
                          <a:pt x="20" y="28"/>
                          <a:pt x="20" y="28"/>
                          <a:pt x="20" y="28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19" y="30"/>
                          <a:pt x="19" y="30"/>
                          <a:pt x="19" y="30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21" y="32"/>
                          <a:pt x="21" y="32"/>
                          <a:pt x="21" y="32"/>
                        </a:cubicBezTo>
                        <a:cubicBezTo>
                          <a:pt x="23" y="32"/>
                          <a:pt x="23" y="32"/>
                          <a:pt x="23" y="32"/>
                        </a:cubicBezTo>
                        <a:cubicBezTo>
                          <a:pt x="24" y="36"/>
                          <a:pt x="24" y="36"/>
                          <a:pt x="24" y="36"/>
                        </a:cubicBez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4" y="40"/>
                          <a:pt x="24" y="40"/>
                          <a:pt x="24" y="40"/>
                        </a:cubicBezTo>
                        <a:cubicBezTo>
                          <a:pt x="22" y="41"/>
                          <a:pt x="22" y="41"/>
                          <a:pt x="22" y="41"/>
                        </a:cubicBezTo>
                        <a:cubicBezTo>
                          <a:pt x="17" y="43"/>
                          <a:pt x="17" y="43"/>
                          <a:pt x="17" y="43"/>
                        </a:cubicBezTo>
                        <a:cubicBezTo>
                          <a:pt x="14" y="43"/>
                          <a:pt x="14" y="43"/>
                          <a:pt x="14" y="43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1" y="44"/>
                          <a:pt x="10" y="43"/>
                          <a:pt x="9" y="43"/>
                        </a:cubicBezTo>
                        <a:cubicBezTo>
                          <a:pt x="9" y="43"/>
                          <a:pt x="8" y="45"/>
                          <a:pt x="8" y="45"/>
                        </a:cubicBezTo>
                        <a:cubicBezTo>
                          <a:pt x="6" y="45"/>
                          <a:pt x="6" y="45"/>
                          <a:pt x="6" y="45"/>
                        </a:cubicBezTo>
                        <a:cubicBezTo>
                          <a:pt x="4" y="45"/>
                          <a:pt x="4" y="45"/>
                          <a:pt x="4" y="45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6" y="38"/>
                          <a:pt x="6" y="38"/>
                          <a:pt x="6" y="38"/>
                        </a:cubicBezTo>
                        <a:cubicBezTo>
                          <a:pt x="4" y="38"/>
                          <a:pt x="4" y="38"/>
                          <a:pt x="4" y="38"/>
                        </a:cubicBezTo>
                        <a:lnTo>
                          <a:pt x="3" y="3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26" name="Freeform 455"/>
                  <p:cNvSpPr>
                    <a:spLocks/>
                  </p:cNvSpPr>
                  <p:nvPr/>
                </p:nvSpPr>
                <p:spPr bwMode="auto">
                  <a:xfrm>
                    <a:off x="2201" y="1331"/>
                    <a:ext cx="34" cy="22"/>
                  </a:xfrm>
                  <a:custGeom>
                    <a:avLst/>
                    <a:gdLst>
                      <a:gd name="T0" fmla="*/ 24 w 34"/>
                      <a:gd name="T1" fmla="*/ 22 h 22"/>
                      <a:gd name="T2" fmla="*/ 0 w 34"/>
                      <a:gd name="T3" fmla="*/ 18 h 22"/>
                      <a:gd name="T4" fmla="*/ 13 w 34"/>
                      <a:gd name="T5" fmla="*/ 0 h 22"/>
                      <a:gd name="T6" fmla="*/ 27 w 34"/>
                      <a:gd name="T7" fmla="*/ 3 h 22"/>
                      <a:gd name="T8" fmla="*/ 34 w 34"/>
                      <a:gd name="T9" fmla="*/ 15 h 22"/>
                      <a:gd name="T10" fmla="*/ 24 w 34"/>
                      <a:gd name="T11" fmla="*/ 22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4" h="22">
                        <a:moveTo>
                          <a:pt x="24" y="22"/>
                        </a:moveTo>
                        <a:lnTo>
                          <a:pt x="0" y="18"/>
                        </a:lnTo>
                        <a:lnTo>
                          <a:pt x="13" y="0"/>
                        </a:lnTo>
                        <a:lnTo>
                          <a:pt x="27" y="3"/>
                        </a:lnTo>
                        <a:lnTo>
                          <a:pt x="34" y="15"/>
                        </a:lnTo>
                        <a:lnTo>
                          <a:pt x="24" y="22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76" name="Freeform 458"/>
                <p:cNvSpPr>
                  <a:spLocks/>
                </p:cNvSpPr>
                <p:nvPr/>
              </p:nvSpPr>
              <p:spPr bwMode="auto">
                <a:xfrm>
                  <a:off x="5275263" y="3709988"/>
                  <a:ext cx="73025" cy="44450"/>
                </a:xfrm>
                <a:custGeom>
                  <a:avLst/>
                  <a:gdLst>
                    <a:gd name="T0" fmla="*/ 0 w 46"/>
                    <a:gd name="T1" fmla="*/ 2147483647 h 28"/>
                    <a:gd name="T2" fmla="*/ 2147483647 w 46"/>
                    <a:gd name="T3" fmla="*/ 2147483647 h 28"/>
                    <a:gd name="T4" fmla="*/ 2147483647 w 46"/>
                    <a:gd name="T5" fmla="*/ 2147483647 h 28"/>
                    <a:gd name="T6" fmla="*/ 2147483647 w 46"/>
                    <a:gd name="T7" fmla="*/ 2147483647 h 28"/>
                    <a:gd name="T8" fmla="*/ 2147483647 w 46"/>
                    <a:gd name="T9" fmla="*/ 2147483647 h 28"/>
                    <a:gd name="T10" fmla="*/ 2147483647 w 46"/>
                    <a:gd name="T11" fmla="*/ 0 h 28"/>
                    <a:gd name="T12" fmla="*/ 2147483647 w 46"/>
                    <a:gd name="T13" fmla="*/ 2147483647 h 28"/>
                    <a:gd name="T14" fmla="*/ 2147483647 w 46"/>
                    <a:gd name="T15" fmla="*/ 2147483647 h 28"/>
                    <a:gd name="T16" fmla="*/ 2147483647 w 46"/>
                    <a:gd name="T17" fmla="*/ 2147483647 h 28"/>
                    <a:gd name="T18" fmla="*/ 2147483647 w 46"/>
                    <a:gd name="T19" fmla="*/ 2147483647 h 28"/>
                    <a:gd name="T20" fmla="*/ 2147483647 w 46"/>
                    <a:gd name="T21" fmla="*/ 2147483647 h 28"/>
                    <a:gd name="T22" fmla="*/ 2147483647 w 46"/>
                    <a:gd name="T23" fmla="*/ 2147483647 h 28"/>
                    <a:gd name="T24" fmla="*/ 2147483647 w 46"/>
                    <a:gd name="T25" fmla="*/ 2147483647 h 28"/>
                    <a:gd name="T26" fmla="*/ 2147483647 w 46"/>
                    <a:gd name="T27" fmla="*/ 2147483647 h 28"/>
                    <a:gd name="T28" fmla="*/ 0 w 46"/>
                    <a:gd name="T29" fmla="*/ 2147483647 h 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6" h="28">
                      <a:moveTo>
                        <a:pt x="0" y="15"/>
                      </a:moveTo>
                      <a:lnTo>
                        <a:pt x="3" y="17"/>
                      </a:lnTo>
                      <a:lnTo>
                        <a:pt x="12" y="14"/>
                      </a:lnTo>
                      <a:lnTo>
                        <a:pt x="13" y="8"/>
                      </a:lnTo>
                      <a:lnTo>
                        <a:pt x="27" y="9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33" y="11"/>
                      </a:lnTo>
                      <a:lnTo>
                        <a:pt x="36" y="18"/>
                      </a:lnTo>
                      <a:lnTo>
                        <a:pt x="27" y="21"/>
                      </a:lnTo>
                      <a:lnTo>
                        <a:pt x="15" y="28"/>
                      </a:lnTo>
                      <a:lnTo>
                        <a:pt x="13" y="28"/>
                      </a:lnTo>
                      <a:lnTo>
                        <a:pt x="8" y="26"/>
                      </a:lnTo>
                      <a:lnTo>
                        <a:pt x="2" y="2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7" name="Freeform 507"/>
                <p:cNvSpPr>
                  <a:spLocks/>
                </p:cNvSpPr>
                <p:nvPr/>
              </p:nvSpPr>
              <p:spPr bwMode="auto">
                <a:xfrm>
                  <a:off x="6342063" y="3095625"/>
                  <a:ext cx="1508125" cy="1047750"/>
                </a:xfrm>
                <a:custGeom>
                  <a:avLst/>
                  <a:gdLst>
                    <a:gd name="T0" fmla="*/ 2147483647 w 950"/>
                    <a:gd name="T1" fmla="*/ 2147483647 h 660"/>
                    <a:gd name="T2" fmla="*/ 2147483647 w 950"/>
                    <a:gd name="T3" fmla="*/ 2147483647 h 660"/>
                    <a:gd name="T4" fmla="*/ 2147483647 w 950"/>
                    <a:gd name="T5" fmla="*/ 2147483647 h 660"/>
                    <a:gd name="T6" fmla="*/ 2147483647 w 950"/>
                    <a:gd name="T7" fmla="*/ 2147483647 h 660"/>
                    <a:gd name="T8" fmla="*/ 2147483647 w 950"/>
                    <a:gd name="T9" fmla="*/ 2147483647 h 660"/>
                    <a:gd name="T10" fmla="*/ 2147483647 w 950"/>
                    <a:gd name="T11" fmla="*/ 2147483647 h 660"/>
                    <a:gd name="T12" fmla="*/ 2147483647 w 950"/>
                    <a:gd name="T13" fmla="*/ 2147483647 h 660"/>
                    <a:gd name="T14" fmla="*/ 2147483647 w 950"/>
                    <a:gd name="T15" fmla="*/ 2147483647 h 660"/>
                    <a:gd name="T16" fmla="*/ 2147483647 w 950"/>
                    <a:gd name="T17" fmla="*/ 2147483647 h 660"/>
                    <a:gd name="T18" fmla="*/ 2147483647 w 950"/>
                    <a:gd name="T19" fmla="*/ 2147483647 h 660"/>
                    <a:gd name="T20" fmla="*/ 2147483647 w 950"/>
                    <a:gd name="T21" fmla="*/ 2147483647 h 660"/>
                    <a:gd name="T22" fmla="*/ 2147483647 w 950"/>
                    <a:gd name="T23" fmla="*/ 2147483647 h 660"/>
                    <a:gd name="T24" fmla="*/ 2147483647 w 950"/>
                    <a:gd name="T25" fmla="*/ 2147483647 h 660"/>
                    <a:gd name="T26" fmla="*/ 2147483647 w 950"/>
                    <a:gd name="T27" fmla="*/ 2147483647 h 660"/>
                    <a:gd name="T28" fmla="*/ 2147483647 w 950"/>
                    <a:gd name="T29" fmla="*/ 2147483647 h 660"/>
                    <a:gd name="T30" fmla="*/ 2147483647 w 950"/>
                    <a:gd name="T31" fmla="*/ 2147483647 h 660"/>
                    <a:gd name="T32" fmla="*/ 2147483647 w 950"/>
                    <a:gd name="T33" fmla="*/ 2147483647 h 660"/>
                    <a:gd name="T34" fmla="*/ 2147483647 w 950"/>
                    <a:gd name="T35" fmla="*/ 2147483647 h 660"/>
                    <a:gd name="T36" fmla="*/ 2147483647 w 950"/>
                    <a:gd name="T37" fmla="*/ 2147483647 h 660"/>
                    <a:gd name="T38" fmla="*/ 2147483647 w 950"/>
                    <a:gd name="T39" fmla="*/ 2147483647 h 660"/>
                    <a:gd name="T40" fmla="*/ 2147483647 w 950"/>
                    <a:gd name="T41" fmla="*/ 2147483647 h 660"/>
                    <a:gd name="T42" fmla="*/ 2147483647 w 950"/>
                    <a:gd name="T43" fmla="*/ 2147483647 h 660"/>
                    <a:gd name="T44" fmla="*/ 2147483647 w 950"/>
                    <a:gd name="T45" fmla="*/ 2147483647 h 660"/>
                    <a:gd name="T46" fmla="*/ 2147483647 w 950"/>
                    <a:gd name="T47" fmla="*/ 2147483647 h 660"/>
                    <a:gd name="T48" fmla="*/ 2147483647 w 950"/>
                    <a:gd name="T49" fmla="*/ 2147483647 h 660"/>
                    <a:gd name="T50" fmla="*/ 2147483647 w 950"/>
                    <a:gd name="T51" fmla="*/ 2147483647 h 660"/>
                    <a:gd name="T52" fmla="*/ 2147483647 w 950"/>
                    <a:gd name="T53" fmla="*/ 2147483647 h 660"/>
                    <a:gd name="T54" fmla="*/ 2147483647 w 950"/>
                    <a:gd name="T55" fmla="*/ 2147483647 h 660"/>
                    <a:gd name="T56" fmla="*/ 2147483647 w 950"/>
                    <a:gd name="T57" fmla="*/ 2147483647 h 660"/>
                    <a:gd name="T58" fmla="*/ 2147483647 w 950"/>
                    <a:gd name="T59" fmla="*/ 2147483647 h 660"/>
                    <a:gd name="T60" fmla="*/ 2147483647 w 950"/>
                    <a:gd name="T61" fmla="*/ 2147483647 h 660"/>
                    <a:gd name="T62" fmla="*/ 2147483647 w 950"/>
                    <a:gd name="T63" fmla="*/ 2147483647 h 660"/>
                    <a:gd name="T64" fmla="*/ 2147483647 w 950"/>
                    <a:gd name="T65" fmla="*/ 2147483647 h 660"/>
                    <a:gd name="T66" fmla="*/ 2147483647 w 950"/>
                    <a:gd name="T67" fmla="*/ 2147483647 h 660"/>
                    <a:gd name="T68" fmla="*/ 2147483647 w 950"/>
                    <a:gd name="T69" fmla="*/ 2147483647 h 660"/>
                    <a:gd name="T70" fmla="*/ 2147483647 w 950"/>
                    <a:gd name="T71" fmla="*/ 2147483647 h 660"/>
                    <a:gd name="T72" fmla="*/ 2147483647 w 950"/>
                    <a:gd name="T73" fmla="*/ 2147483647 h 660"/>
                    <a:gd name="T74" fmla="*/ 2147483647 w 950"/>
                    <a:gd name="T75" fmla="*/ 2147483647 h 660"/>
                    <a:gd name="T76" fmla="*/ 2147483647 w 950"/>
                    <a:gd name="T77" fmla="*/ 2147483647 h 660"/>
                    <a:gd name="T78" fmla="*/ 2147483647 w 950"/>
                    <a:gd name="T79" fmla="*/ 2147483647 h 660"/>
                    <a:gd name="T80" fmla="*/ 2147483647 w 950"/>
                    <a:gd name="T81" fmla="*/ 2147483647 h 660"/>
                    <a:gd name="T82" fmla="*/ 2147483647 w 950"/>
                    <a:gd name="T83" fmla="*/ 2147483647 h 660"/>
                    <a:gd name="T84" fmla="*/ 2147483647 w 950"/>
                    <a:gd name="T85" fmla="*/ 2147483647 h 660"/>
                    <a:gd name="T86" fmla="*/ 2147483647 w 950"/>
                    <a:gd name="T87" fmla="*/ 2147483647 h 660"/>
                    <a:gd name="T88" fmla="*/ 2147483647 w 950"/>
                    <a:gd name="T89" fmla="*/ 2147483647 h 660"/>
                    <a:gd name="T90" fmla="*/ 2147483647 w 950"/>
                    <a:gd name="T91" fmla="*/ 2147483647 h 660"/>
                    <a:gd name="T92" fmla="*/ 2147483647 w 950"/>
                    <a:gd name="T93" fmla="*/ 2147483647 h 660"/>
                    <a:gd name="T94" fmla="*/ 2147483647 w 950"/>
                    <a:gd name="T95" fmla="*/ 2147483647 h 660"/>
                    <a:gd name="T96" fmla="*/ 2147483647 w 950"/>
                    <a:gd name="T97" fmla="*/ 2147483647 h 660"/>
                    <a:gd name="T98" fmla="*/ 2147483647 w 950"/>
                    <a:gd name="T99" fmla="*/ 2147483647 h 660"/>
                    <a:gd name="T100" fmla="*/ 2147483647 w 950"/>
                    <a:gd name="T101" fmla="*/ 2147483647 h 660"/>
                    <a:gd name="T102" fmla="*/ 2147483647 w 950"/>
                    <a:gd name="T103" fmla="*/ 2147483647 h 660"/>
                    <a:gd name="T104" fmla="*/ 2147483647 w 950"/>
                    <a:gd name="T105" fmla="*/ 2147483647 h 660"/>
                    <a:gd name="T106" fmla="*/ 2147483647 w 950"/>
                    <a:gd name="T107" fmla="*/ 2147483647 h 660"/>
                    <a:gd name="T108" fmla="*/ 2147483647 w 950"/>
                    <a:gd name="T109" fmla="*/ 2147483647 h 660"/>
                    <a:gd name="T110" fmla="*/ 2147483647 w 950"/>
                    <a:gd name="T111" fmla="*/ 2147483647 h 660"/>
                    <a:gd name="T112" fmla="*/ 2147483647 w 950"/>
                    <a:gd name="T113" fmla="*/ 2147483647 h 660"/>
                    <a:gd name="T114" fmla="*/ 2147483647 w 950"/>
                    <a:gd name="T115" fmla="*/ 2147483647 h 660"/>
                    <a:gd name="T116" fmla="*/ 2147483647 w 950"/>
                    <a:gd name="T117" fmla="*/ 2147483647 h 660"/>
                    <a:gd name="T118" fmla="*/ 2147483647 w 950"/>
                    <a:gd name="T119" fmla="*/ 2147483647 h 660"/>
                    <a:gd name="T120" fmla="*/ 2147483647 w 950"/>
                    <a:gd name="T121" fmla="*/ 2147483647 h 66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50" h="660">
                      <a:moveTo>
                        <a:pt x="890" y="118"/>
                      </a:moveTo>
                      <a:lnTo>
                        <a:pt x="890" y="118"/>
                      </a:lnTo>
                      <a:lnTo>
                        <a:pt x="880" y="98"/>
                      </a:lnTo>
                      <a:lnTo>
                        <a:pt x="840" y="88"/>
                      </a:lnTo>
                      <a:lnTo>
                        <a:pt x="792" y="0"/>
                      </a:lnTo>
                      <a:lnTo>
                        <a:pt x="746" y="0"/>
                      </a:lnTo>
                      <a:lnTo>
                        <a:pt x="732" y="24"/>
                      </a:lnTo>
                      <a:lnTo>
                        <a:pt x="702" y="78"/>
                      </a:lnTo>
                      <a:lnTo>
                        <a:pt x="672" y="78"/>
                      </a:lnTo>
                      <a:lnTo>
                        <a:pt x="668" y="88"/>
                      </a:lnTo>
                      <a:lnTo>
                        <a:pt x="668" y="90"/>
                      </a:lnTo>
                      <a:lnTo>
                        <a:pt x="670" y="90"/>
                      </a:lnTo>
                      <a:lnTo>
                        <a:pt x="672" y="90"/>
                      </a:lnTo>
                      <a:lnTo>
                        <a:pt x="672" y="92"/>
                      </a:lnTo>
                      <a:lnTo>
                        <a:pt x="674" y="92"/>
                      </a:lnTo>
                      <a:lnTo>
                        <a:pt x="676" y="92"/>
                      </a:lnTo>
                      <a:lnTo>
                        <a:pt x="676" y="94"/>
                      </a:lnTo>
                      <a:lnTo>
                        <a:pt x="678" y="94"/>
                      </a:lnTo>
                      <a:lnTo>
                        <a:pt x="676" y="94"/>
                      </a:lnTo>
                      <a:lnTo>
                        <a:pt x="676" y="92"/>
                      </a:lnTo>
                      <a:lnTo>
                        <a:pt x="674" y="92"/>
                      </a:lnTo>
                      <a:lnTo>
                        <a:pt x="672" y="92"/>
                      </a:lnTo>
                      <a:lnTo>
                        <a:pt x="672" y="90"/>
                      </a:lnTo>
                      <a:lnTo>
                        <a:pt x="670" y="90"/>
                      </a:lnTo>
                      <a:lnTo>
                        <a:pt x="668" y="90"/>
                      </a:lnTo>
                      <a:lnTo>
                        <a:pt x="668" y="88"/>
                      </a:lnTo>
                      <a:lnTo>
                        <a:pt x="658" y="108"/>
                      </a:lnTo>
                      <a:lnTo>
                        <a:pt x="658" y="132"/>
                      </a:lnTo>
                      <a:lnTo>
                        <a:pt x="702" y="138"/>
                      </a:lnTo>
                      <a:lnTo>
                        <a:pt x="712" y="158"/>
                      </a:lnTo>
                      <a:lnTo>
                        <a:pt x="668" y="172"/>
                      </a:lnTo>
                      <a:lnTo>
                        <a:pt x="632" y="188"/>
                      </a:lnTo>
                      <a:lnTo>
                        <a:pt x="598" y="202"/>
                      </a:lnTo>
                      <a:lnTo>
                        <a:pt x="588" y="236"/>
                      </a:lnTo>
                      <a:lnTo>
                        <a:pt x="534" y="242"/>
                      </a:lnTo>
                      <a:lnTo>
                        <a:pt x="480" y="276"/>
                      </a:lnTo>
                      <a:lnTo>
                        <a:pt x="430" y="252"/>
                      </a:lnTo>
                      <a:lnTo>
                        <a:pt x="370" y="246"/>
                      </a:lnTo>
                      <a:lnTo>
                        <a:pt x="326" y="202"/>
                      </a:lnTo>
                      <a:lnTo>
                        <a:pt x="262" y="182"/>
                      </a:lnTo>
                      <a:lnTo>
                        <a:pt x="256" y="132"/>
                      </a:lnTo>
                      <a:lnTo>
                        <a:pt x="226" y="118"/>
                      </a:lnTo>
                      <a:lnTo>
                        <a:pt x="222" y="114"/>
                      </a:lnTo>
                      <a:lnTo>
                        <a:pt x="220" y="116"/>
                      </a:lnTo>
                      <a:lnTo>
                        <a:pt x="218" y="120"/>
                      </a:lnTo>
                      <a:lnTo>
                        <a:pt x="218" y="122"/>
                      </a:lnTo>
                      <a:lnTo>
                        <a:pt x="218" y="124"/>
                      </a:lnTo>
                      <a:lnTo>
                        <a:pt x="218" y="122"/>
                      </a:lnTo>
                      <a:lnTo>
                        <a:pt x="218" y="120"/>
                      </a:lnTo>
                      <a:lnTo>
                        <a:pt x="222" y="114"/>
                      </a:lnTo>
                      <a:lnTo>
                        <a:pt x="218" y="108"/>
                      </a:lnTo>
                      <a:lnTo>
                        <a:pt x="208" y="114"/>
                      </a:lnTo>
                      <a:lnTo>
                        <a:pt x="208" y="124"/>
                      </a:lnTo>
                      <a:lnTo>
                        <a:pt x="208" y="114"/>
                      </a:lnTo>
                      <a:lnTo>
                        <a:pt x="192" y="118"/>
                      </a:lnTo>
                      <a:lnTo>
                        <a:pt x="182" y="148"/>
                      </a:lnTo>
                      <a:lnTo>
                        <a:pt x="142" y="142"/>
                      </a:lnTo>
                      <a:lnTo>
                        <a:pt x="132" y="192"/>
                      </a:lnTo>
                      <a:lnTo>
                        <a:pt x="98" y="198"/>
                      </a:lnTo>
                      <a:lnTo>
                        <a:pt x="88" y="256"/>
                      </a:lnTo>
                      <a:lnTo>
                        <a:pt x="68" y="276"/>
                      </a:lnTo>
                      <a:lnTo>
                        <a:pt x="44" y="296"/>
                      </a:lnTo>
                      <a:lnTo>
                        <a:pt x="4" y="306"/>
                      </a:lnTo>
                      <a:lnTo>
                        <a:pt x="0" y="326"/>
                      </a:lnTo>
                      <a:lnTo>
                        <a:pt x="10" y="334"/>
                      </a:lnTo>
                      <a:lnTo>
                        <a:pt x="14" y="350"/>
                      </a:lnTo>
                      <a:lnTo>
                        <a:pt x="4" y="354"/>
                      </a:lnTo>
                      <a:lnTo>
                        <a:pt x="14" y="364"/>
                      </a:lnTo>
                      <a:lnTo>
                        <a:pt x="30" y="370"/>
                      </a:lnTo>
                      <a:lnTo>
                        <a:pt x="44" y="390"/>
                      </a:lnTo>
                      <a:lnTo>
                        <a:pt x="64" y="390"/>
                      </a:lnTo>
                      <a:lnTo>
                        <a:pt x="94" y="390"/>
                      </a:lnTo>
                      <a:lnTo>
                        <a:pt x="98" y="398"/>
                      </a:lnTo>
                      <a:lnTo>
                        <a:pt x="78" y="428"/>
                      </a:lnTo>
                      <a:lnTo>
                        <a:pt x="84" y="444"/>
                      </a:lnTo>
                      <a:lnTo>
                        <a:pt x="74" y="458"/>
                      </a:lnTo>
                      <a:lnTo>
                        <a:pt x="84" y="478"/>
                      </a:lnTo>
                      <a:lnTo>
                        <a:pt x="108" y="488"/>
                      </a:lnTo>
                      <a:lnTo>
                        <a:pt x="104" y="492"/>
                      </a:lnTo>
                      <a:lnTo>
                        <a:pt x="114" y="492"/>
                      </a:lnTo>
                      <a:lnTo>
                        <a:pt x="148" y="508"/>
                      </a:lnTo>
                      <a:lnTo>
                        <a:pt x="178" y="522"/>
                      </a:lnTo>
                      <a:lnTo>
                        <a:pt x="208" y="528"/>
                      </a:lnTo>
                      <a:lnTo>
                        <a:pt x="218" y="536"/>
                      </a:lnTo>
                      <a:lnTo>
                        <a:pt x="226" y="536"/>
                      </a:lnTo>
                      <a:lnTo>
                        <a:pt x="242" y="546"/>
                      </a:lnTo>
                      <a:lnTo>
                        <a:pt x="262" y="546"/>
                      </a:lnTo>
                      <a:lnTo>
                        <a:pt x="282" y="546"/>
                      </a:lnTo>
                      <a:lnTo>
                        <a:pt x="296" y="528"/>
                      </a:lnTo>
                      <a:lnTo>
                        <a:pt x="316" y="512"/>
                      </a:lnTo>
                      <a:lnTo>
                        <a:pt x="340" y="512"/>
                      </a:lnTo>
                      <a:lnTo>
                        <a:pt x="360" y="528"/>
                      </a:lnTo>
                      <a:lnTo>
                        <a:pt x="370" y="528"/>
                      </a:lnTo>
                      <a:lnTo>
                        <a:pt x="380" y="532"/>
                      </a:lnTo>
                      <a:lnTo>
                        <a:pt x="386" y="556"/>
                      </a:lnTo>
                      <a:lnTo>
                        <a:pt x="376" y="586"/>
                      </a:lnTo>
                      <a:lnTo>
                        <a:pt x="376" y="596"/>
                      </a:lnTo>
                      <a:lnTo>
                        <a:pt x="390" y="600"/>
                      </a:lnTo>
                      <a:lnTo>
                        <a:pt x="400" y="616"/>
                      </a:lnTo>
                      <a:lnTo>
                        <a:pt x="400" y="626"/>
                      </a:lnTo>
                      <a:lnTo>
                        <a:pt x="424" y="636"/>
                      </a:lnTo>
                      <a:lnTo>
                        <a:pt x="420" y="640"/>
                      </a:lnTo>
                      <a:lnTo>
                        <a:pt x="444" y="636"/>
                      </a:lnTo>
                      <a:lnTo>
                        <a:pt x="450" y="616"/>
                      </a:lnTo>
                      <a:lnTo>
                        <a:pt x="500" y="616"/>
                      </a:lnTo>
                      <a:lnTo>
                        <a:pt x="518" y="630"/>
                      </a:lnTo>
                      <a:lnTo>
                        <a:pt x="524" y="646"/>
                      </a:lnTo>
                      <a:lnTo>
                        <a:pt x="534" y="640"/>
                      </a:lnTo>
                      <a:lnTo>
                        <a:pt x="568" y="660"/>
                      </a:lnTo>
                      <a:lnTo>
                        <a:pt x="568" y="646"/>
                      </a:lnTo>
                      <a:lnTo>
                        <a:pt x="608" y="630"/>
                      </a:lnTo>
                      <a:lnTo>
                        <a:pt x="612" y="626"/>
                      </a:lnTo>
                      <a:lnTo>
                        <a:pt x="622" y="620"/>
                      </a:lnTo>
                      <a:lnTo>
                        <a:pt x="632" y="626"/>
                      </a:lnTo>
                      <a:lnTo>
                        <a:pt x="652" y="616"/>
                      </a:lnTo>
                      <a:lnTo>
                        <a:pt x="678" y="600"/>
                      </a:lnTo>
                      <a:lnTo>
                        <a:pt x="702" y="582"/>
                      </a:lnTo>
                      <a:lnTo>
                        <a:pt x="712" y="562"/>
                      </a:lnTo>
                      <a:lnTo>
                        <a:pt x="726" y="542"/>
                      </a:lnTo>
                      <a:lnTo>
                        <a:pt x="742" y="512"/>
                      </a:lnTo>
                      <a:lnTo>
                        <a:pt x="742" y="498"/>
                      </a:lnTo>
                      <a:lnTo>
                        <a:pt x="736" y="488"/>
                      </a:lnTo>
                      <a:lnTo>
                        <a:pt x="742" y="472"/>
                      </a:lnTo>
                      <a:lnTo>
                        <a:pt x="736" y="454"/>
                      </a:lnTo>
                      <a:lnTo>
                        <a:pt x="712" y="404"/>
                      </a:lnTo>
                      <a:lnTo>
                        <a:pt x="716" y="398"/>
                      </a:lnTo>
                      <a:lnTo>
                        <a:pt x="736" y="374"/>
                      </a:lnTo>
                      <a:lnTo>
                        <a:pt x="752" y="370"/>
                      </a:lnTo>
                      <a:lnTo>
                        <a:pt x="754" y="368"/>
                      </a:lnTo>
                      <a:lnTo>
                        <a:pt x="754" y="364"/>
                      </a:lnTo>
                      <a:lnTo>
                        <a:pt x="752" y="360"/>
                      </a:lnTo>
                      <a:lnTo>
                        <a:pt x="726" y="354"/>
                      </a:lnTo>
                      <a:lnTo>
                        <a:pt x="712" y="360"/>
                      </a:lnTo>
                      <a:lnTo>
                        <a:pt x="702" y="354"/>
                      </a:lnTo>
                      <a:lnTo>
                        <a:pt x="692" y="340"/>
                      </a:lnTo>
                      <a:lnTo>
                        <a:pt x="682" y="330"/>
                      </a:lnTo>
                      <a:lnTo>
                        <a:pt x="706" y="320"/>
                      </a:lnTo>
                      <a:lnTo>
                        <a:pt x="722" y="306"/>
                      </a:lnTo>
                      <a:lnTo>
                        <a:pt x="746" y="290"/>
                      </a:lnTo>
                      <a:lnTo>
                        <a:pt x="756" y="290"/>
                      </a:lnTo>
                      <a:lnTo>
                        <a:pt x="742" y="310"/>
                      </a:lnTo>
                      <a:lnTo>
                        <a:pt x="752" y="320"/>
                      </a:lnTo>
                      <a:lnTo>
                        <a:pt x="762" y="316"/>
                      </a:lnTo>
                      <a:lnTo>
                        <a:pt x="786" y="306"/>
                      </a:lnTo>
                      <a:lnTo>
                        <a:pt x="792" y="284"/>
                      </a:lnTo>
                      <a:lnTo>
                        <a:pt x="806" y="272"/>
                      </a:lnTo>
                      <a:lnTo>
                        <a:pt x="820" y="282"/>
                      </a:lnTo>
                      <a:lnTo>
                        <a:pt x="818" y="262"/>
                      </a:lnTo>
                      <a:lnTo>
                        <a:pt x="838" y="250"/>
                      </a:lnTo>
                      <a:lnTo>
                        <a:pt x="864" y="254"/>
                      </a:lnTo>
                      <a:lnTo>
                        <a:pt x="876" y="246"/>
                      </a:lnTo>
                      <a:lnTo>
                        <a:pt x="890" y="252"/>
                      </a:lnTo>
                      <a:lnTo>
                        <a:pt x="900" y="198"/>
                      </a:lnTo>
                      <a:lnTo>
                        <a:pt x="924" y="192"/>
                      </a:lnTo>
                      <a:lnTo>
                        <a:pt x="950" y="118"/>
                      </a:lnTo>
                      <a:lnTo>
                        <a:pt x="890" y="118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8" name="Freeform 260"/>
                <p:cNvSpPr>
                  <a:spLocks/>
                </p:cNvSpPr>
                <p:nvPr/>
              </p:nvSpPr>
              <p:spPr bwMode="auto">
                <a:xfrm>
                  <a:off x="6386513" y="4664075"/>
                  <a:ext cx="57150" cy="68263"/>
                </a:xfrm>
                <a:custGeom>
                  <a:avLst/>
                  <a:gdLst>
                    <a:gd name="T0" fmla="*/ 2147483647 w 42"/>
                    <a:gd name="T1" fmla="*/ 0 h 54"/>
                    <a:gd name="T2" fmla="*/ 0 w 42"/>
                    <a:gd name="T3" fmla="*/ 2147483647 h 54"/>
                    <a:gd name="T4" fmla="*/ 2147483647 w 42"/>
                    <a:gd name="T5" fmla="*/ 2147483647 h 54"/>
                    <a:gd name="T6" fmla="*/ 2147483647 w 42"/>
                    <a:gd name="T7" fmla="*/ 2147483647 h 54"/>
                    <a:gd name="T8" fmla="*/ 2147483647 w 42"/>
                    <a:gd name="T9" fmla="*/ 2147483647 h 54"/>
                    <a:gd name="T10" fmla="*/ 2147483647 w 42"/>
                    <a:gd name="T11" fmla="*/ 0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" h="54">
                      <a:moveTo>
                        <a:pt x="6" y="0"/>
                      </a:moveTo>
                      <a:lnTo>
                        <a:pt x="0" y="24"/>
                      </a:lnTo>
                      <a:lnTo>
                        <a:pt x="6" y="54"/>
                      </a:lnTo>
                      <a:lnTo>
                        <a:pt x="30" y="54"/>
                      </a:lnTo>
                      <a:lnTo>
                        <a:pt x="42" y="3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9" name="Freeform 261"/>
                <p:cNvSpPr>
                  <a:spLocks/>
                </p:cNvSpPr>
                <p:nvPr/>
              </p:nvSpPr>
              <p:spPr bwMode="auto">
                <a:xfrm>
                  <a:off x="7205663" y="4143375"/>
                  <a:ext cx="53975" cy="53975"/>
                </a:xfrm>
                <a:custGeom>
                  <a:avLst/>
                  <a:gdLst>
                    <a:gd name="T0" fmla="*/ 0 w 42"/>
                    <a:gd name="T1" fmla="*/ 2147483647 h 42"/>
                    <a:gd name="T2" fmla="*/ 2147483647 w 42"/>
                    <a:gd name="T3" fmla="*/ 2147483647 h 42"/>
                    <a:gd name="T4" fmla="*/ 2147483647 w 42"/>
                    <a:gd name="T5" fmla="*/ 0 h 42"/>
                    <a:gd name="T6" fmla="*/ 2147483647 w 42"/>
                    <a:gd name="T7" fmla="*/ 2147483647 h 42"/>
                    <a:gd name="T8" fmla="*/ 2147483647 w 42"/>
                    <a:gd name="T9" fmla="*/ 2147483647 h 42"/>
                    <a:gd name="T10" fmla="*/ 2147483647 w 42"/>
                    <a:gd name="T11" fmla="*/ 2147483647 h 42"/>
                    <a:gd name="T12" fmla="*/ 0 w 42"/>
                    <a:gd name="T13" fmla="*/ 2147483647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42">
                      <a:moveTo>
                        <a:pt x="0" y="30"/>
                      </a:moveTo>
                      <a:lnTo>
                        <a:pt x="12" y="12"/>
                      </a:lnTo>
                      <a:lnTo>
                        <a:pt x="30" y="0"/>
                      </a:lnTo>
                      <a:lnTo>
                        <a:pt x="42" y="12"/>
                      </a:lnTo>
                      <a:lnTo>
                        <a:pt x="30" y="30"/>
                      </a:lnTo>
                      <a:lnTo>
                        <a:pt x="12" y="42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0" name="Freeform 262"/>
                <p:cNvSpPr>
                  <a:spLocks/>
                </p:cNvSpPr>
                <p:nvPr/>
              </p:nvSpPr>
              <p:spPr bwMode="auto">
                <a:xfrm>
                  <a:off x="7496175" y="4010025"/>
                  <a:ext cx="31750" cy="93663"/>
                </a:xfrm>
                <a:custGeom>
                  <a:avLst/>
                  <a:gdLst>
                    <a:gd name="T0" fmla="*/ 0 w 24"/>
                    <a:gd name="T1" fmla="*/ 2147483647 h 72"/>
                    <a:gd name="T2" fmla="*/ 0 w 24"/>
                    <a:gd name="T3" fmla="*/ 2147483647 h 72"/>
                    <a:gd name="T4" fmla="*/ 2147483647 w 24"/>
                    <a:gd name="T5" fmla="*/ 0 h 72"/>
                    <a:gd name="T6" fmla="*/ 2147483647 w 24"/>
                    <a:gd name="T7" fmla="*/ 2147483647 h 72"/>
                    <a:gd name="T8" fmla="*/ 2147483647 w 24"/>
                    <a:gd name="T9" fmla="*/ 2147483647 h 72"/>
                    <a:gd name="T10" fmla="*/ 0 w 24"/>
                    <a:gd name="T11" fmla="*/ 2147483647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72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24" y="0"/>
                      </a:lnTo>
                      <a:lnTo>
                        <a:pt x="24" y="24"/>
                      </a:lnTo>
                      <a:lnTo>
                        <a:pt x="6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1" name="Freeform 263"/>
                <p:cNvSpPr>
                  <a:spLocks/>
                </p:cNvSpPr>
                <p:nvPr/>
              </p:nvSpPr>
              <p:spPr bwMode="auto">
                <a:xfrm>
                  <a:off x="7731125" y="3767138"/>
                  <a:ext cx="46038" cy="69850"/>
                </a:xfrm>
                <a:custGeom>
                  <a:avLst/>
                  <a:gdLst>
                    <a:gd name="T0" fmla="*/ 0 w 36"/>
                    <a:gd name="T1" fmla="*/ 2147483647 h 54"/>
                    <a:gd name="T2" fmla="*/ 2147483647 w 36"/>
                    <a:gd name="T3" fmla="*/ 2147483647 h 54"/>
                    <a:gd name="T4" fmla="*/ 2147483647 w 36"/>
                    <a:gd name="T5" fmla="*/ 2147483647 h 54"/>
                    <a:gd name="T6" fmla="*/ 2147483647 w 36"/>
                    <a:gd name="T7" fmla="*/ 2147483647 h 54"/>
                    <a:gd name="T8" fmla="*/ 2147483647 w 36"/>
                    <a:gd name="T9" fmla="*/ 2147483647 h 54"/>
                    <a:gd name="T10" fmla="*/ 2147483647 w 36"/>
                    <a:gd name="T11" fmla="*/ 0 h 54"/>
                    <a:gd name="T12" fmla="*/ 0 w 36"/>
                    <a:gd name="T13" fmla="*/ 2147483647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" h="54">
                      <a:moveTo>
                        <a:pt x="0" y="18"/>
                      </a:moveTo>
                      <a:lnTo>
                        <a:pt x="6" y="36"/>
                      </a:lnTo>
                      <a:lnTo>
                        <a:pt x="12" y="54"/>
                      </a:lnTo>
                      <a:lnTo>
                        <a:pt x="30" y="42"/>
                      </a:lnTo>
                      <a:lnTo>
                        <a:pt x="36" y="18"/>
                      </a:lnTo>
                      <a:lnTo>
                        <a:pt x="30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2" name="Freeform 264"/>
                <p:cNvSpPr>
                  <a:spLocks/>
                </p:cNvSpPr>
                <p:nvPr/>
              </p:nvSpPr>
              <p:spPr bwMode="auto">
                <a:xfrm>
                  <a:off x="7786688" y="3408363"/>
                  <a:ext cx="344487" cy="374650"/>
                </a:xfrm>
                <a:custGeom>
                  <a:avLst/>
                  <a:gdLst>
                    <a:gd name="T0" fmla="*/ 2147483647 w 264"/>
                    <a:gd name="T1" fmla="*/ 2147483647 h 289"/>
                    <a:gd name="T2" fmla="*/ 2147483647 w 264"/>
                    <a:gd name="T3" fmla="*/ 2147483647 h 289"/>
                    <a:gd name="T4" fmla="*/ 2147483647 w 264"/>
                    <a:gd name="T5" fmla="*/ 2147483647 h 289"/>
                    <a:gd name="T6" fmla="*/ 2147483647 w 264"/>
                    <a:gd name="T7" fmla="*/ 2147483647 h 289"/>
                    <a:gd name="T8" fmla="*/ 2147483647 w 264"/>
                    <a:gd name="T9" fmla="*/ 2147483647 h 289"/>
                    <a:gd name="T10" fmla="*/ 2147483647 w 264"/>
                    <a:gd name="T11" fmla="*/ 2147483647 h 289"/>
                    <a:gd name="T12" fmla="*/ 2147483647 w 264"/>
                    <a:gd name="T13" fmla="*/ 2147483647 h 289"/>
                    <a:gd name="T14" fmla="*/ 2147483647 w 264"/>
                    <a:gd name="T15" fmla="*/ 2147483647 h 289"/>
                    <a:gd name="T16" fmla="*/ 2147483647 w 264"/>
                    <a:gd name="T17" fmla="*/ 2147483647 h 289"/>
                    <a:gd name="T18" fmla="*/ 2147483647 w 264"/>
                    <a:gd name="T19" fmla="*/ 2147483647 h 289"/>
                    <a:gd name="T20" fmla="*/ 2147483647 w 264"/>
                    <a:gd name="T21" fmla="*/ 0 h 289"/>
                    <a:gd name="T22" fmla="*/ 2147483647 w 264"/>
                    <a:gd name="T23" fmla="*/ 2147483647 h 289"/>
                    <a:gd name="T24" fmla="*/ 2147483647 w 264"/>
                    <a:gd name="T25" fmla="*/ 2147483647 h 289"/>
                    <a:gd name="T26" fmla="*/ 2147483647 w 264"/>
                    <a:gd name="T27" fmla="*/ 2147483647 h 289"/>
                    <a:gd name="T28" fmla="*/ 2147483647 w 264"/>
                    <a:gd name="T29" fmla="*/ 2147483647 h 289"/>
                    <a:gd name="T30" fmla="*/ 2147483647 w 264"/>
                    <a:gd name="T31" fmla="*/ 2147483647 h 289"/>
                    <a:gd name="T32" fmla="*/ 2147483647 w 264"/>
                    <a:gd name="T33" fmla="*/ 2147483647 h 289"/>
                    <a:gd name="T34" fmla="*/ 2147483647 w 264"/>
                    <a:gd name="T35" fmla="*/ 2147483647 h 289"/>
                    <a:gd name="T36" fmla="*/ 2147483647 w 264"/>
                    <a:gd name="T37" fmla="*/ 2147483647 h 289"/>
                    <a:gd name="T38" fmla="*/ 2147483647 w 264"/>
                    <a:gd name="T39" fmla="*/ 2147483647 h 289"/>
                    <a:gd name="T40" fmla="*/ 2147483647 w 264"/>
                    <a:gd name="T41" fmla="*/ 2147483647 h 289"/>
                    <a:gd name="T42" fmla="*/ 2147483647 w 264"/>
                    <a:gd name="T43" fmla="*/ 2147483647 h 289"/>
                    <a:gd name="T44" fmla="*/ 2147483647 w 264"/>
                    <a:gd name="T45" fmla="*/ 2147483647 h 289"/>
                    <a:gd name="T46" fmla="*/ 2147483647 w 264"/>
                    <a:gd name="T47" fmla="*/ 2147483647 h 289"/>
                    <a:gd name="T48" fmla="*/ 2147483647 w 264"/>
                    <a:gd name="T49" fmla="*/ 2147483647 h 289"/>
                    <a:gd name="T50" fmla="*/ 2147483647 w 264"/>
                    <a:gd name="T51" fmla="*/ 2147483647 h 289"/>
                    <a:gd name="T52" fmla="*/ 2147483647 w 264"/>
                    <a:gd name="T53" fmla="*/ 2147483647 h 289"/>
                    <a:gd name="T54" fmla="*/ 2147483647 w 264"/>
                    <a:gd name="T55" fmla="*/ 2147483647 h 289"/>
                    <a:gd name="T56" fmla="*/ 2147483647 w 264"/>
                    <a:gd name="T57" fmla="*/ 2147483647 h 289"/>
                    <a:gd name="T58" fmla="*/ 2147483647 w 264"/>
                    <a:gd name="T59" fmla="*/ 2147483647 h 289"/>
                    <a:gd name="T60" fmla="*/ 2147483647 w 264"/>
                    <a:gd name="T61" fmla="*/ 2147483647 h 289"/>
                    <a:gd name="T62" fmla="*/ 2147483647 w 264"/>
                    <a:gd name="T63" fmla="*/ 2147483647 h 289"/>
                    <a:gd name="T64" fmla="*/ 2147483647 w 264"/>
                    <a:gd name="T65" fmla="*/ 2147483647 h 289"/>
                    <a:gd name="T66" fmla="*/ 0 w 264"/>
                    <a:gd name="T67" fmla="*/ 2147483647 h 289"/>
                    <a:gd name="T68" fmla="*/ 2147483647 w 264"/>
                    <a:gd name="T69" fmla="*/ 2147483647 h 2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64" h="289">
                      <a:moveTo>
                        <a:pt x="6" y="247"/>
                      </a:moveTo>
                      <a:lnTo>
                        <a:pt x="42" y="235"/>
                      </a:lnTo>
                      <a:lnTo>
                        <a:pt x="66" y="235"/>
                      </a:lnTo>
                      <a:lnTo>
                        <a:pt x="108" y="199"/>
                      </a:lnTo>
                      <a:lnTo>
                        <a:pt x="138" y="187"/>
                      </a:lnTo>
                      <a:lnTo>
                        <a:pt x="144" y="157"/>
                      </a:lnTo>
                      <a:lnTo>
                        <a:pt x="156" y="109"/>
                      </a:lnTo>
                      <a:lnTo>
                        <a:pt x="156" y="72"/>
                      </a:lnTo>
                      <a:lnTo>
                        <a:pt x="174" y="48"/>
                      </a:lnTo>
                      <a:lnTo>
                        <a:pt x="174" y="18"/>
                      </a:lnTo>
                      <a:lnTo>
                        <a:pt x="186" y="0"/>
                      </a:lnTo>
                      <a:lnTo>
                        <a:pt x="210" y="18"/>
                      </a:lnTo>
                      <a:lnTo>
                        <a:pt x="246" y="30"/>
                      </a:lnTo>
                      <a:lnTo>
                        <a:pt x="264" y="30"/>
                      </a:lnTo>
                      <a:lnTo>
                        <a:pt x="240" y="54"/>
                      </a:lnTo>
                      <a:lnTo>
                        <a:pt x="222" y="66"/>
                      </a:lnTo>
                      <a:lnTo>
                        <a:pt x="210" y="85"/>
                      </a:lnTo>
                      <a:lnTo>
                        <a:pt x="180" y="60"/>
                      </a:lnTo>
                      <a:lnTo>
                        <a:pt x="162" y="97"/>
                      </a:lnTo>
                      <a:lnTo>
                        <a:pt x="186" y="139"/>
                      </a:lnTo>
                      <a:lnTo>
                        <a:pt x="168" y="169"/>
                      </a:lnTo>
                      <a:lnTo>
                        <a:pt x="162" y="193"/>
                      </a:lnTo>
                      <a:lnTo>
                        <a:pt x="162" y="235"/>
                      </a:lnTo>
                      <a:lnTo>
                        <a:pt x="150" y="247"/>
                      </a:lnTo>
                      <a:lnTo>
                        <a:pt x="138" y="241"/>
                      </a:lnTo>
                      <a:lnTo>
                        <a:pt x="126" y="247"/>
                      </a:lnTo>
                      <a:lnTo>
                        <a:pt x="102" y="247"/>
                      </a:lnTo>
                      <a:lnTo>
                        <a:pt x="90" y="247"/>
                      </a:lnTo>
                      <a:lnTo>
                        <a:pt x="66" y="271"/>
                      </a:lnTo>
                      <a:lnTo>
                        <a:pt x="60" y="259"/>
                      </a:lnTo>
                      <a:lnTo>
                        <a:pt x="48" y="265"/>
                      </a:lnTo>
                      <a:lnTo>
                        <a:pt x="36" y="271"/>
                      </a:lnTo>
                      <a:lnTo>
                        <a:pt x="12" y="289"/>
                      </a:lnTo>
                      <a:lnTo>
                        <a:pt x="0" y="259"/>
                      </a:lnTo>
                      <a:lnTo>
                        <a:pt x="6" y="24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3" name="Freeform 265"/>
                <p:cNvSpPr>
                  <a:spLocks/>
                </p:cNvSpPr>
                <p:nvPr/>
              </p:nvSpPr>
              <p:spPr bwMode="auto">
                <a:xfrm>
                  <a:off x="8029575" y="3063875"/>
                  <a:ext cx="61913" cy="306388"/>
                </a:xfrm>
                <a:custGeom>
                  <a:avLst/>
                  <a:gdLst>
                    <a:gd name="T0" fmla="*/ 2147483647 w 48"/>
                    <a:gd name="T1" fmla="*/ 2147483647 h 234"/>
                    <a:gd name="T2" fmla="*/ 2147483647 w 48"/>
                    <a:gd name="T3" fmla="*/ 2147483647 h 234"/>
                    <a:gd name="T4" fmla="*/ 2147483647 w 48"/>
                    <a:gd name="T5" fmla="*/ 2147483647 h 234"/>
                    <a:gd name="T6" fmla="*/ 0 w 48"/>
                    <a:gd name="T7" fmla="*/ 2147483647 h 234"/>
                    <a:gd name="T8" fmla="*/ 2147483647 w 48"/>
                    <a:gd name="T9" fmla="*/ 2147483647 h 234"/>
                    <a:gd name="T10" fmla="*/ 2147483647 w 48"/>
                    <a:gd name="T11" fmla="*/ 0 h 234"/>
                    <a:gd name="T12" fmla="*/ 2147483647 w 48"/>
                    <a:gd name="T13" fmla="*/ 2147483647 h 234"/>
                    <a:gd name="T14" fmla="*/ 2147483647 w 48"/>
                    <a:gd name="T15" fmla="*/ 2147483647 h 234"/>
                    <a:gd name="T16" fmla="*/ 2147483647 w 48"/>
                    <a:gd name="T17" fmla="*/ 2147483647 h 234"/>
                    <a:gd name="T18" fmla="*/ 2147483647 w 48"/>
                    <a:gd name="T19" fmla="*/ 2147483647 h 234"/>
                    <a:gd name="T20" fmla="*/ 2147483647 w 48"/>
                    <a:gd name="T21" fmla="*/ 2147483647 h 234"/>
                    <a:gd name="T22" fmla="*/ 2147483647 w 48"/>
                    <a:gd name="T23" fmla="*/ 2147483647 h 234"/>
                    <a:gd name="T24" fmla="*/ 2147483647 w 48"/>
                    <a:gd name="T25" fmla="*/ 2147483647 h 234"/>
                    <a:gd name="T26" fmla="*/ 2147483647 w 48"/>
                    <a:gd name="T27" fmla="*/ 2147483647 h 2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" h="234">
                      <a:moveTo>
                        <a:pt x="12" y="222"/>
                      </a:moveTo>
                      <a:lnTo>
                        <a:pt x="12" y="180"/>
                      </a:lnTo>
                      <a:lnTo>
                        <a:pt x="6" y="90"/>
                      </a:lnTo>
                      <a:lnTo>
                        <a:pt x="0" y="66"/>
                      </a:lnTo>
                      <a:lnTo>
                        <a:pt x="6" y="30"/>
                      </a:lnTo>
                      <a:lnTo>
                        <a:pt x="12" y="0"/>
                      </a:lnTo>
                      <a:lnTo>
                        <a:pt x="24" y="36"/>
                      </a:lnTo>
                      <a:lnTo>
                        <a:pt x="24" y="60"/>
                      </a:lnTo>
                      <a:lnTo>
                        <a:pt x="48" y="156"/>
                      </a:lnTo>
                      <a:lnTo>
                        <a:pt x="30" y="144"/>
                      </a:lnTo>
                      <a:lnTo>
                        <a:pt x="24" y="168"/>
                      </a:lnTo>
                      <a:lnTo>
                        <a:pt x="24" y="198"/>
                      </a:lnTo>
                      <a:lnTo>
                        <a:pt x="42" y="234"/>
                      </a:lnTo>
                      <a:lnTo>
                        <a:pt x="12" y="2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4" name="Freeform 272"/>
                <p:cNvSpPr>
                  <a:spLocks/>
                </p:cNvSpPr>
                <p:nvPr/>
              </p:nvSpPr>
              <p:spPr bwMode="auto">
                <a:xfrm>
                  <a:off x="7478713" y="4189413"/>
                  <a:ext cx="141287" cy="195262"/>
                </a:xfrm>
                <a:custGeom>
                  <a:avLst/>
                  <a:gdLst>
                    <a:gd name="T0" fmla="*/ 2147483647 w 108"/>
                    <a:gd name="T1" fmla="*/ 2147483647 h 151"/>
                    <a:gd name="T2" fmla="*/ 0 w 108"/>
                    <a:gd name="T3" fmla="*/ 2147483647 h 151"/>
                    <a:gd name="T4" fmla="*/ 2147483647 w 108"/>
                    <a:gd name="T5" fmla="*/ 2147483647 h 151"/>
                    <a:gd name="T6" fmla="*/ 2147483647 w 108"/>
                    <a:gd name="T7" fmla="*/ 2147483647 h 151"/>
                    <a:gd name="T8" fmla="*/ 2147483647 w 108"/>
                    <a:gd name="T9" fmla="*/ 2147483647 h 151"/>
                    <a:gd name="T10" fmla="*/ 2147483647 w 108"/>
                    <a:gd name="T11" fmla="*/ 2147483647 h 151"/>
                    <a:gd name="T12" fmla="*/ 2147483647 w 108"/>
                    <a:gd name="T13" fmla="*/ 2147483647 h 151"/>
                    <a:gd name="T14" fmla="*/ 2147483647 w 108"/>
                    <a:gd name="T15" fmla="*/ 2147483647 h 151"/>
                    <a:gd name="T16" fmla="*/ 2147483647 w 108"/>
                    <a:gd name="T17" fmla="*/ 2147483647 h 151"/>
                    <a:gd name="T18" fmla="*/ 2147483647 w 108"/>
                    <a:gd name="T19" fmla="*/ 2147483647 h 151"/>
                    <a:gd name="T20" fmla="*/ 2147483647 w 108"/>
                    <a:gd name="T21" fmla="*/ 2147483647 h 151"/>
                    <a:gd name="T22" fmla="*/ 2147483647 w 108"/>
                    <a:gd name="T23" fmla="*/ 2147483647 h 151"/>
                    <a:gd name="T24" fmla="*/ 2147483647 w 108"/>
                    <a:gd name="T25" fmla="*/ 2147483647 h 151"/>
                    <a:gd name="T26" fmla="*/ 2147483647 w 108"/>
                    <a:gd name="T27" fmla="*/ 0 h 151"/>
                    <a:gd name="T28" fmla="*/ 2147483647 w 108"/>
                    <a:gd name="T29" fmla="*/ 2147483647 h 1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08" h="151">
                      <a:moveTo>
                        <a:pt x="12" y="18"/>
                      </a:moveTo>
                      <a:lnTo>
                        <a:pt x="0" y="42"/>
                      </a:lnTo>
                      <a:lnTo>
                        <a:pt x="6" y="72"/>
                      </a:lnTo>
                      <a:lnTo>
                        <a:pt x="18" y="85"/>
                      </a:lnTo>
                      <a:lnTo>
                        <a:pt x="36" y="91"/>
                      </a:lnTo>
                      <a:lnTo>
                        <a:pt x="72" y="109"/>
                      </a:lnTo>
                      <a:lnTo>
                        <a:pt x="78" y="139"/>
                      </a:lnTo>
                      <a:lnTo>
                        <a:pt x="108" y="151"/>
                      </a:lnTo>
                      <a:lnTo>
                        <a:pt x="102" y="127"/>
                      </a:lnTo>
                      <a:lnTo>
                        <a:pt x="78" y="91"/>
                      </a:lnTo>
                      <a:lnTo>
                        <a:pt x="42" y="66"/>
                      </a:lnTo>
                      <a:lnTo>
                        <a:pt x="48" y="48"/>
                      </a:lnTo>
                      <a:lnTo>
                        <a:pt x="54" y="12"/>
                      </a:lnTo>
                      <a:lnTo>
                        <a:pt x="3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5" name="Freeform 273"/>
                <p:cNvSpPr>
                  <a:spLocks/>
                </p:cNvSpPr>
                <p:nvPr/>
              </p:nvSpPr>
              <p:spPr bwMode="auto">
                <a:xfrm>
                  <a:off x="7535863" y="4416425"/>
                  <a:ext cx="115887" cy="92075"/>
                </a:xfrm>
                <a:custGeom>
                  <a:avLst/>
                  <a:gdLst>
                    <a:gd name="T0" fmla="*/ 0 w 90"/>
                    <a:gd name="T1" fmla="*/ 2147483647 h 72"/>
                    <a:gd name="T2" fmla="*/ 2147483647 w 90"/>
                    <a:gd name="T3" fmla="*/ 2147483647 h 72"/>
                    <a:gd name="T4" fmla="*/ 2147483647 w 90"/>
                    <a:gd name="T5" fmla="*/ 2147483647 h 72"/>
                    <a:gd name="T6" fmla="*/ 2147483647 w 90"/>
                    <a:gd name="T7" fmla="*/ 0 h 72"/>
                    <a:gd name="T8" fmla="*/ 2147483647 w 90"/>
                    <a:gd name="T9" fmla="*/ 2147483647 h 72"/>
                    <a:gd name="T10" fmla="*/ 2147483647 w 90"/>
                    <a:gd name="T11" fmla="*/ 2147483647 h 72"/>
                    <a:gd name="T12" fmla="*/ 2147483647 w 90"/>
                    <a:gd name="T13" fmla="*/ 2147483647 h 72"/>
                    <a:gd name="T14" fmla="*/ 2147483647 w 90"/>
                    <a:gd name="T15" fmla="*/ 2147483647 h 72"/>
                    <a:gd name="T16" fmla="*/ 2147483647 w 90"/>
                    <a:gd name="T17" fmla="*/ 2147483647 h 72"/>
                    <a:gd name="T18" fmla="*/ 0 w 90"/>
                    <a:gd name="T19" fmla="*/ 2147483647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72">
                      <a:moveTo>
                        <a:pt x="0" y="54"/>
                      </a:moveTo>
                      <a:lnTo>
                        <a:pt x="18" y="24"/>
                      </a:lnTo>
                      <a:lnTo>
                        <a:pt x="42" y="24"/>
                      </a:lnTo>
                      <a:lnTo>
                        <a:pt x="60" y="0"/>
                      </a:lnTo>
                      <a:lnTo>
                        <a:pt x="90" y="24"/>
                      </a:lnTo>
                      <a:lnTo>
                        <a:pt x="90" y="72"/>
                      </a:lnTo>
                      <a:lnTo>
                        <a:pt x="60" y="60"/>
                      </a:lnTo>
                      <a:lnTo>
                        <a:pt x="42" y="60"/>
                      </a:lnTo>
                      <a:lnTo>
                        <a:pt x="24" y="48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6" name="Freeform 333"/>
                <p:cNvSpPr>
                  <a:spLocks/>
                </p:cNvSpPr>
                <p:nvPr/>
              </p:nvSpPr>
              <p:spPr bwMode="auto">
                <a:xfrm>
                  <a:off x="6692900" y="3143250"/>
                  <a:ext cx="777875" cy="390525"/>
                </a:xfrm>
                <a:custGeom>
                  <a:avLst/>
                  <a:gdLst>
                    <a:gd name="T0" fmla="*/ 2147483647 w 595"/>
                    <a:gd name="T1" fmla="*/ 2147483647 h 301"/>
                    <a:gd name="T2" fmla="*/ 2147483647 w 595"/>
                    <a:gd name="T3" fmla="*/ 2147483647 h 301"/>
                    <a:gd name="T4" fmla="*/ 2147483647 w 595"/>
                    <a:gd name="T5" fmla="*/ 2147483647 h 301"/>
                    <a:gd name="T6" fmla="*/ 2147483647 w 595"/>
                    <a:gd name="T7" fmla="*/ 2147483647 h 301"/>
                    <a:gd name="T8" fmla="*/ 2147483647 w 595"/>
                    <a:gd name="T9" fmla="*/ 2147483647 h 301"/>
                    <a:gd name="T10" fmla="*/ 2147483647 w 595"/>
                    <a:gd name="T11" fmla="*/ 2147483647 h 301"/>
                    <a:gd name="T12" fmla="*/ 2147483647 w 595"/>
                    <a:gd name="T13" fmla="*/ 2147483647 h 301"/>
                    <a:gd name="T14" fmla="*/ 2147483647 w 595"/>
                    <a:gd name="T15" fmla="*/ 2147483647 h 301"/>
                    <a:gd name="T16" fmla="*/ 2147483647 w 595"/>
                    <a:gd name="T17" fmla="*/ 2147483647 h 301"/>
                    <a:gd name="T18" fmla="*/ 2147483647 w 595"/>
                    <a:gd name="T19" fmla="*/ 2147483647 h 301"/>
                    <a:gd name="T20" fmla="*/ 2147483647 w 595"/>
                    <a:gd name="T21" fmla="*/ 2147483647 h 301"/>
                    <a:gd name="T22" fmla="*/ 2147483647 w 595"/>
                    <a:gd name="T23" fmla="*/ 2147483647 h 301"/>
                    <a:gd name="T24" fmla="*/ 2147483647 w 595"/>
                    <a:gd name="T25" fmla="*/ 2147483647 h 301"/>
                    <a:gd name="T26" fmla="*/ 2147483647 w 595"/>
                    <a:gd name="T27" fmla="*/ 2147483647 h 301"/>
                    <a:gd name="T28" fmla="*/ 2147483647 w 595"/>
                    <a:gd name="T29" fmla="*/ 2147483647 h 301"/>
                    <a:gd name="T30" fmla="*/ 2147483647 w 595"/>
                    <a:gd name="T31" fmla="*/ 2147483647 h 301"/>
                    <a:gd name="T32" fmla="*/ 2147483647 w 595"/>
                    <a:gd name="T33" fmla="*/ 2147483647 h 301"/>
                    <a:gd name="T34" fmla="*/ 2147483647 w 595"/>
                    <a:gd name="T35" fmla="*/ 2147483647 h 301"/>
                    <a:gd name="T36" fmla="*/ 2147483647 w 595"/>
                    <a:gd name="T37" fmla="*/ 2147483647 h 301"/>
                    <a:gd name="T38" fmla="*/ 2147483647 w 595"/>
                    <a:gd name="T39" fmla="*/ 2147483647 h 301"/>
                    <a:gd name="T40" fmla="*/ 2147483647 w 595"/>
                    <a:gd name="T41" fmla="*/ 2147483647 h 301"/>
                    <a:gd name="T42" fmla="*/ 2147483647 w 595"/>
                    <a:gd name="T43" fmla="*/ 0 h 301"/>
                    <a:gd name="T44" fmla="*/ 2147483647 w 595"/>
                    <a:gd name="T45" fmla="*/ 2147483647 h 301"/>
                    <a:gd name="T46" fmla="*/ 2147483647 w 595"/>
                    <a:gd name="T47" fmla="*/ 2147483647 h 301"/>
                    <a:gd name="T48" fmla="*/ 2147483647 w 595"/>
                    <a:gd name="T49" fmla="*/ 2147483647 h 301"/>
                    <a:gd name="T50" fmla="*/ 2147483647 w 595"/>
                    <a:gd name="T51" fmla="*/ 2147483647 h 301"/>
                    <a:gd name="T52" fmla="*/ 2147483647 w 595"/>
                    <a:gd name="T53" fmla="*/ 2147483647 h 301"/>
                    <a:gd name="T54" fmla="*/ 0 w 595"/>
                    <a:gd name="T55" fmla="*/ 2147483647 h 301"/>
                    <a:gd name="T56" fmla="*/ 2147483647 w 595"/>
                    <a:gd name="T57" fmla="*/ 2147483647 h 301"/>
                    <a:gd name="T58" fmla="*/ 2147483647 w 595"/>
                    <a:gd name="T59" fmla="*/ 2147483647 h 30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95" h="301">
                      <a:moveTo>
                        <a:pt x="42" y="126"/>
                      </a:moveTo>
                      <a:lnTo>
                        <a:pt x="48" y="186"/>
                      </a:lnTo>
                      <a:lnTo>
                        <a:pt x="127" y="210"/>
                      </a:lnTo>
                      <a:lnTo>
                        <a:pt x="181" y="264"/>
                      </a:lnTo>
                      <a:lnTo>
                        <a:pt x="253" y="270"/>
                      </a:lnTo>
                      <a:lnTo>
                        <a:pt x="313" y="301"/>
                      </a:lnTo>
                      <a:lnTo>
                        <a:pt x="379" y="258"/>
                      </a:lnTo>
                      <a:lnTo>
                        <a:pt x="445" y="252"/>
                      </a:lnTo>
                      <a:lnTo>
                        <a:pt x="457" y="210"/>
                      </a:lnTo>
                      <a:lnTo>
                        <a:pt x="499" y="192"/>
                      </a:lnTo>
                      <a:lnTo>
                        <a:pt x="541" y="174"/>
                      </a:lnTo>
                      <a:lnTo>
                        <a:pt x="595" y="156"/>
                      </a:lnTo>
                      <a:lnTo>
                        <a:pt x="583" y="132"/>
                      </a:lnTo>
                      <a:lnTo>
                        <a:pt x="529" y="126"/>
                      </a:lnTo>
                      <a:lnTo>
                        <a:pt x="529" y="96"/>
                      </a:lnTo>
                      <a:lnTo>
                        <a:pt x="541" y="72"/>
                      </a:lnTo>
                      <a:lnTo>
                        <a:pt x="499" y="60"/>
                      </a:lnTo>
                      <a:lnTo>
                        <a:pt x="403" y="84"/>
                      </a:lnTo>
                      <a:lnTo>
                        <a:pt x="367" y="54"/>
                      </a:lnTo>
                      <a:lnTo>
                        <a:pt x="307" y="54"/>
                      </a:lnTo>
                      <a:lnTo>
                        <a:pt x="289" y="36"/>
                      </a:lnTo>
                      <a:lnTo>
                        <a:pt x="217" y="0"/>
                      </a:lnTo>
                      <a:lnTo>
                        <a:pt x="193" y="30"/>
                      </a:lnTo>
                      <a:lnTo>
                        <a:pt x="169" y="66"/>
                      </a:lnTo>
                      <a:lnTo>
                        <a:pt x="121" y="48"/>
                      </a:lnTo>
                      <a:lnTo>
                        <a:pt x="54" y="54"/>
                      </a:lnTo>
                      <a:lnTo>
                        <a:pt x="12" y="78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4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7" name="Line 449"/>
                <p:cNvSpPr>
                  <a:spLocks noChangeShapeType="1"/>
                </p:cNvSpPr>
                <p:nvPr/>
              </p:nvSpPr>
              <p:spPr bwMode="auto">
                <a:xfrm>
                  <a:off x="7440613" y="4206875"/>
                  <a:ext cx="0" cy="0"/>
                </a:xfrm>
                <a:prstGeom prst="line">
                  <a:avLst/>
                </a:prstGeom>
                <a:grpFill/>
                <a:ln w="0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8" name="Freeform 506"/>
                <p:cNvSpPr>
                  <a:spLocks/>
                </p:cNvSpPr>
                <p:nvPr/>
              </p:nvSpPr>
              <p:spPr bwMode="auto">
                <a:xfrm>
                  <a:off x="7589838" y="3492500"/>
                  <a:ext cx="123825" cy="155575"/>
                </a:xfrm>
                <a:custGeom>
                  <a:avLst/>
                  <a:gdLst>
                    <a:gd name="T0" fmla="*/ 2147483647 w 78"/>
                    <a:gd name="T1" fmla="*/ 2147483647 h 98"/>
                    <a:gd name="T2" fmla="*/ 2147483647 w 78"/>
                    <a:gd name="T3" fmla="*/ 2147483647 h 98"/>
                    <a:gd name="T4" fmla="*/ 2147483647 w 78"/>
                    <a:gd name="T5" fmla="*/ 2147483647 h 98"/>
                    <a:gd name="T6" fmla="*/ 2147483647 w 78"/>
                    <a:gd name="T7" fmla="*/ 2147483647 h 98"/>
                    <a:gd name="T8" fmla="*/ 0 w 78"/>
                    <a:gd name="T9" fmla="*/ 2147483647 h 98"/>
                    <a:gd name="T10" fmla="*/ 0 w 78"/>
                    <a:gd name="T11" fmla="*/ 2147483647 h 98"/>
                    <a:gd name="T12" fmla="*/ 2147483647 w 78"/>
                    <a:gd name="T13" fmla="*/ 2147483647 h 98"/>
                    <a:gd name="T14" fmla="*/ 2147483647 w 78"/>
                    <a:gd name="T15" fmla="*/ 2147483647 h 98"/>
                    <a:gd name="T16" fmla="*/ 2147483647 w 78"/>
                    <a:gd name="T17" fmla="*/ 2147483647 h 98"/>
                    <a:gd name="T18" fmla="*/ 2147483647 w 78"/>
                    <a:gd name="T19" fmla="*/ 2147483647 h 98"/>
                    <a:gd name="T20" fmla="*/ 2147483647 w 78"/>
                    <a:gd name="T21" fmla="*/ 2147483647 h 98"/>
                    <a:gd name="T22" fmla="*/ 2147483647 w 78"/>
                    <a:gd name="T23" fmla="*/ 2147483647 h 98"/>
                    <a:gd name="T24" fmla="*/ 2147483647 w 78"/>
                    <a:gd name="T25" fmla="*/ 2147483647 h 98"/>
                    <a:gd name="T26" fmla="*/ 2147483647 w 78"/>
                    <a:gd name="T27" fmla="*/ 2147483647 h 98"/>
                    <a:gd name="T28" fmla="*/ 2147483647 w 78"/>
                    <a:gd name="T29" fmla="*/ 2147483647 h 98"/>
                    <a:gd name="T30" fmla="*/ 2147483647 w 78"/>
                    <a:gd name="T31" fmla="*/ 2147483647 h 98"/>
                    <a:gd name="T32" fmla="*/ 2147483647 w 78"/>
                    <a:gd name="T33" fmla="*/ 2147483647 h 98"/>
                    <a:gd name="T34" fmla="*/ 2147483647 w 78"/>
                    <a:gd name="T35" fmla="*/ 2147483647 h 98"/>
                    <a:gd name="T36" fmla="*/ 2147483647 w 78"/>
                    <a:gd name="T37" fmla="*/ 2147483647 h 98"/>
                    <a:gd name="T38" fmla="*/ 2147483647 w 78"/>
                    <a:gd name="T39" fmla="*/ 2147483647 h 98"/>
                    <a:gd name="T40" fmla="*/ 2147483647 w 78"/>
                    <a:gd name="T41" fmla="*/ 2147483647 h 98"/>
                    <a:gd name="T42" fmla="*/ 2147483647 w 78"/>
                    <a:gd name="T43" fmla="*/ 2147483647 h 98"/>
                    <a:gd name="T44" fmla="*/ 2147483647 w 78"/>
                    <a:gd name="T45" fmla="*/ 2147483647 h 98"/>
                    <a:gd name="T46" fmla="*/ 2147483647 w 78"/>
                    <a:gd name="T47" fmla="*/ 2147483647 h 98"/>
                    <a:gd name="T48" fmla="*/ 2147483647 w 78"/>
                    <a:gd name="T49" fmla="*/ 2147483647 h 98"/>
                    <a:gd name="T50" fmla="*/ 2147483647 w 78"/>
                    <a:gd name="T51" fmla="*/ 2147483647 h 98"/>
                    <a:gd name="T52" fmla="*/ 2147483647 w 78"/>
                    <a:gd name="T53" fmla="*/ 2147483647 h 98"/>
                    <a:gd name="T54" fmla="*/ 2147483647 w 78"/>
                    <a:gd name="T55" fmla="*/ 2147483647 h 98"/>
                    <a:gd name="T56" fmla="*/ 2147483647 w 78"/>
                    <a:gd name="T57" fmla="*/ 2147483647 h 98"/>
                    <a:gd name="T58" fmla="*/ 2147483647 w 78"/>
                    <a:gd name="T59" fmla="*/ 2147483647 h 98"/>
                    <a:gd name="T60" fmla="*/ 2147483647 w 78"/>
                    <a:gd name="T61" fmla="*/ 2147483647 h 98"/>
                    <a:gd name="T62" fmla="*/ 2147483647 w 78"/>
                    <a:gd name="T63" fmla="*/ 0 h 98"/>
                    <a:gd name="T64" fmla="*/ 2147483647 w 78"/>
                    <a:gd name="T65" fmla="*/ 2147483647 h 9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78" h="98">
                      <a:moveTo>
                        <a:pt x="32" y="12"/>
                      </a:moveTo>
                      <a:lnTo>
                        <a:pt x="34" y="32"/>
                      </a:lnTo>
                      <a:lnTo>
                        <a:pt x="20" y="22"/>
                      </a:lnTo>
                      <a:lnTo>
                        <a:pt x="6" y="34"/>
                      </a:lnTo>
                      <a:lnTo>
                        <a:pt x="0" y="56"/>
                      </a:lnTo>
                      <a:lnTo>
                        <a:pt x="6" y="56"/>
                      </a:lnTo>
                      <a:lnTo>
                        <a:pt x="10" y="56"/>
                      </a:lnTo>
                      <a:lnTo>
                        <a:pt x="30" y="70"/>
                      </a:lnTo>
                      <a:lnTo>
                        <a:pt x="34" y="84"/>
                      </a:lnTo>
                      <a:lnTo>
                        <a:pt x="36" y="92"/>
                      </a:lnTo>
                      <a:lnTo>
                        <a:pt x="40" y="98"/>
                      </a:lnTo>
                      <a:lnTo>
                        <a:pt x="70" y="88"/>
                      </a:lnTo>
                      <a:lnTo>
                        <a:pt x="70" y="84"/>
                      </a:lnTo>
                      <a:lnTo>
                        <a:pt x="68" y="82"/>
                      </a:lnTo>
                      <a:lnTo>
                        <a:pt x="66" y="78"/>
                      </a:lnTo>
                      <a:lnTo>
                        <a:pt x="64" y="76"/>
                      </a:lnTo>
                      <a:lnTo>
                        <a:pt x="64" y="60"/>
                      </a:lnTo>
                      <a:lnTo>
                        <a:pt x="64" y="46"/>
                      </a:lnTo>
                      <a:lnTo>
                        <a:pt x="54" y="26"/>
                      </a:lnTo>
                      <a:lnTo>
                        <a:pt x="64" y="16"/>
                      </a:lnTo>
                      <a:lnTo>
                        <a:pt x="78" y="4"/>
                      </a:lnTo>
                      <a:lnTo>
                        <a:pt x="52" y="0"/>
                      </a:lnTo>
                      <a:lnTo>
                        <a:pt x="32" y="12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9" name="Freeform 517"/>
                <p:cNvSpPr>
                  <a:spLocks/>
                </p:cNvSpPr>
                <p:nvPr/>
              </p:nvSpPr>
              <p:spPr bwMode="auto">
                <a:xfrm>
                  <a:off x="7637463" y="3632200"/>
                  <a:ext cx="85725" cy="104775"/>
                </a:xfrm>
                <a:custGeom>
                  <a:avLst/>
                  <a:gdLst>
                    <a:gd name="T0" fmla="*/ 2147483647 w 54"/>
                    <a:gd name="T1" fmla="*/ 2147483647 h 66"/>
                    <a:gd name="T2" fmla="*/ 2147483647 w 54"/>
                    <a:gd name="T3" fmla="*/ 2147483647 h 66"/>
                    <a:gd name="T4" fmla="*/ 2147483647 w 54"/>
                    <a:gd name="T5" fmla="*/ 2147483647 h 66"/>
                    <a:gd name="T6" fmla="*/ 2147483647 w 54"/>
                    <a:gd name="T7" fmla="*/ 2147483647 h 66"/>
                    <a:gd name="T8" fmla="*/ 0 w 54"/>
                    <a:gd name="T9" fmla="*/ 2147483647 h 66"/>
                    <a:gd name="T10" fmla="*/ 0 w 54"/>
                    <a:gd name="T11" fmla="*/ 2147483647 h 66"/>
                    <a:gd name="T12" fmla="*/ 2147483647 w 54"/>
                    <a:gd name="T13" fmla="*/ 2147483647 h 66"/>
                    <a:gd name="T14" fmla="*/ 2147483647 w 54"/>
                    <a:gd name="T15" fmla="*/ 2147483647 h 66"/>
                    <a:gd name="T16" fmla="*/ 2147483647 w 54"/>
                    <a:gd name="T17" fmla="*/ 2147483647 h 66"/>
                    <a:gd name="T18" fmla="*/ 2147483647 w 54"/>
                    <a:gd name="T19" fmla="*/ 2147483647 h 66"/>
                    <a:gd name="T20" fmla="*/ 2147483647 w 54"/>
                    <a:gd name="T21" fmla="*/ 2147483647 h 66"/>
                    <a:gd name="T22" fmla="*/ 2147483647 w 54"/>
                    <a:gd name="T23" fmla="*/ 2147483647 h 66"/>
                    <a:gd name="T24" fmla="*/ 2147483647 w 54"/>
                    <a:gd name="T25" fmla="*/ 2147483647 h 66"/>
                    <a:gd name="T26" fmla="*/ 2147483647 w 54"/>
                    <a:gd name="T27" fmla="*/ 0 h 66"/>
                    <a:gd name="T28" fmla="*/ 2147483647 w 54"/>
                    <a:gd name="T29" fmla="*/ 2147483647 h 66"/>
                    <a:gd name="T30" fmla="*/ 2147483647 w 54"/>
                    <a:gd name="T31" fmla="*/ 2147483647 h 66"/>
                    <a:gd name="T32" fmla="*/ 2147483647 w 54"/>
                    <a:gd name="T33" fmla="*/ 2147483647 h 66"/>
                    <a:gd name="T34" fmla="*/ 2147483647 w 54"/>
                    <a:gd name="T35" fmla="*/ 2147483647 h 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4" h="66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0" y="36"/>
                      </a:lnTo>
                      <a:lnTo>
                        <a:pt x="0" y="66"/>
                      </a:lnTo>
                      <a:lnTo>
                        <a:pt x="20" y="66"/>
                      </a:lnTo>
                      <a:lnTo>
                        <a:pt x="40" y="60"/>
                      </a:lnTo>
                      <a:lnTo>
                        <a:pt x="50" y="52"/>
                      </a:lnTo>
                      <a:lnTo>
                        <a:pt x="54" y="36"/>
                      </a:lnTo>
                      <a:lnTo>
                        <a:pt x="40" y="0"/>
                      </a:lnTo>
                      <a:lnTo>
                        <a:pt x="10" y="10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0" name="Freeform 411"/>
                <p:cNvSpPr>
                  <a:spLocks/>
                </p:cNvSpPr>
                <p:nvPr/>
              </p:nvSpPr>
              <p:spPr bwMode="auto">
                <a:xfrm>
                  <a:off x="2919413" y="5365750"/>
                  <a:ext cx="127000" cy="166688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0 h 114"/>
                    <a:gd name="T6" fmla="*/ 2147483647 w 102"/>
                    <a:gd name="T7" fmla="*/ 2147483647 h 114"/>
                    <a:gd name="T8" fmla="*/ 0 w 102"/>
                    <a:gd name="T9" fmla="*/ 2147483647 h 114"/>
                    <a:gd name="T10" fmla="*/ 0 w 102"/>
                    <a:gd name="T11" fmla="*/ 2147483647 h 114"/>
                    <a:gd name="T12" fmla="*/ 2147483647 w 102"/>
                    <a:gd name="T13" fmla="*/ 2147483647 h 114"/>
                    <a:gd name="T14" fmla="*/ 2147483647 w 102"/>
                    <a:gd name="T15" fmla="*/ 2147483647 h 114"/>
                    <a:gd name="T16" fmla="*/ 2147483647 w 102"/>
                    <a:gd name="T17" fmla="*/ 2147483647 h 114"/>
                    <a:gd name="T18" fmla="*/ 2147483647 w 102"/>
                    <a:gd name="T19" fmla="*/ 2147483647 h 114"/>
                    <a:gd name="T20" fmla="*/ 2147483647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66" y="24"/>
                      </a:moveTo>
                      <a:lnTo>
                        <a:pt x="36" y="6"/>
                      </a:lnTo>
                      <a:lnTo>
                        <a:pt x="18" y="0"/>
                      </a:lnTo>
                      <a:lnTo>
                        <a:pt x="6" y="18"/>
                      </a:lnTo>
                      <a:lnTo>
                        <a:pt x="0" y="48"/>
                      </a:lnTo>
                      <a:lnTo>
                        <a:pt x="0" y="78"/>
                      </a:lnTo>
                      <a:lnTo>
                        <a:pt x="24" y="96"/>
                      </a:lnTo>
                      <a:lnTo>
                        <a:pt x="36" y="108"/>
                      </a:lnTo>
                      <a:lnTo>
                        <a:pt x="66" y="114"/>
                      </a:lnTo>
                      <a:lnTo>
                        <a:pt x="96" y="90"/>
                      </a:lnTo>
                      <a:lnTo>
                        <a:pt x="102" y="78"/>
                      </a:lnTo>
                      <a:lnTo>
                        <a:pt x="84" y="42"/>
                      </a:lnTo>
                      <a:lnTo>
                        <a:pt x="6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1" name="Freeform 420"/>
                <p:cNvSpPr>
                  <a:spLocks/>
                </p:cNvSpPr>
                <p:nvPr/>
              </p:nvSpPr>
              <p:spPr bwMode="auto">
                <a:xfrm>
                  <a:off x="2371725" y="4675188"/>
                  <a:ext cx="320675" cy="392112"/>
                </a:xfrm>
                <a:custGeom>
                  <a:avLst/>
                  <a:gdLst>
                    <a:gd name="T0" fmla="*/ 2147483647 w 240"/>
                    <a:gd name="T1" fmla="*/ 2147483647 h 337"/>
                    <a:gd name="T2" fmla="*/ 2147483647 w 240"/>
                    <a:gd name="T3" fmla="*/ 2147483647 h 337"/>
                    <a:gd name="T4" fmla="*/ 2147483647 w 240"/>
                    <a:gd name="T5" fmla="*/ 2147483647 h 337"/>
                    <a:gd name="T6" fmla="*/ 2147483647 w 240"/>
                    <a:gd name="T7" fmla="*/ 2147483647 h 337"/>
                    <a:gd name="T8" fmla="*/ 2147483647 w 240"/>
                    <a:gd name="T9" fmla="*/ 2147483647 h 337"/>
                    <a:gd name="T10" fmla="*/ 2147483647 w 240"/>
                    <a:gd name="T11" fmla="*/ 2147483647 h 337"/>
                    <a:gd name="T12" fmla="*/ 2147483647 w 240"/>
                    <a:gd name="T13" fmla="*/ 2147483647 h 337"/>
                    <a:gd name="T14" fmla="*/ 2147483647 w 240"/>
                    <a:gd name="T15" fmla="*/ 2147483647 h 337"/>
                    <a:gd name="T16" fmla="*/ 2147483647 w 240"/>
                    <a:gd name="T17" fmla="*/ 2147483647 h 337"/>
                    <a:gd name="T18" fmla="*/ 2147483647 w 240"/>
                    <a:gd name="T19" fmla="*/ 2147483647 h 337"/>
                    <a:gd name="T20" fmla="*/ 2147483647 w 240"/>
                    <a:gd name="T21" fmla="*/ 2147483647 h 337"/>
                    <a:gd name="T22" fmla="*/ 2147483647 w 240"/>
                    <a:gd name="T23" fmla="*/ 2147483647 h 337"/>
                    <a:gd name="T24" fmla="*/ 2147483647 w 240"/>
                    <a:gd name="T25" fmla="*/ 2147483647 h 337"/>
                    <a:gd name="T26" fmla="*/ 2147483647 w 240"/>
                    <a:gd name="T27" fmla="*/ 0 h 337"/>
                    <a:gd name="T28" fmla="*/ 2147483647 w 240"/>
                    <a:gd name="T29" fmla="*/ 0 h 337"/>
                    <a:gd name="T30" fmla="*/ 2147483647 w 240"/>
                    <a:gd name="T31" fmla="*/ 2147483647 h 337"/>
                    <a:gd name="T32" fmla="*/ 2147483647 w 240"/>
                    <a:gd name="T33" fmla="*/ 2147483647 h 337"/>
                    <a:gd name="T34" fmla="*/ 2147483647 w 240"/>
                    <a:gd name="T35" fmla="*/ 2147483647 h 337"/>
                    <a:gd name="T36" fmla="*/ 2147483647 w 240"/>
                    <a:gd name="T37" fmla="*/ 2147483647 h 337"/>
                    <a:gd name="T38" fmla="*/ 2147483647 w 240"/>
                    <a:gd name="T39" fmla="*/ 2147483647 h 337"/>
                    <a:gd name="T40" fmla="*/ 2147483647 w 240"/>
                    <a:gd name="T41" fmla="*/ 2147483647 h 337"/>
                    <a:gd name="T42" fmla="*/ 0 w 240"/>
                    <a:gd name="T43" fmla="*/ 2147483647 h 337"/>
                    <a:gd name="T44" fmla="*/ 2147483647 w 240"/>
                    <a:gd name="T45" fmla="*/ 2147483647 h 337"/>
                    <a:gd name="T46" fmla="*/ 2147483647 w 240"/>
                    <a:gd name="T47" fmla="*/ 2147483647 h 337"/>
                    <a:gd name="T48" fmla="*/ 2147483647 w 240"/>
                    <a:gd name="T49" fmla="*/ 2147483647 h 337"/>
                    <a:gd name="T50" fmla="*/ 2147483647 w 240"/>
                    <a:gd name="T51" fmla="*/ 2147483647 h 337"/>
                    <a:gd name="T52" fmla="*/ 2147483647 w 240"/>
                    <a:gd name="T53" fmla="*/ 2147483647 h 337"/>
                    <a:gd name="T54" fmla="*/ 2147483647 w 240"/>
                    <a:gd name="T55" fmla="*/ 2147483647 h 337"/>
                    <a:gd name="T56" fmla="*/ 2147483647 w 240"/>
                    <a:gd name="T57" fmla="*/ 2147483647 h 337"/>
                    <a:gd name="T58" fmla="*/ 2147483647 w 240"/>
                    <a:gd name="T59" fmla="*/ 2147483647 h 337"/>
                    <a:gd name="T60" fmla="*/ 2147483647 w 240"/>
                    <a:gd name="T61" fmla="*/ 2147483647 h 337"/>
                    <a:gd name="T62" fmla="*/ 2147483647 w 240"/>
                    <a:gd name="T63" fmla="*/ 2147483647 h 3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40" h="337">
                      <a:moveTo>
                        <a:pt x="228" y="204"/>
                      </a:moveTo>
                      <a:lnTo>
                        <a:pt x="228" y="198"/>
                      </a:lnTo>
                      <a:lnTo>
                        <a:pt x="216" y="198"/>
                      </a:lnTo>
                      <a:lnTo>
                        <a:pt x="210" y="162"/>
                      </a:lnTo>
                      <a:lnTo>
                        <a:pt x="180" y="174"/>
                      </a:lnTo>
                      <a:lnTo>
                        <a:pt x="156" y="156"/>
                      </a:lnTo>
                      <a:lnTo>
                        <a:pt x="156" y="120"/>
                      </a:lnTo>
                      <a:lnTo>
                        <a:pt x="180" y="84"/>
                      </a:lnTo>
                      <a:lnTo>
                        <a:pt x="198" y="72"/>
                      </a:lnTo>
                      <a:lnTo>
                        <a:pt x="204" y="54"/>
                      </a:lnTo>
                      <a:lnTo>
                        <a:pt x="192" y="36"/>
                      </a:lnTo>
                      <a:lnTo>
                        <a:pt x="168" y="36"/>
                      </a:lnTo>
                      <a:lnTo>
                        <a:pt x="150" y="18"/>
                      </a:lnTo>
                      <a:lnTo>
                        <a:pt x="120" y="0"/>
                      </a:lnTo>
                      <a:lnTo>
                        <a:pt x="108" y="24"/>
                      </a:lnTo>
                      <a:lnTo>
                        <a:pt x="84" y="48"/>
                      </a:lnTo>
                      <a:lnTo>
                        <a:pt x="66" y="54"/>
                      </a:lnTo>
                      <a:lnTo>
                        <a:pt x="42" y="78"/>
                      </a:lnTo>
                      <a:lnTo>
                        <a:pt x="24" y="72"/>
                      </a:lnTo>
                      <a:lnTo>
                        <a:pt x="18" y="60"/>
                      </a:lnTo>
                      <a:lnTo>
                        <a:pt x="0" y="72"/>
                      </a:lnTo>
                      <a:lnTo>
                        <a:pt x="18" y="114"/>
                      </a:lnTo>
                      <a:lnTo>
                        <a:pt x="54" y="174"/>
                      </a:lnTo>
                      <a:lnTo>
                        <a:pt x="90" y="252"/>
                      </a:lnTo>
                      <a:lnTo>
                        <a:pt x="90" y="264"/>
                      </a:lnTo>
                      <a:lnTo>
                        <a:pt x="216" y="337"/>
                      </a:lnTo>
                      <a:lnTo>
                        <a:pt x="222" y="337"/>
                      </a:lnTo>
                      <a:lnTo>
                        <a:pt x="228" y="307"/>
                      </a:lnTo>
                      <a:lnTo>
                        <a:pt x="234" y="270"/>
                      </a:lnTo>
                      <a:lnTo>
                        <a:pt x="240" y="222"/>
                      </a:lnTo>
                      <a:lnTo>
                        <a:pt x="228" y="20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2" name="Freeform 413"/>
                <p:cNvSpPr>
                  <a:spLocks/>
                </p:cNvSpPr>
                <p:nvPr/>
              </p:nvSpPr>
              <p:spPr bwMode="auto">
                <a:xfrm>
                  <a:off x="2576513" y="4551363"/>
                  <a:ext cx="884237" cy="91122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1978554233 h 10000"/>
                    <a:gd name="T28" fmla="*/ 2147483647 w 10000"/>
                    <a:gd name="T29" fmla="*/ 1571492712 h 10000"/>
                    <a:gd name="T30" fmla="*/ 2147483647 w 10000"/>
                    <a:gd name="T31" fmla="*/ 1454980750 h 10000"/>
                    <a:gd name="T32" fmla="*/ 2147483647 w 10000"/>
                    <a:gd name="T33" fmla="*/ 1106175301 h 10000"/>
                    <a:gd name="T34" fmla="*/ 2147483647 w 10000"/>
                    <a:gd name="T35" fmla="*/ 640102212 h 10000"/>
                    <a:gd name="T36" fmla="*/ 2147483647 w 10000"/>
                    <a:gd name="T37" fmla="*/ 174776418 h 10000"/>
                    <a:gd name="T38" fmla="*/ 2147483647 w 10000"/>
                    <a:gd name="T39" fmla="*/ 640102212 h 10000"/>
                    <a:gd name="T40" fmla="*/ 2147483647 w 10000"/>
                    <a:gd name="T41" fmla="*/ 581837847 h 10000"/>
                    <a:gd name="T42" fmla="*/ 2147483647 w 10000"/>
                    <a:gd name="T43" fmla="*/ 640102212 h 10000"/>
                    <a:gd name="T44" fmla="*/ 2147483647 w 10000"/>
                    <a:gd name="T45" fmla="*/ 756622557 h 10000"/>
                    <a:gd name="T46" fmla="*/ 2147483647 w 10000"/>
                    <a:gd name="T47" fmla="*/ 233040691 h 10000"/>
                    <a:gd name="T48" fmla="*/ 2147483647 w 10000"/>
                    <a:gd name="T49" fmla="*/ 0 h 10000"/>
                    <a:gd name="T50" fmla="*/ 1983523268 w 10000"/>
                    <a:gd name="T51" fmla="*/ 233040691 h 10000"/>
                    <a:gd name="T52" fmla="*/ 1700062263 w 10000"/>
                    <a:gd name="T53" fmla="*/ 523581775 h 10000"/>
                    <a:gd name="T54" fmla="*/ 1246527822 w 10000"/>
                    <a:gd name="T55" fmla="*/ 873134519 h 10000"/>
                    <a:gd name="T56" fmla="*/ 623607879 w 10000"/>
                    <a:gd name="T57" fmla="*/ 814878538 h 10000"/>
                    <a:gd name="T58" fmla="*/ 566914139 w 10000"/>
                    <a:gd name="T59" fmla="*/ 1746277422 h 10000"/>
                    <a:gd name="T60" fmla="*/ 396840702 w 10000"/>
                    <a:gd name="T61" fmla="*/ 1804533494 h 10000"/>
                    <a:gd name="T62" fmla="*/ 0 w 10000"/>
                    <a:gd name="T63" fmla="*/ 2147483647 h 10000"/>
                    <a:gd name="T64" fmla="*/ 226767265 w 10000"/>
                    <a:gd name="T65" fmla="*/ 2147483647 h 10000"/>
                    <a:gd name="T66" fmla="*/ 566914139 w 10000"/>
                    <a:gd name="T67" fmla="*/ 2147483647 h 10000"/>
                    <a:gd name="T68" fmla="*/ 680301707 w 10000"/>
                    <a:gd name="T69" fmla="*/ 2147483647 h 10000"/>
                    <a:gd name="T70" fmla="*/ 975514221 w 10000"/>
                    <a:gd name="T71" fmla="*/ 2147483647 h 10000"/>
                    <a:gd name="T72" fmla="*/ 1292157988 w 10000"/>
                    <a:gd name="T73" fmla="*/ 2147483647 h 10000"/>
                    <a:gd name="T74" fmla="*/ 1529988738 w 10000"/>
                    <a:gd name="T75" fmla="*/ 2147483647 h 10000"/>
                    <a:gd name="T76" fmla="*/ 2147483647 w 10000"/>
                    <a:gd name="T77" fmla="*/ 2147483647 h 10000"/>
                    <a:gd name="T78" fmla="*/ 2147483647 w 10000"/>
                    <a:gd name="T79" fmla="*/ 2147483647 h 10000"/>
                    <a:gd name="T80" fmla="*/ 2147483647 w 10000"/>
                    <a:gd name="T81" fmla="*/ 2147483647 h 100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0">
                      <a:moveTo>
                        <a:pt x="5000" y="7769"/>
                      </a:moveTo>
                      <a:cubicBezTo>
                        <a:pt x="5027" y="7795"/>
                        <a:pt x="5055" y="7820"/>
                        <a:pt x="5082" y="7846"/>
                      </a:cubicBezTo>
                      <a:cubicBezTo>
                        <a:pt x="5027" y="8000"/>
                        <a:pt x="4973" y="8154"/>
                        <a:pt x="4918" y="8308"/>
                      </a:cubicBezTo>
                      <a:lnTo>
                        <a:pt x="4672" y="8462"/>
                      </a:lnTo>
                      <a:lnTo>
                        <a:pt x="4098" y="9000"/>
                      </a:lnTo>
                      <a:lnTo>
                        <a:pt x="4180" y="9000"/>
                      </a:lnTo>
                      <a:lnTo>
                        <a:pt x="4098" y="9000"/>
                      </a:lnTo>
                      <a:lnTo>
                        <a:pt x="4344" y="9077"/>
                      </a:lnTo>
                      <a:lnTo>
                        <a:pt x="4754" y="9308"/>
                      </a:lnTo>
                      <a:lnTo>
                        <a:pt x="5000" y="9538"/>
                      </a:lnTo>
                      <a:lnTo>
                        <a:pt x="5246" y="10000"/>
                      </a:lnTo>
                      <a:cubicBezTo>
                        <a:pt x="5273" y="9923"/>
                        <a:pt x="5301" y="9846"/>
                        <a:pt x="5328" y="9769"/>
                      </a:cubicBezTo>
                      <a:lnTo>
                        <a:pt x="5656" y="9462"/>
                      </a:lnTo>
                      <a:lnTo>
                        <a:pt x="6066" y="9077"/>
                      </a:lnTo>
                      <a:lnTo>
                        <a:pt x="6393" y="8077"/>
                      </a:lnTo>
                      <a:lnTo>
                        <a:pt x="6639" y="7615"/>
                      </a:lnTo>
                      <a:lnTo>
                        <a:pt x="7541" y="7077"/>
                      </a:lnTo>
                      <a:lnTo>
                        <a:pt x="8115" y="7000"/>
                      </a:lnTo>
                      <a:lnTo>
                        <a:pt x="8279" y="6923"/>
                      </a:lnTo>
                      <a:lnTo>
                        <a:pt x="8443" y="6615"/>
                      </a:lnTo>
                      <a:cubicBezTo>
                        <a:pt x="8470" y="6513"/>
                        <a:pt x="8498" y="6410"/>
                        <a:pt x="8525" y="6308"/>
                      </a:cubicBezTo>
                      <a:cubicBezTo>
                        <a:pt x="8607" y="6180"/>
                        <a:pt x="8688" y="6051"/>
                        <a:pt x="8770" y="5923"/>
                      </a:cubicBezTo>
                      <a:cubicBezTo>
                        <a:pt x="8797" y="5872"/>
                        <a:pt x="8825" y="5820"/>
                        <a:pt x="8852" y="5769"/>
                      </a:cubicBezTo>
                      <a:cubicBezTo>
                        <a:pt x="8879" y="5333"/>
                        <a:pt x="8907" y="4898"/>
                        <a:pt x="8934" y="4462"/>
                      </a:cubicBezTo>
                      <a:lnTo>
                        <a:pt x="9180" y="4385"/>
                      </a:lnTo>
                      <a:lnTo>
                        <a:pt x="10000" y="3385"/>
                      </a:lnTo>
                      <a:lnTo>
                        <a:pt x="10000" y="3154"/>
                      </a:lnTo>
                      <a:cubicBezTo>
                        <a:pt x="9945" y="2974"/>
                        <a:pt x="9891" y="2795"/>
                        <a:pt x="9836" y="2615"/>
                      </a:cubicBezTo>
                      <a:lnTo>
                        <a:pt x="9344" y="2462"/>
                      </a:lnTo>
                      <a:lnTo>
                        <a:pt x="8607" y="2077"/>
                      </a:lnTo>
                      <a:lnTo>
                        <a:pt x="7787" y="2000"/>
                      </a:lnTo>
                      <a:lnTo>
                        <a:pt x="7541" y="1923"/>
                      </a:lnTo>
                      <a:lnTo>
                        <a:pt x="7377" y="1692"/>
                      </a:lnTo>
                      <a:lnTo>
                        <a:pt x="6721" y="1462"/>
                      </a:lnTo>
                      <a:lnTo>
                        <a:pt x="6148" y="1154"/>
                      </a:lnTo>
                      <a:cubicBezTo>
                        <a:pt x="6121" y="1051"/>
                        <a:pt x="6093" y="949"/>
                        <a:pt x="6066" y="846"/>
                      </a:cubicBezTo>
                      <a:lnTo>
                        <a:pt x="5820" y="231"/>
                      </a:lnTo>
                      <a:lnTo>
                        <a:pt x="5738" y="231"/>
                      </a:lnTo>
                      <a:lnTo>
                        <a:pt x="5410" y="692"/>
                      </a:lnTo>
                      <a:lnTo>
                        <a:pt x="5082" y="846"/>
                      </a:lnTo>
                      <a:cubicBezTo>
                        <a:pt x="5055" y="820"/>
                        <a:pt x="5027" y="795"/>
                        <a:pt x="5000" y="769"/>
                      </a:cubicBezTo>
                      <a:lnTo>
                        <a:pt x="4590" y="769"/>
                      </a:lnTo>
                      <a:lnTo>
                        <a:pt x="4426" y="846"/>
                      </a:lnTo>
                      <a:lnTo>
                        <a:pt x="4344" y="846"/>
                      </a:lnTo>
                      <a:lnTo>
                        <a:pt x="3934" y="923"/>
                      </a:lnTo>
                      <a:lnTo>
                        <a:pt x="3689" y="1000"/>
                      </a:lnTo>
                      <a:lnTo>
                        <a:pt x="3443" y="769"/>
                      </a:lnTo>
                      <a:cubicBezTo>
                        <a:pt x="3470" y="615"/>
                        <a:pt x="3498" y="462"/>
                        <a:pt x="3525" y="308"/>
                      </a:cubicBezTo>
                      <a:lnTo>
                        <a:pt x="3361" y="77"/>
                      </a:lnTo>
                      <a:lnTo>
                        <a:pt x="3197" y="0"/>
                      </a:lnTo>
                      <a:cubicBezTo>
                        <a:pt x="3224" y="51"/>
                        <a:pt x="3252" y="103"/>
                        <a:pt x="3279" y="154"/>
                      </a:cubicBezTo>
                      <a:lnTo>
                        <a:pt x="2869" y="308"/>
                      </a:lnTo>
                      <a:lnTo>
                        <a:pt x="2213" y="308"/>
                      </a:lnTo>
                      <a:lnTo>
                        <a:pt x="2459" y="692"/>
                      </a:lnTo>
                      <a:cubicBezTo>
                        <a:pt x="2486" y="769"/>
                        <a:pt x="2514" y="846"/>
                        <a:pt x="2541" y="923"/>
                      </a:cubicBezTo>
                      <a:lnTo>
                        <a:pt x="1803" y="1154"/>
                      </a:lnTo>
                      <a:lnTo>
                        <a:pt x="1557" y="923"/>
                      </a:lnTo>
                      <a:lnTo>
                        <a:pt x="902" y="1077"/>
                      </a:lnTo>
                      <a:cubicBezTo>
                        <a:pt x="929" y="1205"/>
                        <a:pt x="957" y="1334"/>
                        <a:pt x="984" y="1462"/>
                      </a:cubicBezTo>
                      <a:cubicBezTo>
                        <a:pt x="929" y="1744"/>
                        <a:pt x="875" y="2026"/>
                        <a:pt x="820" y="2308"/>
                      </a:cubicBezTo>
                      <a:cubicBezTo>
                        <a:pt x="765" y="2257"/>
                        <a:pt x="711" y="2205"/>
                        <a:pt x="656" y="2154"/>
                      </a:cubicBezTo>
                      <a:cubicBezTo>
                        <a:pt x="629" y="2231"/>
                        <a:pt x="601" y="2308"/>
                        <a:pt x="574" y="2385"/>
                      </a:cubicBezTo>
                      <a:lnTo>
                        <a:pt x="328" y="2538"/>
                      </a:lnTo>
                      <a:lnTo>
                        <a:pt x="0" y="3000"/>
                      </a:lnTo>
                      <a:lnTo>
                        <a:pt x="0" y="3462"/>
                      </a:lnTo>
                      <a:lnTo>
                        <a:pt x="328" y="3692"/>
                      </a:lnTo>
                      <a:lnTo>
                        <a:pt x="738" y="3538"/>
                      </a:lnTo>
                      <a:cubicBezTo>
                        <a:pt x="765" y="3692"/>
                        <a:pt x="793" y="3846"/>
                        <a:pt x="820" y="4000"/>
                      </a:cubicBezTo>
                      <a:lnTo>
                        <a:pt x="984" y="4000"/>
                      </a:lnTo>
                      <a:lnTo>
                        <a:pt x="984" y="4077"/>
                      </a:lnTo>
                      <a:cubicBezTo>
                        <a:pt x="1311" y="4000"/>
                        <a:pt x="1240" y="3993"/>
                        <a:pt x="1311" y="4000"/>
                      </a:cubicBezTo>
                      <a:cubicBezTo>
                        <a:pt x="1382" y="4007"/>
                        <a:pt x="1378" y="4124"/>
                        <a:pt x="1411" y="4121"/>
                      </a:cubicBezTo>
                      <a:cubicBezTo>
                        <a:pt x="1487" y="4047"/>
                        <a:pt x="1644" y="3939"/>
                        <a:pt x="1720" y="3900"/>
                      </a:cubicBezTo>
                      <a:cubicBezTo>
                        <a:pt x="1796" y="3861"/>
                        <a:pt x="1787" y="3873"/>
                        <a:pt x="1869" y="3886"/>
                      </a:cubicBezTo>
                      <a:cubicBezTo>
                        <a:pt x="1951" y="3899"/>
                        <a:pt x="2074" y="3776"/>
                        <a:pt x="2131" y="3846"/>
                      </a:cubicBezTo>
                      <a:cubicBezTo>
                        <a:pt x="2188" y="3916"/>
                        <a:pt x="2186" y="4154"/>
                        <a:pt x="2213" y="4308"/>
                      </a:cubicBezTo>
                      <a:lnTo>
                        <a:pt x="2705" y="4538"/>
                      </a:lnTo>
                      <a:lnTo>
                        <a:pt x="3279" y="4769"/>
                      </a:lnTo>
                      <a:lnTo>
                        <a:pt x="3279" y="5077"/>
                      </a:lnTo>
                      <a:lnTo>
                        <a:pt x="3443" y="5308"/>
                      </a:lnTo>
                      <a:cubicBezTo>
                        <a:pt x="3525" y="5308"/>
                        <a:pt x="3934" y="5385"/>
                        <a:pt x="3934" y="5385"/>
                      </a:cubicBezTo>
                      <a:lnTo>
                        <a:pt x="3934" y="5692"/>
                      </a:lnTo>
                      <a:lnTo>
                        <a:pt x="3934" y="6231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3" name="Freeform 409"/>
                <p:cNvSpPr>
                  <a:spLocks/>
                </p:cNvSpPr>
                <p:nvPr/>
              </p:nvSpPr>
              <p:spPr bwMode="auto">
                <a:xfrm>
                  <a:off x="2563813" y="5153025"/>
                  <a:ext cx="473075" cy="947738"/>
                </a:xfrm>
                <a:custGeom>
                  <a:avLst/>
                  <a:gdLst>
                    <a:gd name="T0" fmla="*/ 2147483647 w 10000"/>
                    <a:gd name="T1" fmla="*/ 2147483647 h 10001"/>
                    <a:gd name="T2" fmla="*/ 2147483647 w 10000"/>
                    <a:gd name="T3" fmla="*/ 2147483647 h 10001"/>
                    <a:gd name="T4" fmla="*/ 2147483647 w 10000"/>
                    <a:gd name="T5" fmla="*/ 2147483647 h 10001"/>
                    <a:gd name="T6" fmla="*/ 2147483647 w 10000"/>
                    <a:gd name="T7" fmla="*/ 2147483647 h 10001"/>
                    <a:gd name="T8" fmla="*/ 2147483647 w 10000"/>
                    <a:gd name="T9" fmla="*/ 2147483647 h 10001"/>
                    <a:gd name="T10" fmla="*/ 2147483647 w 10000"/>
                    <a:gd name="T11" fmla="*/ 2147483647 h 10001"/>
                    <a:gd name="T12" fmla="*/ 2147483647 w 10000"/>
                    <a:gd name="T13" fmla="*/ 2147483647 h 10001"/>
                    <a:gd name="T14" fmla="*/ 2147483647 w 10000"/>
                    <a:gd name="T15" fmla="*/ 2147483647 h 10001"/>
                    <a:gd name="T16" fmla="*/ 2147483647 w 10000"/>
                    <a:gd name="T17" fmla="*/ 2147483647 h 10001"/>
                    <a:gd name="T18" fmla="*/ 2147483647 w 10000"/>
                    <a:gd name="T19" fmla="*/ 2147483647 h 10001"/>
                    <a:gd name="T20" fmla="*/ 2147483647 w 10000"/>
                    <a:gd name="T21" fmla="*/ 2147483647 h 10001"/>
                    <a:gd name="T22" fmla="*/ 2147483647 w 10000"/>
                    <a:gd name="T23" fmla="*/ 2147483647 h 10001"/>
                    <a:gd name="T24" fmla="*/ 2147483647 w 10000"/>
                    <a:gd name="T25" fmla="*/ 2147483647 h 10001"/>
                    <a:gd name="T26" fmla="*/ 2147483647 w 10000"/>
                    <a:gd name="T27" fmla="*/ 2147483647 h 10001"/>
                    <a:gd name="T28" fmla="*/ 2147483647 w 10000"/>
                    <a:gd name="T29" fmla="*/ 0 h 10001"/>
                    <a:gd name="T30" fmla="*/ 2147483647 w 10000"/>
                    <a:gd name="T31" fmla="*/ 2147483647 h 10001"/>
                    <a:gd name="T32" fmla="*/ 2147483647 w 10000"/>
                    <a:gd name="T33" fmla="*/ 2147483647 h 10001"/>
                    <a:gd name="T34" fmla="*/ 2147483647 w 10000"/>
                    <a:gd name="T35" fmla="*/ 2147483647 h 10001"/>
                    <a:gd name="T36" fmla="*/ 2147483647 w 10000"/>
                    <a:gd name="T37" fmla="*/ 2147483647 h 10001"/>
                    <a:gd name="T38" fmla="*/ 2147483647 w 10000"/>
                    <a:gd name="T39" fmla="*/ 2147483647 h 10001"/>
                    <a:gd name="T40" fmla="*/ 2147483647 w 10000"/>
                    <a:gd name="T41" fmla="*/ 2147483647 h 10001"/>
                    <a:gd name="T42" fmla="*/ 2147483647 w 10000"/>
                    <a:gd name="T43" fmla="*/ 2147483647 h 10001"/>
                    <a:gd name="T44" fmla="*/ 2147483647 w 10000"/>
                    <a:gd name="T45" fmla="*/ 2147483647 h 10001"/>
                    <a:gd name="T46" fmla="*/ 2147483647 w 10000"/>
                    <a:gd name="T47" fmla="*/ 2147483647 h 10001"/>
                    <a:gd name="T48" fmla="*/ 2147483647 w 10000"/>
                    <a:gd name="T49" fmla="*/ 2147483647 h 10001"/>
                    <a:gd name="T50" fmla="*/ 2147483647 w 10000"/>
                    <a:gd name="T51" fmla="*/ 2147483647 h 10001"/>
                    <a:gd name="T52" fmla="*/ 2147483647 w 10000"/>
                    <a:gd name="T53" fmla="*/ 2147483647 h 10001"/>
                    <a:gd name="T54" fmla="*/ 2147483647 w 10000"/>
                    <a:gd name="T55" fmla="*/ 2147483647 h 10001"/>
                    <a:gd name="T56" fmla="*/ 2147483647 w 10000"/>
                    <a:gd name="T57" fmla="*/ 2147483647 h 10001"/>
                    <a:gd name="T58" fmla="*/ 2147483647 w 10000"/>
                    <a:gd name="T59" fmla="*/ 2147483647 h 10001"/>
                    <a:gd name="T60" fmla="*/ 2147483647 w 10000"/>
                    <a:gd name="T61" fmla="*/ 2147483647 h 10001"/>
                    <a:gd name="T62" fmla="*/ 2147483647 w 10000"/>
                    <a:gd name="T63" fmla="*/ 2147483647 h 10001"/>
                    <a:gd name="T64" fmla="*/ 2147483647 w 10000"/>
                    <a:gd name="T65" fmla="*/ 2147483647 h 10001"/>
                    <a:gd name="T66" fmla="*/ 0 w 10000"/>
                    <a:gd name="T67" fmla="*/ 2147483647 h 10001"/>
                    <a:gd name="T68" fmla="*/ 806443005 w 10000"/>
                    <a:gd name="T69" fmla="*/ 2147483647 h 10001"/>
                    <a:gd name="T70" fmla="*/ 2147483647 w 10000"/>
                    <a:gd name="T71" fmla="*/ 2147483647 h 10001"/>
                    <a:gd name="T72" fmla="*/ 2147483647 w 10000"/>
                    <a:gd name="T73" fmla="*/ 2147483647 h 10001"/>
                    <a:gd name="T74" fmla="*/ 2147483647 w 10000"/>
                    <a:gd name="T75" fmla="*/ 2147483647 h 10001"/>
                    <a:gd name="T76" fmla="*/ 2147483647 w 10000"/>
                    <a:gd name="T77" fmla="*/ 2147483647 h 10001"/>
                    <a:gd name="T78" fmla="*/ 2147483647 w 10000"/>
                    <a:gd name="T79" fmla="*/ 2147483647 h 10001"/>
                    <a:gd name="T80" fmla="*/ 2147483647 w 10000"/>
                    <a:gd name="T81" fmla="*/ 2147483647 h 10001"/>
                    <a:gd name="T82" fmla="*/ 2147483647 w 10000"/>
                    <a:gd name="T83" fmla="*/ 2147483647 h 10001"/>
                    <a:gd name="T84" fmla="*/ 2147483647 w 10000"/>
                    <a:gd name="T85" fmla="*/ 2147483647 h 10001"/>
                    <a:gd name="T86" fmla="*/ 2147483647 w 10000"/>
                    <a:gd name="T87" fmla="*/ 2147483647 h 10001"/>
                    <a:gd name="T88" fmla="*/ 2147483647 w 10000"/>
                    <a:gd name="T89" fmla="*/ 2147483647 h 10001"/>
                    <a:gd name="T90" fmla="*/ 2147483647 w 10000"/>
                    <a:gd name="T91" fmla="*/ 2147483647 h 10001"/>
                    <a:gd name="T92" fmla="*/ 2147483647 w 10000"/>
                    <a:gd name="T93" fmla="*/ 2147483647 h 10001"/>
                    <a:gd name="T94" fmla="*/ 2147483647 w 10000"/>
                    <a:gd name="T95" fmla="*/ 2147483647 h 10001"/>
                    <a:gd name="T96" fmla="*/ 2147483647 w 10000"/>
                    <a:gd name="T97" fmla="*/ 2147483647 h 10001"/>
                    <a:gd name="T98" fmla="*/ 2147483647 w 10000"/>
                    <a:gd name="T99" fmla="*/ 2147483647 h 10001"/>
                    <a:gd name="T100" fmla="*/ 2147483647 w 10000"/>
                    <a:gd name="T101" fmla="*/ 2147483647 h 10001"/>
                    <a:gd name="T102" fmla="*/ 2147483647 w 10000"/>
                    <a:gd name="T103" fmla="*/ 2147483647 h 10001"/>
                    <a:gd name="T104" fmla="*/ 2147483647 w 10000"/>
                    <a:gd name="T105" fmla="*/ 2147483647 h 10001"/>
                    <a:gd name="T106" fmla="*/ 2147483647 w 10000"/>
                    <a:gd name="T107" fmla="*/ 2147483647 h 10001"/>
                    <a:gd name="T108" fmla="*/ 2147483647 w 10000"/>
                    <a:gd name="T109" fmla="*/ 2147483647 h 10001"/>
                    <a:gd name="T110" fmla="*/ 2147483647 w 10000"/>
                    <a:gd name="T111" fmla="*/ 2147483647 h 10001"/>
                    <a:gd name="T112" fmla="*/ 2147483647 w 10000"/>
                    <a:gd name="T113" fmla="*/ 2147483647 h 10001"/>
                    <a:gd name="T114" fmla="*/ 2147483647 w 10000"/>
                    <a:gd name="T115" fmla="*/ 2147483647 h 10001"/>
                    <a:gd name="T116" fmla="*/ 2147483647 w 10000"/>
                    <a:gd name="T117" fmla="*/ 2147483647 h 10001"/>
                    <a:gd name="T118" fmla="*/ 2147483647 w 10000"/>
                    <a:gd name="T119" fmla="*/ 2147483647 h 10001"/>
                    <a:gd name="T120" fmla="*/ 2147483647 w 10000"/>
                    <a:gd name="T121" fmla="*/ 2147483647 h 10001"/>
                    <a:gd name="T122" fmla="*/ 2147483647 w 10000"/>
                    <a:gd name="T123" fmla="*/ 2147483647 h 10001"/>
                    <a:gd name="T124" fmla="*/ 2147483647 w 10000"/>
                    <a:gd name="T125" fmla="*/ 2147483647 h 100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0000" h="10001">
                      <a:moveTo>
                        <a:pt x="7581" y="2950"/>
                      </a:moveTo>
                      <a:cubicBezTo>
                        <a:pt x="7635" y="2818"/>
                        <a:pt x="7688" y="2685"/>
                        <a:pt x="7742" y="2552"/>
                      </a:cubicBezTo>
                      <a:lnTo>
                        <a:pt x="8065" y="2312"/>
                      </a:lnTo>
                      <a:lnTo>
                        <a:pt x="9194" y="1754"/>
                      </a:lnTo>
                      <a:lnTo>
                        <a:pt x="9677" y="1595"/>
                      </a:lnTo>
                      <a:lnTo>
                        <a:pt x="10000" y="1116"/>
                      </a:lnTo>
                      <a:lnTo>
                        <a:pt x="9839" y="1037"/>
                      </a:lnTo>
                      <a:lnTo>
                        <a:pt x="9355" y="1197"/>
                      </a:lnTo>
                      <a:lnTo>
                        <a:pt x="8387" y="1435"/>
                      </a:lnTo>
                      <a:lnTo>
                        <a:pt x="7581" y="1356"/>
                      </a:lnTo>
                      <a:cubicBezTo>
                        <a:pt x="7635" y="1170"/>
                        <a:pt x="7688" y="983"/>
                        <a:pt x="7742" y="797"/>
                      </a:cubicBezTo>
                      <a:lnTo>
                        <a:pt x="7258" y="638"/>
                      </a:lnTo>
                      <a:lnTo>
                        <a:pt x="6290" y="479"/>
                      </a:lnTo>
                      <a:lnTo>
                        <a:pt x="5806" y="319"/>
                      </a:lnTo>
                      <a:lnTo>
                        <a:pt x="5323" y="0"/>
                      </a:lnTo>
                      <a:lnTo>
                        <a:pt x="4677" y="81"/>
                      </a:lnTo>
                      <a:lnTo>
                        <a:pt x="4516" y="159"/>
                      </a:lnTo>
                      <a:lnTo>
                        <a:pt x="3710" y="81"/>
                      </a:lnTo>
                      <a:cubicBezTo>
                        <a:pt x="3387" y="81"/>
                        <a:pt x="3476" y="72"/>
                        <a:pt x="3387" y="81"/>
                      </a:cubicBezTo>
                      <a:cubicBezTo>
                        <a:pt x="3298" y="89"/>
                        <a:pt x="3178" y="131"/>
                        <a:pt x="3178" y="131"/>
                      </a:cubicBezTo>
                      <a:cubicBezTo>
                        <a:pt x="3339" y="211"/>
                        <a:pt x="3245" y="168"/>
                        <a:pt x="3226" y="240"/>
                      </a:cubicBezTo>
                      <a:cubicBezTo>
                        <a:pt x="3207" y="310"/>
                        <a:pt x="3065" y="558"/>
                        <a:pt x="3065" y="558"/>
                      </a:cubicBezTo>
                      <a:lnTo>
                        <a:pt x="2581" y="797"/>
                      </a:lnTo>
                      <a:lnTo>
                        <a:pt x="2581" y="1275"/>
                      </a:lnTo>
                      <a:lnTo>
                        <a:pt x="2258" y="1595"/>
                      </a:lnTo>
                      <a:lnTo>
                        <a:pt x="1774" y="2631"/>
                      </a:lnTo>
                      <a:cubicBezTo>
                        <a:pt x="1828" y="2896"/>
                        <a:pt x="1881" y="3163"/>
                        <a:pt x="1935" y="3428"/>
                      </a:cubicBezTo>
                      <a:lnTo>
                        <a:pt x="968" y="4466"/>
                      </a:lnTo>
                      <a:lnTo>
                        <a:pt x="806" y="5582"/>
                      </a:lnTo>
                      <a:lnTo>
                        <a:pt x="806" y="6141"/>
                      </a:lnTo>
                      <a:cubicBezTo>
                        <a:pt x="752" y="6327"/>
                        <a:pt x="699" y="6514"/>
                        <a:pt x="645" y="6699"/>
                      </a:cubicBezTo>
                      <a:lnTo>
                        <a:pt x="968" y="7019"/>
                      </a:lnTo>
                      <a:lnTo>
                        <a:pt x="484" y="8294"/>
                      </a:lnTo>
                      <a:lnTo>
                        <a:pt x="0" y="8852"/>
                      </a:lnTo>
                      <a:cubicBezTo>
                        <a:pt x="54" y="8985"/>
                        <a:pt x="47" y="9085"/>
                        <a:pt x="161" y="9251"/>
                      </a:cubicBezTo>
                      <a:cubicBezTo>
                        <a:pt x="275" y="9417"/>
                        <a:pt x="316" y="9724"/>
                        <a:pt x="685" y="9848"/>
                      </a:cubicBezTo>
                      <a:cubicBezTo>
                        <a:pt x="1054" y="9973"/>
                        <a:pt x="2126" y="10011"/>
                        <a:pt x="2375" y="10000"/>
                      </a:cubicBezTo>
                      <a:cubicBezTo>
                        <a:pt x="2624" y="9989"/>
                        <a:pt x="2202" y="9881"/>
                        <a:pt x="2182" y="9783"/>
                      </a:cubicBezTo>
                      <a:cubicBezTo>
                        <a:pt x="2163" y="9685"/>
                        <a:pt x="2172" y="9527"/>
                        <a:pt x="2258" y="9410"/>
                      </a:cubicBezTo>
                      <a:cubicBezTo>
                        <a:pt x="2345" y="9293"/>
                        <a:pt x="2550" y="9220"/>
                        <a:pt x="2701" y="9082"/>
                      </a:cubicBezTo>
                      <a:cubicBezTo>
                        <a:pt x="2852" y="8944"/>
                        <a:pt x="3004" y="8707"/>
                        <a:pt x="3165" y="8584"/>
                      </a:cubicBezTo>
                      <a:cubicBezTo>
                        <a:pt x="3326" y="8461"/>
                        <a:pt x="3550" y="8459"/>
                        <a:pt x="3668" y="8344"/>
                      </a:cubicBezTo>
                      <a:cubicBezTo>
                        <a:pt x="3786" y="8229"/>
                        <a:pt x="3918" y="7996"/>
                        <a:pt x="3871" y="7895"/>
                      </a:cubicBezTo>
                      <a:cubicBezTo>
                        <a:pt x="3824" y="7794"/>
                        <a:pt x="3548" y="7789"/>
                        <a:pt x="3387" y="7736"/>
                      </a:cubicBezTo>
                      <a:cubicBezTo>
                        <a:pt x="3280" y="7629"/>
                        <a:pt x="3000" y="7495"/>
                        <a:pt x="3065" y="7416"/>
                      </a:cubicBezTo>
                      <a:cubicBezTo>
                        <a:pt x="3130" y="7337"/>
                        <a:pt x="3541" y="7312"/>
                        <a:pt x="3779" y="7260"/>
                      </a:cubicBezTo>
                      <a:cubicBezTo>
                        <a:pt x="3810" y="7153"/>
                        <a:pt x="3875" y="7075"/>
                        <a:pt x="3971" y="6968"/>
                      </a:cubicBezTo>
                      <a:cubicBezTo>
                        <a:pt x="4067" y="6861"/>
                        <a:pt x="4220" y="6700"/>
                        <a:pt x="4355" y="6620"/>
                      </a:cubicBezTo>
                      <a:cubicBezTo>
                        <a:pt x="4490" y="6540"/>
                        <a:pt x="4699" y="6570"/>
                        <a:pt x="4780" y="6490"/>
                      </a:cubicBezTo>
                      <a:cubicBezTo>
                        <a:pt x="4861" y="6410"/>
                        <a:pt x="4853" y="6226"/>
                        <a:pt x="4839" y="6141"/>
                      </a:cubicBezTo>
                      <a:cubicBezTo>
                        <a:pt x="5323" y="5822"/>
                        <a:pt x="5348" y="5984"/>
                        <a:pt x="5437" y="5921"/>
                      </a:cubicBezTo>
                      <a:cubicBezTo>
                        <a:pt x="5526" y="5858"/>
                        <a:pt x="5368" y="5818"/>
                        <a:pt x="5376" y="5762"/>
                      </a:cubicBezTo>
                      <a:cubicBezTo>
                        <a:pt x="5384" y="5706"/>
                        <a:pt x="5412" y="5665"/>
                        <a:pt x="5484" y="5582"/>
                      </a:cubicBezTo>
                      <a:cubicBezTo>
                        <a:pt x="5556" y="5499"/>
                        <a:pt x="5622" y="5319"/>
                        <a:pt x="5806" y="5264"/>
                      </a:cubicBezTo>
                      <a:cubicBezTo>
                        <a:pt x="5990" y="5209"/>
                        <a:pt x="6266" y="5289"/>
                        <a:pt x="6588" y="5253"/>
                      </a:cubicBezTo>
                      <a:cubicBezTo>
                        <a:pt x="6910" y="5217"/>
                        <a:pt x="7468" y="5176"/>
                        <a:pt x="7741" y="5045"/>
                      </a:cubicBezTo>
                      <a:cubicBezTo>
                        <a:pt x="8014" y="4914"/>
                        <a:pt x="8092" y="4629"/>
                        <a:pt x="8226" y="4466"/>
                      </a:cubicBezTo>
                      <a:cubicBezTo>
                        <a:pt x="8361" y="4303"/>
                        <a:pt x="8441" y="4199"/>
                        <a:pt x="8548" y="4066"/>
                      </a:cubicBezTo>
                      <a:lnTo>
                        <a:pt x="8226" y="3748"/>
                      </a:lnTo>
                      <a:cubicBezTo>
                        <a:pt x="8065" y="3668"/>
                        <a:pt x="7825" y="3557"/>
                        <a:pt x="7742" y="3509"/>
                      </a:cubicBezTo>
                      <a:cubicBezTo>
                        <a:pt x="7659" y="3461"/>
                        <a:pt x="7731" y="3475"/>
                        <a:pt x="7726" y="3458"/>
                      </a:cubicBezTo>
                      <a:lnTo>
                        <a:pt x="7581" y="3350"/>
                      </a:lnTo>
                      <a:lnTo>
                        <a:pt x="7581" y="29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4" name="Freeform 444"/>
                <p:cNvSpPr>
                  <a:spLocks/>
                </p:cNvSpPr>
                <p:nvPr/>
              </p:nvSpPr>
              <p:spPr bwMode="auto">
                <a:xfrm>
                  <a:off x="2500313" y="5053013"/>
                  <a:ext cx="242887" cy="1179512"/>
                </a:xfrm>
                <a:custGeom>
                  <a:avLst/>
                  <a:gdLst>
                    <a:gd name="T0" fmla="*/ 2147483647 w 14463"/>
                    <a:gd name="T1" fmla="*/ 2147483647 h 11339"/>
                    <a:gd name="T2" fmla="*/ 2147483647 w 14463"/>
                    <a:gd name="T3" fmla="*/ 0 h 11339"/>
                    <a:gd name="T4" fmla="*/ 2147483647 w 14463"/>
                    <a:gd name="T5" fmla="*/ 2147483647 h 11339"/>
                    <a:gd name="T6" fmla="*/ 2147483647 w 14463"/>
                    <a:gd name="T7" fmla="*/ 2147483647 h 11339"/>
                    <a:gd name="T8" fmla="*/ 2147483647 w 14463"/>
                    <a:gd name="T9" fmla="*/ 2147483647 h 11339"/>
                    <a:gd name="T10" fmla="*/ 2147483647 w 14463"/>
                    <a:gd name="T11" fmla="*/ 2147483647 h 11339"/>
                    <a:gd name="T12" fmla="*/ 2147483647 w 14463"/>
                    <a:gd name="T13" fmla="*/ 2147483647 h 11339"/>
                    <a:gd name="T14" fmla="*/ 2147483647 w 14463"/>
                    <a:gd name="T15" fmla="*/ 2147483647 h 11339"/>
                    <a:gd name="T16" fmla="*/ 2147483647 w 14463"/>
                    <a:gd name="T17" fmla="*/ 2147483647 h 11339"/>
                    <a:gd name="T18" fmla="*/ 2147483647 w 14463"/>
                    <a:gd name="T19" fmla="*/ 2147483647 h 11339"/>
                    <a:gd name="T20" fmla="*/ 2147483647 w 14463"/>
                    <a:gd name="T21" fmla="*/ 2147483647 h 11339"/>
                    <a:gd name="T22" fmla="*/ 2147483647 w 14463"/>
                    <a:gd name="T23" fmla="*/ 2147483647 h 11339"/>
                    <a:gd name="T24" fmla="*/ 2147483647 w 14463"/>
                    <a:gd name="T25" fmla="*/ 2147483647 h 11339"/>
                    <a:gd name="T26" fmla="*/ 2147483647 w 14463"/>
                    <a:gd name="T27" fmla="*/ 2147483647 h 11339"/>
                    <a:gd name="T28" fmla="*/ 2147483647 w 14463"/>
                    <a:gd name="T29" fmla="*/ 2147483647 h 11339"/>
                    <a:gd name="T30" fmla="*/ 2147483647 w 14463"/>
                    <a:gd name="T31" fmla="*/ 2147483647 h 11339"/>
                    <a:gd name="T32" fmla="*/ 2147483647 w 14463"/>
                    <a:gd name="T33" fmla="*/ 2147483647 h 11339"/>
                    <a:gd name="T34" fmla="*/ 2147483647 w 14463"/>
                    <a:gd name="T35" fmla="*/ 2147483647 h 11339"/>
                    <a:gd name="T36" fmla="*/ 2147483647 w 14463"/>
                    <a:gd name="T37" fmla="*/ 2147483647 h 11339"/>
                    <a:gd name="T38" fmla="*/ 2147483647 w 14463"/>
                    <a:gd name="T39" fmla="*/ 2147483647 h 11339"/>
                    <a:gd name="T40" fmla="*/ 2147483647 w 14463"/>
                    <a:gd name="T41" fmla="*/ 2147483647 h 11339"/>
                    <a:gd name="T42" fmla="*/ 2147483647 w 14463"/>
                    <a:gd name="T43" fmla="*/ 2147483647 h 11339"/>
                    <a:gd name="T44" fmla="*/ 2147483647 w 14463"/>
                    <a:gd name="T45" fmla="*/ 2147483647 h 11339"/>
                    <a:gd name="T46" fmla="*/ 2147483647 w 14463"/>
                    <a:gd name="T47" fmla="*/ 2147483647 h 11339"/>
                    <a:gd name="T48" fmla="*/ 2147483647 w 14463"/>
                    <a:gd name="T49" fmla="*/ 2147483647 h 11339"/>
                    <a:gd name="T50" fmla="*/ 2147483647 w 14463"/>
                    <a:gd name="T51" fmla="*/ 2147483647 h 11339"/>
                    <a:gd name="T52" fmla="*/ 2147483647 w 14463"/>
                    <a:gd name="T53" fmla="*/ 2147483647 h 11339"/>
                    <a:gd name="T54" fmla="*/ 2147483647 w 14463"/>
                    <a:gd name="T55" fmla="*/ 2147483647 h 11339"/>
                    <a:gd name="T56" fmla="*/ 2147483647 w 14463"/>
                    <a:gd name="T57" fmla="*/ 2147483647 h 11339"/>
                    <a:gd name="T58" fmla="*/ 2147483647 w 14463"/>
                    <a:gd name="T59" fmla="*/ 2147483647 h 11339"/>
                    <a:gd name="T60" fmla="*/ 2147483647 w 14463"/>
                    <a:gd name="T61" fmla="*/ 2147483647 h 11339"/>
                    <a:gd name="T62" fmla="*/ 2147483647 w 14463"/>
                    <a:gd name="T63" fmla="*/ 2147483647 h 11339"/>
                    <a:gd name="T64" fmla="*/ 0 w 14463"/>
                    <a:gd name="T65" fmla="*/ 2147483647 h 11339"/>
                    <a:gd name="T66" fmla="*/ 2147483647 w 14463"/>
                    <a:gd name="T67" fmla="*/ 2147483647 h 11339"/>
                    <a:gd name="T68" fmla="*/ 2147483647 w 14463"/>
                    <a:gd name="T69" fmla="*/ 2147483647 h 11339"/>
                    <a:gd name="T70" fmla="*/ 2147483647 w 14463"/>
                    <a:gd name="T71" fmla="*/ 2147483647 h 11339"/>
                    <a:gd name="T72" fmla="*/ 2147483647 w 14463"/>
                    <a:gd name="T73" fmla="*/ 2147483647 h 11339"/>
                    <a:gd name="T74" fmla="*/ 2147483647 w 14463"/>
                    <a:gd name="T75" fmla="*/ 2147483647 h 11339"/>
                    <a:gd name="T76" fmla="*/ 2147483647 w 14463"/>
                    <a:gd name="T77" fmla="*/ 2147483647 h 11339"/>
                    <a:gd name="T78" fmla="*/ 2147483647 w 14463"/>
                    <a:gd name="T79" fmla="*/ 2147483647 h 11339"/>
                    <a:gd name="T80" fmla="*/ 2147483647 w 14463"/>
                    <a:gd name="T81" fmla="*/ 2147483647 h 11339"/>
                    <a:gd name="T82" fmla="*/ 2147483647 w 14463"/>
                    <a:gd name="T83" fmla="*/ 2147483647 h 11339"/>
                    <a:gd name="T84" fmla="*/ 2147483647 w 14463"/>
                    <a:gd name="T85" fmla="*/ 2147483647 h 1133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4463" h="11339">
                      <a:moveTo>
                        <a:pt x="8188" y="209"/>
                      </a:moveTo>
                      <a:lnTo>
                        <a:pt x="8780" y="0"/>
                      </a:lnTo>
                      <a:lnTo>
                        <a:pt x="10217" y="207"/>
                      </a:lnTo>
                      <a:cubicBezTo>
                        <a:pt x="10556" y="264"/>
                        <a:pt x="10640" y="126"/>
                        <a:pt x="10761" y="229"/>
                      </a:cubicBezTo>
                      <a:cubicBezTo>
                        <a:pt x="10936" y="271"/>
                        <a:pt x="11461" y="322"/>
                        <a:pt x="11696" y="417"/>
                      </a:cubicBezTo>
                      <a:cubicBezTo>
                        <a:pt x="11902" y="494"/>
                        <a:pt x="11642" y="593"/>
                        <a:pt x="11730" y="676"/>
                      </a:cubicBezTo>
                      <a:cubicBezTo>
                        <a:pt x="11818" y="759"/>
                        <a:pt x="12063" y="841"/>
                        <a:pt x="12227" y="913"/>
                      </a:cubicBezTo>
                      <a:lnTo>
                        <a:pt x="12983" y="1126"/>
                      </a:lnTo>
                      <a:lnTo>
                        <a:pt x="12748" y="1307"/>
                      </a:lnTo>
                      <a:cubicBezTo>
                        <a:pt x="12663" y="1515"/>
                        <a:pt x="11910" y="1697"/>
                        <a:pt x="11825" y="1905"/>
                      </a:cubicBezTo>
                      <a:lnTo>
                        <a:pt x="10725" y="2530"/>
                      </a:lnTo>
                      <a:lnTo>
                        <a:pt x="10429" y="2947"/>
                      </a:lnTo>
                      <a:cubicBezTo>
                        <a:pt x="10471" y="3165"/>
                        <a:pt x="10514" y="3383"/>
                        <a:pt x="10556" y="3601"/>
                      </a:cubicBezTo>
                      <a:lnTo>
                        <a:pt x="10852" y="3839"/>
                      </a:lnTo>
                      <a:lnTo>
                        <a:pt x="10345" y="3839"/>
                      </a:lnTo>
                      <a:lnTo>
                        <a:pt x="11191" y="4197"/>
                      </a:lnTo>
                      <a:cubicBezTo>
                        <a:pt x="11149" y="4405"/>
                        <a:pt x="11106" y="4613"/>
                        <a:pt x="11064" y="4821"/>
                      </a:cubicBezTo>
                      <a:lnTo>
                        <a:pt x="10599" y="5030"/>
                      </a:lnTo>
                      <a:lnTo>
                        <a:pt x="9456" y="5298"/>
                      </a:lnTo>
                      <a:lnTo>
                        <a:pt x="8822" y="6012"/>
                      </a:lnTo>
                      <a:lnTo>
                        <a:pt x="8272" y="6161"/>
                      </a:lnTo>
                      <a:lnTo>
                        <a:pt x="8526" y="6429"/>
                      </a:lnTo>
                      <a:lnTo>
                        <a:pt x="8145" y="7084"/>
                      </a:lnTo>
                      <a:lnTo>
                        <a:pt x="7299" y="7768"/>
                      </a:lnTo>
                      <a:lnTo>
                        <a:pt x="7383" y="8155"/>
                      </a:lnTo>
                      <a:lnTo>
                        <a:pt x="7680" y="8393"/>
                      </a:lnTo>
                      <a:cubicBezTo>
                        <a:pt x="7624" y="8571"/>
                        <a:pt x="7567" y="8750"/>
                        <a:pt x="7511" y="8928"/>
                      </a:cubicBezTo>
                      <a:lnTo>
                        <a:pt x="7003" y="9465"/>
                      </a:lnTo>
                      <a:lnTo>
                        <a:pt x="10190" y="10380"/>
                      </a:lnTo>
                      <a:cubicBezTo>
                        <a:pt x="10685" y="10621"/>
                        <a:pt x="15360" y="10855"/>
                        <a:pt x="14311" y="11050"/>
                      </a:cubicBezTo>
                      <a:cubicBezTo>
                        <a:pt x="11744" y="11422"/>
                        <a:pt x="9928" y="11345"/>
                        <a:pt x="8880" y="11304"/>
                      </a:cubicBezTo>
                      <a:lnTo>
                        <a:pt x="3686" y="10662"/>
                      </a:lnTo>
                      <a:lnTo>
                        <a:pt x="0" y="9499"/>
                      </a:lnTo>
                      <a:lnTo>
                        <a:pt x="1492" y="8492"/>
                      </a:lnTo>
                      <a:lnTo>
                        <a:pt x="2079" y="7943"/>
                      </a:lnTo>
                      <a:lnTo>
                        <a:pt x="4644" y="6748"/>
                      </a:lnTo>
                      <a:cubicBezTo>
                        <a:pt x="4630" y="6430"/>
                        <a:pt x="2665" y="7030"/>
                        <a:pt x="2651" y="6712"/>
                      </a:cubicBezTo>
                      <a:lnTo>
                        <a:pt x="4099" y="5323"/>
                      </a:lnTo>
                      <a:lnTo>
                        <a:pt x="5760" y="4554"/>
                      </a:lnTo>
                      <a:cubicBezTo>
                        <a:pt x="5651" y="3371"/>
                        <a:pt x="6192" y="4301"/>
                        <a:pt x="6082" y="3119"/>
                      </a:cubicBezTo>
                      <a:lnTo>
                        <a:pt x="7891" y="1548"/>
                      </a:lnTo>
                      <a:lnTo>
                        <a:pt x="8314" y="982"/>
                      </a:lnTo>
                      <a:lnTo>
                        <a:pt x="8188" y="20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5" name="Freeform 410"/>
                <p:cNvSpPr>
                  <a:spLocks/>
                </p:cNvSpPr>
                <p:nvPr/>
              </p:nvSpPr>
              <p:spPr bwMode="auto">
                <a:xfrm>
                  <a:off x="2820988" y="5105400"/>
                  <a:ext cx="200025" cy="187325"/>
                </a:xfrm>
                <a:custGeom>
                  <a:avLst/>
                  <a:gdLst>
                    <a:gd name="T0" fmla="*/ 2147483647 w 168"/>
                    <a:gd name="T1" fmla="*/ 0 h 156"/>
                    <a:gd name="T2" fmla="*/ 0 w 168"/>
                    <a:gd name="T3" fmla="*/ 2147483647 h 156"/>
                    <a:gd name="T4" fmla="*/ 0 w 168"/>
                    <a:gd name="T5" fmla="*/ 2147483647 h 156"/>
                    <a:gd name="T6" fmla="*/ 2147483647 w 168"/>
                    <a:gd name="T7" fmla="*/ 2147483647 h 156"/>
                    <a:gd name="T8" fmla="*/ 2147483647 w 168"/>
                    <a:gd name="T9" fmla="*/ 2147483647 h 156"/>
                    <a:gd name="T10" fmla="*/ 2147483647 w 168"/>
                    <a:gd name="T11" fmla="*/ 2147483647 h 156"/>
                    <a:gd name="T12" fmla="*/ 2147483647 w 168"/>
                    <a:gd name="T13" fmla="*/ 2147483647 h 156"/>
                    <a:gd name="T14" fmla="*/ 2147483647 w 168"/>
                    <a:gd name="T15" fmla="*/ 2147483647 h 156"/>
                    <a:gd name="T16" fmla="*/ 2147483647 w 168"/>
                    <a:gd name="T17" fmla="*/ 2147483647 h 156"/>
                    <a:gd name="T18" fmla="*/ 2147483647 w 168"/>
                    <a:gd name="T19" fmla="*/ 2147483647 h 156"/>
                    <a:gd name="T20" fmla="*/ 2147483647 w 168"/>
                    <a:gd name="T21" fmla="*/ 2147483647 h 156"/>
                    <a:gd name="T22" fmla="*/ 2147483647 w 168"/>
                    <a:gd name="T23" fmla="*/ 2147483647 h 156"/>
                    <a:gd name="T24" fmla="*/ 2147483647 w 168"/>
                    <a:gd name="T25" fmla="*/ 2147483647 h 156"/>
                    <a:gd name="T26" fmla="*/ 2147483647 w 168"/>
                    <a:gd name="T27" fmla="*/ 2147483647 h 156"/>
                    <a:gd name="T28" fmla="*/ 2147483647 w 168"/>
                    <a:gd name="T29" fmla="*/ 2147483647 h 156"/>
                    <a:gd name="T30" fmla="*/ 2147483647 w 168"/>
                    <a:gd name="T31" fmla="*/ 2147483647 h 156"/>
                    <a:gd name="T32" fmla="*/ 2147483647 w 168"/>
                    <a:gd name="T33" fmla="*/ 2147483647 h 156"/>
                    <a:gd name="T34" fmla="*/ 2147483647 w 168"/>
                    <a:gd name="T35" fmla="*/ 2147483647 h 156"/>
                    <a:gd name="T36" fmla="*/ 2147483647 w 168"/>
                    <a:gd name="T37" fmla="*/ 0 h 156"/>
                    <a:gd name="T38" fmla="*/ 2147483647 w 168"/>
                    <a:gd name="T39" fmla="*/ 0 h 15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68" h="156">
                      <a:moveTo>
                        <a:pt x="48" y="0"/>
                      </a:moveTo>
                      <a:lnTo>
                        <a:pt x="0" y="36"/>
                      </a:lnTo>
                      <a:lnTo>
                        <a:pt x="0" y="48"/>
                      </a:lnTo>
                      <a:lnTo>
                        <a:pt x="18" y="72"/>
                      </a:lnTo>
                      <a:lnTo>
                        <a:pt x="36" y="84"/>
                      </a:lnTo>
                      <a:lnTo>
                        <a:pt x="72" y="96"/>
                      </a:lnTo>
                      <a:lnTo>
                        <a:pt x="90" y="108"/>
                      </a:lnTo>
                      <a:lnTo>
                        <a:pt x="84" y="150"/>
                      </a:lnTo>
                      <a:lnTo>
                        <a:pt x="114" y="156"/>
                      </a:lnTo>
                      <a:lnTo>
                        <a:pt x="150" y="138"/>
                      </a:lnTo>
                      <a:lnTo>
                        <a:pt x="168" y="126"/>
                      </a:lnTo>
                      <a:lnTo>
                        <a:pt x="162" y="114"/>
                      </a:lnTo>
                      <a:lnTo>
                        <a:pt x="162" y="90"/>
                      </a:lnTo>
                      <a:lnTo>
                        <a:pt x="144" y="84"/>
                      </a:lnTo>
                      <a:lnTo>
                        <a:pt x="120" y="54"/>
                      </a:lnTo>
                      <a:lnTo>
                        <a:pt x="108" y="42"/>
                      </a:lnTo>
                      <a:lnTo>
                        <a:pt x="90" y="12"/>
                      </a:lnTo>
                      <a:lnTo>
                        <a:pt x="90" y="6"/>
                      </a:lnTo>
                      <a:lnTo>
                        <a:pt x="78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6" name="Freeform 412"/>
                <p:cNvSpPr>
                  <a:spLocks/>
                </p:cNvSpPr>
                <p:nvPr/>
              </p:nvSpPr>
              <p:spPr bwMode="auto">
                <a:xfrm>
                  <a:off x="2667000" y="4897438"/>
                  <a:ext cx="266700" cy="287337"/>
                </a:xfrm>
                <a:custGeom>
                  <a:avLst/>
                  <a:gdLst>
                    <a:gd name="T0" fmla="*/ 2147483647 w 10141"/>
                    <a:gd name="T1" fmla="*/ 2147483647 h 10000"/>
                    <a:gd name="T2" fmla="*/ 2147483647 w 10141"/>
                    <a:gd name="T3" fmla="*/ 2147483647 h 10000"/>
                    <a:gd name="T4" fmla="*/ 2147483647 w 10141"/>
                    <a:gd name="T5" fmla="*/ 2147483647 h 10000"/>
                    <a:gd name="T6" fmla="*/ 2147483647 w 10141"/>
                    <a:gd name="T7" fmla="*/ 2147483647 h 10000"/>
                    <a:gd name="T8" fmla="*/ 2147483647 w 10141"/>
                    <a:gd name="T9" fmla="*/ 2147483647 h 10000"/>
                    <a:gd name="T10" fmla="*/ 2147483647 w 10141"/>
                    <a:gd name="T11" fmla="*/ 2147483647 h 10000"/>
                    <a:gd name="T12" fmla="*/ 2147483647 w 10141"/>
                    <a:gd name="T13" fmla="*/ 2147483647 h 10000"/>
                    <a:gd name="T14" fmla="*/ 2147483647 w 10141"/>
                    <a:gd name="T15" fmla="*/ 2147483647 h 10000"/>
                    <a:gd name="T16" fmla="*/ 2147483647 w 10141"/>
                    <a:gd name="T17" fmla="*/ 2147483647 h 10000"/>
                    <a:gd name="T18" fmla="*/ 2147483647 w 10141"/>
                    <a:gd name="T19" fmla="*/ 2147483647 h 10000"/>
                    <a:gd name="T20" fmla="*/ 2147483647 w 10141"/>
                    <a:gd name="T21" fmla="*/ 2147483647 h 10000"/>
                    <a:gd name="T22" fmla="*/ 2147483647 w 10141"/>
                    <a:gd name="T23" fmla="*/ 2147483647 h 10000"/>
                    <a:gd name="T24" fmla="*/ 2147483647 w 10141"/>
                    <a:gd name="T25" fmla="*/ 2147483647 h 10000"/>
                    <a:gd name="T26" fmla="*/ 2147483647 w 10141"/>
                    <a:gd name="T27" fmla="*/ 0 h 10000"/>
                    <a:gd name="T28" fmla="*/ 2147483647 w 10141"/>
                    <a:gd name="T29" fmla="*/ 2147483647 h 10000"/>
                    <a:gd name="T30" fmla="*/ 2147483647 w 10141"/>
                    <a:gd name="T31" fmla="*/ 2147483647 h 10000"/>
                    <a:gd name="T32" fmla="*/ 2147483647 w 10141"/>
                    <a:gd name="T33" fmla="*/ 2147483647 h 10000"/>
                    <a:gd name="T34" fmla="*/ 2147483647 w 10141"/>
                    <a:gd name="T35" fmla="*/ 2147483647 h 10000"/>
                    <a:gd name="T36" fmla="*/ 2147483647 w 10141"/>
                    <a:gd name="T37" fmla="*/ 2147483647 h 10000"/>
                    <a:gd name="T38" fmla="*/ 2147483647 w 10141"/>
                    <a:gd name="T39" fmla="*/ 2147483647 h 10000"/>
                    <a:gd name="T40" fmla="*/ 2147483647 w 10141"/>
                    <a:gd name="T41" fmla="*/ 2147483647 h 10000"/>
                    <a:gd name="T42" fmla="*/ 2147483647 w 10141"/>
                    <a:gd name="T43" fmla="*/ 2147483647 h 10000"/>
                    <a:gd name="T44" fmla="*/ 2147483647 w 10141"/>
                    <a:gd name="T45" fmla="*/ 2147483647 h 10000"/>
                    <a:gd name="T46" fmla="*/ 2147483647 w 10141"/>
                    <a:gd name="T47" fmla="*/ 2147483647 h 10000"/>
                    <a:gd name="T48" fmla="*/ 2147483647 w 10141"/>
                    <a:gd name="T49" fmla="*/ 2147483647 h 10000"/>
                    <a:gd name="T50" fmla="*/ 2147483647 w 10141"/>
                    <a:gd name="T51" fmla="*/ 2147483647 h 10000"/>
                    <a:gd name="T52" fmla="*/ 2147483647 w 10141"/>
                    <a:gd name="T53" fmla="*/ 2147483647 h 10000"/>
                    <a:gd name="T54" fmla="*/ 2147483647 w 10141"/>
                    <a:gd name="T55" fmla="*/ 2147483647 h 10000"/>
                    <a:gd name="T56" fmla="*/ 2147483647 w 10141"/>
                    <a:gd name="T57" fmla="*/ 2147483647 h 10000"/>
                    <a:gd name="T58" fmla="*/ 2147483647 w 10141"/>
                    <a:gd name="T59" fmla="*/ 2147483647 h 10000"/>
                    <a:gd name="T60" fmla="*/ 2147483647 w 10141"/>
                    <a:gd name="T61" fmla="*/ 2147483647 h 100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141" h="10000">
                      <a:moveTo>
                        <a:pt x="6087" y="9512"/>
                      </a:moveTo>
                      <a:lnTo>
                        <a:pt x="6087" y="9024"/>
                      </a:lnTo>
                      <a:lnTo>
                        <a:pt x="8249" y="7561"/>
                      </a:lnTo>
                      <a:lnTo>
                        <a:pt x="9600" y="7561"/>
                      </a:lnTo>
                      <a:lnTo>
                        <a:pt x="10141" y="7805"/>
                      </a:lnTo>
                      <a:lnTo>
                        <a:pt x="10141" y="6098"/>
                      </a:lnTo>
                      <a:lnTo>
                        <a:pt x="10141" y="5122"/>
                      </a:lnTo>
                      <a:cubicBezTo>
                        <a:pt x="10141" y="5122"/>
                        <a:pt x="8790" y="4878"/>
                        <a:pt x="8519" y="4878"/>
                      </a:cubicBezTo>
                      <a:lnTo>
                        <a:pt x="7979" y="4146"/>
                      </a:lnTo>
                      <a:lnTo>
                        <a:pt x="7979" y="3171"/>
                      </a:lnTo>
                      <a:lnTo>
                        <a:pt x="6087" y="2439"/>
                      </a:lnTo>
                      <a:lnTo>
                        <a:pt x="4465" y="1707"/>
                      </a:lnTo>
                      <a:lnTo>
                        <a:pt x="4195" y="244"/>
                      </a:lnTo>
                      <a:lnTo>
                        <a:pt x="2573" y="0"/>
                      </a:lnTo>
                      <a:lnTo>
                        <a:pt x="1492" y="732"/>
                      </a:lnTo>
                      <a:lnTo>
                        <a:pt x="411" y="976"/>
                      </a:lnTo>
                      <a:cubicBezTo>
                        <a:pt x="591" y="1220"/>
                        <a:pt x="924" y="1260"/>
                        <a:pt x="952" y="1707"/>
                      </a:cubicBezTo>
                      <a:cubicBezTo>
                        <a:pt x="980" y="2154"/>
                        <a:pt x="691" y="3085"/>
                        <a:pt x="578" y="3659"/>
                      </a:cubicBezTo>
                      <a:cubicBezTo>
                        <a:pt x="465" y="4234"/>
                        <a:pt x="368" y="4765"/>
                        <a:pt x="272" y="5154"/>
                      </a:cubicBezTo>
                      <a:cubicBezTo>
                        <a:pt x="176" y="5543"/>
                        <a:pt x="-27" y="5787"/>
                        <a:pt x="2" y="5992"/>
                      </a:cubicBezTo>
                      <a:cubicBezTo>
                        <a:pt x="31" y="6197"/>
                        <a:pt x="243" y="6244"/>
                        <a:pt x="446" y="6383"/>
                      </a:cubicBezTo>
                      <a:cubicBezTo>
                        <a:pt x="649" y="6522"/>
                        <a:pt x="1138" y="6592"/>
                        <a:pt x="1222" y="6829"/>
                      </a:cubicBezTo>
                      <a:cubicBezTo>
                        <a:pt x="1306" y="7066"/>
                        <a:pt x="1042" y="7480"/>
                        <a:pt x="952" y="7805"/>
                      </a:cubicBezTo>
                      <a:lnTo>
                        <a:pt x="2033" y="9512"/>
                      </a:lnTo>
                      <a:lnTo>
                        <a:pt x="2303" y="10000"/>
                      </a:lnTo>
                      <a:lnTo>
                        <a:pt x="2844" y="9756"/>
                      </a:lnTo>
                      <a:lnTo>
                        <a:pt x="3384" y="9756"/>
                      </a:lnTo>
                      <a:lnTo>
                        <a:pt x="4736" y="10000"/>
                      </a:lnTo>
                      <a:lnTo>
                        <a:pt x="5006" y="9756"/>
                      </a:lnTo>
                      <a:lnTo>
                        <a:pt x="6087" y="9512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6" name="Freeform 405"/>
                <p:cNvSpPr>
                  <a:spLocks/>
                </p:cNvSpPr>
                <p:nvPr/>
              </p:nvSpPr>
              <p:spPr bwMode="auto">
                <a:xfrm>
                  <a:off x="2532063" y="4629150"/>
                  <a:ext cx="195262" cy="139700"/>
                </a:xfrm>
                <a:custGeom>
                  <a:avLst/>
                  <a:gdLst>
                    <a:gd name="T0" fmla="*/ 0 w 10000"/>
                    <a:gd name="T1" fmla="*/ 2069270529 h 10000"/>
                    <a:gd name="T2" fmla="*/ 0 w 10000"/>
                    <a:gd name="T3" fmla="*/ 2069270529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069270529 h 10000"/>
                    <a:gd name="T20" fmla="*/ 2147483647 w 10000"/>
                    <a:gd name="T21" fmla="*/ 591159340 h 10000"/>
                    <a:gd name="T22" fmla="*/ 2147483647 w 10000"/>
                    <a:gd name="T23" fmla="*/ 0 h 1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0000" h="10000">
                      <a:moveTo>
                        <a:pt x="0" y="3889"/>
                      </a:moveTo>
                      <a:lnTo>
                        <a:pt x="0" y="3889"/>
                      </a:lnTo>
                      <a:lnTo>
                        <a:pt x="2000" y="5556"/>
                      </a:lnTo>
                      <a:lnTo>
                        <a:pt x="3200" y="7222"/>
                      </a:lnTo>
                      <a:lnTo>
                        <a:pt x="4800" y="7222"/>
                      </a:lnTo>
                      <a:lnTo>
                        <a:pt x="5600" y="8889"/>
                      </a:lnTo>
                      <a:lnTo>
                        <a:pt x="5268" y="8163"/>
                      </a:lnTo>
                      <a:lnTo>
                        <a:pt x="5600" y="8889"/>
                      </a:lnTo>
                      <a:lnTo>
                        <a:pt x="6400" y="10000"/>
                      </a:lnTo>
                      <a:lnTo>
                        <a:pt x="7200" y="3889"/>
                      </a:lnTo>
                      <a:cubicBezTo>
                        <a:pt x="7067" y="2963"/>
                        <a:pt x="6933" y="2037"/>
                        <a:pt x="6800" y="1111"/>
                      </a:cubicBezTo>
                      <a:lnTo>
                        <a:pt x="10000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7" name="Freeform 407"/>
                <p:cNvSpPr>
                  <a:spLocks/>
                </p:cNvSpPr>
                <p:nvPr/>
              </p:nvSpPr>
              <p:spPr bwMode="auto">
                <a:xfrm>
                  <a:off x="2854325" y="4462463"/>
                  <a:ext cx="117475" cy="179387"/>
                </a:xfrm>
                <a:custGeom>
                  <a:avLst/>
                  <a:gdLst>
                    <a:gd name="T0" fmla="*/ 2147483647 w 90"/>
                    <a:gd name="T1" fmla="*/ 2147483647 h 138"/>
                    <a:gd name="T2" fmla="*/ 2147483647 w 90"/>
                    <a:gd name="T3" fmla="*/ 2147483647 h 138"/>
                    <a:gd name="T4" fmla="*/ 2147483647 w 90"/>
                    <a:gd name="T5" fmla="*/ 2147483647 h 138"/>
                    <a:gd name="T6" fmla="*/ 2147483647 w 90"/>
                    <a:gd name="T7" fmla="*/ 2147483647 h 138"/>
                    <a:gd name="T8" fmla="*/ 2147483647 w 90"/>
                    <a:gd name="T9" fmla="*/ 2147483647 h 138"/>
                    <a:gd name="T10" fmla="*/ 2147483647 w 90"/>
                    <a:gd name="T11" fmla="*/ 2147483647 h 138"/>
                    <a:gd name="T12" fmla="*/ 2147483647 w 90"/>
                    <a:gd name="T13" fmla="*/ 2147483647 h 138"/>
                    <a:gd name="T14" fmla="*/ 2147483647 w 90"/>
                    <a:gd name="T15" fmla="*/ 0 h 138"/>
                    <a:gd name="T16" fmla="*/ 2147483647 w 90"/>
                    <a:gd name="T17" fmla="*/ 2147483647 h 138"/>
                    <a:gd name="T18" fmla="*/ 0 w 90"/>
                    <a:gd name="T19" fmla="*/ 2147483647 h 138"/>
                    <a:gd name="T20" fmla="*/ 2147483647 w 90"/>
                    <a:gd name="T21" fmla="*/ 2147483647 h 138"/>
                    <a:gd name="T22" fmla="*/ 2147483647 w 90"/>
                    <a:gd name="T23" fmla="*/ 2147483647 h 138"/>
                    <a:gd name="T24" fmla="*/ 2147483647 w 90"/>
                    <a:gd name="T25" fmla="*/ 2147483647 h 138"/>
                    <a:gd name="T26" fmla="*/ 2147483647 w 90"/>
                    <a:gd name="T27" fmla="*/ 2147483647 h 138"/>
                    <a:gd name="T28" fmla="*/ 2147483647 w 90"/>
                    <a:gd name="T29" fmla="*/ 2147483647 h 138"/>
                    <a:gd name="T30" fmla="*/ 2147483647 w 90"/>
                    <a:gd name="T31" fmla="*/ 2147483647 h 138"/>
                    <a:gd name="T32" fmla="*/ 2147483647 w 90"/>
                    <a:gd name="T33" fmla="*/ 2147483647 h 138"/>
                    <a:gd name="T34" fmla="*/ 2147483647 w 90"/>
                    <a:gd name="T35" fmla="*/ 2147483647 h 13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0" h="138">
                      <a:moveTo>
                        <a:pt x="90" y="126"/>
                      </a:moveTo>
                      <a:lnTo>
                        <a:pt x="78" y="102"/>
                      </a:lnTo>
                      <a:lnTo>
                        <a:pt x="66" y="78"/>
                      </a:lnTo>
                      <a:lnTo>
                        <a:pt x="84" y="60"/>
                      </a:lnTo>
                      <a:lnTo>
                        <a:pt x="90" y="42"/>
                      </a:lnTo>
                      <a:lnTo>
                        <a:pt x="66" y="36"/>
                      </a:lnTo>
                      <a:lnTo>
                        <a:pt x="60" y="18"/>
                      </a:lnTo>
                      <a:lnTo>
                        <a:pt x="36" y="0"/>
                      </a:lnTo>
                      <a:lnTo>
                        <a:pt x="12" y="24"/>
                      </a:lnTo>
                      <a:lnTo>
                        <a:pt x="0" y="42"/>
                      </a:lnTo>
                      <a:lnTo>
                        <a:pt x="6" y="60"/>
                      </a:lnTo>
                      <a:lnTo>
                        <a:pt x="18" y="66"/>
                      </a:lnTo>
                      <a:lnTo>
                        <a:pt x="30" y="84"/>
                      </a:lnTo>
                      <a:lnTo>
                        <a:pt x="24" y="120"/>
                      </a:lnTo>
                      <a:lnTo>
                        <a:pt x="42" y="138"/>
                      </a:lnTo>
                      <a:lnTo>
                        <a:pt x="60" y="132"/>
                      </a:lnTo>
                      <a:lnTo>
                        <a:pt x="90" y="126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8" name="Freeform 408"/>
                <p:cNvSpPr>
                  <a:spLocks/>
                </p:cNvSpPr>
                <p:nvPr/>
              </p:nvSpPr>
              <p:spPr bwMode="auto">
                <a:xfrm>
                  <a:off x="3036888" y="4525963"/>
                  <a:ext cx="76200" cy="93662"/>
                </a:xfrm>
                <a:custGeom>
                  <a:avLst/>
                  <a:gdLst>
                    <a:gd name="T0" fmla="*/ 2147483647 w 60"/>
                    <a:gd name="T1" fmla="*/ 2147483647 h 72"/>
                    <a:gd name="T2" fmla="*/ 2147483647 w 60"/>
                    <a:gd name="T3" fmla="*/ 2147483647 h 72"/>
                    <a:gd name="T4" fmla="*/ 2147483647 w 60"/>
                    <a:gd name="T5" fmla="*/ 2147483647 h 72"/>
                    <a:gd name="T6" fmla="*/ 2147483647 w 60"/>
                    <a:gd name="T7" fmla="*/ 2147483647 h 72"/>
                    <a:gd name="T8" fmla="*/ 2147483647 w 60"/>
                    <a:gd name="T9" fmla="*/ 2147483647 h 72"/>
                    <a:gd name="T10" fmla="*/ 2147483647 w 60"/>
                    <a:gd name="T11" fmla="*/ 0 h 72"/>
                    <a:gd name="T12" fmla="*/ 2147483647 w 60"/>
                    <a:gd name="T13" fmla="*/ 0 h 72"/>
                    <a:gd name="T14" fmla="*/ 0 w 60"/>
                    <a:gd name="T15" fmla="*/ 2147483647 h 72"/>
                    <a:gd name="T16" fmla="*/ 2147483647 w 60"/>
                    <a:gd name="T17" fmla="*/ 2147483647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" h="72">
                      <a:moveTo>
                        <a:pt x="6" y="42"/>
                      </a:moveTo>
                      <a:lnTo>
                        <a:pt x="6" y="66"/>
                      </a:lnTo>
                      <a:lnTo>
                        <a:pt x="12" y="72"/>
                      </a:lnTo>
                      <a:lnTo>
                        <a:pt x="36" y="60"/>
                      </a:lnTo>
                      <a:lnTo>
                        <a:pt x="60" y="24"/>
                      </a:lnTo>
                      <a:lnTo>
                        <a:pt x="18" y="0"/>
                      </a:lnTo>
                      <a:lnTo>
                        <a:pt x="6" y="0"/>
                      </a:lnTo>
                      <a:lnTo>
                        <a:pt x="0" y="18"/>
                      </a:lnTo>
                      <a:lnTo>
                        <a:pt x="6" y="4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9" name="Freeform 417"/>
                <p:cNvSpPr>
                  <a:spLocks/>
                </p:cNvSpPr>
                <p:nvPr/>
              </p:nvSpPr>
              <p:spPr bwMode="auto">
                <a:xfrm>
                  <a:off x="2943225" y="4522788"/>
                  <a:ext cx="96838" cy="109537"/>
                </a:xfrm>
                <a:custGeom>
                  <a:avLst/>
                  <a:gdLst>
                    <a:gd name="T0" fmla="*/ 2147483647 w 72"/>
                    <a:gd name="T1" fmla="*/ 2147483647 h 84"/>
                    <a:gd name="T2" fmla="*/ 2147483647 w 72"/>
                    <a:gd name="T3" fmla="*/ 2147483647 h 84"/>
                    <a:gd name="T4" fmla="*/ 2147483647 w 72"/>
                    <a:gd name="T5" fmla="*/ 2147483647 h 84"/>
                    <a:gd name="T6" fmla="*/ 2147483647 w 72"/>
                    <a:gd name="T7" fmla="*/ 2147483647 h 84"/>
                    <a:gd name="T8" fmla="*/ 2147483647 w 72"/>
                    <a:gd name="T9" fmla="*/ 2147483647 h 84"/>
                    <a:gd name="T10" fmla="*/ 2147483647 w 72"/>
                    <a:gd name="T11" fmla="*/ 0 h 84"/>
                    <a:gd name="T12" fmla="*/ 2147483647 w 72"/>
                    <a:gd name="T13" fmla="*/ 2147483647 h 84"/>
                    <a:gd name="T14" fmla="*/ 0 w 72"/>
                    <a:gd name="T15" fmla="*/ 2147483647 h 84"/>
                    <a:gd name="T16" fmla="*/ 2147483647 w 72"/>
                    <a:gd name="T17" fmla="*/ 2147483647 h 84"/>
                    <a:gd name="T18" fmla="*/ 2147483647 w 72"/>
                    <a:gd name="T19" fmla="*/ 2147483647 h 84"/>
                    <a:gd name="T20" fmla="*/ 2147483647 w 72"/>
                    <a:gd name="T21" fmla="*/ 2147483647 h 84"/>
                    <a:gd name="T22" fmla="*/ 2147483647 w 72"/>
                    <a:gd name="T23" fmla="*/ 2147483647 h 84"/>
                    <a:gd name="T24" fmla="*/ 2147483647 w 72"/>
                    <a:gd name="T25" fmla="*/ 2147483647 h 84"/>
                    <a:gd name="T26" fmla="*/ 2147483647 w 72"/>
                    <a:gd name="T27" fmla="*/ 2147483647 h 8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2" h="84">
                      <a:moveTo>
                        <a:pt x="72" y="78"/>
                      </a:moveTo>
                      <a:lnTo>
                        <a:pt x="72" y="54"/>
                      </a:lnTo>
                      <a:lnTo>
                        <a:pt x="66" y="30"/>
                      </a:lnTo>
                      <a:lnTo>
                        <a:pt x="72" y="12"/>
                      </a:ln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18"/>
                      </a:lnTo>
                      <a:lnTo>
                        <a:pt x="0" y="36"/>
                      </a:lnTo>
                      <a:lnTo>
                        <a:pt x="12" y="60"/>
                      </a:lnTo>
                      <a:lnTo>
                        <a:pt x="24" y="84"/>
                      </a:lnTo>
                      <a:lnTo>
                        <a:pt x="30" y="84"/>
                      </a:lnTo>
                      <a:lnTo>
                        <a:pt x="42" y="78"/>
                      </a:lnTo>
                      <a:lnTo>
                        <a:pt x="72" y="78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0" name="Freeform 418"/>
                <p:cNvSpPr>
                  <a:spLocks/>
                </p:cNvSpPr>
                <p:nvPr/>
              </p:nvSpPr>
              <p:spPr bwMode="auto">
                <a:xfrm>
                  <a:off x="2579688" y="4378325"/>
                  <a:ext cx="333375" cy="280988"/>
                </a:xfrm>
                <a:custGeom>
                  <a:avLst/>
                  <a:gdLst>
                    <a:gd name="T0" fmla="*/ 2147483647 w 43"/>
                    <a:gd name="T1" fmla="*/ 2147483647 h 36"/>
                    <a:gd name="T2" fmla="*/ 2147483647 w 43"/>
                    <a:gd name="T3" fmla="*/ 2147483647 h 36"/>
                    <a:gd name="T4" fmla="*/ 2147483647 w 43"/>
                    <a:gd name="T5" fmla="*/ 2147483647 h 36"/>
                    <a:gd name="T6" fmla="*/ 2147483647 w 43"/>
                    <a:gd name="T7" fmla="*/ 2147483647 h 36"/>
                    <a:gd name="T8" fmla="*/ 2147483647 w 43"/>
                    <a:gd name="T9" fmla="*/ 2147483647 h 36"/>
                    <a:gd name="T10" fmla="*/ 2147483647 w 43"/>
                    <a:gd name="T11" fmla="*/ 2147483647 h 36"/>
                    <a:gd name="T12" fmla="*/ 2147483647 w 43"/>
                    <a:gd name="T13" fmla="*/ 2147483647 h 36"/>
                    <a:gd name="T14" fmla="*/ 2147483647 w 43"/>
                    <a:gd name="T15" fmla="*/ 2147483647 h 36"/>
                    <a:gd name="T16" fmla="*/ 2147483647 w 43"/>
                    <a:gd name="T17" fmla="*/ 2147483647 h 36"/>
                    <a:gd name="T18" fmla="*/ 2147483647 w 43"/>
                    <a:gd name="T19" fmla="*/ 2147483647 h 36"/>
                    <a:gd name="T20" fmla="*/ 2147483647 w 43"/>
                    <a:gd name="T21" fmla="*/ 2147483647 h 36"/>
                    <a:gd name="T22" fmla="*/ 2147483647 w 43"/>
                    <a:gd name="T23" fmla="*/ 2147483647 h 36"/>
                    <a:gd name="T24" fmla="*/ 2147483647 w 43"/>
                    <a:gd name="T25" fmla="*/ 2147483647 h 36"/>
                    <a:gd name="T26" fmla="*/ 2147483647 w 43"/>
                    <a:gd name="T27" fmla="*/ 0 h 36"/>
                    <a:gd name="T28" fmla="*/ 2147483647 w 43"/>
                    <a:gd name="T29" fmla="*/ 2147483647 h 36"/>
                    <a:gd name="T30" fmla="*/ 0 w 43"/>
                    <a:gd name="T31" fmla="*/ 2147483647 h 36"/>
                    <a:gd name="T32" fmla="*/ 2147483647 w 43"/>
                    <a:gd name="T33" fmla="*/ 2147483647 h 36"/>
                    <a:gd name="T34" fmla="*/ 2147483647 w 43"/>
                    <a:gd name="T35" fmla="*/ 2147483647 h 36"/>
                    <a:gd name="T36" fmla="*/ 2147483647 w 43"/>
                    <a:gd name="T37" fmla="*/ 2147483647 h 36"/>
                    <a:gd name="T38" fmla="*/ 2147483647 w 43"/>
                    <a:gd name="T39" fmla="*/ 2147483647 h 36"/>
                    <a:gd name="T40" fmla="*/ 2147483647 w 43"/>
                    <a:gd name="T41" fmla="*/ 2147483647 h 36"/>
                    <a:gd name="T42" fmla="*/ 2147483647 w 43"/>
                    <a:gd name="T43" fmla="*/ 2147483647 h 36"/>
                    <a:gd name="T44" fmla="*/ 2147483647 w 43"/>
                    <a:gd name="T45" fmla="*/ 2147483647 h 36"/>
                    <a:gd name="T46" fmla="*/ 2147483647 w 43"/>
                    <a:gd name="T47" fmla="*/ 2147483647 h 36"/>
                    <a:gd name="T48" fmla="*/ 2147483647 w 43"/>
                    <a:gd name="T49" fmla="*/ 2147483647 h 36"/>
                    <a:gd name="T50" fmla="*/ 2147483647 w 43"/>
                    <a:gd name="T51" fmla="*/ 2147483647 h 36"/>
                    <a:gd name="T52" fmla="*/ 2147483647 w 43"/>
                    <a:gd name="T53" fmla="*/ 2147483647 h 36"/>
                    <a:gd name="T54" fmla="*/ 2147483647 w 43"/>
                    <a:gd name="T55" fmla="*/ 2147483647 h 36"/>
                    <a:gd name="T56" fmla="*/ 2147483647 w 43"/>
                    <a:gd name="T57" fmla="*/ 2147483647 h 36"/>
                    <a:gd name="T58" fmla="*/ 2147483647 w 43"/>
                    <a:gd name="T59" fmla="*/ 2147483647 h 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3" h="36">
                      <a:moveTo>
                        <a:pt x="38" y="21"/>
                      </a:move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9" y="15"/>
                        <a:pt x="39" y="15"/>
                        <a:pt x="39" y="15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2" y="5"/>
                        <a:pt x="32" y="5"/>
                        <a:pt x="32" y="5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7" y="3"/>
                        <a:pt x="6" y="3"/>
                      </a:cubicBezTo>
                      <a:cubicBezTo>
                        <a:pt x="5" y="3"/>
                        <a:pt x="5" y="1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cubicBezTo>
                        <a:pt x="26" y="25"/>
                        <a:pt x="26" y="25"/>
                        <a:pt x="26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38" y="21"/>
                        <a:pt x="38" y="21"/>
                        <a:pt x="38" y="2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1" name="Freeform 421"/>
                <p:cNvSpPr>
                  <a:spLocks/>
                </p:cNvSpPr>
                <p:nvPr/>
              </p:nvSpPr>
              <p:spPr bwMode="auto">
                <a:xfrm>
                  <a:off x="2390775" y="4627563"/>
                  <a:ext cx="134938" cy="149225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2147483647 h 114"/>
                    <a:gd name="T6" fmla="*/ 2147483647 w 102"/>
                    <a:gd name="T7" fmla="*/ 2147483647 h 114"/>
                    <a:gd name="T8" fmla="*/ 2147483647 w 102"/>
                    <a:gd name="T9" fmla="*/ 2147483647 h 114"/>
                    <a:gd name="T10" fmla="*/ 2147483647 w 102"/>
                    <a:gd name="T11" fmla="*/ 2147483647 h 114"/>
                    <a:gd name="T12" fmla="*/ 2147483647 w 102"/>
                    <a:gd name="T13" fmla="*/ 0 h 114"/>
                    <a:gd name="T14" fmla="*/ 2147483647 w 102"/>
                    <a:gd name="T15" fmla="*/ 2147483647 h 114"/>
                    <a:gd name="T16" fmla="*/ 0 w 102"/>
                    <a:gd name="T17" fmla="*/ 2147483647 h 114"/>
                    <a:gd name="T18" fmla="*/ 2147483647 w 102"/>
                    <a:gd name="T19" fmla="*/ 2147483647 h 114"/>
                    <a:gd name="T20" fmla="*/ 0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24" y="114"/>
                      </a:moveTo>
                      <a:lnTo>
                        <a:pt x="48" y="90"/>
                      </a:lnTo>
                      <a:lnTo>
                        <a:pt x="66" y="84"/>
                      </a:lnTo>
                      <a:lnTo>
                        <a:pt x="90" y="60"/>
                      </a:lnTo>
                      <a:lnTo>
                        <a:pt x="102" y="36"/>
                      </a:lnTo>
                      <a:lnTo>
                        <a:pt x="78" y="18"/>
                      </a:lnTo>
                      <a:lnTo>
                        <a:pt x="30" y="0"/>
                      </a:lnTo>
                      <a:lnTo>
                        <a:pt x="24" y="12"/>
                      </a:lnTo>
                      <a:lnTo>
                        <a:pt x="0" y="66"/>
                      </a:lnTo>
                      <a:lnTo>
                        <a:pt x="12" y="90"/>
                      </a:lnTo>
                      <a:lnTo>
                        <a:pt x="0" y="96"/>
                      </a:lnTo>
                      <a:lnTo>
                        <a:pt x="6" y="108"/>
                      </a:lnTo>
                      <a:lnTo>
                        <a:pt x="24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2" name="Freeform 263"/>
                <p:cNvSpPr>
                  <a:spLocks/>
                </p:cNvSpPr>
                <p:nvPr/>
              </p:nvSpPr>
              <p:spPr bwMode="auto">
                <a:xfrm>
                  <a:off x="4757738" y="2967038"/>
                  <a:ext cx="49212" cy="96837"/>
                </a:xfrm>
                <a:custGeom>
                  <a:avLst/>
                  <a:gdLst>
                    <a:gd name="T0" fmla="*/ 1 w 429209"/>
                    <a:gd name="T1" fmla="*/ 16 h 839755"/>
                    <a:gd name="T2" fmla="*/ 1 w 429209"/>
                    <a:gd name="T3" fmla="*/ 11 h 839755"/>
                    <a:gd name="T4" fmla="*/ 0 w 429209"/>
                    <a:gd name="T5" fmla="*/ 11 h 839755"/>
                    <a:gd name="T6" fmla="*/ 2 w 429209"/>
                    <a:gd name="T7" fmla="*/ 3 h 839755"/>
                    <a:gd name="T8" fmla="*/ 5 w 429209"/>
                    <a:gd name="T9" fmla="*/ 3 h 839755"/>
                    <a:gd name="T10" fmla="*/ 8 w 429209"/>
                    <a:gd name="T11" fmla="*/ 0 h 839755"/>
                    <a:gd name="T12" fmla="*/ 8 w 429209"/>
                    <a:gd name="T13" fmla="*/ 5 h 839755"/>
                    <a:gd name="T14" fmla="*/ 8 w 429209"/>
                    <a:gd name="T15" fmla="*/ 8 h 839755"/>
                    <a:gd name="T16" fmla="*/ 4 w 429209"/>
                    <a:gd name="T17" fmla="*/ 13 h 839755"/>
                    <a:gd name="T18" fmla="*/ 4 w 429209"/>
                    <a:gd name="T19" fmla="*/ 17 h 839755"/>
                    <a:gd name="T20" fmla="*/ 2 w 429209"/>
                    <a:gd name="T21" fmla="*/ 16 h 839755"/>
                    <a:gd name="T22" fmla="*/ 1 w 429209"/>
                    <a:gd name="T23" fmla="*/ 16 h 8397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29209" h="839755">
                      <a:moveTo>
                        <a:pt x="53214" y="797282"/>
                      </a:moveTo>
                      <a:cubicBezTo>
                        <a:pt x="54137" y="718133"/>
                        <a:pt x="55061" y="638985"/>
                        <a:pt x="55984" y="559836"/>
                      </a:cubicBezTo>
                      <a:lnTo>
                        <a:pt x="0" y="522514"/>
                      </a:lnTo>
                      <a:lnTo>
                        <a:pt x="111968" y="130628"/>
                      </a:lnTo>
                      <a:lnTo>
                        <a:pt x="261258" y="130628"/>
                      </a:lnTo>
                      <a:lnTo>
                        <a:pt x="391886" y="0"/>
                      </a:lnTo>
                      <a:lnTo>
                        <a:pt x="410547" y="261257"/>
                      </a:lnTo>
                      <a:lnTo>
                        <a:pt x="429209" y="410547"/>
                      </a:lnTo>
                      <a:lnTo>
                        <a:pt x="223935" y="634481"/>
                      </a:lnTo>
                      <a:lnTo>
                        <a:pt x="223935" y="839755"/>
                      </a:lnTo>
                      <a:lnTo>
                        <a:pt x="111968" y="783771"/>
                      </a:lnTo>
                      <a:lnTo>
                        <a:pt x="53214" y="79728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3" name="Freeform 295"/>
                <p:cNvSpPr>
                  <a:spLocks/>
                </p:cNvSpPr>
                <p:nvPr/>
              </p:nvSpPr>
              <p:spPr bwMode="auto">
                <a:xfrm>
                  <a:off x="6019800" y="3652838"/>
                  <a:ext cx="438150" cy="417512"/>
                </a:xfrm>
                <a:custGeom>
                  <a:avLst/>
                  <a:gdLst>
                    <a:gd name="T0" fmla="*/ 466397904 w 10944"/>
                    <a:gd name="T1" fmla="*/ 611944579 h 10652"/>
                    <a:gd name="T2" fmla="*/ 517357383 w 10944"/>
                    <a:gd name="T3" fmla="*/ 582817865 h 10652"/>
                    <a:gd name="T4" fmla="*/ 462547877 w 10944"/>
                    <a:gd name="T5" fmla="*/ 488039035 h 10652"/>
                    <a:gd name="T6" fmla="*/ 473072204 w 10944"/>
                    <a:gd name="T7" fmla="*/ 451330707 h 10652"/>
                    <a:gd name="T8" fmla="*/ 492840160 w 10944"/>
                    <a:gd name="T9" fmla="*/ 428221700 h 10652"/>
                    <a:gd name="T10" fmla="*/ 543863776 w 10944"/>
                    <a:gd name="T11" fmla="*/ 423588226 h 10652"/>
                    <a:gd name="T12" fmla="*/ 607658881 w 10944"/>
                    <a:gd name="T13" fmla="*/ 305580529 h 10652"/>
                    <a:gd name="T14" fmla="*/ 642894364 w 10944"/>
                    <a:gd name="T15" fmla="*/ 229636695 h 10652"/>
                    <a:gd name="T16" fmla="*/ 664587393 w 10944"/>
                    <a:gd name="T17" fmla="*/ 152068986 h 10652"/>
                    <a:gd name="T18" fmla="*/ 623382877 w 10944"/>
                    <a:gd name="T19" fmla="*/ 124868816 h 10652"/>
                    <a:gd name="T20" fmla="*/ 628260338 w 10944"/>
                    <a:gd name="T21" fmla="*/ 67939730 h 10652"/>
                    <a:gd name="T22" fmla="*/ 699372476 w 10944"/>
                    <a:gd name="T23" fmla="*/ 50969780 h 10652"/>
                    <a:gd name="T24" fmla="*/ 686216285 w 10944"/>
                    <a:gd name="T25" fmla="*/ 28103512 h 10652"/>
                    <a:gd name="T26" fmla="*/ 656821561 w 10944"/>
                    <a:gd name="T27" fmla="*/ 10771002 h 10652"/>
                    <a:gd name="T28" fmla="*/ 619082409 w 10944"/>
                    <a:gd name="T29" fmla="*/ 59930 h 10652"/>
                    <a:gd name="T30" fmla="*/ 538858041 w 10944"/>
                    <a:gd name="T31" fmla="*/ 14261453 h 10652"/>
                    <a:gd name="T32" fmla="*/ 499836628 w 10944"/>
                    <a:gd name="T33" fmla="*/ 15826966 h 10652"/>
                    <a:gd name="T34" fmla="*/ 454782044 w 10944"/>
                    <a:gd name="T35" fmla="*/ 34482211 h 10652"/>
                    <a:gd name="T36" fmla="*/ 444961383 w 10944"/>
                    <a:gd name="T37" fmla="*/ 97668646 h 10652"/>
                    <a:gd name="T38" fmla="*/ 444961383 w 10944"/>
                    <a:gd name="T39" fmla="*/ 124868816 h 10652"/>
                    <a:gd name="T40" fmla="*/ 431162420 w 10944"/>
                    <a:gd name="T41" fmla="*/ 138468137 h 10652"/>
                    <a:gd name="T42" fmla="*/ 415566658 w 10944"/>
                    <a:gd name="T43" fmla="*/ 185586397 h 10652"/>
                    <a:gd name="T44" fmla="*/ 335085862 w 10944"/>
                    <a:gd name="T45" fmla="*/ 220309818 h 10652"/>
                    <a:gd name="T46" fmla="*/ 293945443 w 10944"/>
                    <a:gd name="T47" fmla="*/ 247509987 h 10652"/>
                    <a:gd name="T48" fmla="*/ 252678431 w 10944"/>
                    <a:gd name="T49" fmla="*/ 301609187 h 10652"/>
                    <a:gd name="T50" fmla="*/ 170399193 w 10944"/>
                    <a:gd name="T51" fmla="*/ 315630998 h 10652"/>
                    <a:gd name="T52" fmla="*/ 91072464 w 10944"/>
                    <a:gd name="T53" fmla="*/ 376711138 h 10652"/>
                    <a:gd name="T54" fmla="*/ 10846495 w 10944"/>
                    <a:gd name="T55" fmla="*/ 372979477 h 10652"/>
                    <a:gd name="T56" fmla="*/ 44990446 w 10944"/>
                    <a:gd name="T57" fmla="*/ 421723141 h 10652"/>
                    <a:gd name="T58" fmla="*/ 85423996 w 10944"/>
                    <a:gd name="T59" fmla="*/ 440739456 h 10652"/>
                    <a:gd name="T60" fmla="*/ 86515528 w 10944"/>
                    <a:gd name="T61" fmla="*/ 460296554 h 10652"/>
                    <a:gd name="T62" fmla="*/ 88055899 w 10944"/>
                    <a:gd name="T63" fmla="*/ 479133079 h 10652"/>
                    <a:gd name="T64" fmla="*/ 65014870 w 10944"/>
                    <a:gd name="T65" fmla="*/ 489483159 h 10652"/>
                    <a:gd name="T66" fmla="*/ 20665555 w 10944"/>
                    <a:gd name="T67" fmla="*/ 524205012 h 10652"/>
                    <a:gd name="T68" fmla="*/ 30035855 w 10944"/>
                    <a:gd name="T69" fmla="*/ 552488275 h 10652"/>
                    <a:gd name="T70" fmla="*/ 392783739 w 10944"/>
                    <a:gd name="T71" fmla="*/ 641009795 h 10652"/>
                    <a:gd name="T72" fmla="*/ 409535130 w 10944"/>
                    <a:gd name="T73" fmla="*/ 632103879 h 10652"/>
                    <a:gd name="T74" fmla="*/ 466397904 w 10944"/>
                    <a:gd name="T75" fmla="*/ 611944579 h 106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944" h="10652">
                      <a:moveTo>
                        <a:pt x="7267" y="10169"/>
                      </a:moveTo>
                      <a:cubicBezTo>
                        <a:pt x="7552" y="10018"/>
                        <a:pt x="8071" y="10028"/>
                        <a:pt x="8061" y="9685"/>
                      </a:cubicBezTo>
                      <a:cubicBezTo>
                        <a:pt x="8051" y="9342"/>
                        <a:pt x="7322" y="8474"/>
                        <a:pt x="7207" y="8110"/>
                      </a:cubicBezTo>
                      <a:cubicBezTo>
                        <a:pt x="7092" y="7746"/>
                        <a:pt x="7292" y="7666"/>
                        <a:pt x="7371" y="7500"/>
                      </a:cubicBezTo>
                      <a:cubicBezTo>
                        <a:pt x="7450" y="7334"/>
                        <a:pt x="7495" y="7193"/>
                        <a:pt x="7679" y="7116"/>
                      </a:cubicBezTo>
                      <a:cubicBezTo>
                        <a:pt x="7863" y="7039"/>
                        <a:pt x="8176" y="7379"/>
                        <a:pt x="8474" y="7039"/>
                      </a:cubicBezTo>
                      <a:cubicBezTo>
                        <a:pt x="8772" y="6699"/>
                        <a:pt x="9211" y="5615"/>
                        <a:pt x="9468" y="5078"/>
                      </a:cubicBezTo>
                      <a:cubicBezTo>
                        <a:pt x="9725" y="4541"/>
                        <a:pt x="9869" y="4241"/>
                        <a:pt x="10017" y="3816"/>
                      </a:cubicBezTo>
                      <a:cubicBezTo>
                        <a:pt x="10165" y="3391"/>
                        <a:pt x="10406" y="2817"/>
                        <a:pt x="10355" y="2527"/>
                      </a:cubicBezTo>
                      <a:cubicBezTo>
                        <a:pt x="10304" y="2237"/>
                        <a:pt x="9687" y="2325"/>
                        <a:pt x="9713" y="2075"/>
                      </a:cubicBezTo>
                      <a:cubicBezTo>
                        <a:pt x="9740" y="1811"/>
                        <a:pt x="9649" y="1164"/>
                        <a:pt x="9789" y="1129"/>
                      </a:cubicBezTo>
                      <a:cubicBezTo>
                        <a:pt x="10290" y="1004"/>
                        <a:pt x="10747" y="957"/>
                        <a:pt x="10897" y="847"/>
                      </a:cubicBezTo>
                      <a:cubicBezTo>
                        <a:pt x="11047" y="737"/>
                        <a:pt x="10802" y="578"/>
                        <a:pt x="10692" y="467"/>
                      </a:cubicBezTo>
                      <a:cubicBezTo>
                        <a:pt x="10582" y="356"/>
                        <a:pt x="10409" y="257"/>
                        <a:pt x="10234" y="179"/>
                      </a:cubicBezTo>
                      <a:cubicBezTo>
                        <a:pt x="10060" y="102"/>
                        <a:pt x="9954" y="-9"/>
                        <a:pt x="9646" y="1"/>
                      </a:cubicBezTo>
                      <a:cubicBezTo>
                        <a:pt x="9341" y="11"/>
                        <a:pt x="8705" y="193"/>
                        <a:pt x="8396" y="237"/>
                      </a:cubicBezTo>
                      <a:cubicBezTo>
                        <a:pt x="8087" y="279"/>
                        <a:pt x="8007" y="208"/>
                        <a:pt x="7788" y="263"/>
                      </a:cubicBezTo>
                      <a:cubicBezTo>
                        <a:pt x="7570" y="320"/>
                        <a:pt x="7301" y="573"/>
                        <a:pt x="7086" y="573"/>
                      </a:cubicBezTo>
                      <a:cubicBezTo>
                        <a:pt x="7035" y="922"/>
                        <a:pt x="6959" y="1372"/>
                        <a:pt x="6933" y="1623"/>
                      </a:cubicBezTo>
                      <a:cubicBezTo>
                        <a:pt x="6907" y="1873"/>
                        <a:pt x="6933" y="1924"/>
                        <a:pt x="6933" y="2075"/>
                      </a:cubicBezTo>
                      <a:cubicBezTo>
                        <a:pt x="6861" y="2150"/>
                        <a:pt x="6794" y="2133"/>
                        <a:pt x="6718" y="2301"/>
                      </a:cubicBezTo>
                      <a:cubicBezTo>
                        <a:pt x="6642" y="2469"/>
                        <a:pt x="6556" y="2823"/>
                        <a:pt x="6475" y="3084"/>
                      </a:cubicBezTo>
                      <a:cubicBezTo>
                        <a:pt x="6475" y="3084"/>
                        <a:pt x="5537" y="3490"/>
                        <a:pt x="5221" y="3661"/>
                      </a:cubicBezTo>
                      <a:cubicBezTo>
                        <a:pt x="4905" y="3832"/>
                        <a:pt x="4793" y="3888"/>
                        <a:pt x="4580" y="4113"/>
                      </a:cubicBezTo>
                      <a:cubicBezTo>
                        <a:pt x="4366" y="4338"/>
                        <a:pt x="3937" y="5012"/>
                        <a:pt x="3937" y="5012"/>
                      </a:cubicBezTo>
                      <a:cubicBezTo>
                        <a:pt x="3937" y="5012"/>
                        <a:pt x="3074" y="5037"/>
                        <a:pt x="2655" y="5245"/>
                      </a:cubicBezTo>
                      <a:cubicBezTo>
                        <a:pt x="2236" y="5453"/>
                        <a:pt x="1833" y="6101"/>
                        <a:pt x="1419" y="6260"/>
                      </a:cubicBezTo>
                      <a:cubicBezTo>
                        <a:pt x="1005" y="6419"/>
                        <a:pt x="289" y="6073"/>
                        <a:pt x="169" y="6198"/>
                      </a:cubicBezTo>
                      <a:cubicBezTo>
                        <a:pt x="49" y="6323"/>
                        <a:pt x="507" y="6820"/>
                        <a:pt x="701" y="7008"/>
                      </a:cubicBezTo>
                      <a:cubicBezTo>
                        <a:pt x="895" y="7196"/>
                        <a:pt x="1223" y="7217"/>
                        <a:pt x="1331" y="7324"/>
                      </a:cubicBezTo>
                      <a:cubicBezTo>
                        <a:pt x="1439" y="7431"/>
                        <a:pt x="1341" y="7543"/>
                        <a:pt x="1348" y="7649"/>
                      </a:cubicBezTo>
                      <a:cubicBezTo>
                        <a:pt x="1355" y="7755"/>
                        <a:pt x="1428" y="7881"/>
                        <a:pt x="1372" y="7962"/>
                      </a:cubicBezTo>
                      <a:cubicBezTo>
                        <a:pt x="1316" y="8043"/>
                        <a:pt x="1188" y="8009"/>
                        <a:pt x="1013" y="8134"/>
                      </a:cubicBezTo>
                      <a:cubicBezTo>
                        <a:pt x="838" y="8259"/>
                        <a:pt x="295" y="8195"/>
                        <a:pt x="322" y="8711"/>
                      </a:cubicBezTo>
                      <a:cubicBezTo>
                        <a:pt x="331" y="8882"/>
                        <a:pt x="-498" y="8858"/>
                        <a:pt x="468" y="9181"/>
                      </a:cubicBezTo>
                      <a:cubicBezTo>
                        <a:pt x="1434" y="9504"/>
                        <a:pt x="5678" y="9982"/>
                        <a:pt x="6120" y="10652"/>
                      </a:cubicBezTo>
                      <a:lnTo>
                        <a:pt x="6381" y="10504"/>
                      </a:lnTo>
                      <a:lnTo>
                        <a:pt x="7267" y="101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4" name="Freeform 296"/>
                <p:cNvSpPr>
                  <a:spLocks/>
                </p:cNvSpPr>
                <p:nvPr/>
              </p:nvSpPr>
              <p:spPr bwMode="auto">
                <a:xfrm>
                  <a:off x="6264275" y="3657600"/>
                  <a:ext cx="730250" cy="890588"/>
                </a:xfrm>
                <a:custGeom>
                  <a:avLst/>
                  <a:gdLst>
                    <a:gd name="T0" fmla="*/ 639173 w 10736"/>
                    <a:gd name="T1" fmla="*/ 413856 h 10000"/>
                    <a:gd name="T2" fmla="*/ 649104 w 10736"/>
                    <a:gd name="T3" fmla="*/ 463284 h 10000"/>
                    <a:gd name="T4" fmla="*/ 730250 w 10736"/>
                    <a:gd name="T5" fmla="*/ 360688 h 10000"/>
                    <a:gd name="T6" fmla="*/ 720523 w 10736"/>
                    <a:gd name="T7" fmla="*/ 301019 h 10000"/>
                    <a:gd name="T8" fmla="*/ 683929 w 10736"/>
                    <a:gd name="T9" fmla="*/ 248474 h 10000"/>
                    <a:gd name="T10" fmla="*/ 617271 w 10736"/>
                    <a:gd name="T11" fmla="*/ 226209 h 10000"/>
                    <a:gd name="T12" fmla="*/ 598089 w 10736"/>
                    <a:gd name="T13" fmla="*/ 287927 h 10000"/>
                    <a:gd name="T14" fmla="*/ 573875 w 10736"/>
                    <a:gd name="T15" fmla="*/ 308054 h 10000"/>
                    <a:gd name="T16" fmla="*/ 561971 w 10736"/>
                    <a:gd name="T17" fmla="*/ 280446 h 10000"/>
                    <a:gd name="T18" fmla="*/ 493408 w 10736"/>
                    <a:gd name="T19" fmla="*/ 280713 h 10000"/>
                    <a:gd name="T20" fmla="*/ 463072 w 10736"/>
                    <a:gd name="T21" fmla="*/ 308856 h 10000"/>
                    <a:gd name="T22" fmla="*/ 417499 w 10736"/>
                    <a:gd name="T23" fmla="*/ 299505 h 10000"/>
                    <a:gd name="T24" fmla="*/ 288400 w 10736"/>
                    <a:gd name="T25" fmla="*/ 243309 h 10000"/>
                    <a:gd name="T26" fmla="*/ 273232 w 10736"/>
                    <a:gd name="T27" fmla="*/ 168410 h 10000"/>
                    <a:gd name="T28" fmla="*/ 273232 w 10736"/>
                    <a:gd name="T29" fmla="*/ 102952 h 10000"/>
                    <a:gd name="T30" fmla="*/ 287924 w 10736"/>
                    <a:gd name="T31" fmla="*/ 53524 h 10000"/>
                    <a:gd name="T32" fmla="*/ 242895 w 10736"/>
                    <a:gd name="T33" fmla="*/ 0 h 10000"/>
                    <a:gd name="T34" fmla="*/ 220109 w 10736"/>
                    <a:gd name="T35" fmla="*/ 9351 h 10000"/>
                    <a:gd name="T36" fmla="*/ 144200 w 10736"/>
                    <a:gd name="T37" fmla="*/ 37405 h 10000"/>
                    <a:gd name="T38" fmla="*/ 166986 w 10736"/>
                    <a:gd name="T39" fmla="*/ 102952 h 10000"/>
                    <a:gd name="T40" fmla="*/ 136650 w 10736"/>
                    <a:gd name="T41" fmla="*/ 187202 h 10000"/>
                    <a:gd name="T42" fmla="*/ 60741 w 10736"/>
                    <a:gd name="T43" fmla="*/ 271362 h 10000"/>
                    <a:gd name="T44" fmla="*/ 53123 w 10736"/>
                    <a:gd name="T45" fmla="*/ 336909 h 10000"/>
                    <a:gd name="T46" fmla="*/ 45573 w 10736"/>
                    <a:gd name="T47" fmla="*/ 393016 h 10000"/>
                    <a:gd name="T48" fmla="*/ 0 w 10736"/>
                    <a:gd name="T49" fmla="*/ 411719 h 10000"/>
                    <a:gd name="T50" fmla="*/ 53123 w 10736"/>
                    <a:gd name="T51" fmla="*/ 495968 h 10000"/>
                    <a:gd name="T52" fmla="*/ 113795 w 10736"/>
                    <a:gd name="T53" fmla="*/ 636325 h 10000"/>
                    <a:gd name="T54" fmla="*/ 174536 w 10736"/>
                    <a:gd name="T55" fmla="*/ 796987 h 10000"/>
                    <a:gd name="T56" fmla="*/ 220109 w 10736"/>
                    <a:gd name="T57" fmla="*/ 890588 h 10000"/>
                    <a:gd name="T58" fmla="*/ 273232 w 10736"/>
                    <a:gd name="T59" fmla="*/ 815690 h 10000"/>
                    <a:gd name="T60" fmla="*/ 288400 w 10736"/>
                    <a:gd name="T61" fmla="*/ 712827 h 10000"/>
                    <a:gd name="T62" fmla="*/ 349141 w 10736"/>
                    <a:gd name="T63" fmla="*/ 598920 h 10000"/>
                    <a:gd name="T64" fmla="*/ 451577 w 10736"/>
                    <a:gd name="T65" fmla="*/ 523220 h 10000"/>
                    <a:gd name="T66" fmla="*/ 548368 w 10736"/>
                    <a:gd name="T67" fmla="*/ 472546 h 10000"/>
                    <a:gd name="T68" fmla="*/ 541022 w 10736"/>
                    <a:gd name="T69" fmla="*/ 391235 h 10000"/>
                    <a:gd name="T70" fmla="*/ 572106 w 10736"/>
                    <a:gd name="T71" fmla="*/ 376541 h 1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0736" h="10000">
                      <a:moveTo>
                        <a:pt x="8784" y="4472"/>
                      </a:moveTo>
                      <a:cubicBezTo>
                        <a:pt x="8948" y="4542"/>
                        <a:pt x="9262" y="4499"/>
                        <a:pt x="9397" y="4647"/>
                      </a:cubicBezTo>
                      <a:cubicBezTo>
                        <a:pt x="9282" y="4891"/>
                        <a:pt x="9246" y="4846"/>
                        <a:pt x="9150" y="5059"/>
                      </a:cubicBezTo>
                      <a:cubicBezTo>
                        <a:pt x="9278" y="5100"/>
                        <a:pt x="9553" y="5244"/>
                        <a:pt x="9543" y="5202"/>
                      </a:cubicBezTo>
                      <a:cubicBezTo>
                        <a:pt x="9555" y="5140"/>
                        <a:pt x="9941" y="4675"/>
                        <a:pt x="9949" y="4570"/>
                      </a:cubicBezTo>
                      <a:cubicBezTo>
                        <a:pt x="10062" y="4506"/>
                        <a:pt x="10576" y="4087"/>
                        <a:pt x="10736" y="4050"/>
                      </a:cubicBezTo>
                      <a:lnTo>
                        <a:pt x="10429" y="3991"/>
                      </a:lnTo>
                      <a:cubicBezTo>
                        <a:pt x="10556" y="3858"/>
                        <a:pt x="10557" y="3689"/>
                        <a:pt x="10593" y="3380"/>
                      </a:cubicBezTo>
                      <a:cubicBezTo>
                        <a:pt x="10678" y="3109"/>
                        <a:pt x="10563" y="3146"/>
                        <a:pt x="10508" y="3001"/>
                      </a:cubicBezTo>
                      <a:cubicBezTo>
                        <a:pt x="10453" y="2856"/>
                        <a:pt x="10430" y="2809"/>
                        <a:pt x="10055" y="2790"/>
                      </a:cubicBezTo>
                      <a:cubicBezTo>
                        <a:pt x="9757" y="2713"/>
                        <a:pt x="9789" y="2667"/>
                        <a:pt x="9600" y="2544"/>
                      </a:cubicBezTo>
                      <a:lnTo>
                        <a:pt x="9075" y="2540"/>
                      </a:lnTo>
                      <a:cubicBezTo>
                        <a:pt x="8904" y="2631"/>
                        <a:pt x="8281" y="3056"/>
                        <a:pt x="8247" y="3163"/>
                      </a:cubicBezTo>
                      <a:cubicBezTo>
                        <a:pt x="8213" y="3270"/>
                        <a:pt x="8677" y="3148"/>
                        <a:pt x="8793" y="3233"/>
                      </a:cubicBezTo>
                      <a:cubicBezTo>
                        <a:pt x="8909" y="3318"/>
                        <a:pt x="8879" y="3366"/>
                        <a:pt x="8859" y="3438"/>
                      </a:cubicBezTo>
                      <a:lnTo>
                        <a:pt x="8437" y="3459"/>
                      </a:lnTo>
                      <a:cubicBezTo>
                        <a:pt x="8303" y="3436"/>
                        <a:pt x="8184" y="3409"/>
                        <a:pt x="8149" y="3340"/>
                      </a:cubicBezTo>
                      <a:lnTo>
                        <a:pt x="8262" y="3149"/>
                      </a:lnTo>
                      <a:lnTo>
                        <a:pt x="7715" y="3110"/>
                      </a:lnTo>
                      <a:lnTo>
                        <a:pt x="7254" y="3152"/>
                      </a:lnTo>
                      <a:lnTo>
                        <a:pt x="7031" y="3152"/>
                      </a:lnTo>
                      <a:lnTo>
                        <a:pt x="6808" y="3468"/>
                      </a:lnTo>
                      <a:lnTo>
                        <a:pt x="6584" y="3468"/>
                      </a:lnTo>
                      <a:lnTo>
                        <a:pt x="6138" y="3363"/>
                      </a:lnTo>
                      <a:lnTo>
                        <a:pt x="5357" y="3257"/>
                      </a:lnTo>
                      <a:lnTo>
                        <a:pt x="4240" y="2732"/>
                      </a:lnTo>
                      <a:lnTo>
                        <a:pt x="4575" y="2102"/>
                      </a:lnTo>
                      <a:lnTo>
                        <a:pt x="4017" y="1891"/>
                      </a:lnTo>
                      <a:lnTo>
                        <a:pt x="3794" y="1471"/>
                      </a:lnTo>
                      <a:lnTo>
                        <a:pt x="4017" y="1156"/>
                      </a:lnTo>
                      <a:cubicBezTo>
                        <a:pt x="3980" y="1051"/>
                        <a:pt x="4011" y="999"/>
                        <a:pt x="3974" y="894"/>
                      </a:cubicBezTo>
                      <a:lnTo>
                        <a:pt x="4233" y="601"/>
                      </a:lnTo>
                      <a:cubicBezTo>
                        <a:pt x="4235" y="401"/>
                        <a:pt x="4238" y="200"/>
                        <a:pt x="4240" y="0"/>
                      </a:cubicBezTo>
                      <a:lnTo>
                        <a:pt x="3571" y="0"/>
                      </a:lnTo>
                      <a:lnTo>
                        <a:pt x="3125" y="0"/>
                      </a:lnTo>
                      <a:lnTo>
                        <a:pt x="3236" y="105"/>
                      </a:lnTo>
                      <a:lnTo>
                        <a:pt x="3348" y="210"/>
                      </a:lnTo>
                      <a:lnTo>
                        <a:pt x="2120" y="420"/>
                      </a:lnTo>
                      <a:lnTo>
                        <a:pt x="2120" y="946"/>
                      </a:lnTo>
                      <a:lnTo>
                        <a:pt x="2455" y="1156"/>
                      </a:lnTo>
                      <a:cubicBezTo>
                        <a:pt x="2381" y="1331"/>
                        <a:pt x="2306" y="1506"/>
                        <a:pt x="2232" y="1681"/>
                      </a:cubicBezTo>
                      <a:lnTo>
                        <a:pt x="2009" y="2102"/>
                      </a:lnTo>
                      <a:lnTo>
                        <a:pt x="1339" y="3047"/>
                      </a:lnTo>
                      <a:lnTo>
                        <a:pt x="893" y="3047"/>
                      </a:lnTo>
                      <a:lnTo>
                        <a:pt x="557" y="3363"/>
                      </a:lnTo>
                      <a:lnTo>
                        <a:pt x="781" y="3783"/>
                      </a:lnTo>
                      <a:lnTo>
                        <a:pt x="1116" y="4203"/>
                      </a:lnTo>
                      <a:lnTo>
                        <a:pt x="670" y="4413"/>
                      </a:lnTo>
                      <a:lnTo>
                        <a:pt x="223" y="4518"/>
                      </a:lnTo>
                      <a:lnTo>
                        <a:pt x="0" y="4623"/>
                      </a:lnTo>
                      <a:lnTo>
                        <a:pt x="446" y="5149"/>
                      </a:lnTo>
                      <a:lnTo>
                        <a:pt x="781" y="5569"/>
                      </a:lnTo>
                      <a:lnTo>
                        <a:pt x="1450" y="5149"/>
                      </a:lnTo>
                      <a:cubicBezTo>
                        <a:pt x="1524" y="5814"/>
                        <a:pt x="1599" y="6480"/>
                        <a:pt x="1673" y="7145"/>
                      </a:cubicBezTo>
                      <a:lnTo>
                        <a:pt x="2009" y="8004"/>
                      </a:lnTo>
                      <a:lnTo>
                        <a:pt x="2566" y="8949"/>
                      </a:lnTo>
                      <a:lnTo>
                        <a:pt x="2901" y="9475"/>
                      </a:lnTo>
                      <a:lnTo>
                        <a:pt x="3236" y="10000"/>
                      </a:lnTo>
                      <a:lnTo>
                        <a:pt x="3571" y="9685"/>
                      </a:lnTo>
                      <a:lnTo>
                        <a:pt x="4017" y="9159"/>
                      </a:lnTo>
                      <a:lnTo>
                        <a:pt x="4128" y="8739"/>
                      </a:lnTo>
                      <a:cubicBezTo>
                        <a:pt x="4165" y="8494"/>
                        <a:pt x="4203" y="8249"/>
                        <a:pt x="4240" y="8004"/>
                      </a:cubicBezTo>
                      <a:cubicBezTo>
                        <a:pt x="4277" y="7788"/>
                        <a:pt x="4315" y="7572"/>
                        <a:pt x="4352" y="7356"/>
                      </a:cubicBezTo>
                      <a:lnTo>
                        <a:pt x="5133" y="6725"/>
                      </a:lnTo>
                      <a:lnTo>
                        <a:pt x="5915" y="6200"/>
                      </a:lnTo>
                      <a:lnTo>
                        <a:pt x="6639" y="5875"/>
                      </a:lnTo>
                      <a:cubicBezTo>
                        <a:pt x="6658" y="5668"/>
                        <a:pt x="7156" y="5557"/>
                        <a:pt x="7176" y="5350"/>
                      </a:cubicBezTo>
                      <a:cubicBezTo>
                        <a:pt x="7217" y="5258"/>
                        <a:pt x="8021" y="5398"/>
                        <a:pt x="8062" y="5306"/>
                      </a:cubicBezTo>
                      <a:cubicBezTo>
                        <a:pt x="7988" y="5026"/>
                        <a:pt x="7935" y="4864"/>
                        <a:pt x="7861" y="4584"/>
                      </a:cubicBezTo>
                      <a:cubicBezTo>
                        <a:pt x="7833" y="4487"/>
                        <a:pt x="7982" y="4490"/>
                        <a:pt x="7954" y="4393"/>
                      </a:cubicBezTo>
                      <a:cubicBezTo>
                        <a:pt x="7982" y="4385"/>
                        <a:pt x="8059" y="4243"/>
                        <a:pt x="8087" y="4235"/>
                      </a:cubicBezTo>
                      <a:cubicBezTo>
                        <a:pt x="8120" y="4206"/>
                        <a:pt x="8344" y="4234"/>
                        <a:pt x="8411" y="4228"/>
                      </a:cubicBezTo>
                      <a:cubicBezTo>
                        <a:pt x="8478" y="4222"/>
                        <a:pt x="8620" y="4402"/>
                        <a:pt x="8784" y="447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5" name="Freeform 297"/>
                <p:cNvSpPr>
                  <a:spLocks/>
                </p:cNvSpPr>
                <p:nvPr/>
              </p:nvSpPr>
              <p:spPr bwMode="auto">
                <a:xfrm>
                  <a:off x="6002338" y="3625850"/>
                  <a:ext cx="354012" cy="274638"/>
                </a:xfrm>
                <a:custGeom>
                  <a:avLst/>
                  <a:gdLst>
                    <a:gd name="T0" fmla="*/ 383016421 w 10348"/>
                    <a:gd name="T1" fmla="*/ 5109433 h 11017"/>
                    <a:gd name="T2" fmla="*/ 344410605 w 10348"/>
                    <a:gd name="T3" fmla="*/ 18263315 h 11017"/>
                    <a:gd name="T4" fmla="*/ 318326544 w 10348"/>
                    <a:gd name="T5" fmla="*/ 18263315 h 11017"/>
                    <a:gd name="T6" fmla="*/ 309604944 w 10348"/>
                    <a:gd name="T7" fmla="*/ 4565667 h 11017"/>
                    <a:gd name="T8" fmla="*/ 300924329 w 10348"/>
                    <a:gd name="T9" fmla="*/ 0 h 11017"/>
                    <a:gd name="T10" fmla="*/ 274840302 w 10348"/>
                    <a:gd name="T11" fmla="*/ 13697623 h 11017"/>
                    <a:gd name="T12" fmla="*/ 257438053 w 10348"/>
                    <a:gd name="T13" fmla="*/ 22844512 h 11017"/>
                    <a:gd name="T14" fmla="*/ 224192536 w 10348"/>
                    <a:gd name="T15" fmla="*/ 18014727 h 11017"/>
                    <a:gd name="T16" fmla="*/ 205269999 w 10348"/>
                    <a:gd name="T17" fmla="*/ 18263315 h 11017"/>
                    <a:gd name="T18" fmla="*/ 179146185 w 10348"/>
                    <a:gd name="T19" fmla="*/ 18263315 h 11017"/>
                    <a:gd name="T20" fmla="*/ 144381509 w 10348"/>
                    <a:gd name="T21" fmla="*/ 13697623 h 11017"/>
                    <a:gd name="T22" fmla="*/ 135659909 w 10348"/>
                    <a:gd name="T23" fmla="*/ 36542135 h 11017"/>
                    <a:gd name="T24" fmla="*/ 92213455 w 10348"/>
                    <a:gd name="T25" fmla="*/ 45674117 h 11017"/>
                    <a:gd name="T26" fmla="*/ 74811206 w 10348"/>
                    <a:gd name="T27" fmla="*/ 54805450 h 11017"/>
                    <a:gd name="T28" fmla="*/ 48727179 w 10348"/>
                    <a:gd name="T29" fmla="*/ 50239783 h 11017"/>
                    <a:gd name="T30" fmla="*/ 22963843 w 10348"/>
                    <a:gd name="T31" fmla="*/ 44198819 h 11017"/>
                    <a:gd name="T32" fmla="*/ 14242243 w 10348"/>
                    <a:gd name="T33" fmla="*/ 73084295 h 11017"/>
                    <a:gd name="T34" fmla="*/ 13921553 w 10348"/>
                    <a:gd name="T35" fmla="*/ 91348208 h 11017"/>
                    <a:gd name="T36" fmla="*/ 0 w 10348"/>
                    <a:gd name="T37" fmla="*/ 120109391 h 11017"/>
                    <a:gd name="T38" fmla="*/ 32004936 w 10348"/>
                    <a:gd name="T39" fmla="*/ 130716645 h 11017"/>
                    <a:gd name="T40" fmla="*/ 31324965 w 10348"/>
                    <a:gd name="T41" fmla="*/ 150734881 h 11017"/>
                    <a:gd name="T42" fmla="*/ 18882750 w 10348"/>
                    <a:gd name="T43" fmla="*/ 164945185 h 11017"/>
                    <a:gd name="T44" fmla="*/ 54608301 w 10348"/>
                    <a:gd name="T45" fmla="*/ 168998170 h 11017"/>
                    <a:gd name="T46" fmla="*/ 72331206 w 10348"/>
                    <a:gd name="T47" fmla="*/ 169169081 h 11017"/>
                    <a:gd name="T48" fmla="*/ 120977614 w 10348"/>
                    <a:gd name="T49" fmla="*/ 170520059 h 11017"/>
                    <a:gd name="T50" fmla="*/ 191308660 w 10348"/>
                    <a:gd name="T51" fmla="*/ 159354156 h 11017"/>
                    <a:gd name="T52" fmla="*/ 202070207 w 10348"/>
                    <a:gd name="T53" fmla="*/ 138543591 h 11017"/>
                    <a:gd name="T54" fmla="*/ 235875171 w 10348"/>
                    <a:gd name="T55" fmla="*/ 133480774 h 11017"/>
                    <a:gd name="T56" fmla="*/ 289922862 w 10348"/>
                    <a:gd name="T57" fmla="*/ 120792982 h 11017"/>
                    <a:gd name="T58" fmla="*/ 291923023 w 10348"/>
                    <a:gd name="T59" fmla="*/ 105045233 h 11017"/>
                    <a:gd name="T60" fmla="*/ 303524887 w 10348"/>
                    <a:gd name="T61" fmla="*/ 100992248 h 11017"/>
                    <a:gd name="T62" fmla="*/ 318806417 w 10348"/>
                    <a:gd name="T63" fmla="*/ 94391986 h 11017"/>
                    <a:gd name="T64" fmla="*/ 344810870 w 10348"/>
                    <a:gd name="T65" fmla="*/ 76640754 h 11017"/>
                    <a:gd name="T66" fmla="*/ 349770869 w 10348"/>
                    <a:gd name="T67" fmla="*/ 65971976 h 11017"/>
                    <a:gd name="T68" fmla="*/ 366974149 w 10348"/>
                    <a:gd name="T69" fmla="*/ 49742633 h 11017"/>
                    <a:gd name="T70" fmla="*/ 353092383 w 10348"/>
                    <a:gd name="T71" fmla="*/ 31976469 h 11017"/>
                    <a:gd name="T72" fmla="*/ 413980873 w 10348"/>
                    <a:gd name="T73" fmla="*/ 27410802 h 11017"/>
                    <a:gd name="T74" fmla="*/ 396578659 w 10348"/>
                    <a:gd name="T75" fmla="*/ 13697623 h 11017"/>
                    <a:gd name="T76" fmla="*/ 383016421 w 10348"/>
                    <a:gd name="T77" fmla="*/ 5109433 h 110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0348" h="11017">
                      <a:moveTo>
                        <a:pt x="9574" y="329"/>
                      </a:moveTo>
                      <a:cubicBezTo>
                        <a:pt x="9252" y="611"/>
                        <a:pt x="8879" y="1035"/>
                        <a:pt x="8609" y="1176"/>
                      </a:cubicBezTo>
                      <a:cubicBezTo>
                        <a:pt x="8340" y="1317"/>
                        <a:pt x="8174" y="1176"/>
                        <a:pt x="7957" y="1176"/>
                      </a:cubicBezTo>
                      <a:cubicBezTo>
                        <a:pt x="7884" y="882"/>
                        <a:pt x="7812" y="588"/>
                        <a:pt x="7739" y="294"/>
                      </a:cubicBezTo>
                      <a:lnTo>
                        <a:pt x="7522" y="0"/>
                      </a:lnTo>
                      <a:lnTo>
                        <a:pt x="6870" y="882"/>
                      </a:lnTo>
                      <a:cubicBezTo>
                        <a:pt x="6725" y="1078"/>
                        <a:pt x="6646" y="1425"/>
                        <a:pt x="6435" y="1471"/>
                      </a:cubicBezTo>
                      <a:cubicBezTo>
                        <a:pt x="6224" y="1517"/>
                        <a:pt x="5881" y="1264"/>
                        <a:pt x="5604" y="1160"/>
                      </a:cubicBezTo>
                      <a:cubicBezTo>
                        <a:pt x="5446" y="1165"/>
                        <a:pt x="5319" y="1173"/>
                        <a:pt x="5131" y="1176"/>
                      </a:cubicBezTo>
                      <a:cubicBezTo>
                        <a:pt x="4943" y="1179"/>
                        <a:pt x="4696" y="1176"/>
                        <a:pt x="4478" y="1176"/>
                      </a:cubicBezTo>
                      <a:lnTo>
                        <a:pt x="3609" y="882"/>
                      </a:lnTo>
                      <a:cubicBezTo>
                        <a:pt x="3536" y="1372"/>
                        <a:pt x="3464" y="1863"/>
                        <a:pt x="3391" y="2353"/>
                      </a:cubicBezTo>
                      <a:lnTo>
                        <a:pt x="2305" y="2941"/>
                      </a:lnTo>
                      <a:lnTo>
                        <a:pt x="1870" y="3529"/>
                      </a:lnTo>
                      <a:lnTo>
                        <a:pt x="1218" y="3235"/>
                      </a:lnTo>
                      <a:lnTo>
                        <a:pt x="574" y="2846"/>
                      </a:lnTo>
                      <a:cubicBezTo>
                        <a:pt x="501" y="3434"/>
                        <a:pt x="429" y="4118"/>
                        <a:pt x="356" y="4706"/>
                      </a:cubicBezTo>
                      <a:cubicBezTo>
                        <a:pt x="284" y="5098"/>
                        <a:pt x="420" y="5490"/>
                        <a:pt x="348" y="5882"/>
                      </a:cubicBezTo>
                      <a:cubicBezTo>
                        <a:pt x="278" y="6404"/>
                        <a:pt x="70" y="7212"/>
                        <a:pt x="0" y="7734"/>
                      </a:cubicBezTo>
                      <a:cubicBezTo>
                        <a:pt x="290" y="7930"/>
                        <a:pt x="510" y="8221"/>
                        <a:pt x="800" y="8417"/>
                      </a:cubicBezTo>
                      <a:cubicBezTo>
                        <a:pt x="365" y="10182"/>
                        <a:pt x="838" y="9339"/>
                        <a:pt x="783" y="9706"/>
                      </a:cubicBezTo>
                      <a:cubicBezTo>
                        <a:pt x="728" y="10073"/>
                        <a:pt x="375" y="10425"/>
                        <a:pt x="472" y="10621"/>
                      </a:cubicBezTo>
                      <a:cubicBezTo>
                        <a:pt x="569" y="10817"/>
                        <a:pt x="1142" y="10837"/>
                        <a:pt x="1365" y="10882"/>
                      </a:cubicBezTo>
                      <a:cubicBezTo>
                        <a:pt x="1588" y="10927"/>
                        <a:pt x="1663" y="10844"/>
                        <a:pt x="1808" y="10893"/>
                      </a:cubicBezTo>
                      <a:cubicBezTo>
                        <a:pt x="1953" y="10942"/>
                        <a:pt x="2528" y="11085"/>
                        <a:pt x="3024" y="10980"/>
                      </a:cubicBezTo>
                      <a:cubicBezTo>
                        <a:pt x="3520" y="10875"/>
                        <a:pt x="4444" y="10604"/>
                        <a:pt x="4782" y="10261"/>
                      </a:cubicBezTo>
                      <a:cubicBezTo>
                        <a:pt x="5120" y="9918"/>
                        <a:pt x="4865" y="9199"/>
                        <a:pt x="5051" y="8921"/>
                      </a:cubicBezTo>
                      <a:cubicBezTo>
                        <a:pt x="5237" y="8643"/>
                        <a:pt x="5530" y="8785"/>
                        <a:pt x="5896" y="8595"/>
                      </a:cubicBezTo>
                      <a:cubicBezTo>
                        <a:pt x="6262" y="8405"/>
                        <a:pt x="7014" y="8083"/>
                        <a:pt x="7247" y="7778"/>
                      </a:cubicBezTo>
                      <a:cubicBezTo>
                        <a:pt x="7481" y="7473"/>
                        <a:pt x="7240" y="6977"/>
                        <a:pt x="7297" y="6764"/>
                      </a:cubicBezTo>
                      <a:cubicBezTo>
                        <a:pt x="7354" y="6552"/>
                        <a:pt x="7475" y="6617"/>
                        <a:pt x="7587" y="6503"/>
                      </a:cubicBezTo>
                      <a:cubicBezTo>
                        <a:pt x="7699" y="6389"/>
                        <a:pt x="7797" y="6339"/>
                        <a:pt x="7969" y="6078"/>
                      </a:cubicBezTo>
                      <a:cubicBezTo>
                        <a:pt x="8141" y="5817"/>
                        <a:pt x="8490" y="5240"/>
                        <a:pt x="8619" y="4935"/>
                      </a:cubicBezTo>
                      <a:cubicBezTo>
                        <a:pt x="8748" y="4630"/>
                        <a:pt x="8651" y="4537"/>
                        <a:pt x="8743" y="4248"/>
                      </a:cubicBezTo>
                      <a:cubicBezTo>
                        <a:pt x="8835" y="3959"/>
                        <a:pt x="9159" y="3568"/>
                        <a:pt x="9173" y="3203"/>
                      </a:cubicBezTo>
                      <a:cubicBezTo>
                        <a:pt x="9187" y="2838"/>
                        <a:pt x="8630" y="2299"/>
                        <a:pt x="8826" y="2059"/>
                      </a:cubicBezTo>
                      <a:cubicBezTo>
                        <a:pt x="9022" y="1819"/>
                        <a:pt x="9841" y="1863"/>
                        <a:pt x="10348" y="1765"/>
                      </a:cubicBezTo>
                      <a:lnTo>
                        <a:pt x="9913" y="882"/>
                      </a:lnTo>
                      <a:lnTo>
                        <a:pt x="9574" y="32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6" name="Freeform 298"/>
                <p:cNvSpPr>
                  <a:spLocks/>
                </p:cNvSpPr>
                <p:nvPr/>
              </p:nvSpPr>
              <p:spPr bwMode="auto">
                <a:xfrm>
                  <a:off x="6797675" y="4035425"/>
                  <a:ext cx="112713" cy="138113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0 h 78"/>
                    <a:gd name="T10" fmla="*/ 2147483647 w 90"/>
                    <a:gd name="T11" fmla="*/ 0 h 78"/>
                    <a:gd name="T12" fmla="*/ 2147483647 w 90"/>
                    <a:gd name="T13" fmla="*/ 2147483647 h 78"/>
                    <a:gd name="T14" fmla="*/ 0 w 90"/>
                    <a:gd name="T15" fmla="*/ 2147483647 h 78"/>
                    <a:gd name="T16" fmla="*/ 2147483647 w 90"/>
                    <a:gd name="T17" fmla="*/ 2147483647 h 78"/>
                    <a:gd name="T18" fmla="*/ 2147483647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0" h="78">
                      <a:moveTo>
                        <a:pt x="72" y="42"/>
                      </a:moveTo>
                      <a:lnTo>
                        <a:pt x="78" y="30"/>
                      </a:lnTo>
                      <a:lnTo>
                        <a:pt x="84" y="18"/>
                      </a:lnTo>
                      <a:lnTo>
                        <a:pt x="48" y="1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30"/>
                      </a:lnTo>
                      <a:lnTo>
                        <a:pt x="18" y="78"/>
                      </a:lnTo>
                      <a:lnTo>
                        <a:pt x="54" y="72"/>
                      </a:lnTo>
                      <a:lnTo>
                        <a:pt x="78" y="66"/>
                      </a:lnTo>
                      <a:lnTo>
                        <a:pt x="84" y="72"/>
                      </a:lnTo>
                      <a:lnTo>
                        <a:pt x="90" y="48"/>
                      </a:lnTo>
                      <a:lnTo>
                        <a:pt x="72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7" name="Freeform 331"/>
                <p:cNvSpPr>
                  <a:spLocks/>
                </p:cNvSpPr>
                <p:nvPr/>
              </p:nvSpPr>
              <p:spPr bwMode="auto">
                <a:xfrm>
                  <a:off x="6554788" y="3852863"/>
                  <a:ext cx="214312" cy="120650"/>
                </a:xfrm>
                <a:custGeom>
                  <a:avLst/>
                  <a:gdLst>
                    <a:gd name="T0" fmla="*/ 2147483647 w 10000"/>
                    <a:gd name="T1" fmla="*/ 243402179 h 11631"/>
                    <a:gd name="T2" fmla="*/ 2147483647 w 10000"/>
                    <a:gd name="T3" fmla="*/ 201909865 h 11631"/>
                    <a:gd name="T4" fmla="*/ 1716206681 w 10000"/>
                    <a:gd name="T5" fmla="*/ 52554460 h 11631"/>
                    <a:gd name="T6" fmla="*/ 729640913 w 10000"/>
                    <a:gd name="T7" fmla="*/ 0 h 11631"/>
                    <a:gd name="T8" fmla="*/ 0 w 10000"/>
                    <a:gd name="T9" fmla="*/ 216853640 h 11631"/>
                    <a:gd name="T10" fmla="*/ 2147483647 w 10000"/>
                    <a:gd name="T11" fmla="*/ 419168950 h 11631"/>
                    <a:gd name="T12" fmla="*/ 2147483647 w 10000"/>
                    <a:gd name="T13" fmla="*/ 463190339 h 11631"/>
                    <a:gd name="T14" fmla="*/ 2147483647 w 10000"/>
                    <a:gd name="T15" fmla="*/ 525135769 h 11631"/>
                    <a:gd name="T16" fmla="*/ 2147483647 w 10000"/>
                    <a:gd name="T17" fmla="*/ 393253317 h 11631"/>
                    <a:gd name="T18" fmla="*/ 2147483647 w 10000"/>
                    <a:gd name="T19" fmla="*/ 366976575 h 11631"/>
                    <a:gd name="T20" fmla="*/ 2147483647 w 10000"/>
                    <a:gd name="T21" fmla="*/ 305167054 h 11631"/>
                    <a:gd name="T22" fmla="*/ 2147483647 w 10000"/>
                    <a:gd name="T23" fmla="*/ 298981436 h 11631"/>
                    <a:gd name="T24" fmla="*/ 2147483647 w 10000"/>
                    <a:gd name="T25" fmla="*/ 243402179 h 1163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000" h="11631">
                      <a:moveTo>
                        <a:pt x="7686" y="5391"/>
                      </a:moveTo>
                      <a:lnTo>
                        <a:pt x="5498" y="4472"/>
                      </a:lnTo>
                      <a:lnTo>
                        <a:pt x="2084" y="1164"/>
                      </a:lnTo>
                      <a:lnTo>
                        <a:pt x="886" y="0"/>
                      </a:lnTo>
                      <a:lnTo>
                        <a:pt x="0" y="4803"/>
                      </a:lnTo>
                      <a:lnTo>
                        <a:pt x="3459" y="9284"/>
                      </a:lnTo>
                      <a:lnTo>
                        <a:pt x="5903" y="10259"/>
                      </a:lnTo>
                      <a:lnTo>
                        <a:pt x="8016" y="11631"/>
                      </a:lnTo>
                      <a:lnTo>
                        <a:pt x="8676" y="8710"/>
                      </a:lnTo>
                      <a:lnTo>
                        <a:pt x="10000" y="8128"/>
                      </a:lnTo>
                      <a:lnTo>
                        <a:pt x="8915" y="6759"/>
                      </a:lnTo>
                      <a:lnTo>
                        <a:pt x="8310" y="6622"/>
                      </a:lnTo>
                      <a:cubicBezTo>
                        <a:pt x="8207" y="6039"/>
                        <a:pt x="7790" y="5973"/>
                        <a:pt x="7686" y="539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8" name="Freeform 447"/>
                <p:cNvSpPr>
                  <a:spLocks/>
                </p:cNvSpPr>
                <p:nvPr/>
              </p:nvSpPr>
              <p:spPr bwMode="auto">
                <a:xfrm>
                  <a:off x="6902450" y="3989388"/>
                  <a:ext cx="269875" cy="488950"/>
                </a:xfrm>
                <a:custGeom>
                  <a:avLst/>
                  <a:gdLst>
                    <a:gd name="T0" fmla="*/ 61661990 w 12864"/>
                    <a:gd name="T1" fmla="*/ 0 h 10000"/>
                    <a:gd name="T2" fmla="*/ 48236946 w 12864"/>
                    <a:gd name="T3" fmla="*/ 73483611 h 10000"/>
                    <a:gd name="T4" fmla="*/ 41690569 w 12864"/>
                    <a:gd name="T5" fmla="*/ 93173579 h 10000"/>
                    <a:gd name="T6" fmla="*/ 39619366 w 12864"/>
                    <a:gd name="T7" fmla="*/ 70552551 h 10000"/>
                    <a:gd name="T8" fmla="*/ 17105342 w 12864"/>
                    <a:gd name="T9" fmla="*/ 177087862 h 10000"/>
                    <a:gd name="T10" fmla="*/ 3337878 w 12864"/>
                    <a:gd name="T11" fmla="*/ 316435825 h 10000"/>
                    <a:gd name="T12" fmla="*/ 0 w 12864"/>
                    <a:gd name="T13" fmla="*/ 413360432 h 10000"/>
                    <a:gd name="T14" fmla="*/ 22800976 w 12864"/>
                    <a:gd name="T15" fmla="*/ 632988803 h 10000"/>
                    <a:gd name="T16" fmla="*/ 17678386 w 12864"/>
                    <a:gd name="T17" fmla="*/ 751946328 h 10000"/>
                    <a:gd name="T18" fmla="*/ 43928156 w 12864"/>
                    <a:gd name="T19" fmla="*/ 774916368 h 10000"/>
                    <a:gd name="T20" fmla="*/ 58990009 w 12864"/>
                    <a:gd name="T21" fmla="*/ 770933430 h 10000"/>
                    <a:gd name="T22" fmla="*/ 50603933 w 12864"/>
                    <a:gd name="T23" fmla="*/ 678697022 h 10000"/>
                    <a:gd name="T24" fmla="*/ 56142434 w 12864"/>
                    <a:gd name="T25" fmla="*/ 703778055 h 10000"/>
                    <a:gd name="T26" fmla="*/ 61791830 w 12864"/>
                    <a:gd name="T27" fmla="*/ 838323062 h 10000"/>
                    <a:gd name="T28" fmla="*/ 68310032 w 12864"/>
                    <a:gd name="T29" fmla="*/ 939347759 h 10000"/>
                    <a:gd name="T30" fmla="*/ 69863240 w 12864"/>
                    <a:gd name="T31" fmla="*/ 1171986453 h 10000"/>
                    <a:gd name="T32" fmla="*/ 83279473 w 12864"/>
                    <a:gd name="T33" fmla="*/ 1041192475 h 10000"/>
                    <a:gd name="T34" fmla="*/ 77463712 w 12864"/>
                    <a:gd name="T35" fmla="*/ 812773420 h 10000"/>
                    <a:gd name="T36" fmla="*/ 67986556 w 12864"/>
                    <a:gd name="T37" fmla="*/ 747843842 h 10000"/>
                    <a:gd name="T38" fmla="*/ 72720508 w 12864"/>
                    <a:gd name="T39" fmla="*/ 695924540 h 10000"/>
                    <a:gd name="T40" fmla="*/ 71925212 w 12864"/>
                    <a:gd name="T41" fmla="*/ 652795923 h 10000"/>
                    <a:gd name="T42" fmla="*/ 59295024 w 12864"/>
                    <a:gd name="T43" fmla="*/ 561967642 h 10000"/>
                    <a:gd name="T44" fmla="*/ 65610338 w 12864"/>
                    <a:gd name="T45" fmla="*/ 492820822 h 10000"/>
                    <a:gd name="T46" fmla="*/ 73191887 w 12864"/>
                    <a:gd name="T47" fmla="*/ 491766548 h 10000"/>
                    <a:gd name="T48" fmla="*/ 89548570 w 12864"/>
                    <a:gd name="T49" fmla="*/ 447815517 h 10000"/>
                    <a:gd name="T50" fmla="*/ 95484498 w 12864"/>
                    <a:gd name="T51" fmla="*/ 410195117 h 10000"/>
                    <a:gd name="T52" fmla="*/ 102770284 w 12864"/>
                    <a:gd name="T53" fmla="*/ 351830476 h 10000"/>
                    <a:gd name="T54" fmla="*/ 118941700 w 12864"/>
                    <a:gd name="T55" fmla="*/ 341165449 h 10000"/>
                    <a:gd name="T56" fmla="*/ 113393948 w 12864"/>
                    <a:gd name="T57" fmla="*/ 240492209 h 10000"/>
                    <a:gd name="T58" fmla="*/ 102187569 w 12864"/>
                    <a:gd name="T59" fmla="*/ 202403199 h 10000"/>
                    <a:gd name="T60" fmla="*/ 87921012 w 12864"/>
                    <a:gd name="T61" fmla="*/ 190447247 h 10000"/>
                    <a:gd name="T62" fmla="*/ 71915960 w 12864"/>
                    <a:gd name="T63" fmla="*/ 200526512 h 10000"/>
                    <a:gd name="T64" fmla="*/ 68698230 w 12864"/>
                    <a:gd name="T65" fmla="*/ 206620442 h 10000"/>
                    <a:gd name="T66" fmla="*/ 65610338 w 12864"/>
                    <a:gd name="T67" fmla="*/ 181658958 h 10000"/>
                    <a:gd name="T68" fmla="*/ 72720508 w 12864"/>
                    <a:gd name="T69" fmla="*/ 146967173 h 10000"/>
                    <a:gd name="T70" fmla="*/ 72720508 w 12864"/>
                    <a:gd name="T71" fmla="*/ 56256044 h 10000"/>
                    <a:gd name="T72" fmla="*/ 61661990 w 12864"/>
                    <a:gd name="T73" fmla="*/ 0 h 1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864" h="10000">
                      <a:moveTo>
                        <a:pt x="6669" y="0"/>
                      </a:moveTo>
                      <a:lnTo>
                        <a:pt x="5217" y="627"/>
                      </a:lnTo>
                      <a:lnTo>
                        <a:pt x="4509" y="795"/>
                      </a:lnTo>
                      <a:lnTo>
                        <a:pt x="4285" y="602"/>
                      </a:lnTo>
                      <a:lnTo>
                        <a:pt x="1850" y="1511"/>
                      </a:lnTo>
                      <a:lnTo>
                        <a:pt x="361" y="2700"/>
                      </a:lnTo>
                      <a:lnTo>
                        <a:pt x="0" y="3527"/>
                      </a:lnTo>
                      <a:lnTo>
                        <a:pt x="2466" y="5401"/>
                      </a:lnTo>
                      <a:lnTo>
                        <a:pt x="1912" y="6416"/>
                      </a:lnTo>
                      <a:cubicBezTo>
                        <a:pt x="2658" y="6304"/>
                        <a:pt x="4006" y="6725"/>
                        <a:pt x="4751" y="6612"/>
                      </a:cubicBezTo>
                      <a:lnTo>
                        <a:pt x="6380" y="6578"/>
                      </a:lnTo>
                      <a:lnTo>
                        <a:pt x="5473" y="5791"/>
                      </a:lnTo>
                      <a:lnTo>
                        <a:pt x="6072" y="6005"/>
                      </a:lnTo>
                      <a:lnTo>
                        <a:pt x="6683" y="7153"/>
                      </a:lnTo>
                      <a:lnTo>
                        <a:pt x="7388" y="8015"/>
                      </a:lnTo>
                      <a:cubicBezTo>
                        <a:pt x="7359" y="8285"/>
                        <a:pt x="7584" y="9729"/>
                        <a:pt x="7556" y="10000"/>
                      </a:cubicBezTo>
                      <a:lnTo>
                        <a:pt x="9007" y="8884"/>
                      </a:lnTo>
                      <a:lnTo>
                        <a:pt x="8378" y="6935"/>
                      </a:lnTo>
                      <a:lnTo>
                        <a:pt x="7353" y="6381"/>
                      </a:lnTo>
                      <a:lnTo>
                        <a:pt x="7865" y="5938"/>
                      </a:lnTo>
                      <a:cubicBezTo>
                        <a:pt x="7836" y="5815"/>
                        <a:pt x="7808" y="5693"/>
                        <a:pt x="7779" y="5570"/>
                      </a:cubicBezTo>
                      <a:lnTo>
                        <a:pt x="6413" y="4795"/>
                      </a:lnTo>
                      <a:lnTo>
                        <a:pt x="7096" y="4205"/>
                      </a:lnTo>
                      <a:lnTo>
                        <a:pt x="7916" y="4196"/>
                      </a:lnTo>
                      <a:lnTo>
                        <a:pt x="9685" y="3821"/>
                      </a:lnTo>
                      <a:cubicBezTo>
                        <a:pt x="9793" y="3687"/>
                        <a:pt x="10219" y="3634"/>
                        <a:pt x="10327" y="3500"/>
                      </a:cubicBezTo>
                      <a:lnTo>
                        <a:pt x="11115" y="3002"/>
                      </a:lnTo>
                      <a:cubicBezTo>
                        <a:pt x="11093" y="2923"/>
                        <a:pt x="12886" y="2990"/>
                        <a:pt x="12864" y="2911"/>
                      </a:cubicBezTo>
                      <a:lnTo>
                        <a:pt x="12264" y="2052"/>
                      </a:lnTo>
                      <a:cubicBezTo>
                        <a:pt x="12238" y="1992"/>
                        <a:pt x="11078" y="1787"/>
                        <a:pt x="11052" y="1727"/>
                      </a:cubicBezTo>
                      <a:cubicBezTo>
                        <a:pt x="11067" y="1385"/>
                        <a:pt x="9494" y="1967"/>
                        <a:pt x="9509" y="1625"/>
                      </a:cubicBezTo>
                      <a:lnTo>
                        <a:pt x="7778" y="1711"/>
                      </a:lnTo>
                      <a:lnTo>
                        <a:pt x="7430" y="1763"/>
                      </a:lnTo>
                      <a:lnTo>
                        <a:pt x="7096" y="1550"/>
                      </a:lnTo>
                      <a:lnTo>
                        <a:pt x="7865" y="1254"/>
                      </a:lnTo>
                      <a:lnTo>
                        <a:pt x="7865" y="480"/>
                      </a:lnTo>
                      <a:lnTo>
                        <a:pt x="6669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9" name="Freeform 241"/>
                <p:cNvSpPr>
                  <a:spLocks/>
                </p:cNvSpPr>
                <p:nvPr/>
              </p:nvSpPr>
              <p:spPr bwMode="auto">
                <a:xfrm>
                  <a:off x="6789738" y="3922713"/>
                  <a:ext cx="88900" cy="49212"/>
                </a:xfrm>
                <a:custGeom>
                  <a:avLst/>
                  <a:gdLst>
                    <a:gd name="T0" fmla="*/ 0 w 348468"/>
                    <a:gd name="T1" fmla="*/ 2314 h 191264"/>
                    <a:gd name="T2" fmla="*/ 1695 w 348468"/>
                    <a:gd name="T3" fmla="*/ 3248 h 191264"/>
                    <a:gd name="T4" fmla="*/ 2694 w 348468"/>
                    <a:gd name="T5" fmla="*/ 2759 h 191264"/>
                    <a:gd name="T6" fmla="*/ 3607 w 348468"/>
                    <a:gd name="T7" fmla="*/ 3204 h 191264"/>
                    <a:gd name="T8" fmla="*/ 5389 w 348468"/>
                    <a:gd name="T9" fmla="*/ 2848 h 191264"/>
                    <a:gd name="T10" fmla="*/ 5780 w 348468"/>
                    <a:gd name="T11" fmla="*/ 1780 h 191264"/>
                    <a:gd name="T12" fmla="*/ 4215 w 348468"/>
                    <a:gd name="T13" fmla="*/ 89 h 191264"/>
                    <a:gd name="T14" fmla="*/ 2781 w 348468"/>
                    <a:gd name="T15" fmla="*/ 356 h 191264"/>
                    <a:gd name="T16" fmla="*/ 1912 w 348468"/>
                    <a:gd name="T17" fmla="*/ 0 h 191264"/>
                    <a:gd name="T18" fmla="*/ 478 w 348468"/>
                    <a:gd name="T19" fmla="*/ 1246 h 191264"/>
                    <a:gd name="T20" fmla="*/ 0 w 348468"/>
                    <a:gd name="T21" fmla="*/ 2314 h 1912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8468" h="191264">
                      <a:moveTo>
                        <a:pt x="0" y="136243"/>
                      </a:moveTo>
                      <a:lnTo>
                        <a:pt x="102182" y="191264"/>
                      </a:lnTo>
                      <a:lnTo>
                        <a:pt x="162443" y="162443"/>
                      </a:lnTo>
                      <a:lnTo>
                        <a:pt x="217465" y="188644"/>
                      </a:lnTo>
                      <a:lnTo>
                        <a:pt x="324887" y="167683"/>
                      </a:lnTo>
                      <a:lnTo>
                        <a:pt x="348468" y="104802"/>
                      </a:lnTo>
                      <a:lnTo>
                        <a:pt x="254145" y="5240"/>
                      </a:lnTo>
                      <a:lnTo>
                        <a:pt x="167684" y="20960"/>
                      </a:lnTo>
                      <a:lnTo>
                        <a:pt x="115282" y="0"/>
                      </a:lnTo>
                      <a:lnTo>
                        <a:pt x="28821" y="73361"/>
                      </a:lnTo>
                      <a:lnTo>
                        <a:pt x="0" y="1362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20" name="Freeform 448"/>
                <p:cNvSpPr>
                  <a:spLocks/>
                </p:cNvSpPr>
                <p:nvPr/>
              </p:nvSpPr>
              <p:spPr bwMode="auto">
                <a:xfrm>
                  <a:off x="7129463" y="4565650"/>
                  <a:ext cx="128587" cy="147638"/>
                </a:xfrm>
                <a:custGeom>
                  <a:avLst/>
                  <a:gdLst>
                    <a:gd name="T0" fmla="*/ 0 w 675"/>
                    <a:gd name="T1" fmla="*/ 2147483647 h 773"/>
                    <a:gd name="T2" fmla="*/ 2147483647 w 675"/>
                    <a:gd name="T3" fmla="*/ 2147483647 h 773"/>
                    <a:gd name="T4" fmla="*/ 2147483647 w 675"/>
                    <a:gd name="T5" fmla="*/ 2147483647 h 773"/>
                    <a:gd name="T6" fmla="*/ 2147483647 w 675"/>
                    <a:gd name="T7" fmla="*/ 2147483647 h 773"/>
                    <a:gd name="T8" fmla="*/ 2147483647 w 675"/>
                    <a:gd name="T9" fmla="*/ 2147483647 h 773"/>
                    <a:gd name="T10" fmla="*/ 2147483647 w 675"/>
                    <a:gd name="T11" fmla="*/ 2147483647 h 773"/>
                    <a:gd name="T12" fmla="*/ 2147483647 w 675"/>
                    <a:gd name="T13" fmla="*/ 2147483647 h 773"/>
                    <a:gd name="T14" fmla="*/ 2147483647 w 675"/>
                    <a:gd name="T15" fmla="*/ 2147483647 h 773"/>
                    <a:gd name="T16" fmla="*/ 2147483647 w 675"/>
                    <a:gd name="T17" fmla="*/ 2147483647 h 773"/>
                    <a:gd name="T18" fmla="*/ 2147483647 w 675"/>
                    <a:gd name="T19" fmla="*/ 2147483647 h 773"/>
                    <a:gd name="T20" fmla="*/ 2147483647 w 675"/>
                    <a:gd name="T21" fmla="*/ 2147483647 h 773"/>
                    <a:gd name="T22" fmla="*/ 2147483647 w 675"/>
                    <a:gd name="T23" fmla="*/ 2147483647 h 773"/>
                    <a:gd name="T24" fmla="*/ 2147483647 w 675"/>
                    <a:gd name="T25" fmla="*/ 2147483647 h 773"/>
                    <a:gd name="T26" fmla="*/ 2147483647 w 675"/>
                    <a:gd name="T27" fmla="*/ 0 h 773"/>
                    <a:gd name="T28" fmla="*/ 0 w 675"/>
                    <a:gd name="T29" fmla="*/ 2147483647 h 77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75" h="773">
                      <a:moveTo>
                        <a:pt x="0" y="41"/>
                      </a:moveTo>
                      <a:lnTo>
                        <a:pt x="75" y="339"/>
                      </a:lnTo>
                      <a:lnTo>
                        <a:pt x="273" y="579"/>
                      </a:lnTo>
                      <a:lnTo>
                        <a:pt x="605" y="769"/>
                      </a:lnTo>
                      <a:lnTo>
                        <a:pt x="675" y="773"/>
                      </a:lnTo>
                      <a:lnTo>
                        <a:pt x="563" y="583"/>
                      </a:lnTo>
                      <a:lnTo>
                        <a:pt x="493" y="521"/>
                      </a:lnTo>
                      <a:lnTo>
                        <a:pt x="493" y="269"/>
                      </a:lnTo>
                      <a:lnTo>
                        <a:pt x="323" y="78"/>
                      </a:lnTo>
                      <a:lnTo>
                        <a:pt x="286" y="58"/>
                      </a:lnTo>
                      <a:lnTo>
                        <a:pt x="253" y="111"/>
                      </a:lnTo>
                      <a:lnTo>
                        <a:pt x="141" y="128"/>
                      </a:lnTo>
                      <a:lnTo>
                        <a:pt x="145" y="70"/>
                      </a:lnTo>
                      <a:lnTo>
                        <a:pt x="17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21" name="Freeform 330"/>
                <p:cNvSpPr>
                  <a:spLocks/>
                </p:cNvSpPr>
                <p:nvPr/>
              </p:nvSpPr>
              <p:spPr bwMode="auto">
                <a:xfrm>
                  <a:off x="7164388" y="4108450"/>
                  <a:ext cx="200025" cy="392113"/>
                </a:xfrm>
                <a:custGeom>
                  <a:avLst/>
                  <a:gdLst>
                    <a:gd name="T0" fmla="*/ 2147483647 w 138"/>
                    <a:gd name="T1" fmla="*/ 0 h 271"/>
                    <a:gd name="T2" fmla="*/ 2147483647 w 138"/>
                    <a:gd name="T3" fmla="*/ 0 h 271"/>
                    <a:gd name="T4" fmla="*/ 0 w 138"/>
                    <a:gd name="T5" fmla="*/ 2147483647 h 271"/>
                    <a:gd name="T6" fmla="*/ 2147483647 w 138"/>
                    <a:gd name="T7" fmla="*/ 2147483647 h 271"/>
                    <a:gd name="T8" fmla="*/ 2147483647 w 138"/>
                    <a:gd name="T9" fmla="*/ 2147483647 h 271"/>
                    <a:gd name="T10" fmla="*/ 2147483647 w 138"/>
                    <a:gd name="T11" fmla="*/ 2147483647 h 271"/>
                    <a:gd name="T12" fmla="*/ 2147483647 w 138"/>
                    <a:gd name="T13" fmla="*/ 2147483647 h 271"/>
                    <a:gd name="T14" fmla="*/ 2147483647 w 138"/>
                    <a:gd name="T15" fmla="*/ 2147483647 h 271"/>
                    <a:gd name="T16" fmla="*/ 2147483647 w 138"/>
                    <a:gd name="T17" fmla="*/ 2147483647 h 271"/>
                    <a:gd name="T18" fmla="*/ 2147483647 w 138"/>
                    <a:gd name="T19" fmla="*/ 2147483647 h 271"/>
                    <a:gd name="T20" fmla="*/ 2147483647 w 138"/>
                    <a:gd name="T21" fmla="*/ 2147483647 h 271"/>
                    <a:gd name="T22" fmla="*/ 2147483647 w 138"/>
                    <a:gd name="T23" fmla="*/ 2147483647 h 271"/>
                    <a:gd name="T24" fmla="*/ 2147483647 w 138"/>
                    <a:gd name="T25" fmla="*/ 2147483647 h 271"/>
                    <a:gd name="T26" fmla="*/ 2147483647 w 138"/>
                    <a:gd name="T27" fmla="*/ 2147483647 h 271"/>
                    <a:gd name="T28" fmla="*/ 2147483647 w 138"/>
                    <a:gd name="T29" fmla="*/ 2147483647 h 271"/>
                    <a:gd name="T30" fmla="*/ 2147483647 w 138"/>
                    <a:gd name="T31" fmla="*/ 2147483647 h 271"/>
                    <a:gd name="T32" fmla="*/ 2147483647 w 138"/>
                    <a:gd name="T33" fmla="*/ 2147483647 h 271"/>
                    <a:gd name="T34" fmla="*/ 2147483647 w 138"/>
                    <a:gd name="T35" fmla="*/ 2147483647 h 271"/>
                    <a:gd name="T36" fmla="*/ 2147483647 w 138"/>
                    <a:gd name="T37" fmla="*/ 2147483647 h 271"/>
                    <a:gd name="T38" fmla="*/ 2147483647 w 138"/>
                    <a:gd name="T39" fmla="*/ 2147483647 h 271"/>
                    <a:gd name="T40" fmla="*/ 2147483647 w 138"/>
                    <a:gd name="T41" fmla="*/ 2147483647 h 271"/>
                    <a:gd name="T42" fmla="*/ 2147483647 w 138"/>
                    <a:gd name="T43" fmla="*/ 2147483647 h 271"/>
                    <a:gd name="T44" fmla="*/ 2147483647 w 138"/>
                    <a:gd name="T45" fmla="*/ 2147483647 h 271"/>
                    <a:gd name="T46" fmla="*/ 2147483647 w 138"/>
                    <a:gd name="T47" fmla="*/ 2147483647 h 271"/>
                    <a:gd name="T48" fmla="*/ 2147483647 w 138"/>
                    <a:gd name="T49" fmla="*/ 2147483647 h 271"/>
                    <a:gd name="T50" fmla="*/ 2147483647 w 138"/>
                    <a:gd name="T51" fmla="*/ 2147483647 h 271"/>
                    <a:gd name="T52" fmla="*/ 2147483647 w 138"/>
                    <a:gd name="T53" fmla="*/ 2147483647 h 271"/>
                    <a:gd name="T54" fmla="*/ 2147483647 w 138"/>
                    <a:gd name="T55" fmla="*/ 2147483647 h 271"/>
                    <a:gd name="T56" fmla="*/ 2147483647 w 138"/>
                    <a:gd name="T57" fmla="*/ 0 h 27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38" h="271">
                      <a:moveTo>
                        <a:pt x="66" y="0"/>
                      </a:move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18" y="42"/>
                      </a:lnTo>
                      <a:lnTo>
                        <a:pt x="36" y="48"/>
                      </a:lnTo>
                      <a:lnTo>
                        <a:pt x="42" y="60"/>
                      </a:lnTo>
                      <a:lnTo>
                        <a:pt x="36" y="72"/>
                      </a:lnTo>
                      <a:lnTo>
                        <a:pt x="54" y="96"/>
                      </a:lnTo>
                      <a:lnTo>
                        <a:pt x="78" y="126"/>
                      </a:lnTo>
                      <a:lnTo>
                        <a:pt x="96" y="144"/>
                      </a:lnTo>
                      <a:lnTo>
                        <a:pt x="96" y="175"/>
                      </a:lnTo>
                      <a:lnTo>
                        <a:pt x="96" y="211"/>
                      </a:lnTo>
                      <a:lnTo>
                        <a:pt x="78" y="223"/>
                      </a:lnTo>
                      <a:lnTo>
                        <a:pt x="60" y="229"/>
                      </a:lnTo>
                      <a:lnTo>
                        <a:pt x="54" y="241"/>
                      </a:lnTo>
                      <a:lnTo>
                        <a:pt x="42" y="247"/>
                      </a:lnTo>
                      <a:lnTo>
                        <a:pt x="48" y="253"/>
                      </a:lnTo>
                      <a:lnTo>
                        <a:pt x="66" y="271"/>
                      </a:lnTo>
                      <a:lnTo>
                        <a:pt x="108" y="241"/>
                      </a:lnTo>
                      <a:lnTo>
                        <a:pt x="138" y="211"/>
                      </a:lnTo>
                      <a:lnTo>
                        <a:pt x="114" y="132"/>
                      </a:lnTo>
                      <a:lnTo>
                        <a:pt x="102" y="114"/>
                      </a:lnTo>
                      <a:lnTo>
                        <a:pt x="78" y="84"/>
                      </a:lnTo>
                      <a:lnTo>
                        <a:pt x="66" y="60"/>
                      </a:lnTo>
                      <a:lnTo>
                        <a:pt x="78" y="48"/>
                      </a:lnTo>
                      <a:lnTo>
                        <a:pt x="96" y="36"/>
                      </a:lnTo>
                      <a:lnTo>
                        <a:pt x="90" y="18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22" name="Freeform 446"/>
                <p:cNvSpPr>
                  <a:spLocks/>
                </p:cNvSpPr>
                <p:nvPr/>
              </p:nvSpPr>
              <p:spPr bwMode="auto">
                <a:xfrm>
                  <a:off x="7035800" y="4173538"/>
                  <a:ext cx="222250" cy="400050"/>
                </a:xfrm>
                <a:custGeom>
                  <a:avLst/>
                  <a:gdLst>
                    <a:gd name="T0" fmla="*/ 2147483647 w 107"/>
                    <a:gd name="T1" fmla="*/ 2147483647 h 190"/>
                    <a:gd name="T2" fmla="*/ 0 w 107"/>
                    <a:gd name="T3" fmla="*/ 2147483647 h 190"/>
                    <a:gd name="T4" fmla="*/ 2147483647 w 107"/>
                    <a:gd name="T5" fmla="*/ 2147483647 h 190"/>
                    <a:gd name="T6" fmla="*/ 2147483647 w 107"/>
                    <a:gd name="T7" fmla="*/ 2147483647 h 190"/>
                    <a:gd name="T8" fmla="*/ 2147483647 w 107"/>
                    <a:gd name="T9" fmla="*/ 2147483647 h 190"/>
                    <a:gd name="T10" fmla="*/ 2147483647 w 107"/>
                    <a:gd name="T11" fmla="*/ 2147483647 h 190"/>
                    <a:gd name="T12" fmla="*/ 2147483647 w 107"/>
                    <a:gd name="T13" fmla="*/ 2147483647 h 190"/>
                    <a:gd name="T14" fmla="*/ 2147483647 w 107"/>
                    <a:gd name="T15" fmla="*/ 2147483647 h 190"/>
                    <a:gd name="T16" fmla="*/ 2147483647 w 107"/>
                    <a:gd name="T17" fmla="*/ 2147483647 h 190"/>
                    <a:gd name="T18" fmla="*/ 2147483647 w 107"/>
                    <a:gd name="T19" fmla="*/ 2147483647 h 190"/>
                    <a:gd name="T20" fmla="*/ 2147483647 w 107"/>
                    <a:gd name="T21" fmla="*/ 2147483647 h 190"/>
                    <a:gd name="T22" fmla="*/ 2147483647 w 107"/>
                    <a:gd name="T23" fmla="*/ 2147483647 h 190"/>
                    <a:gd name="T24" fmla="*/ 2147483647 w 107"/>
                    <a:gd name="T25" fmla="*/ 2147483647 h 190"/>
                    <a:gd name="T26" fmla="*/ 2147483647 w 107"/>
                    <a:gd name="T27" fmla="*/ 2147483647 h 190"/>
                    <a:gd name="T28" fmla="*/ 2147483647 w 107"/>
                    <a:gd name="T29" fmla="*/ 2147483647 h 190"/>
                    <a:gd name="T30" fmla="*/ 2147483647 w 107"/>
                    <a:gd name="T31" fmla="*/ 2147483647 h 190"/>
                    <a:gd name="T32" fmla="*/ 2147483647 w 107"/>
                    <a:gd name="T33" fmla="*/ 2147483647 h 190"/>
                    <a:gd name="T34" fmla="*/ 2147483647 w 107"/>
                    <a:gd name="T35" fmla="*/ 2147483647 h 190"/>
                    <a:gd name="T36" fmla="*/ 2147483647 w 107"/>
                    <a:gd name="T37" fmla="*/ 2147483647 h 190"/>
                    <a:gd name="T38" fmla="*/ 2147483647 w 107"/>
                    <a:gd name="T39" fmla="*/ 2147483647 h 190"/>
                    <a:gd name="T40" fmla="*/ 2147483647 w 107"/>
                    <a:gd name="T41" fmla="*/ 2147483647 h 190"/>
                    <a:gd name="T42" fmla="*/ 2147483647 w 107"/>
                    <a:gd name="T43" fmla="*/ 2147483647 h 190"/>
                    <a:gd name="T44" fmla="*/ 2147483647 w 107"/>
                    <a:gd name="T45" fmla="*/ 2147483647 h 190"/>
                    <a:gd name="T46" fmla="*/ 2147483647 w 107"/>
                    <a:gd name="T47" fmla="*/ 2147483647 h 190"/>
                    <a:gd name="T48" fmla="*/ 2147483647 w 107"/>
                    <a:gd name="T49" fmla="*/ 2147483647 h 190"/>
                    <a:gd name="T50" fmla="*/ 2147483647 w 107"/>
                    <a:gd name="T51" fmla="*/ 2147483647 h 190"/>
                    <a:gd name="T52" fmla="*/ 2147483647 w 107"/>
                    <a:gd name="T53" fmla="*/ 2147483647 h 190"/>
                    <a:gd name="T54" fmla="*/ 2147483647 w 107"/>
                    <a:gd name="T55" fmla="*/ 2147483647 h 190"/>
                    <a:gd name="T56" fmla="*/ 2147483647 w 107"/>
                    <a:gd name="T57" fmla="*/ 2147483647 h 190"/>
                    <a:gd name="T58" fmla="*/ 2147483647 w 107"/>
                    <a:gd name="T59" fmla="*/ 0 h 190"/>
                    <a:gd name="T60" fmla="*/ 2147483647 w 107"/>
                    <a:gd name="T61" fmla="*/ 2147483647 h 19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190">
                      <a:moveTo>
                        <a:pt x="7" y="9"/>
                      </a:moveTo>
                      <a:lnTo>
                        <a:pt x="0" y="23"/>
                      </a:lnTo>
                      <a:lnTo>
                        <a:pt x="15" y="47"/>
                      </a:lnTo>
                      <a:lnTo>
                        <a:pt x="15" y="60"/>
                      </a:lnTo>
                      <a:lnTo>
                        <a:pt x="22" y="78"/>
                      </a:lnTo>
                      <a:lnTo>
                        <a:pt x="19" y="93"/>
                      </a:lnTo>
                      <a:lnTo>
                        <a:pt x="23" y="110"/>
                      </a:lnTo>
                      <a:lnTo>
                        <a:pt x="26" y="118"/>
                      </a:lnTo>
                      <a:lnTo>
                        <a:pt x="19" y="126"/>
                      </a:lnTo>
                      <a:lnTo>
                        <a:pt x="13" y="159"/>
                      </a:lnTo>
                      <a:lnTo>
                        <a:pt x="33" y="182"/>
                      </a:lnTo>
                      <a:lnTo>
                        <a:pt x="34" y="178"/>
                      </a:lnTo>
                      <a:lnTo>
                        <a:pt x="46" y="185"/>
                      </a:lnTo>
                      <a:lnTo>
                        <a:pt x="46" y="190"/>
                      </a:lnTo>
                      <a:lnTo>
                        <a:pt x="56" y="188"/>
                      </a:lnTo>
                      <a:lnTo>
                        <a:pt x="59" y="184"/>
                      </a:lnTo>
                      <a:lnTo>
                        <a:pt x="43" y="174"/>
                      </a:lnTo>
                      <a:lnTo>
                        <a:pt x="27" y="149"/>
                      </a:lnTo>
                      <a:lnTo>
                        <a:pt x="19" y="138"/>
                      </a:lnTo>
                      <a:lnTo>
                        <a:pt x="32" y="113"/>
                      </a:lnTo>
                      <a:lnTo>
                        <a:pt x="57" y="108"/>
                      </a:lnTo>
                      <a:lnTo>
                        <a:pt x="70" y="119"/>
                      </a:lnTo>
                      <a:lnTo>
                        <a:pt x="63" y="97"/>
                      </a:lnTo>
                      <a:lnTo>
                        <a:pt x="72" y="87"/>
                      </a:lnTo>
                      <a:lnTo>
                        <a:pt x="101" y="87"/>
                      </a:lnTo>
                      <a:lnTo>
                        <a:pt x="107" y="73"/>
                      </a:lnTo>
                      <a:lnTo>
                        <a:pt x="95" y="50"/>
                      </a:lnTo>
                      <a:lnTo>
                        <a:pt x="85" y="37"/>
                      </a:lnTo>
                      <a:lnTo>
                        <a:pt x="48" y="27"/>
                      </a:lnTo>
                      <a:lnTo>
                        <a:pt x="36" y="0"/>
                      </a:lnTo>
                      <a:lnTo>
                        <a:pt x="7" y="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23" name="Freeform 329"/>
                <p:cNvSpPr>
                  <a:spLocks/>
                </p:cNvSpPr>
                <p:nvPr/>
              </p:nvSpPr>
              <p:spPr bwMode="auto">
                <a:xfrm>
                  <a:off x="7102475" y="4133850"/>
                  <a:ext cx="211138" cy="230188"/>
                </a:xfrm>
                <a:custGeom>
                  <a:avLst/>
                  <a:gdLst>
                    <a:gd name="T0" fmla="*/ 1557099446 w 10000"/>
                    <a:gd name="T1" fmla="*/ 2147483647 h 10000"/>
                    <a:gd name="T2" fmla="*/ 1795553424 w 10000"/>
                    <a:gd name="T3" fmla="*/ 2147483647 h 10000"/>
                    <a:gd name="T4" fmla="*/ 1795553424 w 10000"/>
                    <a:gd name="T5" fmla="*/ 2019481425 h 10000"/>
                    <a:gd name="T6" fmla="*/ 1561415592 w 10000"/>
                    <a:gd name="T7" fmla="*/ 1716105542 h 10000"/>
                    <a:gd name="T8" fmla="*/ 1249166454 w 10000"/>
                    <a:gd name="T9" fmla="*/ 1211740132 h 10000"/>
                    <a:gd name="T10" fmla="*/ 1014850316 w 10000"/>
                    <a:gd name="T11" fmla="*/ 806974560 h 10000"/>
                    <a:gd name="T12" fmla="*/ 1092952268 w 10000"/>
                    <a:gd name="T13" fmla="*/ 605742369 h 10000"/>
                    <a:gd name="T14" fmla="*/ 1014850316 w 10000"/>
                    <a:gd name="T15" fmla="*/ 403998332 h 10000"/>
                    <a:gd name="T16" fmla="*/ 780703130 w 10000"/>
                    <a:gd name="T17" fmla="*/ 302621350 h 10000"/>
                    <a:gd name="T18" fmla="*/ 624489387 w 10000"/>
                    <a:gd name="T19" fmla="*/ 0 h 10000"/>
                    <a:gd name="T20" fmla="*/ 546386970 w 10000"/>
                    <a:gd name="T21" fmla="*/ 0 h 10000"/>
                    <a:gd name="T22" fmla="*/ 156213743 w 10000"/>
                    <a:gd name="T23" fmla="*/ 100622449 h 10000"/>
                    <a:gd name="T24" fmla="*/ 0 w 10000"/>
                    <a:gd name="T25" fmla="*/ 403998332 h 10000"/>
                    <a:gd name="T26" fmla="*/ 78102417 w 10000"/>
                    <a:gd name="T27" fmla="*/ 605742369 h 10000"/>
                    <a:gd name="T28" fmla="*/ 156213743 w 10000"/>
                    <a:gd name="T29" fmla="*/ 1211740132 h 10000"/>
                    <a:gd name="T30" fmla="*/ 702600713 w 10000"/>
                    <a:gd name="T31" fmla="*/ 1211740132 h 10000"/>
                    <a:gd name="T32" fmla="*/ 936738546 w 10000"/>
                    <a:gd name="T33" fmla="*/ 1312362604 h 10000"/>
                    <a:gd name="T34" fmla="*/ 1327090100 w 10000"/>
                    <a:gd name="T35" fmla="*/ 2120103874 h 10000"/>
                    <a:gd name="T36" fmla="*/ 1249166454 w 10000"/>
                    <a:gd name="T37" fmla="*/ 2147483647 h 10000"/>
                    <a:gd name="T38" fmla="*/ 1557099446 w 10000"/>
                    <a:gd name="T39" fmla="*/ 2147483647 h 1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000" h="10000">
                      <a:moveTo>
                        <a:pt x="8672" y="9830"/>
                      </a:moveTo>
                      <a:lnTo>
                        <a:pt x="10000" y="10000"/>
                      </a:lnTo>
                      <a:lnTo>
                        <a:pt x="10000" y="7948"/>
                      </a:lnTo>
                      <a:lnTo>
                        <a:pt x="8696" y="6754"/>
                      </a:lnTo>
                      <a:lnTo>
                        <a:pt x="6957" y="4769"/>
                      </a:lnTo>
                      <a:lnTo>
                        <a:pt x="5652" y="3176"/>
                      </a:lnTo>
                      <a:lnTo>
                        <a:pt x="6087" y="2384"/>
                      </a:lnTo>
                      <a:lnTo>
                        <a:pt x="5652" y="1590"/>
                      </a:lnTo>
                      <a:lnTo>
                        <a:pt x="4348" y="1191"/>
                      </a:lnTo>
                      <a:lnTo>
                        <a:pt x="3478" y="0"/>
                      </a:lnTo>
                      <a:lnTo>
                        <a:pt x="3043" y="0"/>
                      </a:lnTo>
                      <a:lnTo>
                        <a:pt x="870" y="396"/>
                      </a:lnTo>
                      <a:lnTo>
                        <a:pt x="0" y="1590"/>
                      </a:lnTo>
                      <a:lnTo>
                        <a:pt x="435" y="2384"/>
                      </a:lnTo>
                      <a:lnTo>
                        <a:pt x="870" y="4769"/>
                      </a:lnTo>
                      <a:lnTo>
                        <a:pt x="3913" y="4769"/>
                      </a:lnTo>
                      <a:lnTo>
                        <a:pt x="5217" y="5165"/>
                      </a:lnTo>
                      <a:lnTo>
                        <a:pt x="7391" y="8344"/>
                      </a:lnTo>
                      <a:lnTo>
                        <a:pt x="6957" y="9602"/>
                      </a:lnTo>
                      <a:lnTo>
                        <a:pt x="8672" y="98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24" name="Freeform 329"/>
                <p:cNvSpPr>
                  <a:spLocks/>
                </p:cNvSpPr>
                <p:nvPr/>
              </p:nvSpPr>
              <p:spPr bwMode="auto">
                <a:xfrm>
                  <a:off x="7165975" y="4348163"/>
                  <a:ext cx="147638" cy="117475"/>
                </a:xfrm>
                <a:custGeom>
                  <a:avLst/>
                  <a:gdLst>
                    <a:gd name="T0" fmla="*/ 348872861 w 10000"/>
                    <a:gd name="T1" fmla="*/ 27209600 h 6448"/>
                    <a:gd name="T2" fmla="*/ 315095383 w 10000"/>
                    <a:gd name="T3" fmla="*/ 15074732 h 6448"/>
                    <a:gd name="T4" fmla="*/ 240533365 w 10000"/>
                    <a:gd name="T5" fmla="*/ 0 h 6448"/>
                    <a:gd name="T6" fmla="*/ 80162754 w 10000"/>
                    <a:gd name="T7" fmla="*/ 50172884 h 6448"/>
                    <a:gd name="T8" fmla="*/ 0 w 10000"/>
                    <a:gd name="T9" fmla="*/ 150615594 h 6448"/>
                    <a:gd name="T10" fmla="*/ 0 w 10000"/>
                    <a:gd name="T11" fmla="*/ 351307147 h 6448"/>
                    <a:gd name="T12" fmla="*/ 133606765 w 10000"/>
                    <a:gd name="T13" fmla="*/ 601966131 h 6448"/>
                    <a:gd name="T14" fmla="*/ 187047513 w 10000"/>
                    <a:gd name="T15" fmla="*/ 652241915 h 6448"/>
                    <a:gd name="T16" fmla="*/ 240533365 w 10000"/>
                    <a:gd name="T17" fmla="*/ 601966131 h 6448"/>
                    <a:gd name="T18" fmla="*/ 267168619 w 10000"/>
                    <a:gd name="T19" fmla="*/ 501626339 h 6448"/>
                    <a:gd name="T20" fmla="*/ 347418124 w 10000"/>
                    <a:gd name="T21" fmla="*/ 451756161 h 6448"/>
                    <a:gd name="T22" fmla="*/ 427539023 w 10000"/>
                    <a:gd name="T23" fmla="*/ 351307147 h 6448"/>
                    <a:gd name="T24" fmla="*/ 427539023 w 10000"/>
                    <a:gd name="T25" fmla="*/ 50172884 h 6448"/>
                    <a:gd name="T26" fmla="*/ 348872861 w 10000"/>
                    <a:gd name="T27" fmla="*/ 27209600 h 64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000" h="6448">
                      <a:moveTo>
                        <a:pt x="8160" y="269"/>
                      </a:moveTo>
                      <a:cubicBezTo>
                        <a:pt x="7722" y="211"/>
                        <a:pt x="7792" y="194"/>
                        <a:pt x="7370" y="149"/>
                      </a:cubicBezTo>
                      <a:lnTo>
                        <a:pt x="5626" y="0"/>
                      </a:lnTo>
                      <a:lnTo>
                        <a:pt x="1875" y="496"/>
                      </a:lnTo>
                      <a:lnTo>
                        <a:pt x="0" y="1489"/>
                      </a:lnTo>
                      <a:lnTo>
                        <a:pt x="0" y="3473"/>
                      </a:lnTo>
                      <a:lnTo>
                        <a:pt x="3125" y="5951"/>
                      </a:lnTo>
                      <a:lnTo>
                        <a:pt x="4375" y="6448"/>
                      </a:lnTo>
                      <a:lnTo>
                        <a:pt x="5626" y="5951"/>
                      </a:lnTo>
                      <a:lnTo>
                        <a:pt x="6249" y="4959"/>
                      </a:lnTo>
                      <a:lnTo>
                        <a:pt x="8126" y="4466"/>
                      </a:lnTo>
                      <a:lnTo>
                        <a:pt x="10000" y="3473"/>
                      </a:lnTo>
                      <a:lnTo>
                        <a:pt x="10000" y="496"/>
                      </a:lnTo>
                      <a:lnTo>
                        <a:pt x="8160" y="2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420" name="Freeform 419"/>
              <p:cNvSpPr/>
              <p:nvPr/>
            </p:nvSpPr>
            <p:spPr>
              <a:xfrm>
                <a:off x="17328558" y="8531748"/>
                <a:ext cx="349469" cy="536964"/>
              </a:xfrm>
              <a:custGeom>
                <a:avLst/>
                <a:gdLst>
                  <a:gd name="connsiteX0" fmla="*/ 119331 w 349469"/>
                  <a:gd name="connsiteY0" fmla="*/ 8523 h 511394"/>
                  <a:gd name="connsiteX1" fmla="*/ 119331 w 349469"/>
                  <a:gd name="connsiteY1" fmla="*/ 102279 h 511394"/>
                  <a:gd name="connsiteX2" fmla="*/ 0 w 349469"/>
                  <a:gd name="connsiteY2" fmla="*/ 375022 h 511394"/>
                  <a:gd name="connsiteX3" fmla="*/ 17048 w 349469"/>
                  <a:gd name="connsiteY3" fmla="*/ 511394 h 511394"/>
                  <a:gd name="connsiteX4" fmla="*/ 17048 w 349469"/>
                  <a:gd name="connsiteY4" fmla="*/ 511394 h 511394"/>
                  <a:gd name="connsiteX5" fmla="*/ 110808 w 349469"/>
                  <a:gd name="connsiteY5" fmla="*/ 434684 h 511394"/>
                  <a:gd name="connsiteX6" fmla="*/ 93760 w 349469"/>
                  <a:gd name="connsiteY6" fmla="*/ 323883 h 511394"/>
                  <a:gd name="connsiteX7" fmla="*/ 170473 w 349469"/>
                  <a:gd name="connsiteY7" fmla="*/ 298313 h 511394"/>
                  <a:gd name="connsiteX8" fmla="*/ 213091 w 349469"/>
                  <a:gd name="connsiteY8" fmla="*/ 409115 h 511394"/>
                  <a:gd name="connsiteX9" fmla="*/ 298328 w 349469"/>
                  <a:gd name="connsiteY9" fmla="*/ 400592 h 511394"/>
                  <a:gd name="connsiteX10" fmla="*/ 315375 w 349469"/>
                  <a:gd name="connsiteY10" fmla="*/ 306836 h 511394"/>
                  <a:gd name="connsiteX11" fmla="*/ 298328 w 349469"/>
                  <a:gd name="connsiteY11" fmla="*/ 178988 h 511394"/>
                  <a:gd name="connsiteX12" fmla="*/ 349469 w 349469"/>
                  <a:gd name="connsiteY12" fmla="*/ 102279 h 511394"/>
                  <a:gd name="connsiteX13" fmla="*/ 349469 w 349469"/>
                  <a:gd name="connsiteY13" fmla="*/ 102279 h 511394"/>
                  <a:gd name="connsiteX14" fmla="*/ 289804 w 349469"/>
                  <a:gd name="connsiteY14" fmla="*/ 0 h 511394"/>
                  <a:gd name="connsiteX15" fmla="*/ 119331 w 349469"/>
                  <a:gd name="connsiteY15" fmla="*/ 8523 h 511394"/>
                  <a:gd name="connsiteX0" fmla="*/ 119331 w 349469"/>
                  <a:gd name="connsiteY0" fmla="*/ 34093 h 536964"/>
                  <a:gd name="connsiteX1" fmla="*/ 119331 w 349469"/>
                  <a:gd name="connsiteY1" fmla="*/ 127849 h 536964"/>
                  <a:gd name="connsiteX2" fmla="*/ 0 w 349469"/>
                  <a:gd name="connsiteY2" fmla="*/ 400592 h 536964"/>
                  <a:gd name="connsiteX3" fmla="*/ 17048 w 349469"/>
                  <a:gd name="connsiteY3" fmla="*/ 536964 h 536964"/>
                  <a:gd name="connsiteX4" fmla="*/ 17048 w 349469"/>
                  <a:gd name="connsiteY4" fmla="*/ 536964 h 536964"/>
                  <a:gd name="connsiteX5" fmla="*/ 110808 w 349469"/>
                  <a:gd name="connsiteY5" fmla="*/ 460254 h 536964"/>
                  <a:gd name="connsiteX6" fmla="*/ 93760 w 349469"/>
                  <a:gd name="connsiteY6" fmla="*/ 349453 h 536964"/>
                  <a:gd name="connsiteX7" fmla="*/ 170473 w 349469"/>
                  <a:gd name="connsiteY7" fmla="*/ 323883 h 536964"/>
                  <a:gd name="connsiteX8" fmla="*/ 213091 w 349469"/>
                  <a:gd name="connsiteY8" fmla="*/ 434685 h 536964"/>
                  <a:gd name="connsiteX9" fmla="*/ 298328 w 349469"/>
                  <a:gd name="connsiteY9" fmla="*/ 426162 h 536964"/>
                  <a:gd name="connsiteX10" fmla="*/ 315375 w 349469"/>
                  <a:gd name="connsiteY10" fmla="*/ 332406 h 536964"/>
                  <a:gd name="connsiteX11" fmla="*/ 298328 w 349469"/>
                  <a:gd name="connsiteY11" fmla="*/ 204558 h 536964"/>
                  <a:gd name="connsiteX12" fmla="*/ 349469 w 349469"/>
                  <a:gd name="connsiteY12" fmla="*/ 127849 h 536964"/>
                  <a:gd name="connsiteX13" fmla="*/ 349469 w 349469"/>
                  <a:gd name="connsiteY13" fmla="*/ 127849 h 536964"/>
                  <a:gd name="connsiteX14" fmla="*/ 332422 w 349469"/>
                  <a:gd name="connsiteY14" fmla="*/ 0 h 536964"/>
                  <a:gd name="connsiteX15" fmla="*/ 119331 w 349469"/>
                  <a:gd name="connsiteY15" fmla="*/ 34093 h 53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9469" h="536964">
                    <a:moveTo>
                      <a:pt x="119331" y="34093"/>
                    </a:moveTo>
                    <a:lnTo>
                      <a:pt x="119331" y="127849"/>
                    </a:lnTo>
                    <a:lnTo>
                      <a:pt x="0" y="400592"/>
                    </a:lnTo>
                    <a:lnTo>
                      <a:pt x="17048" y="536964"/>
                    </a:lnTo>
                    <a:lnTo>
                      <a:pt x="17048" y="536964"/>
                    </a:lnTo>
                    <a:lnTo>
                      <a:pt x="110808" y="460254"/>
                    </a:lnTo>
                    <a:lnTo>
                      <a:pt x="93760" y="349453"/>
                    </a:lnTo>
                    <a:lnTo>
                      <a:pt x="170473" y="323883"/>
                    </a:lnTo>
                    <a:lnTo>
                      <a:pt x="213091" y="434685"/>
                    </a:lnTo>
                    <a:lnTo>
                      <a:pt x="298328" y="426162"/>
                    </a:lnTo>
                    <a:lnTo>
                      <a:pt x="315375" y="332406"/>
                    </a:lnTo>
                    <a:lnTo>
                      <a:pt x="298328" y="204558"/>
                    </a:lnTo>
                    <a:lnTo>
                      <a:pt x="349469" y="127849"/>
                    </a:lnTo>
                    <a:lnTo>
                      <a:pt x="349469" y="127849"/>
                    </a:lnTo>
                    <a:lnTo>
                      <a:pt x="332422" y="0"/>
                    </a:lnTo>
                    <a:lnTo>
                      <a:pt x="119331" y="3409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3" name="Group 412"/>
            <p:cNvGrpSpPr/>
            <p:nvPr/>
          </p:nvGrpSpPr>
          <p:grpSpPr>
            <a:xfrm>
              <a:off x="18055325" y="1565275"/>
              <a:ext cx="1091443" cy="641729"/>
              <a:chOff x="9686925" y="1565275"/>
              <a:chExt cx="1091443" cy="641729"/>
            </a:xfrm>
            <a:grpFill/>
          </p:grpSpPr>
          <p:sp>
            <p:nvSpPr>
              <p:cNvPr id="414" name="Freeform 413"/>
              <p:cNvSpPr/>
              <p:nvPr/>
            </p:nvSpPr>
            <p:spPr>
              <a:xfrm>
                <a:off x="10724060" y="2122823"/>
                <a:ext cx="54308" cy="84181"/>
              </a:xfrm>
              <a:custGeom>
                <a:avLst/>
                <a:gdLst>
                  <a:gd name="connsiteX0" fmla="*/ 0 w 73197"/>
                  <a:gd name="connsiteY0" fmla="*/ 95161 h 113461"/>
                  <a:gd name="connsiteX1" fmla="*/ 29279 w 73197"/>
                  <a:gd name="connsiteY1" fmla="*/ 113461 h 113461"/>
                  <a:gd name="connsiteX2" fmla="*/ 29279 w 73197"/>
                  <a:gd name="connsiteY2" fmla="*/ 113461 h 113461"/>
                  <a:gd name="connsiteX3" fmla="*/ 73197 w 73197"/>
                  <a:gd name="connsiteY3" fmla="*/ 51240 h 113461"/>
                  <a:gd name="connsiteX4" fmla="*/ 58558 w 73197"/>
                  <a:gd name="connsiteY4" fmla="*/ 0 h 113461"/>
                  <a:gd name="connsiteX5" fmla="*/ 7320 w 73197"/>
                  <a:gd name="connsiteY5" fmla="*/ 18300 h 113461"/>
                  <a:gd name="connsiteX6" fmla="*/ 0 w 73197"/>
                  <a:gd name="connsiteY6" fmla="*/ 95161 h 1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197" h="113461">
                    <a:moveTo>
                      <a:pt x="0" y="95161"/>
                    </a:moveTo>
                    <a:lnTo>
                      <a:pt x="29279" y="113461"/>
                    </a:lnTo>
                    <a:lnTo>
                      <a:pt x="29279" y="113461"/>
                    </a:lnTo>
                    <a:lnTo>
                      <a:pt x="73197" y="51240"/>
                    </a:lnTo>
                    <a:lnTo>
                      <a:pt x="58558" y="0"/>
                    </a:lnTo>
                    <a:lnTo>
                      <a:pt x="7320" y="18300"/>
                    </a:lnTo>
                    <a:lnTo>
                      <a:pt x="0" y="9516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5" name="Freeform 414"/>
              <p:cNvSpPr>
                <a:spLocks noChangeAspect="1"/>
              </p:cNvSpPr>
              <p:nvPr/>
            </p:nvSpPr>
            <p:spPr>
              <a:xfrm>
                <a:off x="10678653" y="2087828"/>
                <a:ext cx="27430" cy="50640"/>
              </a:xfrm>
              <a:custGeom>
                <a:avLst/>
                <a:gdLst>
                  <a:gd name="connsiteX0" fmla="*/ 60934 w 166766"/>
                  <a:gd name="connsiteY0" fmla="*/ 0 h 307883"/>
                  <a:gd name="connsiteX1" fmla="*/ 22449 w 166766"/>
                  <a:gd name="connsiteY1" fmla="*/ 86592 h 307883"/>
                  <a:gd name="connsiteX2" fmla="*/ 0 w 166766"/>
                  <a:gd name="connsiteY2" fmla="*/ 179598 h 307883"/>
                  <a:gd name="connsiteX3" fmla="*/ 35277 w 166766"/>
                  <a:gd name="connsiteY3" fmla="*/ 256569 h 307883"/>
                  <a:gd name="connsiteX4" fmla="*/ 70555 w 166766"/>
                  <a:gd name="connsiteY4" fmla="*/ 307883 h 307883"/>
                  <a:gd name="connsiteX5" fmla="*/ 115454 w 166766"/>
                  <a:gd name="connsiteY5" fmla="*/ 307883 h 307883"/>
                  <a:gd name="connsiteX6" fmla="*/ 153938 w 166766"/>
                  <a:gd name="connsiteY6" fmla="*/ 211670 h 307883"/>
                  <a:gd name="connsiteX7" fmla="*/ 166766 w 166766"/>
                  <a:gd name="connsiteY7" fmla="*/ 118663 h 307883"/>
                  <a:gd name="connsiteX8" fmla="*/ 121868 w 166766"/>
                  <a:gd name="connsiteY8" fmla="*/ 48107 h 307883"/>
                  <a:gd name="connsiteX9" fmla="*/ 60934 w 166766"/>
                  <a:gd name="connsiteY9" fmla="*/ 0 h 30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766" h="307883">
                    <a:moveTo>
                      <a:pt x="60934" y="0"/>
                    </a:moveTo>
                    <a:lnTo>
                      <a:pt x="22449" y="86592"/>
                    </a:lnTo>
                    <a:lnTo>
                      <a:pt x="0" y="179598"/>
                    </a:lnTo>
                    <a:lnTo>
                      <a:pt x="35277" y="256569"/>
                    </a:lnTo>
                    <a:lnTo>
                      <a:pt x="70555" y="307883"/>
                    </a:lnTo>
                    <a:lnTo>
                      <a:pt x="115454" y="307883"/>
                    </a:lnTo>
                    <a:lnTo>
                      <a:pt x="153938" y="211670"/>
                    </a:lnTo>
                    <a:lnTo>
                      <a:pt x="166766" y="118663"/>
                    </a:lnTo>
                    <a:lnTo>
                      <a:pt x="121868" y="48107"/>
                    </a:lnTo>
                    <a:lnTo>
                      <a:pt x="6093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6" name="Freeform 415"/>
              <p:cNvSpPr/>
              <p:nvPr/>
            </p:nvSpPr>
            <p:spPr>
              <a:xfrm>
                <a:off x="10490200" y="1844676"/>
                <a:ext cx="79375" cy="107950"/>
              </a:xfrm>
              <a:custGeom>
                <a:avLst/>
                <a:gdLst>
                  <a:gd name="connsiteX0" fmla="*/ 60325 w 79375"/>
                  <a:gd name="connsiteY0" fmla="*/ 104775 h 104775"/>
                  <a:gd name="connsiteX1" fmla="*/ 38100 w 79375"/>
                  <a:gd name="connsiteY1" fmla="*/ 66675 h 104775"/>
                  <a:gd name="connsiteX2" fmla="*/ 79375 w 79375"/>
                  <a:gd name="connsiteY2" fmla="*/ 47625 h 104775"/>
                  <a:gd name="connsiteX3" fmla="*/ 57150 w 79375"/>
                  <a:gd name="connsiteY3" fmla="*/ 0 h 104775"/>
                  <a:gd name="connsiteX4" fmla="*/ 0 w 79375"/>
                  <a:gd name="connsiteY4" fmla="*/ 22225 h 104775"/>
                  <a:gd name="connsiteX5" fmla="*/ 0 w 79375"/>
                  <a:gd name="connsiteY5" fmla="*/ 73025 h 104775"/>
                  <a:gd name="connsiteX6" fmla="*/ 60325 w 79375"/>
                  <a:gd name="connsiteY6" fmla="*/ 104775 h 104775"/>
                  <a:gd name="connsiteX0" fmla="*/ 60325 w 79375"/>
                  <a:gd name="connsiteY0" fmla="*/ 104775 h 107950"/>
                  <a:gd name="connsiteX1" fmla="*/ 38100 w 79375"/>
                  <a:gd name="connsiteY1" fmla="*/ 66675 h 107950"/>
                  <a:gd name="connsiteX2" fmla="*/ 79375 w 79375"/>
                  <a:gd name="connsiteY2" fmla="*/ 47625 h 107950"/>
                  <a:gd name="connsiteX3" fmla="*/ 57150 w 79375"/>
                  <a:gd name="connsiteY3" fmla="*/ 0 h 107950"/>
                  <a:gd name="connsiteX4" fmla="*/ 0 w 79375"/>
                  <a:gd name="connsiteY4" fmla="*/ 22225 h 107950"/>
                  <a:gd name="connsiteX5" fmla="*/ 0 w 79375"/>
                  <a:gd name="connsiteY5" fmla="*/ 107950 h 107950"/>
                  <a:gd name="connsiteX6" fmla="*/ 60325 w 79375"/>
                  <a:gd name="connsiteY6" fmla="*/ 104775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107950">
                    <a:moveTo>
                      <a:pt x="60325" y="104775"/>
                    </a:moveTo>
                    <a:lnTo>
                      <a:pt x="38100" y="66675"/>
                    </a:lnTo>
                    <a:lnTo>
                      <a:pt x="79375" y="47625"/>
                    </a:lnTo>
                    <a:lnTo>
                      <a:pt x="57150" y="0"/>
                    </a:lnTo>
                    <a:lnTo>
                      <a:pt x="0" y="22225"/>
                    </a:lnTo>
                    <a:lnTo>
                      <a:pt x="0" y="107950"/>
                    </a:lnTo>
                    <a:lnTo>
                      <a:pt x="60325" y="10477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7" name="Freeform 416"/>
              <p:cNvSpPr/>
              <p:nvPr/>
            </p:nvSpPr>
            <p:spPr>
              <a:xfrm>
                <a:off x="9750425" y="1565275"/>
                <a:ext cx="66675" cy="114300"/>
              </a:xfrm>
              <a:custGeom>
                <a:avLst/>
                <a:gdLst>
                  <a:gd name="connsiteX0" fmla="*/ 57150 w 76200"/>
                  <a:gd name="connsiteY0" fmla="*/ 0 h 114300"/>
                  <a:gd name="connsiteX1" fmla="*/ 76200 w 76200"/>
                  <a:gd name="connsiteY1" fmla="*/ 47625 h 114300"/>
                  <a:gd name="connsiteX2" fmla="*/ 50800 w 76200"/>
                  <a:gd name="connsiteY2" fmla="*/ 114300 h 114300"/>
                  <a:gd name="connsiteX3" fmla="*/ 0 w 76200"/>
                  <a:gd name="connsiteY3" fmla="*/ 104775 h 114300"/>
                  <a:gd name="connsiteX4" fmla="*/ 57150 w 76200"/>
                  <a:gd name="connsiteY4" fmla="*/ 0 h 114300"/>
                  <a:gd name="connsiteX0" fmla="*/ 47625 w 66675"/>
                  <a:gd name="connsiteY0" fmla="*/ 0 h 114300"/>
                  <a:gd name="connsiteX1" fmla="*/ 66675 w 66675"/>
                  <a:gd name="connsiteY1" fmla="*/ 47625 h 114300"/>
                  <a:gd name="connsiteX2" fmla="*/ 41275 w 66675"/>
                  <a:gd name="connsiteY2" fmla="*/ 114300 h 114300"/>
                  <a:gd name="connsiteX3" fmla="*/ 0 w 66675"/>
                  <a:gd name="connsiteY3" fmla="*/ 104775 h 114300"/>
                  <a:gd name="connsiteX4" fmla="*/ 47625 w 66675"/>
                  <a:gd name="connsiteY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114300">
                    <a:moveTo>
                      <a:pt x="47625" y="0"/>
                    </a:moveTo>
                    <a:lnTo>
                      <a:pt x="66675" y="47625"/>
                    </a:lnTo>
                    <a:lnTo>
                      <a:pt x="41275" y="114300"/>
                    </a:lnTo>
                    <a:lnTo>
                      <a:pt x="0" y="104775"/>
                    </a:lnTo>
                    <a:lnTo>
                      <a:pt x="476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Freeform 417"/>
              <p:cNvSpPr/>
              <p:nvPr/>
            </p:nvSpPr>
            <p:spPr>
              <a:xfrm>
                <a:off x="9686925" y="1660525"/>
                <a:ext cx="66675" cy="295275"/>
              </a:xfrm>
              <a:custGeom>
                <a:avLst/>
                <a:gdLst>
                  <a:gd name="connsiteX0" fmla="*/ 60325 w 60325"/>
                  <a:gd name="connsiteY0" fmla="*/ 0 h 269875"/>
                  <a:gd name="connsiteX1" fmla="*/ 60325 w 60325"/>
                  <a:gd name="connsiteY1" fmla="*/ 0 h 269875"/>
                  <a:gd name="connsiteX2" fmla="*/ 60325 w 60325"/>
                  <a:gd name="connsiteY2" fmla="*/ 269875 h 269875"/>
                  <a:gd name="connsiteX3" fmla="*/ 19050 w 60325"/>
                  <a:gd name="connsiteY3" fmla="*/ 171450 h 269875"/>
                  <a:gd name="connsiteX4" fmla="*/ 0 w 60325"/>
                  <a:gd name="connsiteY4" fmla="*/ 101600 h 269875"/>
                  <a:gd name="connsiteX5" fmla="*/ 60325 w 60325"/>
                  <a:gd name="connsiteY5" fmla="*/ 0 h 26987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9050 w 60325"/>
                  <a:gd name="connsiteY3" fmla="*/ 171450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5875 w 60325"/>
                  <a:gd name="connsiteY3" fmla="*/ 187325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6675 w 66675"/>
                  <a:gd name="connsiteY0" fmla="*/ 0 h 276225"/>
                  <a:gd name="connsiteX1" fmla="*/ 66675 w 66675"/>
                  <a:gd name="connsiteY1" fmla="*/ 0 h 276225"/>
                  <a:gd name="connsiteX2" fmla="*/ 66675 w 66675"/>
                  <a:gd name="connsiteY2" fmla="*/ 276225 h 276225"/>
                  <a:gd name="connsiteX3" fmla="*/ 22225 w 66675"/>
                  <a:gd name="connsiteY3" fmla="*/ 187325 h 276225"/>
                  <a:gd name="connsiteX4" fmla="*/ 0 w 66675"/>
                  <a:gd name="connsiteY4" fmla="*/ 123825 h 276225"/>
                  <a:gd name="connsiteX5" fmla="*/ 66675 w 66675"/>
                  <a:gd name="connsiteY5" fmla="*/ 0 h 276225"/>
                  <a:gd name="connsiteX0" fmla="*/ 66675 w 104775"/>
                  <a:gd name="connsiteY0" fmla="*/ 0 h 247650"/>
                  <a:gd name="connsiteX1" fmla="*/ 66675 w 104775"/>
                  <a:gd name="connsiteY1" fmla="*/ 0 h 247650"/>
                  <a:gd name="connsiteX2" fmla="*/ 104775 w 104775"/>
                  <a:gd name="connsiteY2" fmla="*/ 247650 h 247650"/>
                  <a:gd name="connsiteX3" fmla="*/ 22225 w 104775"/>
                  <a:gd name="connsiteY3" fmla="*/ 187325 h 247650"/>
                  <a:gd name="connsiteX4" fmla="*/ 0 w 104775"/>
                  <a:gd name="connsiteY4" fmla="*/ 123825 h 247650"/>
                  <a:gd name="connsiteX5" fmla="*/ 66675 w 104775"/>
                  <a:gd name="connsiteY5" fmla="*/ 0 h 247650"/>
                  <a:gd name="connsiteX0" fmla="*/ 66675 w 66675"/>
                  <a:gd name="connsiteY0" fmla="*/ 0 h 295275"/>
                  <a:gd name="connsiteX1" fmla="*/ 66675 w 66675"/>
                  <a:gd name="connsiteY1" fmla="*/ 0 h 295275"/>
                  <a:gd name="connsiteX2" fmla="*/ 57150 w 66675"/>
                  <a:gd name="connsiteY2" fmla="*/ 295275 h 295275"/>
                  <a:gd name="connsiteX3" fmla="*/ 22225 w 66675"/>
                  <a:gd name="connsiteY3" fmla="*/ 187325 h 295275"/>
                  <a:gd name="connsiteX4" fmla="*/ 0 w 66675"/>
                  <a:gd name="connsiteY4" fmla="*/ 123825 h 295275"/>
                  <a:gd name="connsiteX5" fmla="*/ 66675 w 66675"/>
                  <a:gd name="connsiteY5" fmla="*/ 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295275">
                    <a:moveTo>
                      <a:pt x="66675" y="0"/>
                    </a:moveTo>
                    <a:lnTo>
                      <a:pt x="66675" y="0"/>
                    </a:lnTo>
                    <a:lnTo>
                      <a:pt x="57150" y="295275"/>
                    </a:lnTo>
                    <a:lnTo>
                      <a:pt x="22225" y="187325"/>
                    </a:lnTo>
                    <a:lnTo>
                      <a:pt x="0" y="123825"/>
                    </a:lnTo>
                    <a:lnTo>
                      <a:pt x="6667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17" name="Rectangle 216"/>
          <p:cNvSpPr/>
          <p:nvPr/>
        </p:nvSpPr>
        <p:spPr>
          <a:xfrm>
            <a:off x="0" y="0"/>
            <a:ext cx="8764286" cy="6350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100000">
                <a:srgbClr val="FFFFFF">
                  <a:alpha val="0"/>
                </a:srgbClr>
              </a:gs>
              <a:gs pos="73000">
                <a:schemeClr val="bg1">
                  <a:alpha val="87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8" name="Rectangle 407"/>
          <p:cNvSpPr/>
          <p:nvPr/>
        </p:nvSpPr>
        <p:spPr>
          <a:xfrm>
            <a:off x="944880" y="577791"/>
            <a:ext cx="11247120" cy="571056"/>
          </a:xfrm>
          <a:prstGeom prst="rect">
            <a:avLst/>
          </a:prstGeom>
          <a:gradFill flip="none" rotWithShape="1">
            <a:gsLst>
              <a:gs pos="62000">
                <a:srgbClr val="8CB422"/>
              </a:gs>
              <a:gs pos="9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" name="Picture 40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" y="578339"/>
            <a:ext cx="868680" cy="576072"/>
          </a:xfrm>
          <a:prstGeom prst="rect">
            <a:avLst/>
          </a:prstGeom>
        </p:spPr>
      </p:pic>
      <p:sp>
        <p:nvSpPr>
          <p:cNvPr id="810" name="TextBox 809"/>
          <p:cNvSpPr txBox="1"/>
          <p:nvPr/>
        </p:nvSpPr>
        <p:spPr>
          <a:xfrm>
            <a:off x="1105242" y="633200"/>
            <a:ext cx="4594912" cy="2541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ICELAND</a:t>
            </a:r>
          </a:p>
          <a:p>
            <a:pPr>
              <a:spcBef>
                <a:spcPts val="3000"/>
              </a:spcBef>
            </a:pPr>
            <a:endParaRPr lang="en-US" sz="3200" b="1" dirty="0" smtClean="0">
              <a:solidFill>
                <a:srgbClr val="002C5F"/>
              </a:solidFill>
              <a:latin typeface="Arial"/>
              <a:cs typeface="Arial"/>
            </a:endParaRPr>
          </a:p>
          <a:p>
            <a:pPr>
              <a:spcBef>
                <a:spcPts val="3000"/>
              </a:spcBef>
            </a:pPr>
            <a:r>
              <a:rPr lang="en-US" sz="3200" b="1" dirty="0" smtClean="0">
                <a:solidFill>
                  <a:srgbClr val="002C5F"/>
                </a:solidFill>
                <a:latin typeface="Arial"/>
                <a:cs typeface="Arial"/>
              </a:rPr>
              <a:t>Iceland adopts EFPIA disclosure code</a:t>
            </a:r>
            <a:endParaRPr lang="en-US" sz="32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04" name="Rectangle 40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ectangle 40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406" name="Straight Connector 40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7" name="Rectangle 40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40181"/>
      </p:ext>
    </p:extLst>
  </p:cSld>
  <p:clrMapOvr>
    <a:masterClrMapping/>
  </p:clrMapOvr>
  <p:transition spd="slow" advClick="0" advTm="4500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7641" y="426646"/>
            <a:ext cx="16732807" cy="9518904"/>
            <a:chOff x="5798339" y="-4052478"/>
            <a:chExt cx="20960210" cy="11923776"/>
          </a:xfrm>
        </p:grpSpPr>
        <p:grpSp>
          <p:nvGrpSpPr>
            <p:cNvPr id="3" name="Group 2"/>
            <p:cNvGrpSpPr/>
            <p:nvPr/>
          </p:nvGrpSpPr>
          <p:grpSpPr>
            <a:xfrm>
              <a:off x="5798339" y="-4052478"/>
              <a:ext cx="20960210" cy="11923776"/>
              <a:chOff x="5368747" y="896112"/>
              <a:chExt cx="20960210" cy="11923776"/>
            </a:xfrm>
          </p:grpSpPr>
          <p:grpSp>
            <p:nvGrpSpPr>
              <p:cNvPr id="209" name="Group 208"/>
              <p:cNvGrpSpPr>
                <a:grpSpLocks noChangeAspect="1"/>
              </p:cNvGrpSpPr>
              <p:nvPr/>
            </p:nvGrpSpPr>
            <p:grpSpPr>
              <a:xfrm>
                <a:off x="5368747" y="896112"/>
                <a:ext cx="20960210" cy="11923776"/>
                <a:chOff x="220663" y="1549400"/>
                <a:chExt cx="8758237" cy="4683125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210" name="Freeform 321"/>
                <p:cNvSpPr>
                  <a:spLocks/>
                </p:cNvSpPr>
                <p:nvPr/>
              </p:nvSpPr>
              <p:spPr bwMode="auto">
                <a:xfrm rot="730076">
                  <a:off x="4227513" y="3382963"/>
                  <a:ext cx="360362" cy="282575"/>
                </a:xfrm>
                <a:custGeom>
                  <a:avLst/>
                  <a:gdLst>
                    <a:gd name="T0" fmla="*/ 2147483647 w 10000"/>
                    <a:gd name="T1" fmla="*/ 2147483647 h 10009"/>
                    <a:gd name="T2" fmla="*/ 2147483647 w 10000"/>
                    <a:gd name="T3" fmla="*/ 2147483647 h 10009"/>
                    <a:gd name="T4" fmla="*/ 2147483647 w 10000"/>
                    <a:gd name="T5" fmla="*/ 2147483647 h 10009"/>
                    <a:gd name="T6" fmla="*/ 2147483647 w 10000"/>
                    <a:gd name="T7" fmla="*/ 2147483647 h 10009"/>
                    <a:gd name="T8" fmla="*/ 2147483647 w 10000"/>
                    <a:gd name="T9" fmla="*/ 2147483647 h 10009"/>
                    <a:gd name="T10" fmla="*/ 2147483647 w 10000"/>
                    <a:gd name="T11" fmla="*/ 2147483647 h 10009"/>
                    <a:gd name="T12" fmla="*/ 2147483647 w 10000"/>
                    <a:gd name="T13" fmla="*/ 161364554 h 10009"/>
                    <a:gd name="T14" fmla="*/ 2147483647 w 10000"/>
                    <a:gd name="T15" fmla="*/ 2147483647 h 10009"/>
                    <a:gd name="T16" fmla="*/ 2147483647 w 10000"/>
                    <a:gd name="T17" fmla="*/ 161364554 h 10009"/>
                    <a:gd name="T18" fmla="*/ 2147483647 w 10000"/>
                    <a:gd name="T19" fmla="*/ 2147483647 h 10009"/>
                    <a:gd name="T20" fmla="*/ 0 w 10000"/>
                    <a:gd name="T21" fmla="*/ 2147483647 h 10009"/>
                    <a:gd name="T22" fmla="*/ 2147483647 w 10000"/>
                    <a:gd name="T23" fmla="*/ 2147483647 h 10009"/>
                    <a:gd name="T24" fmla="*/ 2147483647 w 10000"/>
                    <a:gd name="T25" fmla="*/ 2147483647 h 10009"/>
                    <a:gd name="T26" fmla="*/ 2147483647 w 10000"/>
                    <a:gd name="T27" fmla="*/ 2147483647 h 10009"/>
                    <a:gd name="T28" fmla="*/ 2147483647 w 10000"/>
                    <a:gd name="T29" fmla="*/ 2147483647 h 10009"/>
                    <a:gd name="T30" fmla="*/ 2147483647 w 10000"/>
                    <a:gd name="T31" fmla="*/ 2147483647 h 10009"/>
                    <a:gd name="T32" fmla="*/ 2147483647 w 10000"/>
                    <a:gd name="T33" fmla="*/ 2147483647 h 10009"/>
                    <a:gd name="T34" fmla="*/ 2147483647 w 10000"/>
                    <a:gd name="T35" fmla="*/ 2147483647 h 10009"/>
                    <a:gd name="T36" fmla="*/ 2147483647 w 10000"/>
                    <a:gd name="T37" fmla="*/ 2147483647 h 10009"/>
                    <a:gd name="T38" fmla="*/ 2147483647 w 10000"/>
                    <a:gd name="T39" fmla="*/ 2147483647 h 10009"/>
                    <a:gd name="T40" fmla="*/ 2147483647 w 10000"/>
                    <a:gd name="T41" fmla="*/ 2147483647 h 10009"/>
                    <a:gd name="T42" fmla="*/ 2147483647 w 10000"/>
                    <a:gd name="T43" fmla="*/ 2147483647 h 10009"/>
                    <a:gd name="T44" fmla="*/ 2147483647 w 10000"/>
                    <a:gd name="T45" fmla="*/ 2147483647 h 10009"/>
                    <a:gd name="T46" fmla="*/ 2147483647 w 10000"/>
                    <a:gd name="T47" fmla="*/ 2147483647 h 10009"/>
                    <a:gd name="T48" fmla="*/ 2147483647 w 10000"/>
                    <a:gd name="T49" fmla="*/ 2147483647 h 10009"/>
                    <a:gd name="T50" fmla="*/ 2147483647 w 10000"/>
                    <a:gd name="T51" fmla="*/ 2147483647 h 10009"/>
                    <a:gd name="T52" fmla="*/ 2147483647 w 10000"/>
                    <a:gd name="T53" fmla="*/ 2147483647 h 10009"/>
                    <a:gd name="T54" fmla="*/ 2147483647 w 10000"/>
                    <a:gd name="T55" fmla="*/ 2147483647 h 10009"/>
                    <a:gd name="T56" fmla="*/ 2147483647 w 10000"/>
                    <a:gd name="T57" fmla="*/ 2147483647 h 10009"/>
                    <a:gd name="T58" fmla="*/ 2147483647 w 10000"/>
                    <a:gd name="T59" fmla="*/ 2147483647 h 10009"/>
                    <a:gd name="T60" fmla="*/ 2147483647 w 10000"/>
                    <a:gd name="T61" fmla="*/ 2147483647 h 10009"/>
                    <a:gd name="T62" fmla="*/ 2147483647 w 10000"/>
                    <a:gd name="T63" fmla="*/ 2147483647 h 10009"/>
                    <a:gd name="T64" fmla="*/ 2147483647 w 10000"/>
                    <a:gd name="T65" fmla="*/ 2147483647 h 10009"/>
                    <a:gd name="T66" fmla="*/ 2147483647 w 10000"/>
                    <a:gd name="T67" fmla="*/ 2147483647 h 10009"/>
                    <a:gd name="T68" fmla="*/ 2147483647 w 10000"/>
                    <a:gd name="T69" fmla="*/ 2147483647 h 10009"/>
                    <a:gd name="T70" fmla="*/ 2147483647 w 10000"/>
                    <a:gd name="T71" fmla="*/ 2147483647 h 10009"/>
                    <a:gd name="T72" fmla="*/ 2147483647 w 10000"/>
                    <a:gd name="T73" fmla="*/ 2147483647 h 10009"/>
                    <a:gd name="T74" fmla="*/ 2147483647 w 10000"/>
                    <a:gd name="T75" fmla="*/ 2147483647 h 10009"/>
                    <a:gd name="T76" fmla="*/ 2147483647 w 10000"/>
                    <a:gd name="T77" fmla="*/ 2147483647 h 10009"/>
                    <a:gd name="T78" fmla="*/ 2147483647 w 10000"/>
                    <a:gd name="T79" fmla="*/ 2147483647 h 10009"/>
                    <a:gd name="T80" fmla="*/ 2147483647 w 10000"/>
                    <a:gd name="T81" fmla="*/ 2147483647 h 1000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9">
                      <a:moveTo>
                        <a:pt x="9121" y="1479"/>
                      </a:moveTo>
                      <a:cubicBezTo>
                        <a:pt x="8949" y="1545"/>
                        <a:pt x="8960" y="1470"/>
                        <a:pt x="8734" y="1437"/>
                      </a:cubicBezTo>
                      <a:cubicBezTo>
                        <a:pt x="8508" y="1404"/>
                        <a:pt x="8010" y="1295"/>
                        <a:pt x="7765" y="1279"/>
                      </a:cubicBezTo>
                      <a:cubicBezTo>
                        <a:pt x="7520" y="1263"/>
                        <a:pt x="7390" y="1332"/>
                        <a:pt x="7261" y="1342"/>
                      </a:cubicBezTo>
                      <a:cubicBezTo>
                        <a:pt x="7132" y="1353"/>
                        <a:pt x="7098" y="1443"/>
                        <a:pt x="6991" y="1342"/>
                      </a:cubicBezTo>
                      <a:cubicBezTo>
                        <a:pt x="6884" y="1241"/>
                        <a:pt x="6742" y="937"/>
                        <a:pt x="6618" y="734"/>
                      </a:cubicBezTo>
                      <a:cubicBezTo>
                        <a:pt x="5577" y="492"/>
                        <a:pt x="4284" y="74"/>
                        <a:pt x="3495" y="9"/>
                      </a:cubicBezTo>
                      <a:cubicBezTo>
                        <a:pt x="2706" y="-56"/>
                        <a:pt x="2420" y="231"/>
                        <a:pt x="1882" y="342"/>
                      </a:cubicBezTo>
                      <a:lnTo>
                        <a:pt x="1345" y="9"/>
                      </a:lnTo>
                      <a:lnTo>
                        <a:pt x="806" y="342"/>
                      </a:lnTo>
                      <a:cubicBezTo>
                        <a:pt x="806" y="342"/>
                        <a:pt x="268" y="1009"/>
                        <a:pt x="0" y="1009"/>
                      </a:cubicBezTo>
                      <a:lnTo>
                        <a:pt x="538" y="2676"/>
                      </a:lnTo>
                      <a:lnTo>
                        <a:pt x="1076" y="2009"/>
                      </a:lnTo>
                      <a:lnTo>
                        <a:pt x="2151" y="2342"/>
                      </a:lnTo>
                      <a:lnTo>
                        <a:pt x="2421" y="2676"/>
                      </a:lnTo>
                      <a:lnTo>
                        <a:pt x="2688" y="3009"/>
                      </a:lnTo>
                      <a:cubicBezTo>
                        <a:pt x="2600" y="3342"/>
                        <a:pt x="2510" y="3676"/>
                        <a:pt x="2421" y="4009"/>
                      </a:cubicBezTo>
                      <a:cubicBezTo>
                        <a:pt x="2330" y="4565"/>
                        <a:pt x="2241" y="5120"/>
                        <a:pt x="2151" y="5676"/>
                      </a:cubicBezTo>
                      <a:cubicBezTo>
                        <a:pt x="2062" y="6009"/>
                        <a:pt x="1971" y="6343"/>
                        <a:pt x="1882" y="6676"/>
                      </a:cubicBezTo>
                      <a:lnTo>
                        <a:pt x="1882" y="7342"/>
                      </a:lnTo>
                      <a:cubicBezTo>
                        <a:pt x="1882" y="7482"/>
                        <a:pt x="1889" y="7241"/>
                        <a:pt x="1884" y="7517"/>
                      </a:cubicBezTo>
                      <a:cubicBezTo>
                        <a:pt x="1879" y="7793"/>
                        <a:pt x="1882" y="7594"/>
                        <a:pt x="1882" y="7676"/>
                      </a:cubicBezTo>
                      <a:lnTo>
                        <a:pt x="1882" y="8009"/>
                      </a:lnTo>
                      <a:cubicBezTo>
                        <a:pt x="1792" y="8342"/>
                        <a:pt x="1703" y="8676"/>
                        <a:pt x="1613" y="9009"/>
                      </a:cubicBezTo>
                      <a:lnTo>
                        <a:pt x="2151" y="9009"/>
                      </a:lnTo>
                      <a:lnTo>
                        <a:pt x="3227" y="10009"/>
                      </a:lnTo>
                      <a:lnTo>
                        <a:pt x="4840" y="9342"/>
                      </a:lnTo>
                      <a:lnTo>
                        <a:pt x="6453" y="9009"/>
                      </a:lnTo>
                      <a:lnTo>
                        <a:pt x="7261" y="7676"/>
                      </a:lnTo>
                      <a:lnTo>
                        <a:pt x="8067" y="6342"/>
                      </a:lnTo>
                      <a:cubicBezTo>
                        <a:pt x="8067" y="6120"/>
                        <a:pt x="7941" y="6082"/>
                        <a:pt x="8067" y="5676"/>
                      </a:cubicBezTo>
                      <a:cubicBezTo>
                        <a:pt x="8193" y="5270"/>
                        <a:pt x="8503" y="4112"/>
                        <a:pt x="8822" y="3908"/>
                      </a:cubicBezTo>
                      <a:cubicBezTo>
                        <a:pt x="9185" y="3676"/>
                        <a:pt x="9126" y="3756"/>
                        <a:pt x="9189" y="3701"/>
                      </a:cubicBezTo>
                      <a:cubicBezTo>
                        <a:pt x="9252" y="3646"/>
                        <a:pt x="9284" y="3569"/>
                        <a:pt x="9318" y="3593"/>
                      </a:cubicBezTo>
                      <a:cubicBezTo>
                        <a:pt x="9388" y="3534"/>
                        <a:pt x="9296" y="3577"/>
                        <a:pt x="9415" y="3493"/>
                      </a:cubicBezTo>
                      <a:cubicBezTo>
                        <a:pt x="9534" y="3409"/>
                        <a:pt x="9908" y="3137"/>
                        <a:pt x="9969" y="2847"/>
                      </a:cubicBezTo>
                      <a:cubicBezTo>
                        <a:pt x="10030" y="2557"/>
                        <a:pt x="10018" y="1949"/>
                        <a:pt x="9783" y="1752"/>
                      </a:cubicBezTo>
                      <a:cubicBezTo>
                        <a:pt x="9774" y="1701"/>
                        <a:pt x="9763" y="1649"/>
                        <a:pt x="9754" y="1598"/>
                      </a:cubicBezTo>
                      <a:cubicBezTo>
                        <a:pt x="9738" y="1593"/>
                        <a:pt x="9576" y="1599"/>
                        <a:pt x="9561" y="1594"/>
                      </a:cubicBezTo>
                      <a:lnTo>
                        <a:pt x="9121" y="1479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1" name="Freeform 322"/>
                <p:cNvSpPr>
                  <a:spLocks/>
                </p:cNvSpPr>
                <p:nvPr/>
              </p:nvSpPr>
              <p:spPr bwMode="auto">
                <a:xfrm rot="926903">
                  <a:off x="4237038" y="3402013"/>
                  <a:ext cx="90487" cy="198437"/>
                </a:xfrm>
                <a:custGeom>
                  <a:avLst/>
                  <a:gdLst>
                    <a:gd name="T0" fmla="*/ 426029799 w 10000"/>
                    <a:gd name="T1" fmla="*/ 2147483647 h 10437"/>
                    <a:gd name="T2" fmla="*/ 426029799 w 10000"/>
                    <a:gd name="T3" fmla="*/ 2147483647 h 10437"/>
                    <a:gd name="T4" fmla="*/ 441127138 w 10000"/>
                    <a:gd name="T5" fmla="*/ 2147483647 h 10437"/>
                    <a:gd name="T6" fmla="*/ 486896829 w 10000"/>
                    <a:gd name="T7" fmla="*/ 2147483647 h 10437"/>
                    <a:gd name="T8" fmla="*/ 486896829 w 10000"/>
                    <a:gd name="T9" fmla="*/ 2147483647 h 10437"/>
                    <a:gd name="T10" fmla="*/ 505393367 w 10000"/>
                    <a:gd name="T11" fmla="*/ 2147483647 h 10437"/>
                    <a:gd name="T12" fmla="*/ 547757218 w 10000"/>
                    <a:gd name="T13" fmla="*/ 2147483647 h 10437"/>
                    <a:gd name="T14" fmla="*/ 556948788 w 10000"/>
                    <a:gd name="T15" fmla="*/ 2147483647 h 10437"/>
                    <a:gd name="T16" fmla="*/ 608617535 w 10000"/>
                    <a:gd name="T17" fmla="*/ 2147483647 h 10437"/>
                    <a:gd name="T18" fmla="*/ 547757218 w 10000"/>
                    <a:gd name="T19" fmla="*/ 2147483647 h 10437"/>
                    <a:gd name="T20" fmla="*/ 486896829 w 10000"/>
                    <a:gd name="T21" fmla="*/ 1175804211 h 10437"/>
                    <a:gd name="T22" fmla="*/ 304309174 w 10000"/>
                    <a:gd name="T23" fmla="*/ 0 h 10437"/>
                    <a:gd name="T24" fmla="*/ 182587736 w 10000"/>
                    <a:gd name="T25" fmla="*/ 1175804211 h 10437"/>
                    <a:gd name="T26" fmla="*/ 121720705 w 10000"/>
                    <a:gd name="T27" fmla="*/ 2147483647 h 10437"/>
                    <a:gd name="T28" fmla="*/ 75167108 w 10000"/>
                    <a:gd name="T29" fmla="*/ 2147483647 h 10437"/>
                    <a:gd name="T30" fmla="*/ 121720705 w 10000"/>
                    <a:gd name="T31" fmla="*/ 2147483647 h 10437"/>
                    <a:gd name="T32" fmla="*/ 121720705 w 10000"/>
                    <a:gd name="T33" fmla="*/ 2147483647 h 10437"/>
                    <a:gd name="T34" fmla="*/ 13937767 w 10000"/>
                    <a:gd name="T35" fmla="*/ 2147483647 h 10437"/>
                    <a:gd name="T36" fmla="*/ 0 w 10000"/>
                    <a:gd name="T37" fmla="*/ 2147483647 h 10437"/>
                    <a:gd name="T38" fmla="*/ 39560971 w 10000"/>
                    <a:gd name="T39" fmla="*/ 2147483647 h 10437"/>
                    <a:gd name="T40" fmla="*/ 121720705 w 10000"/>
                    <a:gd name="T41" fmla="*/ 2147483647 h 10437"/>
                    <a:gd name="T42" fmla="*/ 68959129 w 10000"/>
                    <a:gd name="T43" fmla="*/ 2147483647 h 10437"/>
                    <a:gd name="T44" fmla="*/ 394566826 w 10000"/>
                    <a:gd name="T45" fmla="*/ 2147483647 h 10437"/>
                    <a:gd name="T46" fmla="*/ 436863210 w 10000"/>
                    <a:gd name="T47" fmla="*/ 2147483647 h 10437"/>
                    <a:gd name="T48" fmla="*/ 426029799 w 10000"/>
                    <a:gd name="T49" fmla="*/ 2147483647 h 10437"/>
                    <a:gd name="T50" fmla="*/ 426029799 w 10000"/>
                    <a:gd name="T51" fmla="*/ 2147483647 h 1043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0000" h="10437">
                      <a:moveTo>
                        <a:pt x="7000" y="8110"/>
                      </a:moveTo>
                      <a:lnTo>
                        <a:pt x="7000" y="7638"/>
                      </a:lnTo>
                      <a:cubicBezTo>
                        <a:pt x="7083" y="7334"/>
                        <a:pt x="7165" y="7030"/>
                        <a:pt x="7248" y="6726"/>
                      </a:cubicBezTo>
                      <a:lnTo>
                        <a:pt x="8000" y="5748"/>
                      </a:lnTo>
                      <a:lnTo>
                        <a:pt x="8000" y="5276"/>
                      </a:lnTo>
                      <a:cubicBezTo>
                        <a:pt x="8101" y="4899"/>
                        <a:pt x="8203" y="4522"/>
                        <a:pt x="8304" y="4145"/>
                      </a:cubicBezTo>
                      <a:lnTo>
                        <a:pt x="9000" y="3386"/>
                      </a:lnTo>
                      <a:cubicBezTo>
                        <a:pt x="9050" y="3079"/>
                        <a:pt x="9101" y="2772"/>
                        <a:pt x="9151" y="2465"/>
                      </a:cubicBezTo>
                      <a:lnTo>
                        <a:pt x="10000" y="1496"/>
                      </a:lnTo>
                      <a:lnTo>
                        <a:pt x="9000" y="1024"/>
                      </a:lnTo>
                      <a:lnTo>
                        <a:pt x="8000" y="472"/>
                      </a:lnTo>
                      <a:lnTo>
                        <a:pt x="5000" y="0"/>
                      </a:lnTo>
                      <a:lnTo>
                        <a:pt x="3000" y="472"/>
                      </a:lnTo>
                      <a:lnTo>
                        <a:pt x="2000" y="1024"/>
                      </a:lnTo>
                      <a:lnTo>
                        <a:pt x="1235" y="1429"/>
                      </a:lnTo>
                      <a:lnTo>
                        <a:pt x="2000" y="2913"/>
                      </a:lnTo>
                      <a:lnTo>
                        <a:pt x="2000" y="4803"/>
                      </a:lnTo>
                      <a:lnTo>
                        <a:pt x="229" y="6206"/>
                      </a:lnTo>
                      <a:cubicBezTo>
                        <a:pt x="153" y="6526"/>
                        <a:pt x="76" y="6845"/>
                        <a:pt x="0" y="7165"/>
                      </a:cubicBezTo>
                      <a:lnTo>
                        <a:pt x="650" y="7719"/>
                      </a:lnTo>
                      <a:lnTo>
                        <a:pt x="2000" y="7638"/>
                      </a:lnTo>
                      <a:lnTo>
                        <a:pt x="1133" y="10397"/>
                      </a:lnTo>
                      <a:lnTo>
                        <a:pt x="6483" y="10437"/>
                      </a:lnTo>
                      <a:cubicBezTo>
                        <a:pt x="6656" y="10000"/>
                        <a:pt x="7005" y="9867"/>
                        <a:pt x="7178" y="9430"/>
                      </a:cubicBezTo>
                      <a:cubicBezTo>
                        <a:pt x="7119" y="9305"/>
                        <a:pt x="7059" y="9180"/>
                        <a:pt x="7000" y="9055"/>
                      </a:cubicBezTo>
                      <a:lnTo>
                        <a:pt x="7000" y="811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2" name="Freeform 341"/>
                <p:cNvSpPr>
                  <a:spLocks/>
                </p:cNvSpPr>
                <p:nvPr/>
              </p:nvSpPr>
              <p:spPr bwMode="auto">
                <a:xfrm>
                  <a:off x="4767263" y="3276600"/>
                  <a:ext cx="190500" cy="84138"/>
                </a:xfrm>
                <a:custGeom>
                  <a:avLst/>
                  <a:gdLst>
                    <a:gd name="T0" fmla="*/ 2147483647 w 10000"/>
                    <a:gd name="T1" fmla="*/ 230353942 h 10000"/>
                    <a:gd name="T2" fmla="*/ 2147483647 w 10000"/>
                    <a:gd name="T3" fmla="*/ 153542679 h 10000"/>
                    <a:gd name="T4" fmla="*/ 2147483647 w 10000"/>
                    <a:gd name="T5" fmla="*/ 153542679 h 10000"/>
                    <a:gd name="T6" fmla="*/ 2147483647 w 10000"/>
                    <a:gd name="T7" fmla="*/ 76771339 h 10000"/>
                    <a:gd name="T8" fmla="*/ 2147483647 w 10000"/>
                    <a:gd name="T9" fmla="*/ 38383015 h 10000"/>
                    <a:gd name="T10" fmla="*/ 2147483647 w 10000"/>
                    <a:gd name="T11" fmla="*/ 38383015 h 10000"/>
                    <a:gd name="T12" fmla="*/ 2147483647 w 10000"/>
                    <a:gd name="T13" fmla="*/ 0 h 10000"/>
                    <a:gd name="T14" fmla="*/ 2147483647 w 10000"/>
                    <a:gd name="T15" fmla="*/ 38383015 h 10000"/>
                    <a:gd name="T16" fmla="*/ 2147483647 w 10000"/>
                    <a:gd name="T17" fmla="*/ 38383015 h 10000"/>
                    <a:gd name="T18" fmla="*/ 2147483647 w 10000"/>
                    <a:gd name="T19" fmla="*/ 76771339 h 10000"/>
                    <a:gd name="T20" fmla="*/ 2147483647 w 10000"/>
                    <a:gd name="T21" fmla="*/ 115154355 h 10000"/>
                    <a:gd name="T22" fmla="*/ 2147483647 w 10000"/>
                    <a:gd name="T23" fmla="*/ 191925686 h 10000"/>
                    <a:gd name="T24" fmla="*/ 2147483647 w 10000"/>
                    <a:gd name="T25" fmla="*/ 230353942 h 10000"/>
                    <a:gd name="T26" fmla="*/ 2147483647 w 10000"/>
                    <a:gd name="T27" fmla="*/ 230353942 h 10000"/>
                    <a:gd name="T28" fmla="*/ 2147483647 w 10000"/>
                    <a:gd name="T29" fmla="*/ 268737521 h 10000"/>
                    <a:gd name="T30" fmla="*/ 2147483647 w 10000"/>
                    <a:gd name="T31" fmla="*/ 268737521 h 10000"/>
                    <a:gd name="T32" fmla="*/ 1048843394 w 10000"/>
                    <a:gd name="T33" fmla="*/ 268737521 h 10000"/>
                    <a:gd name="T34" fmla="*/ 0 w 10000"/>
                    <a:gd name="T35" fmla="*/ 268737521 h 10000"/>
                    <a:gd name="T36" fmla="*/ 1048843394 w 10000"/>
                    <a:gd name="T37" fmla="*/ 307125281 h 10000"/>
                    <a:gd name="T38" fmla="*/ 2147483647 w 10000"/>
                    <a:gd name="T39" fmla="*/ 383896612 h 10000"/>
                    <a:gd name="T40" fmla="*/ 2147483647 w 10000"/>
                    <a:gd name="T41" fmla="*/ 422280200 h 10000"/>
                    <a:gd name="T42" fmla="*/ 2147483647 w 10000"/>
                    <a:gd name="T43" fmla="*/ 383896612 h 10000"/>
                    <a:gd name="T44" fmla="*/ 2147483647 w 10000"/>
                    <a:gd name="T45" fmla="*/ 383896612 h 10000"/>
                    <a:gd name="T46" fmla="*/ 2147483647 w 10000"/>
                    <a:gd name="T47" fmla="*/ 422280200 h 10000"/>
                    <a:gd name="T48" fmla="*/ 2147483647 w 10000"/>
                    <a:gd name="T49" fmla="*/ 422280200 h 10000"/>
                    <a:gd name="T50" fmla="*/ 2147483647 w 10000"/>
                    <a:gd name="T51" fmla="*/ 422280200 h 10000"/>
                    <a:gd name="T52" fmla="*/ 2147483647 w 10000"/>
                    <a:gd name="T53" fmla="*/ 345508860 h 10000"/>
                    <a:gd name="T54" fmla="*/ 2147483647 w 10000"/>
                    <a:gd name="T55" fmla="*/ 345508860 h 10000"/>
                    <a:gd name="T56" fmla="*/ 2147483647 w 10000"/>
                    <a:gd name="T57" fmla="*/ 230353942 h 1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0000" h="10000">
                      <a:moveTo>
                        <a:pt x="9583" y="5455"/>
                      </a:moveTo>
                      <a:lnTo>
                        <a:pt x="10000" y="3636"/>
                      </a:lnTo>
                      <a:lnTo>
                        <a:pt x="9583" y="1818"/>
                      </a:lnTo>
                      <a:lnTo>
                        <a:pt x="9583" y="909"/>
                      </a:lnTo>
                      <a:lnTo>
                        <a:pt x="9167" y="909"/>
                      </a:lnTo>
                      <a:lnTo>
                        <a:pt x="7500" y="0"/>
                      </a:lnTo>
                      <a:lnTo>
                        <a:pt x="7083" y="909"/>
                      </a:lnTo>
                      <a:lnTo>
                        <a:pt x="5833" y="909"/>
                      </a:lnTo>
                      <a:lnTo>
                        <a:pt x="5417" y="1818"/>
                      </a:lnTo>
                      <a:lnTo>
                        <a:pt x="4583" y="2727"/>
                      </a:lnTo>
                      <a:lnTo>
                        <a:pt x="5000" y="4545"/>
                      </a:lnTo>
                      <a:cubicBezTo>
                        <a:pt x="5000" y="4545"/>
                        <a:pt x="5000" y="5455"/>
                        <a:pt x="4583" y="5455"/>
                      </a:cubicBezTo>
                      <a:lnTo>
                        <a:pt x="4167" y="5455"/>
                      </a:lnTo>
                      <a:lnTo>
                        <a:pt x="2500" y="6364"/>
                      </a:lnTo>
                      <a:lnTo>
                        <a:pt x="1667" y="6364"/>
                      </a:lnTo>
                      <a:lnTo>
                        <a:pt x="417" y="6364"/>
                      </a:lnTo>
                      <a:lnTo>
                        <a:pt x="0" y="6364"/>
                      </a:lnTo>
                      <a:lnTo>
                        <a:pt x="417" y="7273"/>
                      </a:lnTo>
                      <a:lnTo>
                        <a:pt x="1250" y="9091"/>
                      </a:lnTo>
                      <a:lnTo>
                        <a:pt x="1667" y="10000"/>
                      </a:lnTo>
                      <a:lnTo>
                        <a:pt x="2083" y="9091"/>
                      </a:lnTo>
                      <a:lnTo>
                        <a:pt x="3750" y="9091"/>
                      </a:lnTo>
                      <a:lnTo>
                        <a:pt x="5417" y="10000"/>
                      </a:lnTo>
                      <a:lnTo>
                        <a:pt x="5833" y="10000"/>
                      </a:lnTo>
                      <a:lnTo>
                        <a:pt x="7500" y="10000"/>
                      </a:lnTo>
                      <a:lnTo>
                        <a:pt x="8750" y="8182"/>
                      </a:lnTo>
                      <a:lnTo>
                        <a:pt x="9167" y="8182"/>
                      </a:lnTo>
                      <a:cubicBezTo>
                        <a:pt x="9306" y="7273"/>
                        <a:pt x="9444" y="6364"/>
                        <a:pt x="9583" y="5455"/>
                      </a:cubicBez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3" name="Freeform 342"/>
                <p:cNvSpPr>
                  <a:spLocks/>
                </p:cNvSpPr>
                <p:nvPr/>
              </p:nvSpPr>
              <p:spPr bwMode="auto">
                <a:xfrm rot="471028">
                  <a:off x="4440238" y="3171825"/>
                  <a:ext cx="304800" cy="293688"/>
                </a:xfrm>
                <a:custGeom>
                  <a:avLst/>
                  <a:gdLst>
                    <a:gd name="T0" fmla="*/ 2147483647 w 10043"/>
                    <a:gd name="T1" fmla="*/ 2147483647 h 10000"/>
                    <a:gd name="T2" fmla="*/ 2147483647 w 10043"/>
                    <a:gd name="T3" fmla="*/ 2147483647 h 10000"/>
                    <a:gd name="T4" fmla="*/ 2147483647 w 10043"/>
                    <a:gd name="T5" fmla="*/ 2147483647 h 10000"/>
                    <a:gd name="T6" fmla="*/ 2147483647 w 10043"/>
                    <a:gd name="T7" fmla="*/ 2147483647 h 10000"/>
                    <a:gd name="T8" fmla="*/ 2147483647 w 10043"/>
                    <a:gd name="T9" fmla="*/ 2147483647 h 10000"/>
                    <a:gd name="T10" fmla="*/ 2147483647 w 10043"/>
                    <a:gd name="T11" fmla="*/ 2147483647 h 10000"/>
                    <a:gd name="T12" fmla="*/ 2147483647 w 10043"/>
                    <a:gd name="T13" fmla="*/ 2147483647 h 10000"/>
                    <a:gd name="T14" fmla="*/ 2147483647 w 10043"/>
                    <a:gd name="T15" fmla="*/ 2147483647 h 10000"/>
                    <a:gd name="T16" fmla="*/ 2147483647 w 10043"/>
                    <a:gd name="T17" fmla="*/ 2147483647 h 10000"/>
                    <a:gd name="T18" fmla="*/ 2147483647 w 10043"/>
                    <a:gd name="T19" fmla="*/ 2147483647 h 10000"/>
                    <a:gd name="T20" fmla="*/ 2147483647 w 10043"/>
                    <a:gd name="T21" fmla="*/ 2147483647 h 10000"/>
                    <a:gd name="T22" fmla="*/ 2147483647 w 10043"/>
                    <a:gd name="T23" fmla="*/ 2147483647 h 10000"/>
                    <a:gd name="T24" fmla="*/ 2147483647 w 10043"/>
                    <a:gd name="T25" fmla="*/ 2147483647 h 10000"/>
                    <a:gd name="T26" fmla="*/ 2147483647 w 10043"/>
                    <a:gd name="T27" fmla="*/ 2147483647 h 10000"/>
                    <a:gd name="T28" fmla="*/ 2147483647 w 10043"/>
                    <a:gd name="T29" fmla="*/ 2147483647 h 10000"/>
                    <a:gd name="T30" fmla="*/ 2147483647 w 10043"/>
                    <a:gd name="T31" fmla="*/ 2147483647 h 10000"/>
                    <a:gd name="T32" fmla="*/ 2147483647 w 10043"/>
                    <a:gd name="T33" fmla="*/ 2147483647 h 10000"/>
                    <a:gd name="T34" fmla="*/ 2147483647 w 10043"/>
                    <a:gd name="T35" fmla="*/ 2147483647 h 10000"/>
                    <a:gd name="T36" fmla="*/ 2147483647 w 10043"/>
                    <a:gd name="T37" fmla="*/ 2147483647 h 10000"/>
                    <a:gd name="T38" fmla="*/ 2147483647 w 10043"/>
                    <a:gd name="T39" fmla="*/ 2147483647 h 10000"/>
                    <a:gd name="T40" fmla="*/ 2147483647 w 10043"/>
                    <a:gd name="T41" fmla="*/ 0 h 10000"/>
                    <a:gd name="T42" fmla="*/ 2147483647 w 10043"/>
                    <a:gd name="T43" fmla="*/ 2147483647 h 10000"/>
                    <a:gd name="T44" fmla="*/ 2147483647 w 10043"/>
                    <a:gd name="T45" fmla="*/ 2147483647 h 10000"/>
                    <a:gd name="T46" fmla="*/ 2147483647 w 10043"/>
                    <a:gd name="T47" fmla="*/ 2147483647 h 10000"/>
                    <a:gd name="T48" fmla="*/ 2147483647 w 10043"/>
                    <a:gd name="T49" fmla="*/ 2147483647 h 10000"/>
                    <a:gd name="T50" fmla="*/ 2147483647 w 10043"/>
                    <a:gd name="T51" fmla="*/ 2147483647 h 10000"/>
                    <a:gd name="T52" fmla="*/ 2147483647 w 10043"/>
                    <a:gd name="T53" fmla="*/ 2147483647 h 10000"/>
                    <a:gd name="T54" fmla="*/ 2147483647 w 10043"/>
                    <a:gd name="T55" fmla="*/ 2147483647 h 10000"/>
                    <a:gd name="T56" fmla="*/ 2147483647 w 10043"/>
                    <a:gd name="T57" fmla="*/ 2147483647 h 10000"/>
                    <a:gd name="T58" fmla="*/ 2147483647 w 10043"/>
                    <a:gd name="T59" fmla="*/ 2147483647 h 10000"/>
                    <a:gd name="T60" fmla="*/ 2147483647 w 10043"/>
                    <a:gd name="T61" fmla="*/ 2147483647 h 10000"/>
                    <a:gd name="T62" fmla="*/ 2147483647 w 10043"/>
                    <a:gd name="T63" fmla="*/ 2147483647 h 10000"/>
                    <a:gd name="T64" fmla="*/ 2147483647 w 10043"/>
                    <a:gd name="T65" fmla="*/ 2147483647 h 10000"/>
                    <a:gd name="T66" fmla="*/ 852645632 w 10043"/>
                    <a:gd name="T67" fmla="*/ 2147483647 h 10000"/>
                    <a:gd name="T68" fmla="*/ 2147483647 w 10043"/>
                    <a:gd name="T69" fmla="*/ 2147483647 h 10000"/>
                    <a:gd name="T70" fmla="*/ 2147483647 w 10043"/>
                    <a:gd name="T71" fmla="*/ 2147483647 h 10000"/>
                    <a:gd name="T72" fmla="*/ 2147483647 w 10043"/>
                    <a:gd name="T73" fmla="*/ 2147483647 h 10000"/>
                    <a:gd name="T74" fmla="*/ 2147483647 w 10043"/>
                    <a:gd name="T75" fmla="*/ 2147483647 h 10000"/>
                    <a:gd name="T76" fmla="*/ 2147483647 w 10043"/>
                    <a:gd name="T77" fmla="*/ 2147483647 h 10000"/>
                    <a:gd name="T78" fmla="*/ 2147483647 w 10043"/>
                    <a:gd name="T79" fmla="*/ 2147483647 h 10000"/>
                    <a:gd name="T80" fmla="*/ 2147483647 w 10043"/>
                    <a:gd name="T81" fmla="*/ 2147483647 h 10000"/>
                    <a:gd name="T82" fmla="*/ 2147483647 w 10043"/>
                    <a:gd name="T83" fmla="*/ 2147483647 h 10000"/>
                    <a:gd name="T84" fmla="*/ 2147483647 w 10043"/>
                    <a:gd name="T85" fmla="*/ 2147483647 h 10000"/>
                    <a:gd name="T86" fmla="*/ 2147483647 w 10043"/>
                    <a:gd name="T87" fmla="*/ 2147483647 h 10000"/>
                    <a:gd name="T88" fmla="*/ 2147483647 w 10043"/>
                    <a:gd name="T89" fmla="*/ 2147483647 h 10000"/>
                    <a:gd name="T90" fmla="*/ 2147483647 w 10043"/>
                    <a:gd name="T91" fmla="*/ 2147483647 h 10000"/>
                    <a:gd name="T92" fmla="*/ 2147483647 w 10043"/>
                    <a:gd name="T93" fmla="*/ 2147483647 h 10000"/>
                    <a:gd name="T94" fmla="*/ 2147483647 w 10043"/>
                    <a:gd name="T95" fmla="*/ 2147483647 h 10000"/>
                    <a:gd name="T96" fmla="*/ 2147483647 w 10043"/>
                    <a:gd name="T97" fmla="*/ 2147483647 h 10000"/>
                    <a:gd name="T98" fmla="*/ 2147483647 w 10043"/>
                    <a:gd name="T99" fmla="*/ 2147483647 h 10000"/>
                    <a:gd name="T100" fmla="*/ 2147483647 w 10043"/>
                    <a:gd name="T101" fmla="*/ 2147483647 h 10000"/>
                    <a:gd name="T102" fmla="*/ 2147483647 w 10043"/>
                    <a:gd name="T103" fmla="*/ 2147483647 h 10000"/>
                    <a:gd name="T104" fmla="*/ 2147483647 w 10043"/>
                    <a:gd name="T105" fmla="*/ 2147483647 h 10000"/>
                    <a:gd name="T106" fmla="*/ 2147483647 w 10043"/>
                    <a:gd name="T107" fmla="*/ 2147483647 h 10000"/>
                    <a:gd name="T108" fmla="*/ 2147483647 w 10043"/>
                    <a:gd name="T109" fmla="*/ 2147483647 h 10000"/>
                    <a:gd name="T110" fmla="*/ 2147483647 w 10043"/>
                    <a:gd name="T111" fmla="*/ 2147483647 h 10000"/>
                    <a:gd name="T112" fmla="*/ 2147483647 w 10043"/>
                    <a:gd name="T113" fmla="*/ 2147483647 h 10000"/>
                    <a:gd name="T114" fmla="*/ 2147483647 w 10043"/>
                    <a:gd name="T115" fmla="*/ 2147483647 h 10000"/>
                    <a:gd name="T116" fmla="*/ 2147483647 w 10043"/>
                    <a:gd name="T117" fmla="*/ 2147483647 h 10000"/>
                    <a:gd name="T118" fmla="*/ 2147483647 w 10043"/>
                    <a:gd name="T119" fmla="*/ 2147483647 h 10000"/>
                    <a:gd name="T120" fmla="*/ 2147483647 w 10043"/>
                    <a:gd name="T121" fmla="*/ 2147483647 h 1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043" h="10000">
                      <a:moveTo>
                        <a:pt x="9119" y="7195"/>
                      </a:moveTo>
                      <a:cubicBezTo>
                        <a:pt x="9204" y="7033"/>
                        <a:pt x="9249" y="6746"/>
                        <a:pt x="9276" y="6559"/>
                      </a:cubicBezTo>
                      <a:cubicBezTo>
                        <a:pt x="9302" y="6372"/>
                        <a:pt x="9276" y="6235"/>
                        <a:pt x="9276" y="6074"/>
                      </a:cubicBezTo>
                      <a:cubicBezTo>
                        <a:pt x="9191" y="5911"/>
                        <a:pt x="9105" y="5750"/>
                        <a:pt x="9020" y="5588"/>
                      </a:cubicBezTo>
                      <a:cubicBezTo>
                        <a:pt x="8849" y="5588"/>
                        <a:pt x="8579" y="5641"/>
                        <a:pt x="8508" y="5588"/>
                      </a:cubicBezTo>
                      <a:cubicBezTo>
                        <a:pt x="8437" y="5534"/>
                        <a:pt x="8566" y="5375"/>
                        <a:pt x="8596" y="5268"/>
                      </a:cubicBezTo>
                      <a:cubicBezTo>
                        <a:pt x="8822" y="4969"/>
                        <a:pt x="9120" y="4562"/>
                        <a:pt x="9276" y="4373"/>
                      </a:cubicBezTo>
                      <a:cubicBezTo>
                        <a:pt x="9431" y="4183"/>
                        <a:pt x="9446" y="4210"/>
                        <a:pt x="9531" y="4129"/>
                      </a:cubicBezTo>
                      <a:lnTo>
                        <a:pt x="9531" y="3158"/>
                      </a:lnTo>
                      <a:lnTo>
                        <a:pt x="10043" y="2672"/>
                      </a:lnTo>
                      <a:lnTo>
                        <a:pt x="9276" y="2429"/>
                      </a:lnTo>
                      <a:lnTo>
                        <a:pt x="8764" y="2186"/>
                      </a:lnTo>
                      <a:lnTo>
                        <a:pt x="7996" y="1943"/>
                      </a:lnTo>
                      <a:lnTo>
                        <a:pt x="7741" y="1700"/>
                      </a:lnTo>
                      <a:lnTo>
                        <a:pt x="7229" y="1457"/>
                      </a:lnTo>
                      <a:lnTo>
                        <a:pt x="6717" y="1215"/>
                      </a:lnTo>
                      <a:lnTo>
                        <a:pt x="6461" y="729"/>
                      </a:lnTo>
                      <a:lnTo>
                        <a:pt x="5950" y="486"/>
                      </a:lnTo>
                      <a:lnTo>
                        <a:pt x="5694" y="0"/>
                      </a:lnTo>
                      <a:lnTo>
                        <a:pt x="5182" y="243"/>
                      </a:lnTo>
                      <a:lnTo>
                        <a:pt x="4671" y="1215"/>
                      </a:lnTo>
                      <a:cubicBezTo>
                        <a:pt x="4586" y="1296"/>
                        <a:pt x="4545" y="1311"/>
                        <a:pt x="4415" y="1457"/>
                      </a:cubicBezTo>
                      <a:cubicBezTo>
                        <a:pt x="4285" y="1603"/>
                        <a:pt x="4129" y="1996"/>
                        <a:pt x="3890" y="2092"/>
                      </a:cubicBezTo>
                      <a:cubicBezTo>
                        <a:pt x="3651" y="2188"/>
                        <a:pt x="3168" y="2108"/>
                        <a:pt x="2979" y="2034"/>
                      </a:cubicBezTo>
                      <a:cubicBezTo>
                        <a:pt x="2790" y="1960"/>
                        <a:pt x="2862" y="1718"/>
                        <a:pt x="2757" y="1649"/>
                      </a:cubicBezTo>
                      <a:cubicBezTo>
                        <a:pt x="2652" y="1580"/>
                        <a:pt x="2418" y="1522"/>
                        <a:pt x="2348" y="1621"/>
                      </a:cubicBezTo>
                      <a:cubicBezTo>
                        <a:pt x="2279" y="1720"/>
                        <a:pt x="2337" y="2029"/>
                        <a:pt x="2340" y="2245"/>
                      </a:cubicBezTo>
                      <a:cubicBezTo>
                        <a:pt x="2343" y="2461"/>
                        <a:pt x="2491" y="2803"/>
                        <a:pt x="2368" y="2915"/>
                      </a:cubicBezTo>
                      <a:cubicBezTo>
                        <a:pt x="2245" y="3027"/>
                        <a:pt x="1781" y="2985"/>
                        <a:pt x="1601" y="2915"/>
                      </a:cubicBezTo>
                      <a:cubicBezTo>
                        <a:pt x="1421" y="2845"/>
                        <a:pt x="1442" y="2545"/>
                        <a:pt x="1289" y="2497"/>
                      </a:cubicBezTo>
                      <a:cubicBezTo>
                        <a:pt x="1136" y="2449"/>
                        <a:pt x="893" y="2584"/>
                        <a:pt x="684" y="2625"/>
                      </a:cubicBezTo>
                      <a:cubicBezTo>
                        <a:pt x="475" y="2666"/>
                        <a:pt x="131" y="2638"/>
                        <a:pt x="33" y="2742"/>
                      </a:cubicBezTo>
                      <a:cubicBezTo>
                        <a:pt x="-65" y="2846"/>
                        <a:pt x="82" y="3088"/>
                        <a:pt x="94" y="3251"/>
                      </a:cubicBezTo>
                      <a:cubicBezTo>
                        <a:pt x="106" y="3414"/>
                        <a:pt x="-17" y="3533"/>
                        <a:pt x="105" y="3720"/>
                      </a:cubicBezTo>
                      <a:cubicBezTo>
                        <a:pt x="228" y="3907"/>
                        <a:pt x="584" y="4264"/>
                        <a:pt x="833" y="4373"/>
                      </a:cubicBezTo>
                      <a:cubicBezTo>
                        <a:pt x="1082" y="4481"/>
                        <a:pt x="1345" y="4373"/>
                        <a:pt x="1601" y="4373"/>
                      </a:cubicBezTo>
                      <a:lnTo>
                        <a:pt x="1856" y="4616"/>
                      </a:lnTo>
                      <a:lnTo>
                        <a:pt x="1856" y="4859"/>
                      </a:lnTo>
                      <a:lnTo>
                        <a:pt x="2112" y="5345"/>
                      </a:lnTo>
                      <a:cubicBezTo>
                        <a:pt x="2197" y="5588"/>
                        <a:pt x="2283" y="5831"/>
                        <a:pt x="2368" y="6074"/>
                      </a:cubicBezTo>
                      <a:lnTo>
                        <a:pt x="2624" y="6316"/>
                      </a:lnTo>
                      <a:cubicBezTo>
                        <a:pt x="2624" y="6559"/>
                        <a:pt x="2696" y="6675"/>
                        <a:pt x="2624" y="7045"/>
                      </a:cubicBezTo>
                      <a:cubicBezTo>
                        <a:pt x="2551" y="7414"/>
                        <a:pt x="2272" y="8240"/>
                        <a:pt x="2188" y="8533"/>
                      </a:cubicBezTo>
                      <a:cubicBezTo>
                        <a:pt x="2104" y="8826"/>
                        <a:pt x="2064" y="8649"/>
                        <a:pt x="2118" y="8804"/>
                      </a:cubicBezTo>
                      <a:cubicBezTo>
                        <a:pt x="2173" y="8958"/>
                        <a:pt x="2390" y="9351"/>
                        <a:pt x="2516" y="9462"/>
                      </a:cubicBezTo>
                      <a:cubicBezTo>
                        <a:pt x="2643" y="9574"/>
                        <a:pt x="2734" y="9472"/>
                        <a:pt x="2880" y="9474"/>
                      </a:cubicBezTo>
                      <a:cubicBezTo>
                        <a:pt x="3025" y="9476"/>
                        <a:pt x="3220" y="9474"/>
                        <a:pt x="3391" y="9474"/>
                      </a:cubicBezTo>
                      <a:lnTo>
                        <a:pt x="4159" y="9717"/>
                      </a:lnTo>
                      <a:lnTo>
                        <a:pt x="4671" y="9717"/>
                      </a:lnTo>
                      <a:lnTo>
                        <a:pt x="5438" y="9960"/>
                      </a:lnTo>
                      <a:cubicBezTo>
                        <a:pt x="5609" y="9960"/>
                        <a:pt x="5793" y="10051"/>
                        <a:pt x="5950" y="9960"/>
                      </a:cubicBezTo>
                      <a:cubicBezTo>
                        <a:pt x="6106" y="9870"/>
                        <a:pt x="6222" y="9506"/>
                        <a:pt x="6375" y="9413"/>
                      </a:cubicBezTo>
                      <a:cubicBezTo>
                        <a:pt x="6529" y="9321"/>
                        <a:pt x="6594" y="9367"/>
                        <a:pt x="6869" y="9401"/>
                      </a:cubicBezTo>
                      <a:cubicBezTo>
                        <a:pt x="7143" y="9436"/>
                        <a:pt x="7722" y="9569"/>
                        <a:pt x="8022" y="9625"/>
                      </a:cubicBezTo>
                      <a:cubicBezTo>
                        <a:pt x="8322" y="9682"/>
                        <a:pt x="8393" y="9858"/>
                        <a:pt x="8668" y="9743"/>
                      </a:cubicBezTo>
                      <a:cubicBezTo>
                        <a:pt x="8942" y="9628"/>
                        <a:pt x="9580" y="8937"/>
                        <a:pt x="9665" y="8937"/>
                      </a:cubicBezTo>
                      <a:lnTo>
                        <a:pt x="9079" y="8091"/>
                      </a:lnTo>
                      <a:cubicBezTo>
                        <a:pt x="9008" y="7886"/>
                        <a:pt x="8985" y="7957"/>
                        <a:pt x="8942" y="7836"/>
                      </a:cubicBezTo>
                      <a:cubicBezTo>
                        <a:pt x="8899" y="7714"/>
                        <a:pt x="9114" y="7387"/>
                        <a:pt x="9119" y="7195"/>
                      </a:cubicBez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4" name="Freeform 343"/>
                <p:cNvSpPr>
                  <a:spLocks/>
                </p:cNvSpPr>
                <p:nvPr/>
              </p:nvSpPr>
              <p:spPr bwMode="auto">
                <a:xfrm>
                  <a:off x="4699000" y="3348038"/>
                  <a:ext cx="311150" cy="315912"/>
                </a:xfrm>
                <a:custGeom>
                  <a:avLst/>
                  <a:gdLst>
                    <a:gd name="T0" fmla="*/ 2147483647 w 154"/>
                    <a:gd name="T1" fmla="*/ 2147483647 h 154"/>
                    <a:gd name="T2" fmla="*/ 2147483647 w 154"/>
                    <a:gd name="T3" fmla="*/ 0 h 154"/>
                    <a:gd name="T4" fmla="*/ 2147483647 w 154"/>
                    <a:gd name="T5" fmla="*/ 0 h 154"/>
                    <a:gd name="T6" fmla="*/ 2147483647 w 154"/>
                    <a:gd name="T7" fmla="*/ 2147483647 h 154"/>
                    <a:gd name="T8" fmla="*/ 2147483647 w 154"/>
                    <a:gd name="T9" fmla="*/ 2147483647 h 154"/>
                    <a:gd name="T10" fmla="*/ 2147483647 w 154"/>
                    <a:gd name="T11" fmla="*/ 2147483647 h 154"/>
                    <a:gd name="T12" fmla="*/ 2147483647 w 154"/>
                    <a:gd name="T13" fmla="*/ 2147483647 h 154"/>
                    <a:gd name="T14" fmla="*/ 2147483647 w 154"/>
                    <a:gd name="T15" fmla="*/ 2147483647 h 154"/>
                    <a:gd name="T16" fmla="*/ 2147483647 w 154"/>
                    <a:gd name="T17" fmla="*/ 2147483647 h 154"/>
                    <a:gd name="T18" fmla="*/ 2147483647 w 154"/>
                    <a:gd name="T19" fmla="*/ 2147483647 h 154"/>
                    <a:gd name="T20" fmla="*/ 2147483647 w 154"/>
                    <a:gd name="T21" fmla="*/ 2147483647 h 154"/>
                    <a:gd name="T22" fmla="*/ 0 w 154"/>
                    <a:gd name="T23" fmla="*/ 2147483647 h 154"/>
                    <a:gd name="T24" fmla="*/ 2147483647 w 154"/>
                    <a:gd name="T25" fmla="*/ 2147483647 h 154"/>
                    <a:gd name="T26" fmla="*/ 2147483647 w 154"/>
                    <a:gd name="T27" fmla="*/ 2147483647 h 154"/>
                    <a:gd name="T28" fmla="*/ 2147483647 w 154"/>
                    <a:gd name="T29" fmla="*/ 2147483647 h 154"/>
                    <a:gd name="T30" fmla="*/ 2147483647 w 154"/>
                    <a:gd name="T31" fmla="*/ 2147483647 h 154"/>
                    <a:gd name="T32" fmla="*/ 2147483647 w 154"/>
                    <a:gd name="T33" fmla="*/ 2147483647 h 154"/>
                    <a:gd name="T34" fmla="*/ 2147483647 w 154"/>
                    <a:gd name="T35" fmla="*/ 2147483647 h 154"/>
                    <a:gd name="T36" fmla="*/ 2147483647 w 154"/>
                    <a:gd name="T37" fmla="*/ 2147483647 h 154"/>
                    <a:gd name="T38" fmla="*/ 2147483647 w 154"/>
                    <a:gd name="T39" fmla="*/ 2147483647 h 154"/>
                    <a:gd name="T40" fmla="*/ 2147483647 w 154"/>
                    <a:gd name="T41" fmla="*/ 2147483647 h 154"/>
                    <a:gd name="T42" fmla="*/ 2147483647 w 154"/>
                    <a:gd name="T43" fmla="*/ 2147483647 h 154"/>
                    <a:gd name="T44" fmla="*/ 2147483647 w 154"/>
                    <a:gd name="T45" fmla="*/ 2147483647 h 154"/>
                    <a:gd name="T46" fmla="*/ 2147483647 w 154"/>
                    <a:gd name="T47" fmla="*/ 2147483647 h 154"/>
                    <a:gd name="T48" fmla="*/ 2147483647 w 154"/>
                    <a:gd name="T49" fmla="*/ 2147483647 h 154"/>
                    <a:gd name="T50" fmla="*/ 2147483647 w 154"/>
                    <a:gd name="T51" fmla="*/ 2147483647 h 154"/>
                    <a:gd name="T52" fmla="*/ 2147483647 w 154"/>
                    <a:gd name="T53" fmla="*/ 2147483647 h 154"/>
                    <a:gd name="T54" fmla="*/ 2147483647 w 154"/>
                    <a:gd name="T55" fmla="*/ 2147483647 h 154"/>
                    <a:gd name="T56" fmla="*/ 2147483647 w 154"/>
                    <a:gd name="T57" fmla="*/ 2147483647 h 154"/>
                    <a:gd name="T58" fmla="*/ 2147483647 w 154"/>
                    <a:gd name="T59" fmla="*/ 2147483647 h 154"/>
                    <a:gd name="T60" fmla="*/ 2147483647 w 154"/>
                    <a:gd name="T61" fmla="*/ 2147483647 h 154"/>
                    <a:gd name="T62" fmla="*/ 2147483647 w 154"/>
                    <a:gd name="T63" fmla="*/ 2147483647 h 154"/>
                    <a:gd name="T64" fmla="*/ 2147483647 w 154"/>
                    <a:gd name="T65" fmla="*/ 2147483647 h 154"/>
                    <a:gd name="T66" fmla="*/ 2147483647 w 154"/>
                    <a:gd name="T67" fmla="*/ 2147483647 h 1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54" h="154">
                      <a:moveTo>
                        <a:pt x="87" y="4"/>
                      </a:moveTo>
                      <a:lnTo>
                        <a:pt x="71" y="0"/>
                      </a:lnTo>
                      <a:lnTo>
                        <a:pt x="54" y="0"/>
                      </a:lnTo>
                      <a:lnTo>
                        <a:pt x="50" y="4"/>
                      </a:lnTo>
                      <a:lnTo>
                        <a:pt x="46" y="4"/>
                      </a:lnTo>
                      <a:lnTo>
                        <a:pt x="37" y="8"/>
                      </a:lnTo>
                      <a:lnTo>
                        <a:pt x="25" y="12"/>
                      </a:lnTo>
                      <a:lnTo>
                        <a:pt x="21" y="8"/>
                      </a:lnTo>
                      <a:lnTo>
                        <a:pt x="8" y="16"/>
                      </a:lnTo>
                      <a:lnTo>
                        <a:pt x="4" y="16"/>
                      </a:lnTo>
                      <a:lnTo>
                        <a:pt x="4" y="25"/>
                      </a:lnTo>
                      <a:lnTo>
                        <a:pt x="0" y="33"/>
                      </a:lnTo>
                      <a:lnTo>
                        <a:pt x="4" y="45"/>
                      </a:lnTo>
                      <a:lnTo>
                        <a:pt x="12" y="54"/>
                      </a:lnTo>
                      <a:lnTo>
                        <a:pt x="21" y="45"/>
                      </a:lnTo>
                      <a:lnTo>
                        <a:pt x="42" y="54"/>
                      </a:lnTo>
                      <a:lnTo>
                        <a:pt x="54" y="78"/>
                      </a:lnTo>
                      <a:lnTo>
                        <a:pt x="67" y="95"/>
                      </a:lnTo>
                      <a:lnTo>
                        <a:pt x="96" y="112"/>
                      </a:lnTo>
                      <a:lnTo>
                        <a:pt x="114" y="126"/>
                      </a:lnTo>
                      <a:lnTo>
                        <a:pt x="106" y="154"/>
                      </a:lnTo>
                      <a:lnTo>
                        <a:pt x="133" y="133"/>
                      </a:lnTo>
                      <a:lnTo>
                        <a:pt x="133" y="120"/>
                      </a:lnTo>
                      <a:lnTo>
                        <a:pt x="146" y="124"/>
                      </a:lnTo>
                      <a:lnTo>
                        <a:pt x="154" y="124"/>
                      </a:lnTo>
                      <a:lnTo>
                        <a:pt x="133" y="104"/>
                      </a:lnTo>
                      <a:lnTo>
                        <a:pt x="117" y="91"/>
                      </a:lnTo>
                      <a:lnTo>
                        <a:pt x="104" y="87"/>
                      </a:lnTo>
                      <a:lnTo>
                        <a:pt x="87" y="58"/>
                      </a:lnTo>
                      <a:lnTo>
                        <a:pt x="79" y="41"/>
                      </a:lnTo>
                      <a:lnTo>
                        <a:pt x="83" y="25"/>
                      </a:lnTo>
                      <a:lnTo>
                        <a:pt x="87" y="25"/>
                      </a:lnTo>
                      <a:lnTo>
                        <a:pt x="87" y="16"/>
                      </a:lnTo>
                      <a:lnTo>
                        <a:pt x="87" y="4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5" name="Freeform 344"/>
                <p:cNvSpPr>
                  <a:spLocks/>
                </p:cNvSpPr>
                <p:nvPr/>
              </p:nvSpPr>
              <p:spPr bwMode="auto">
                <a:xfrm>
                  <a:off x="4691063" y="3040063"/>
                  <a:ext cx="200025" cy="292100"/>
                </a:xfrm>
                <a:custGeom>
                  <a:avLst/>
                  <a:gdLst>
                    <a:gd name="T0" fmla="*/ 2147483647 w 10045"/>
                    <a:gd name="T1" fmla="*/ 2147483647 h 10019"/>
                    <a:gd name="T2" fmla="*/ 2147483647 w 10045"/>
                    <a:gd name="T3" fmla="*/ 2147483647 h 10019"/>
                    <a:gd name="T4" fmla="*/ 2147483647 w 10045"/>
                    <a:gd name="T5" fmla="*/ 2147483647 h 10019"/>
                    <a:gd name="T6" fmla="*/ 2147483647 w 10045"/>
                    <a:gd name="T7" fmla="*/ 2147483647 h 10019"/>
                    <a:gd name="T8" fmla="*/ 2147483647 w 10045"/>
                    <a:gd name="T9" fmla="*/ 2147483647 h 10019"/>
                    <a:gd name="T10" fmla="*/ 1081275730 w 10045"/>
                    <a:gd name="T11" fmla="*/ 2147483647 h 10019"/>
                    <a:gd name="T12" fmla="*/ 1081275730 w 10045"/>
                    <a:gd name="T13" fmla="*/ 2147483647 h 10019"/>
                    <a:gd name="T14" fmla="*/ 2147483647 w 10045"/>
                    <a:gd name="T15" fmla="*/ 2147483647 h 10019"/>
                    <a:gd name="T16" fmla="*/ 1081275730 w 10045"/>
                    <a:gd name="T17" fmla="*/ 2147483647 h 10019"/>
                    <a:gd name="T18" fmla="*/ 0 w 10045"/>
                    <a:gd name="T19" fmla="*/ 2147483647 h 10019"/>
                    <a:gd name="T20" fmla="*/ 2147483647 w 10045"/>
                    <a:gd name="T21" fmla="*/ 2147483647 h 10019"/>
                    <a:gd name="T22" fmla="*/ 2147483647 w 10045"/>
                    <a:gd name="T23" fmla="*/ 2147483647 h 10019"/>
                    <a:gd name="T24" fmla="*/ 2147483647 w 10045"/>
                    <a:gd name="T25" fmla="*/ 2147483647 h 10019"/>
                    <a:gd name="T26" fmla="*/ 2147483647 w 10045"/>
                    <a:gd name="T27" fmla="*/ 2147483647 h 10019"/>
                    <a:gd name="T28" fmla="*/ 2147483647 w 10045"/>
                    <a:gd name="T29" fmla="*/ 2147483647 h 10019"/>
                    <a:gd name="T30" fmla="*/ 2147483647 w 10045"/>
                    <a:gd name="T31" fmla="*/ 2147483647 h 10019"/>
                    <a:gd name="T32" fmla="*/ 2147483647 w 10045"/>
                    <a:gd name="T33" fmla="*/ 2147483647 h 10019"/>
                    <a:gd name="T34" fmla="*/ 2147483647 w 10045"/>
                    <a:gd name="T35" fmla="*/ 2147483647 h 10019"/>
                    <a:gd name="T36" fmla="*/ 2147483647 w 10045"/>
                    <a:gd name="T37" fmla="*/ 2147483647 h 10019"/>
                    <a:gd name="T38" fmla="*/ 2147483647 w 10045"/>
                    <a:gd name="T39" fmla="*/ 2147483647 h 10019"/>
                    <a:gd name="T40" fmla="*/ 2147483647 w 10045"/>
                    <a:gd name="T41" fmla="*/ 2147483647 h 10019"/>
                    <a:gd name="T42" fmla="*/ 2147483647 w 10045"/>
                    <a:gd name="T43" fmla="*/ 2147483647 h 10019"/>
                    <a:gd name="T44" fmla="*/ 2147483647 w 10045"/>
                    <a:gd name="T45" fmla="*/ 2147483647 h 10019"/>
                    <a:gd name="T46" fmla="*/ 2147483647 w 10045"/>
                    <a:gd name="T47" fmla="*/ 2147483647 h 10019"/>
                    <a:gd name="T48" fmla="*/ 2147483647 w 10045"/>
                    <a:gd name="T49" fmla="*/ 2147483647 h 10019"/>
                    <a:gd name="T50" fmla="*/ 2147483647 w 10045"/>
                    <a:gd name="T51" fmla="*/ 2147483647 h 10019"/>
                    <a:gd name="T52" fmla="*/ 2147483647 w 10045"/>
                    <a:gd name="T53" fmla="*/ 2147483647 h 10019"/>
                    <a:gd name="T54" fmla="*/ 2147483647 w 10045"/>
                    <a:gd name="T55" fmla="*/ 2147483647 h 10019"/>
                    <a:gd name="T56" fmla="*/ 2147483647 w 10045"/>
                    <a:gd name="T57" fmla="*/ 2147483647 h 10019"/>
                    <a:gd name="T58" fmla="*/ 2147483647 w 10045"/>
                    <a:gd name="T59" fmla="*/ 2147483647 h 10019"/>
                    <a:gd name="T60" fmla="*/ 2147483647 w 10045"/>
                    <a:gd name="T61" fmla="*/ 2147483647 h 10019"/>
                    <a:gd name="T62" fmla="*/ 2147483647 w 10045"/>
                    <a:gd name="T63" fmla="*/ 2147483647 h 10019"/>
                    <a:gd name="T64" fmla="*/ 2147483647 w 10045"/>
                    <a:gd name="T65" fmla="*/ 2147483647 h 10019"/>
                    <a:gd name="T66" fmla="*/ 2147483647 w 10045"/>
                    <a:gd name="T67" fmla="*/ 2147483647 h 10019"/>
                    <a:gd name="T68" fmla="*/ 2147483647 w 10045"/>
                    <a:gd name="T69" fmla="*/ 2147483647 h 10019"/>
                    <a:gd name="T70" fmla="*/ 2147483647 w 10045"/>
                    <a:gd name="T71" fmla="*/ 2147483647 h 10019"/>
                    <a:gd name="T72" fmla="*/ 2147483647 w 10045"/>
                    <a:gd name="T73" fmla="*/ 2147483647 h 10019"/>
                    <a:gd name="T74" fmla="*/ 2147483647 w 10045"/>
                    <a:gd name="T75" fmla="*/ 2147483647 h 10019"/>
                    <a:gd name="T76" fmla="*/ 2147483647 w 10045"/>
                    <a:gd name="T77" fmla="*/ 2147483647 h 10019"/>
                    <a:gd name="T78" fmla="*/ 2147483647 w 10045"/>
                    <a:gd name="T79" fmla="*/ 2147483647 h 10019"/>
                    <a:gd name="T80" fmla="*/ 2147483647 w 10045"/>
                    <a:gd name="T81" fmla="*/ 2147483647 h 10019"/>
                    <a:gd name="T82" fmla="*/ 2147483647 w 10045"/>
                    <a:gd name="T83" fmla="*/ 2147483647 h 10019"/>
                    <a:gd name="T84" fmla="*/ 2147483647 w 10045"/>
                    <a:gd name="T85" fmla="*/ 2147483647 h 10019"/>
                    <a:gd name="T86" fmla="*/ 2147483647 w 10045"/>
                    <a:gd name="T87" fmla="*/ 2147483647 h 10019"/>
                    <a:gd name="T88" fmla="*/ 2147483647 w 10045"/>
                    <a:gd name="T89" fmla="*/ 2147483647 h 10019"/>
                    <a:gd name="T90" fmla="*/ 2147483647 w 10045"/>
                    <a:gd name="T91" fmla="*/ 2147483647 h 10019"/>
                    <a:gd name="T92" fmla="*/ 2147483647 w 10045"/>
                    <a:gd name="T93" fmla="*/ 2147483647 h 10019"/>
                    <a:gd name="T94" fmla="*/ 2147483647 w 10045"/>
                    <a:gd name="T95" fmla="*/ 2147483647 h 10019"/>
                    <a:gd name="T96" fmla="*/ 2147483647 w 10045"/>
                    <a:gd name="T97" fmla="*/ 2147483647 h 10019"/>
                    <a:gd name="T98" fmla="*/ 2147483647 w 10045"/>
                    <a:gd name="T99" fmla="*/ 2147483647 h 10019"/>
                    <a:gd name="T100" fmla="*/ 2147483647 w 10045"/>
                    <a:gd name="T101" fmla="*/ 2147483647 h 10019"/>
                    <a:gd name="T102" fmla="*/ 2147483647 w 10045"/>
                    <a:gd name="T103" fmla="*/ 0 h 10019"/>
                    <a:gd name="T104" fmla="*/ 2147483647 w 10045"/>
                    <a:gd name="T105" fmla="*/ 2147483647 h 10019"/>
                    <a:gd name="T106" fmla="*/ 2147483647 w 10045"/>
                    <a:gd name="T107" fmla="*/ 2147483647 h 10019"/>
                    <a:gd name="T108" fmla="*/ 2147483647 w 10045"/>
                    <a:gd name="T109" fmla="*/ 2147483647 h 10019"/>
                    <a:gd name="T110" fmla="*/ 2147483647 w 10045"/>
                    <a:gd name="T111" fmla="*/ 2147483647 h 10019"/>
                    <a:gd name="T112" fmla="*/ 2147483647 w 10045"/>
                    <a:gd name="T113" fmla="*/ 2147483647 h 10019"/>
                    <a:gd name="T114" fmla="*/ 2147483647 w 10045"/>
                    <a:gd name="T115" fmla="*/ 2147483647 h 10019"/>
                    <a:gd name="T116" fmla="*/ 2147483647 w 10045"/>
                    <a:gd name="T117" fmla="*/ 2147483647 h 10019"/>
                    <a:gd name="T118" fmla="*/ 2147483647 w 10045"/>
                    <a:gd name="T119" fmla="*/ 2147483647 h 1001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0045" h="10019">
                      <a:moveTo>
                        <a:pt x="1724" y="2609"/>
                      </a:moveTo>
                      <a:lnTo>
                        <a:pt x="1379" y="3132"/>
                      </a:lnTo>
                      <a:lnTo>
                        <a:pt x="1379" y="3915"/>
                      </a:lnTo>
                      <a:lnTo>
                        <a:pt x="690" y="4436"/>
                      </a:lnTo>
                      <a:lnTo>
                        <a:pt x="690" y="5219"/>
                      </a:lnTo>
                      <a:lnTo>
                        <a:pt x="345" y="5741"/>
                      </a:lnTo>
                      <a:lnTo>
                        <a:pt x="690" y="6263"/>
                      </a:lnTo>
                      <a:lnTo>
                        <a:pt x="345" y="6786"/>
                      </a:lnTo>
                      <a:lnTo>
                        <a:pt x="0" y="7306"/>
                      </a:lnTo>
                      <a:lnTo>
                        <a:pt x="1034" y="7568"/>
                      </a:lnTo>
                      <a:lnTo>
                        <a:pt x="1724" y="7829"/>
                      </a:lnTo>
                      <a:cubicBezTo>
                        <a:pt x="2069" y="7916"/>
                        <a:pt x="2675" y="8005"/>
                        <a:pt x="2759" y="8090"/>
                      </a:cubicBezTo>
                      <a:cubicBezTo>
                        <a:pt x="2843" y="8175"/>
                        <a:pt x="2382" y="8117"/>
                        <a:pt x="2230" y="8339"/>
                      </a:cubicBezTo>
                      <a:cubicBezTo>
                        <a:pt x="2078" y="8560"/>
                        <a:pt x="1874" y="9189"/>
                        <a:pt x="1848" y="9422"/>
                      </a:cubicBezTo>
                      <a:cubicBezTo>
                        <a:pt x="1822" y="9656"/>
                        <a:pt x="1806" y="9700"/>
                        <a:pt x="2073" y="9738"/>
                      </a:cubicBezTo>
                      <a:cubicBezTo>
                        <a:pt x="2340" y="9777"/>
                        <a:pt x="3104" y="9626"/>
                        <a:pt x="3448" y="9656"/>
                      </a:cubicBezTo>
                      <a:cubicBezTo>
                        <a:pt x="3792" y="9686"/>
                        <a:pt x="3969" y="9858"/>
                        <a:pt x="4138" y="9917"/>
                      </a:cubicBezTo>
                      <a:cubicBezTo>
                        <a:pt x="4307" y="9976"/>
                        <a:pt x="4368" y="9999"/>
                        <a:pt x="4463" y="10013"/>
                      </a:cubicBezTo>
                      <a:cubicBezTo>
                        <a:pt x="4558" y="10027"/>
                        <a:pt x="4532" y="10015"/>
                        <a:pt x="4708" y="9999"/>
                      </a:cubicBezTo>
                      <a:cubicBezTo>
                        <a:pt x="4884" y="9983"/>
                        <a:pt x="5267" y="9931"/>
                        <a:pt x="5517" y="9917"/>
                      </a:cubicBezTo>
                      <a:cubicBezTo>
                        <a:pt x="5767" y="9903"/>
                        <a:pt x="5977" y="9917"/>
                        <a:pt x="6207" y="9917"/>
                      </a:cubicBezTo>
                      <a:cubicBezTo>
                        <a:pt x="6667" y="9830"/>
                        <a:pt x="7228" y="9704"/>
                        <a:pt x="7586" y="9656"/>
                      </a:cubicBezTo>
                      <a:cubicBezTo>
                        <a:pt x="7944" y="9608"/>
                        <a:pt x="8185" y="9677"/>
                        <a:pt x="8353" y="9629"/>
                      </a:cubicBezTo>
                      <a:cubicBezTo>
                        <a:pt x="8521" y="9581"/>
                        <a:pt x="8604" y="9494"/>
                        <a:pt x="8597" y="9368"/>
                      </a:cubicBezTo>
                      <a:cubicBezTo>
                        <a:pt x="8590" y="9242"/>
                        <a:pt x="8278" y="8989"/>
                        <a:pt x="8312" y="8872"/>
                      </a:cubicBezTo>
                      <a:cubicBezTo>
                        <a:pt x="8346" y="8755"/>
                        <a:pt x="8653" y="8734"/>
                        <a:pt x="8802" y="8668"/>
                      </a:cubicBezTo>
                      <a:cubicBezTo>
                        <a:pt x="8951" y="8602"/>
                        <a:pt x="9106" y="8518"/>
                        <a:pt x="9207" y="8474"/>
                      </a:cubicBezTo>
                      <a:cubicBezTo>
                        <a:pt x="9308" y="8430"/>
                        <a:pt x="9462" y="8479"/>
                        <a:pt x="9408" y="8406"/>
                      </a:cubicBezTo>
                      <a:cubicBezTo>
                        <a:pt x="9354" y="8333"/>
                        <a:pt x="9101" y="8223"/>
                        <a:pt x="8882" y="8035"/>
                      </a:cubicBezTo>
                      <a:cubicBezTo>
                        <a:pt x="8663" y="7847"/>
                        <a:pt x="8352" y="7492"/>
                        <a:pt x="8092" y="7279"/>
                      </a:cubicBezTo>
                      <a:cubicBezTo>
                        <a:pt x="7832" y="7066"/>
                        <a:pt x="7487" y="6889"/>
                        <a:pt x="7321" y="6759"/>
                      </a:cubicBezTo>
                      <a:cubicBezTo>
                        <a:pt x="7155" y="6629"/>
                        <a:pt x="7054" y="6580"/>
                        <a:pt x="7098" y="6497"/>
                      </a:cubicBezTo>
                      <a:cubicBezTo>
                        <a:pt x="7142" y="6414"/>
                        <a:pt x="7390" y="6345"/>
                        <a:pt x="7586" y="6263"/>
                      </a:cubicBezTo>
                      <a:cubicBezTo>
                        <a:pt x="7782" y="6181"/>
                        <a:pt x="8026" y="6082"/>
                        <a:pt x="8276" y="6002"/>
                      </a:cubicBezTo>
                      <a:cubicBezTo>
                        <a:pt x="8526" y="5922"/>
                        <a:pt x="8900" y="5853"/>
                        <a:pt x="9086" y="5782"/>
                      </a:cubicBezTo>
                      <a:cubicBezTo>
                        <a:pt x="9272" y="5711"/>
                        <a:pt x="9238" y="5584"/>
                        <a:pt x="9390" y="5577"/>
                      </a:cubicBezTo>
                      <a:cubicBezTo>
                        <a:pt x="9542" y="5570"/>
                        <a:pt x="9898" y="5757"/>
                        <a:pt x="10000" y="5741"/>
                      </a:cubicBezTo>
                      <a:cubicBezTo>
                        <a:pt x="10102" y="5725"/>
                        <a:pt x="10000" y="5568"/>
                        <a:pt x="10000" y="5481"/>
                      </a:cubicBezTo>
                      <a:lnTo>
                        <a:pt x="10000" y="4697"/>
                      </a:lnTo>
                      <a:cubicBezTo>
                        <a:pt x="9655" y="4697"/>
                        <a:pt x="9655" y="3654"/>
                        <a:pt x="9655" y="3654"/>
                      </a:cubicBezTo>
                      <a:lnTo>
                        <a:pt x="9655" y="2871"/>
                      </a:lnTo>
                      <a:lnTo>
                        <a:pt x="9655" y="2609"/>
                      </a:lnTo>
                      <a:lnTo>
                        <a:pt x="9310" y="1827"/>
                      </a:lnTo>
                      <a:lnTo>
                        <a:pt x="9310" y="1305"/>
                      </a:lnTo>
                      <a:lnTo>
                        <a:pt x="7931" y="783"/>
                      </a:lnTo>
                      <a:lnTo>
                        <a:pt x="6552" y="1305"/>
                      </a:lnTo>
                      <a:cubicBezTo>
                        <a:pt x="6552" y="1305"/>
                        <a:pt x="6207" y="1305"/>
                        <a:pt x="5862" y="1044"/>
                      </a:cubicBezTo>
                      <a:lnTo>
                        <a:pt x="5862" y="522"/>
                      </a:lnTo>
                      <a:lnTo>
                        <a:pt x="4828" y="261"/>
                      </a:lnTo>
                      <a:lnTo>
                        <a:pt x="4138" y="0"/>
                      </a:lnTo>
                      <a:lnTo>
                        <a:pt x="3793" y="261"/>
                      </a:lnTo>
                      <a:lnTo>
                        <a:pt x="3448" y="1305"/>
                      </a:lnTo>
                      <a:lnTo>
                        <a:pt x="3103" y="1827"/>
                      </a:lnTo>
                      <a:lnTo>
                        <a:pt x="2414" y="1827"/>
                      </a:lnTo>
                      <a:lnTo>
                        <a:pt x="1724" y="1827"/>
                      </a:lnTo>
                      <a:lnTo>
                        <a:pt x="1724" y="2088"/>
                      </a:lnTo>
                      <a:lnTo>
                        <a:pt x="1724" y="2609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6" name="Freeform 345"/>
                <p:cNvSpPr>
                  <a:spLocks/>
                </p:cNvSpPr>
                <p:nvPr/>
              </p:nvSpPr>
              <p:spPr bwMode="auto">
                <a:xfrm>
                  <a:off x="4665663" y="3100388"/>
                  <a:ext cx="76200" cy="101600"/>
                </a:xfrm>
                <a:custGeom>
                  <a:avLst/>
                  <a:gdLst>
                    <a:gd name="T0" fmla="*/ 2147483647 w 66"/>
                    <a:gd name="T1" fmla="*/ 2147483647 h 90"/>
                    <a:gd name="T2" fmla="*/ 2147483647 w 66"/>
                    <a:gd name="T3" fmla="*/ 2147483647 h 90"/>
                    <a:gd name="T4" fmla="*/ 2147483647 w 66"/>
                    <a:gd name="T5" fmla="*/ 2147483647 h 90"/>
                    <a:gd name="T6" fmla="*/ 2147483647 w 66"/>
                    <a:gd name="T7" fmla="*/ 2147483647 h 90"/>
                    <a:gd name="T8" fmla="*/ 2147483647 w 66"/>
                    <a:gd name="T9" fmla="*/ 2147483647 h 90"/>
                    <a:gd name="T10" fmla="*/ 2147483647 w 66"/>
                    <a:gd name="T11" fmla="*/ 2147483647 h 90"/>
                    <a:gd name="T12" fmla="*/ 2147483647 w 66"/>
                    <a:gd name="T13" fmla="*/ 2147483647 h 90"/>
                    <a:gd name="T14" fmla="*/ 2147483647 w 66"/>
                    <a:gd name="T15" fmla="*/ 2147483647 h 90"/>
                    <a:gd name="T16" fmla="*/ 2147483647 w 66"/>
                    <a:gd name="T17" fmla="*/ 2147483647 h 90"/>
                    <a:gd name="T18" fmla="*/ 2147483647 w 66"/>
                    <a:gd name="T19" fmla="*/ 2147483647 h 90"/>
                    <a:gd name="T20" fmla="*/ 2147483647 w 66"/>
                    <a:gd name="T21" fmla="*/ 0 h 90"/>
                    <a:gd name="T22" fmla="*/ 2147483647 w 66"/>
                    <a:gd name="T23" fmla="*/ 2147483647 h 90"/>
                    <a:gd name="T24" fmla="*/ 2147483647 w 66"/>
                    <a:gd name="T25" fmla="*/ 2147483647 h 90"/>
                    <a:gd name="T26" fmla="*/ 2147483647 w 66"/>
                    <a:gd name="T27" fmla="*/ 2147483647 h 90"/>
                    <a:gd name="T28" fmla="*/ 2147483647 w 66"/>
                    <a:gd name="T29" fmla="*/ 2147483647 h 90"/>
                    <a:gd name="T30" fmla="*/ 2147483647 w 66"/>
                    <a:gd name="T31" fmla="*/ 2147483647 h 90"/>
                    <a:gd name="T32" fmla="*/ 0 w 66"/>
                    <a:gd name="T33" fmla="*/ 2147483647 h 90"/>
                    <a:gd name="T34" fmla="*/ 2147483647 w 66"/>
                    <a:gd name="T35" fmla="*/ 2147483647 h 90"/>
                    <a:gd name="T36" fmla="*/ 2147483647 w 66"/>
                    <a:gd name="T37" fmla="*/ 2147483647 h 9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6" h="90">
                      <a:moveTo>
                        <a:pt x="18" y="72"/>
                      </a:moveTo>
                      <a:lnTo>
                        <a:pt x="30" y="78"/>
                      </a:lnTo>
                      <a:lnTo>
                        <a:pt x="36" y="84"/>
                      </a:lnTo>
                      <a:lnTo>
                        <a:pt x="42" y="90"/>
                      </a:lnTo>
                      <a:lnTo>
                        <a:pt x="48" y="78"/>
                      </a:lnTo>
                      <a:lnTo>
                        <a:pt x="48" y="60"/>
                      </a:lnTo>
                      <a:lnTo>
                        <a:pt x="60" y="48"/>
                      </a:lnTo>
                      <a:lnTo>
                        <a:pt x="60" y="30"/>
                      </a:lnTo>
                      <a:lnTo>
                        <a:pt x="66" y="18"/>
                      </a:lnTo>
                      <a:lnTo>
                        <a:pt x="66" y="6"/>
                      </a:lnTo>
                      <a:lnTo>
                        <a:pt x="66" y="0"/>
                      </a:lnTo>
                      <a:lnTo>
                        <a:pt x="54" y="6"/>
                      </a:lnTo>
                      <a:lnTo>
                        <a:pt x="36" y="12"/>
                      </a:lnTo>
                      <a:lnTo>
                        <a:pt x="36" y="30"/>
                      </a:lnTo>
                      <a:lnTo>
                        <a:pt x="24" y="18"/>
                      </a:lnTo>
                      <a:lnTo>
                        <a:pt x="12" y="54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8" y="7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" name="Freeform 346"/>
                <p:cNvSpPr>
                  <a:spLocks/>
                </p:cNvSpPr>
                <p:nvPr/>
              </p:nvSpPr>
              <p:spPr bwMode="auto">
                <a:xfrm rot="20966185">
                  <a:off x="5046663" y="3533775"/>
                  <a:ext cx="158750" cy="163513"/>
                </a:xfrm>
                <a:custGeom>
                  <a:avLst/>
                  <a:gdLst>
                    <a:gd name="T0" fmla="*/ 2147483647 w 9874"/>
                    <a:gd name="T1" fmla="*/ 861456484 h 10000"/>
                    <a:gd name="T2" fmla="*/ 2147483647 w 9874"/>
                    <a:gd name="T3" fmla="*/ 573160271 h 10000"/>
                    <a:gd name="T4" fmla="*/ 2147483647 w 9874"/>
                    <a:gd name="T5" fmla="*/ 571945092 h 10000"/>
                    <a:gd name="T6" fmla="*/ 2147483647 w 9874"/>
                    <a:gd name="T7" fmla="*/ 0 h 10000"/>
                    <a:gd name="T8" fmla="*/ 2147483647 w 9874"/>
                    <a:gd name="T9" fmla="*/ 350414474 h 10000"/>
                    <a:gd name="T10" fmla="*/ 2147483647 w 9874"/>
                    <a:gd name="T11" fmla="*/ 1282208266 h 10000"/>
                    <a:gd name="T12" fmla="*/ 1792679761 w 9874"/>
                    <a:gd name="T13" fmla="*/ 1861231051 h 10000"/>
                    <a:gd name="T14" fmla="*/ 1792679761 w 9874"/>
                    <a:gd name="T15" fmla="*/ 2147483647 h 10000"/>
                    <a:gd name="T16" fmla="*/ 1194741583 w 9874"/>
                    <a:gd name="T17" fmla="*/ 2147483647 h 10000"/>
                    <a:gd name="T18" fmla="*/ 0 w 9874"/>
                    <a:gd name="T19" fmla="*/ 2147483647 h 10000"/>
                    <a:gd name="T20" fmla="*/ 1194741583 w 9874"/>
                    <a:gd name="T21" fmla="*/ 2147483647 h 10000"/>
                    <a:gd name="T22" fmla="*/ 2147483647 w 9874"/>
                    <a:gd name="T23" fmla="*/ 2147483647 h 10000"/>
                    <a:gd name="T24" fmla="*/ 2147483647 w 9874"/>
                    <a:gd name="T25" fmla="*/ 2147483647 h 10000"/>
                    <a:gd name="T26" fmla="*/ 2147483647 w 9874"/>
                    <a:gd name="T27" fmla="*/ 2147483647 h 10000"/>
                    <a:gd name="T28" fmla="*/ 2147483647 w 9874"/>
                    <a:gd name="T29" fmla="*/ 2147483647 h 10000"/>
                    <a:gd name="T30" fmla="*/ 2147483647 w 9874"/>
                    <a:gd name="T31" fmla="*/ 2147483647 h 10000"/>
                    <a:gd name="T32" fmla="*/ 2147483647 w 9874"/>
                    <a:gd name="T33" fmla="*/ 2147483647 h 10000"/>
                    <a:gd name="T34" fmla="*/ 2147483647 w 9874"/>
                    <a:gd name="T35" fmla="*/ 2147483647 h 10000"/>
                    <a:gd name="T36" fmla="*/ 2147483647 w 9874"/>
                    <a:gd name="T37" fmla="*/ 2147483647 h 10000"/>
                    <a:gd name="T38" fmla="*/ 2147483647 w 9874"/>
                    <a:gd name="T39" fmla="*/ 2147483647 h 10000"/>
                    <a:gd name="T40" fmla="*/ 2147483647 w 9874"/>
                    <a:gd name="T41" fmla="*/ 2147483647 h 10000"/>
                    <a:gd name="T42" fmla="*/ 2147483647 w 9874"/>
                    <a:gd name="T43" fmla="*/ 2147483647 h 10000"/>
                    <a:gd name="T44" fmla="*/ 2147483647 w 9874"/>
                    <a:gd name="T45" fmla="*/ 2083902531 h 10000"/>
                    <a:gd name="T46" fmla="*/ 2147483647 w 9874"/>
                    <a:gd name="T47" fmla="*/ 1331460655 h 10000"/>
                    <a:gd name="T48" fmla="*/ 2147483647 w 9874"/>
                    <a:gd name="T49" fmla="*/ 1056034845 h 10000"/>
                    <a:gd name="T50" fmla="*/ 2147483647 w 9874"/>
                    <a:gd name="T51" fmla="*/ 861456484 h 1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874" h="10000">
                      <a:moveTo>
                        <a:pt x="9677" y="735"/>
                      </a:moveTo>
                      <a:lnTo>
                        <a:pt x="9874" y="489"/>
                      </a:lnTo>
                      <a:lnTo>
                        <a:pt x="9223" y="488"/>
                      </a:lnTo>
                      <a:lnTo>
                        <a:pt x="8813" y="0"/>
                      </a:lnTo>
                      <a:lnTo>
                        <a:pt x="5802" y="299"/>
                      </a:lnTo>
                      <a:lnTo>
                        <a:pt x="3889" y="1094"/>
                      </a:lnTo>
                      <a:lnTo>
                        <a:pt x="1667" y="1588"/>
                      </a:lnTo>
                      <a:lnTo>
                        <a:pt x="1667" y="2083"/>
                      </a:lnTo>
                      <a:lnTo>
                        <a:pt x="1111" y="3073"/>
                      </a:lnTo>
                      <a:lnTo>
                        <a:pt x="0" y="4062"/>
                      </a:lnTo>
                      <a:lnTo>
                        <a:pt x="1111" y="5547"/>
                      </a:lnTo>
                      <a:lnTo>
                        <a:pt x="3333" y="6042"/>
                      </a:lnTo>
                      <a:lnTo>
                        <a:pt x="2222" y="7031"/>
                      </a:lnTo>
                      <a:lnTo>
                        <a:pt x="2222" y="9010"/>
                      </a:lnTo>
                      <a:lnTo>
                        <a:pt x="4445" y="10000"/>
                      </a:lnTo>
                      <a:lnTo>
                        <a:pt x="5555" y="9010"/>
                      </a:lnTo>
                      <a:lnTo>
                        <a:pt x="5555" y="8021"/>
                      </a:lnTo>
                      <a:lnTo>
                        <a:pt x="7777" y="7031"/>
                      </a:lnTo>
                      <a:lnTo>
                        <a:pt x="5555" y="5052"/>
                      </a:lnTo>
                      <a:lnTo>
                        <a:pt x="5555" y="4062"/>
                      </a:lnTo>
                      <a:lnTo>
                        <a:pt x="4445" y="2578"/>
                      </a:lnTo>
                      <a:lnTo>
                        <a:pt x="7777" y="2083"/>
                      </a:lnTo>
                      <a:lnTo>
                        <a:pt x="9152" y="1778"/>
                      </a:lnTo>
                      <a:lnTo>
                        <a:pt x="9179" y="1136"/>
                      </a:lnTo>
                      <a:lnTo>
                        <a:pt x="9413" y="901"/>
                      </a:lnTo>
                      <a:lnTo>
                        <a:pt x="9677" y="735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8" name="Freeform 351"/>
                <p:cNvSpPr>
                  <a:spLocks/>
                </p:cNvSpPr>
                <p:nvPr/>
              </p:nvSpPr>
              <p:spPr bwMode="auto">
                <a:xfrm>
                  <a:off x="5037138" y="3279775"/>
                  <a:ext cx="204787" cy="16827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0 h 10000"/>
                    <a:gd name="T8" fmla="*/ 2147483647 w 10000"/>
                    <a:gd name="T9" fmla="*/ 962987830 h 10000"/>
                    <a:gd name="T10" fmla="*/ 2147483647 w 10000"/>
                    <a:gd name="T11" fmla="*/ 1505821189 h 10000"/>
                    <a:gd name="T12" fmla="*/ 2147483647 w 10000"/>
                    <a:gd name="T13" fmla="*/ 962987830 h 10000"/>
                    <a:gd name="T14" fmla="*/ 2147483647 w 10000"/>
                    <a:gd name="T15" fmla="*/ 2147483647 h 10000"/>
                    <a:gd name="T16" fmla="*/ 1839321513 w 10000"/>
                    <a:gd name="T17" fmla="*/ 2147483647 h 10000"/>
                    <a:gd name="T18" fmla="*/ 1728171895 w 10000"/>
                    <a:gd name="T19" fmla="*/ 2147483647 h 10000"/>
                    <a:gd name="T20" fmla="*/ 1513069159 w 10000"/>
                    <a:gd name="T21" fmla="*/ 2147483647 h 10000"/>
                    <a:gd name="T22" fmla="*/ 7214134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2147483647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000" h="10000">
                      <a:moveTo>
                        <a:pt x="8952" y="4746"/>
                      </a:moveTo>
                      <a:cubicBezTo>
                        <a:pt x="8952" y="4746"/>
                        <a:pt x="9789" y="4438"/>
                        <a:pt x="9789" y="4036"/>
                      </a:cubicBezTo>
                      <a:cubicBezTo>
                        <a:pt x="10125" y="3229"/>
                        <a:pt x="10054" y="3000"/>
                        <a:pt x="9628" y="2328"/>
                      </a:cubicBezTo>
                      <a:cubicBezTo>
                        <a:pt x="9201" y="1655"/>
                        <a:pt x="8028" y="776"/>
                        <a:pt x="7229" y="0"/>
                      </a:cubicBezTo>
                      <a:cubicBezTo>
                        <a:pt x="6677" y="239"/>
                        <a:pt x="6358" y="529"/>
                        <a:pt x="5576" y="715"/>
                      </a:cubicBezTo>
                      <a:cubicBezTo>
                        <a:pt x="4794" y="901"/>
                        <a:pt x="3551" y="983"/>
                        <a:pt x="2539" y="1118"/>
                      </a:cubicBezTo>
                      <a:lnTo>
                        <a:pt x="2201" y="715"/>
                      </a:lnTo>
                      <a:lnTo>
                        <a:pt x="1188" y="2730"/>
                      </a:lnTo>
                      <a:cubicBezTo>
                        <a:pt x="963" y="3268"/>
                        <a:pt x="631" y="4031"/>
                        <a:pt x="513" y="4343"/>
                      </a:cubicBezTo>
                      <a:cubicBezTo>
                        <a:pt x="396" y="4654"/>
                        <a:pt x="496" y="4524"/>
                        <a:pt x="482" y="4603"/>
                      </a:cubicBezTo>
                      <a:cubicBezTo>
                        <a:pt x="467" y="4681"/>
                        <a:pt x="503" y="4723"/>
                        <a:pt x="422" y="4817"/>
                      </a:cubicBezTo>
                      <a:cubicBezTo>
                        <a:pt x="342" y="4911"/>
                        <a:pt x="-28" y="5153"/>
                        <a:pt x="2" y="5165"/>
                      </a:cubicBezTo>
                      <a:cubicBezTo>
                        <a:pt x="871" y="6361"/>
                        <a:pt x="1309" y="7628"/>
                        <a:pt x="1789" y="8230"/>
                      </a:cubicBezTo>
                      <a:cubicBezTo>
                        <a:pt x="2266" y="8832"/>
                        <a:pt x="2645" y="8558"/>
                        <a:pt x="2875" y="8776"/>
                      </a:cubicBezTo>
                      <a:cubicBezTo>
                        <a:pt x="3105" y="8994"/>
                        <a:pt x="2722" y="9336"/>
                        <a:pt x="3174" y="9539"/>
                      </a:cubicBezTo>
                      <a:cubicBezTo>
                        <a:pt x="3626" y="9742"/>
                        <a:pt x="4682" y="10053"/>
                        <a:pt x="5588" y="9993"/>
                      </a:cubicBezTo>
                      <a:cubicBezTo>
                        <a:pt x="6494" y="9933"/>
                        <a:pt x="8055" y="9717"/>
                        <a:pt x="8615" y="9179"/>
                      </a:cubicBezTo>
                      <a:cubicBezTo>
                        <a:pt x="9175" y="8641"/>
                        <a:pt x="8840" y="7567"/>
                        <a:pt x="8952" y="6761"/>
                      </a:cubicBezTo>
                      <a:lnTo>
                        <a:pt x="9628" y="6358"/>
                      </a:lnTo>
                      <a:cubicBezTo>
                        <a:pt x="9591" y="6168"/>
                        <a:pt x="9555" y="5977"/>
                        <a:pt x="9518" y="5787"/>
                      </a:cubicBezTo>
                      <a:cubicBezTo>
                        <a:pt x="9629" y="5384"/>
                        <a:pt x="8840" y="5149"/>
                        <a:pt x="8952" y="4746"/>
                      </a:cubicBez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" name="Freeform 353"/>
                <p:cNvSpPr>
                  <a:spLocks/>
                </p:cNvSpPr>
                <p:nvPr/>
              </p:nvSpPr>
              <p:spPr bwMode="auto">
                <a:xfrm>
                  <a:off x="4830763" y="3201988"/>
                  <a:ext cx="158750" cy="82550"/>
                </a:xfrm>
                <a:custGeom>
                  <a:avLst/>
                  <a:gdLst>
                    <a:gd name="T0" fmla="*/ 2147483647 w 10569"/>
                    <a:gd name="T1" fmla="*/ 218132199 h 10092"/>
                    <a:gd name="T2" fmla="*/ 2147483647 w 10569"/>
                    <a:gd name="T3" fmla="*/ 122706788 h 10092"/>
                    <a:gd name="T4" fmla="*/ 2147483647 w 10569"/>
                    <a:gd name="T5" fmla="*/ 61371189 h 10092"/>
                    <a:gd name="T6" fmla="*/ 2147483647 w 10569"/>
                    <a:gd name="T7" fmla="*/ 0 h 10092"/>
                    <a:gd name="T8" fmla="*/ 2147483647 w 10569"/>
                    <a:gd name="T9" fmla="*/ 30665321 h 10092"/>
                    <a:gd name="T10" fmla="*/ 2147483647 w 10569"/>
                    <a:gd name="T11" fmla="*/ 0 h 10092"/>
                    <a:gd name="T12" fmla="*/ 2097951320 w 10569"/>
                    <a:gd name="T13" fmla="*/ 30665321 h 10092"/>
                    <a:gd name="T14" fmla="*/ 1401434486 w 10569"/>
                    <a:gd name="T15" fmla="*/ 61371189 h 10092"/>
                    <a:gd name="T16" fmla="*/ 704917667 w 10569"/>
                    <a:gd name="T17" fmla="*/ 92041467 h 10092"/>
                    <a:gd name="T18" fmla="*/ 8448222 w 10569"/>
                    <a:gd name="T19" fmla="*/ 122706788 h 10092"/>
                    <a:gd name="T20" fmla="*/ 357065685 w 10569"/>
                    <a:gd name="T21" fmla="*/ 164160932 h 10092"/>
                    <a:gd name="T22" fmla="*/ 1012965140 w 10569"/>
                    <a:gd name="T23" fmla="*/ 220119984 h 10092"/>
                    <a:gd name="T24" fmla="*/ 1750099564 w 10569"/>
                    <a:gd name="T25" fmla="*/ 306784830 h 10092"/>
                    <a:gd name="T26" fmla="*/ 2097951320 w 10569"/>
                    <a:gd name="T27" fmla="*/ 337490632 h 10092"/>
                    <a:gd name="T28" fmla="*/ 2147483647 w 10569"/>
                    <a:gd name="T29" fmla="*/ 371544855 h 10092"/>
                    <a:gd name="T30" fmla="*/ 2147483647 w 10569"/>
                    <a:gd name="T31" fmla="*/ 367936564 h 10092"/>
                    <a:gd name="T32" fmla="*/ 2147483647 w 10569"/>
                    <a:gd name="T33" fmla="*/ 337230696 h 10092"/>
                    <a:gd name="T34" fmla="*/ 2147483647 w 10569"/>
                    <a:gd name="T35" fmla="*/ 346435062 h 10092"/>
                    <a:gd name="T36" fmla="*/ 2147483647 w 10569"/>
                    <a:gd name="T37" fmla="*/ 347321125 h 10092"/>
                    <a:gd name="T38" fmla="*/ 2147483647 w 10569"/>
                    <a:gd name="T39" fmla="*/ 353615522 h 10092"/>
                    <a:gd name="T40" fmla="*/ 2147483647 w 10569"/>
                    <a:gd name="T41" fmla="*/ 369740943 h 10092"/>
                    <a:gd name="T42" fmla="*/ 2147483647 w 10569"/>
                    <a:gd name="T43" fmla="*/ 344411753 h 10092"/>
                    <a:gd name="T44" fmla="*/ 2147483647 w 10569"/>
                    <a:gd name="T45" fmla="*/ 359211597 h 100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0569" h="10092">
                      <a:moveTo>
                        <a:pt x="10569" y="5925"/>
                      </a:moveTo>
                      <a:cubicBezTo>
                        <a:pt x="10249" y="5077"/>
                        <a:pt x="8682" y="4197"/>
                        <a:pt x="7738" y="3333"/>
                      </a:cubicBezTo>
                      <a:lnTo>
                        <a:pt x="5920" y="1667"/>
                      </a:lnTo>
                      <a:lnTo>
                        <a:pt x="4102" y="0"/>
                      </a:lnTo>
                      <a:lnTo>
                        <a:pt x="4102" y="833"/>
                      </a:lnTo>
                      <a:lnTo>
                        <a:pt x="3193" y="0"/>
                      </a:lnTo>
                      <a:lnTo>
                        <a:pt x="2738" y="833"/>
                      </a:lnTo>
                      <a:lnTo>
                        <a:pt x="1829" y="1667"/>
                      </a:lnTo>
                      <a:lnTo>
                        <a:pt x="920" y="2500"/>
                      </a:lnTo>
                      <a:cubicBezTo>
                        <a:pt x="617" y="2778"/>
                        <a:pt x="87" y="3007"/>
                        <a:pt x="11" y="3333"/>
                      </a:cubicBezTo>
                      <a:cubicBezTo>
                        <a:pt x="-65" y="3659"/>
                        <a:pt x="248" y="4018"/>
                        <a:pt x="466" y="4459"/>
                      </a:cubicBezTo>
                      <a:cubicBezTo>
                        <a:pt x="684" y="4900"/>
                        <a:pt x="1019" y="5333"/>
                        <a:pt x="1322" y="5979"/>
                      </a:cubicBezTo>
                      <a:cubicBezTo>
                        <a:pt x="1625" y="6625"/>
                        <a:pt x="2048" y="7802"/>
                        <a:pt x="2284" y="8333"/>
                      </a:cubicBezTo>
                      <a:cubicBezTo>
                        <a:pt x="2520" y="8864"/>
                        <a:pt x="2583" y="8874"/>
                        <a:pt x="2738" y="9167"/>
                      </a:cubicBezTo>
                      <a:cubicBezTo>
                        <a:pt x="2893" y="9460"/>
                        <a:pt x="3217" y="10092"/>
                        <a:pt x="3217" y="10092"/>
                      </a:cubicBezTo>
                      <a:cubicBezTo>
                        <a:pt x="4581" y="10092"/>
                        <a:pt x="4900" y="9994"/>
                        <a:pt x="4900" y="9994"/>
                      </a:cubicBezTo>
                      <a:cubicBezTo>
                        <a:pt x="4785" y="9440"/>
                        <a:pt x="5654" y="9714"/>
                        <a:pt x="5539" y="9160"/>
                      </a:cubicBezTo>
                      <a:cubicBezTo>
                        <a:pt x="5853" y="9260"/>
                        <a:pt x="6250" y="9364"/>
                        <a:pt x="6402" y="9410"/>
                      </a:cubicBezTo>
                      <a:cubicBezTo>
                        <a:pt x="6554" y="9456"/>
                        <a:pt x="6377" y="9434"/>
                        <a:pt x="6453" y="9434"/>
                      </a:cubicBezTo>
                      <a:cubicBezTo>
                        <a:pt x="6529" y="9434"/>
                        <a:pt x="6505" y="9504"/>
                        <a:pt x="6723" y="9605"/>
                      </a:cubicBezTo>
                      <a:cubicBezTo>
                        <a:pt x="6941" y="9707"/>
                        <a:pt x="7421" y="10085"/>
                        <a:pt x="7759" y="10043"/>
                      </a:cubicBezTo>
                      <a:cubicBezTo>
                        <a:pt x="8097" y="10001"/>
                        <a:pt x="8436" y="9626"/>
                        <a:pt x="8753" y="9355"/>
                      </a:cubicBezTo>
                      <a:cubicBezTo>
                        <a:pt x="9070" y="9084"/>
                        <a:pt x="8347" y="9964"/>
                        <a:pt x="10391" y="9757"/>
                      </a:cubicBezTo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0" name="Freeform 354"/>
                <p:cNvSpPr>
                  <a:spLocks/>
                </p:cNvSpPr>
                <p:nvPr/>
              </p:nvSpPr>
              <p:spPr bwMode="auto">
                <a:xfrm>
                  <a:off x="4943475" y="3287713"/>
                  <a:ext cx="138113" cy="95250"/>
                </a:xfrm>
                <a:custGeom>
                  <a:avLst/>
                  <a:gdLst>
                    <a:gd name="T0" fmla="*/ 2147483647 w 9980"/>
                    <a:gd name="T1" fmla="*/ 0 h 10000"/>
                    <a:gd name="T2" fmla="*/ 2147483647 w 9980"/>
                    <a:gd name="T3" fmla="*/ 120347451 h 10000"/>
                    <a:gd name="T4" fmla="*/ 2048295641 w 9980"/>
                    <a:gd name="T5" fmla="*/ 174854502 h 10000"/>
                    <a:gd name="T6" fmla="*/ 1295790420 w 9980"/>
                    <a:gd name="T7" fmla="*/ 229369258 h 10000"/>
                    <a:gd name="T8" fmla="*/ 794318046 w 9980"/>
                    <a:gd name="T9" fmla="*/ 209556601 h 10000"/>
                    <a:gd name="T10" fmla="*/ 543839063 w 9980"/>
                    <a:gd name="T11" fmla="*/ 174854502 h 10000"/>
                    <a:gd name="T12" fmla="*/ 292843180 w 9980"/>
                    <a:gd name="T13" fmla="*/ 283793289 h 10000"/>
                    <a:gd name="T14" fmla="*/ 41849789 w 9980"/>
                    <a:gd name="T15" fmla="*/ 447321156 h 10000"/>
                    <a:gd name="T16" fmla="*/ 11224449 w 9980"/>
                    <a:gd name="T17" fmla="*/ 470376980 h 10000"/>
                    <a:gd name="T18" fmla="*/ 159185930 w 9980"/>
                    <a:gd name="T19" fmla="*/ 536612402 h 10000"/>
                    <a:gd name="T20" fmla="*/ 838699122 w 9980"/>
                    <a:gd name="T21" fmla="*/ 744424260 h 10000"/>
                    <a:gd name="T22" fmla="*/ 1841683506 w 9980"/>
                    <a:gd name="T23" fmla="*/ 792279756 h 10000"/>
                    <a:gd name="T24" fmla="*/ 2147483647 w 9980"/>
                    <a:gd name="T25" fmla="*/ 746169002 h 10000"/>
                    <a:gd name="T26" fmla="*/ 2147483647 w 9980"/>
                    <a:gd name="T27" fmla="*/ 678509460 h 10000"/>
                    <a:gd name="T28" fmla="*/ 2147483647 w 9980"/>
                    <a:gd name="T29" fmla="*/ 678509460 h 10000"/>
                    <a:gd name="T30" fmla="*/ 2147483647 w 9980"/>
                    <a:gd name="T31" fmla="*/ 610766908 h 10000"/>
                    <a:gd name="T32" fmla="*/ 2147483647 w 9980"/>
                    <a:gd name="T33" fmla="*/ 392815010 h 10000"/>
                    <a:gd name="T34" fmla="*/ 2147483647 w 9980"/>
                    <a:gd name="T35" fmla="*/ 120347451 h 10000"/>
                    <a:gd name="T36" fmla="*/ 2147483647 w 9980"/>
                    <a:gd name="T37" fmla="*/ 9902428 h 10000"/>
                    <a:gd name="T38" fmla="*/ 2147483647 w 9980"/>
                    <a:gd name="T39" fmla="*/ 26306802 h 10000"/>
                    <a:gd name="T40" fmla="*/ 2147483647 w 9980"/>
                    <a:gd name="T41" fmla="*/ 0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980" h="10000">
                      <a:moveTo>
                        <a:pt x="7338" y="0"/>
                      </a:moveTo>
                      <a:cubicBezTo>
                        <a:pt x="6885" y="506"/>
                        <a:pt x="6535" y="1151"/>
                        <a:pt x="5980" y="1519"/>
                      </a:cubicBezTo>
                      <a:cubicBezTo>
                        <a:pt x="5426" y="1887"/>
                        <a:pt x="4670" y="1978"/>
                        <a:pt x="4015" y="2207"/>
                      </a:cubicBezTo>
                      <a:cubicBezTo>
                        <a:pt x="2540" y="2895"/>
                        <a:pt x="2950" y="2822"/>
                        <a:pt x="2540" y="2895"/>
                      </a:cubicBezTo>
                      <a:cubicBezTo>
                        <a:pt x="2130" y="2968"/>
                        <a:pt x="1557" y="2645"/>
                        <a:pt x="1557" y="2645"/>
                      </a:cubicBezTo>
                      <a:cubicBezTo>
                        <a:pt x="1066" y="1958"/>
                        <a:pt x="1230" y="2051"/>
                        <a:pt x="1066" y="2207"/>
                      </a:cubicBezTo>
                      <a:cubicBezTo>
                        <a:pt x="902" y="2363"/>
                        <a:pt x="574" y="3582"/>
                        <a:pt x="574" y="3582"/>
                      </a:cubicBezTo>
                      <a:cubicBezTo>
                        <a:pt x="409" y="4270"/>
                        <a:pt x="174" y="5254"/>
                        <a:pt x="82" y="5646"/>
                      </a:cubicBezTo>
                      <a:cubicBezTo>
                        <a:pt x="-10" y="6038"/>
                        <a:pt x="-16" y="5749"/>
                        <a:pt x="22" y="5937"/>
                      </a:cubicBezTo>
                      <a:cubicBezTo>
                        <a:pt x="60" y="6125"/>
                        <a:pt x="42" y="6197"/>
                        <a:pt x="312" y="6773"/>
                      </a:cubicBezTo>
                      <a:cubicBezTo>
                        <a:pt x="583" y="7349"/>
                        <a:pt x="1094" y="8858"/>
                        <a:pt x="1644" y="9396"/>
                      </a:cubicBezTo>
                      <a:cubicBezTo>
                        <a:pt x="2194" y="9934"/>
                        <a:pt x="3153" y="9997"/>
                        <a:pt x="3610" y="10000"/>
                      </a:cubicBezTo>
                      <a:cubicBezTo>
                        <a:pt x="4068" y="10003"/>
                        <a:pt x="3989" y="9657"/>
                        <a:pt x="4389" y="9418"/>
                      </a:cubicBezTo>
                      <a:cubicBezTo>
                        <a:pt x="4788" y="9179"/>
                        <a:pt x="5720" y="8707"/>
                        <a:pt x="6009" y="8564"/>
                      </a:cubicBezTo>
                      <a:cubicBezTo>
                        <a:pt x="6298" y="8421"/>
                        <a:pt x="5883" y="8706"/>
                        <a:pt x="6124" y="8564"/>
                      </a:cubicBezTo>
                      <a:cubicBezTo>
                        <a:pt x="6364" y="8422"/>
                        <a:pt x="7069" y="8310"/>
                        <a:pt x="7455" y="7709"/>
                      </a:cubicBezTo>
                      <a:cubicBezTo>
                        <a:pt x="7841" y="7109"/>
                        <a:pt x="8111" y="5875"/>
                        <a:pt x="8438" y="4958"/>
                      </a:cubicBezTo>
                      <a:cubicBezTo>
                        <a:pt x="8929" y="3812"/>
                        <a:pt x="9701" y="2324"/>
                        <a:pt x="9913" y="1519"/>
                      </a:cubicBezTo>
                      <a:cubicBezTo>
                        <a:pt x="10125" y="713"/>
                        <a:pt x="9778" y="589"/>
                        <a:pt x="9710" y="125"/>
                      </a:cubicBezTo>
                      <a:lnTo>
                        <a:pt x="9128" y="332"/>
                      </a:lnTo>
                      <a:lnTo>
                        <a:pt x="7338" y="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" name="Freeform 355"/>
                <p:cNvSpPr>
                  <a:spLocks/>
                </p:cNvSpPr>
                <p:nvPr/>
              </p:nvSpPr>
              <p:spPr bwMode="auto">
                <a:xfrm>
                  <a:off x="4948238" y="3248025"/>
                  <a:ext cx="133350" cy="69850"/>
                </a:xfrm>
                <a:custGeom>
                  <a:avLst/>
                  <a:gdLst>
                    <a:gd name="T0" fmla="*/ 2147483647 w 10000"/>
                    <a:gd name="T1" fmla="*/ 11717197 h 9595"/>
                    <a:gd name="T2" fmla="*/ 2117831042 w 10000"/>
                    <a:gd name="T3" fmla="*/ 1864984 h 9595"/>
                    <a:gd name="T4" fmla="*/ 1670018673 w 10000"/>
                    <a:gd name="T5" fmla="*/ 1985706 h 9595"/>
                    <a:gd name="T6" fmla="*/ 1192608324 w 10000"/>
                    <a:gd name="T7" fmla="*/ 11717197 h 9595"/>
                    <a:gd name="T8" fmla="*/ 954346452 w 10000"/>
                    <a:gd name="T9" fmla="*/ 56295023 h 9595"/>
                    <a:gd name="T10" fmla="*/ 0 w 10000"/>
                    <a:gd name="T11" fmla="*/ 100895271 h 9595"/>
                    <a:gd name="T12" fmla="*/ 238705181 w 10000"/>
                    <a:gd name="T13" fmla="*/ 145472777 h 9595"/>
                    <a:gd name="T14" fmla="*/ 413599734 w 10000"/>
                    <a:gd name="T15" fmla="*/ 172255509 h 9595"/>
                    <a:gd name="T16" fmla="*/ 852527046 w 10000"/>
                    <a:gd name="T17" fmla="*/ 192499706 h 9595"/>
                    <a:gd name="T18" fmla="*/ 1872358309 w 10000"/>
                    <a:gd name="T19" fmla="*/ 165736637 h 9595"/>
                    <a:gd name="T20" fmla="*/ 2147483647 w 10000"/>
                    <a:gd name="T21" fmla="*/ 153539079 h 9595"/>
                    <a:gd name="T22" fmla="*/ 2147483647 w 10000"/>
                    <a:gd name="T23" fmla="*/ 109902201 h 9595"/>
                    <a:gd name="T24" fmla="*/ 2147483647 w 10000"/>
                    <a:gd name="T25" fmla="*/ 118909553 h 9595"/>
                    <a:gd name="T26" fmla="*/ 2147483647 w 10000"/>
                    <a:gd name="T27" fmla="*/ 99771804 h 9595"/>
                    <a:gd name="T28" fmla="*/ 2147483647 w 10000"/>
                    <a:gd name="T29" fmla="*/ 78603679 h 9595"/>
                    <a:gd name="T30" fmla="*/ 2147483647 w 10000"/>
                    <a:gd name="T31" fmla="*/ 43215616 h 9595"/>
                    <a:gd name="T32" fmla="*/ 2147483647 w 10000"/>
                    <a:gd name="T33" fmla="*/ 24356051 h 9595"/>
                    <a:gd name="T34" fmla="*/ 2147483647 w 10000"/>
                    <a:gd name="T35" fmla="*/ 11717197 h 9595"/>
                    <a:gd name="T36" fmla="*/ 2147483647 w 10000"/>
                    <a:gd name="T37" fmla="*/ 11717197 h 959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000" h="9595">
                      <a:moveTo>
                        <a:pt x="6210" y="584"/>
                      </a:moveTo>
                      <a:cubicBezTo>
                        <a:pt x="5554" y="325"/>
                        <a:pt x="5389" y="258"/>
                        <a:pt x="5013" y="93"/>
                      </a:cubicBezTo>
                      <a:cubicBezTo>
                        <a:pt x="4637" y="-72"/>
                        <a:pt x="4318" y="17"/>
                        <a:pt x="3953" y="99"/>
                      </a:cubicBezTo>
                      <a:lnTo>
                        <a:pt x="2823" y="584"/>
                      </a:lnTo>
                      <a:lnTo>
                        <a:pt x="2259" y="2806"/>
                      </a:lnTo>
                      <a:lnTo>
                        <a:pt x="0" y="5029"/>
                      </a:lnTo>
                      <a:lnTo>
                        <a:pt x="565" y="7251"/>
                      </a:lnTo>
                      <a:lnTo>
                        <a:pt x="979" y="8586"/>
                      </a:lnTo>
                      <a:lnTo>
                        <a:pt x="2018" y="9595"/>
                      </a:lnTo>
                      <a:lnTo>
                        <a:pt x="4432" y="8261"/>
                      </a:lnTo>
                      <a:lnTo>
                        <a:pt x="6240" y="7653"/>
                      </a:lnTo>
                      <a:lnTo>
                        <a:pt x="7130" y="5478"/>
                      </a:lnTo>
                      <a:lnTo>
                        <a:pt x="9214" y="5927"/>
                      </a:lnTo>
                      <a:lnTo>
                        <a:pt x="9803" y="4973"/>
                      </a:lnTo>
                      <a:cubicBezTo>
                        <a:pt x="9735" y="4622"/>
                        <a:pt x="9905" y="4270"/>
                        <a:pt x="9837" y="3918"/>
                      </a:cubicBezTo>
                      <a:cubicBezTo>
                        <a:pt x="9758" y="2807"/>
                        <a:pt x="10067" y="3265"/>
                        <a:pt x="9987" y="2154"/>
                      </a:cubicBezTo>
                      <a:cubicBezTo>
                        <a:pt x="9527" y="1653"/>
                        <a:pt x="9037" y="1714"/>
                        <a:pt x="8578" y="1214"/>
                      </a:cubicBezTo>
                      <a:cubicBezTo>
                        <a:pt x="8542" y="1004"/>
                        <a:pt x="8505" y="794"/>
                        <a:pt x="8469" y="584"/>
                      </a:cubicBezTo>
                      <a:lnTo>
                        <a:pt x="6210" y="584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2" name="Freeform 356"/>
                <p:cNvSpPr>
                  <a:spLocks/>
                </p:cNvSpPr>
                <p:nvPr/>
              </p:nvSpPr>
              <p:spPr bwMode="auto">
                <a:xfrm>
                  <a:off x="5097463" y="3429000"/>
                  <a:ext cx="182562" cy="141288"/>
                </a:xfrm>
                <a:custGeom>
                  <a:avLst/>
                  <a:gdLst>
                    <a:gd name="T0" fmla="*/ 2147483647 w 10000"/>
                    <a:gd name="T1" fmla="*/ 293810106 h 10000"/>
                    <a:gd name="T2" fmla="*/ 1846282842 w 10000"/>
                    <a:gd name="T3" fmla="*/ 293810106 h 10000"/>
                    <a:gd name="T4" fmla="*/ 0 w 10000"/>
                    <a:gd name="T5" fmla="*/ 0 h 10000"/>
                    <a:gd name="T6" fmla="*/ 0 w 10000"/>
                    <a:gd name="T7" fmla="*/ 587019553 h 10000"/>
                    <a:gd name="T8" fmla="*/ 924200281 w 10000"/>
                    <a:gd name="T9" fmla="*/ 1468447271 h 10000"/>
                    <a:gd name="T10" fmla="*/ 1379187541 w 10000"/>
                    <a:gd name="T11" fmla="*/ 2147483647 h 10000"/>
                    <a:gd name="T12" fmla="*/ 924200281 w 10000"/>
                    <a:gd name="T13" fmla="*/ 2147483647 h 10000"/>
                    <a:gd name="T14" fmla="*/ 1846282842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1761659502 h 10000"/>
                    <a:gd name="T42" fmla="*/ 2147483647 w 10000"/>
                    <a:gd name="T43" fmla="*/ 587019553 h 10000"/>
                    <a:gd name="T44" fmla="*/ 2147483647 w 10000"/>
                    <a:gd name="T45" fmla="*/ 0 h 10000"/>
                    <a:gd name="T46" fmla="*/ 2147483647 w 10000"/>
                    <a:gd name="T47" fmla="*/ 293810106 h 100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000" h="10000">
                      <a:moveTo>
                        <a:pt x="3636" y="522"/>
                      </a:moveTo>
                      <a:lnTo>
                        <a:pt x="909" y="522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455" y="2609"/>
                      </a:lnTo>
                      <a:cubicBezTo>
                        <a:pt x="530" y="3171"/>
                        <a:pt x="604" y="3733"/>
                        <a:pt x="679" y="4295"/>
                      </a:cubicBezTo>
                      <a:cubicBezTo>
                        <a:pt x="604" y="4631"/>
                        <a:pt x="530" y="4968"/>
                        <a:pt x="455" y="5304"/>
                      </a:cubicBezTo>
                      <a:lnTo>
                        <a:pt x="909" y="6348"/>
                      </a:lnTo>
                      <a:lnTo>
                        <a:pt x="1598" y="7682"/>
                      </a:lnTo>
                      <a:cubicBezTo>
                        <a:pt x="2779" y="7328"/>
                        <a:pt x="2976" y="7157"/>
                        <a:pt x="4110" y="6712"/>
                      </a:cubicBezTo>
                      <a:lnTo>
                        <a:pt x="4448" y="7069"/>
                      </a:lnTo>
                      <a:lnTo>
                        <a:pt x="5010" y="7076"/>
                      </a:lnTo>
                      <a:cubicBezTo>
                        <a:pt x="5007" y="7181"/>
                        <a:pt x="5003" y="7286"/>
                        <a:pt x="5000" y="7391"/>
                      </a:cubicBezTo>
                      <a:lnTo>
                        <a:pt x="4545" y="7913"/>
                      </a:lnTo>
                      <a:lnTo>
                        <a:pt x="5000" y="10000"/>
                      </a:lnTo>
                      <a:lnTo>
                        <a:pt x="6818" y="8435"/>
                      </a:lnTo>
                      <a:lnTo>
                        <a:pt x="8636" y="8435"/>
                      </a:lnTo>
                      <a:lnTo>
                        <a:pt x="9545" y="6870"/>
                      </a:lnTo>
                      <a:lnTo>
                        <a:pt x="10000" y="6870"/>
                      </a:lnTo>
                      <a:lnTo>
                        <a:pt x="7273" y="5826"/>
                      </a:lnTo>
                      <a:cubicBezTo>
                        <a:pt x="7121" y="4927"/>
                        <a:pt x="6970" y="4029"/>
                        <a:pt x="6818" y="3130"/>
                      </a:cubicBezTo>
                      <a:lnTo>
                        <a:pt x="8636" y="1043"/>
                      </a:lnTo>
                      <a:lnTo>
                        <a:pt x="5909" y="0"/>
                      </a:lnTo>
                      <a:lnTo>
                        <a:pt x="3636" y="52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3" name="Freeform 361"/>
                <p:cNvSpPr>
                  <a:spLocks/>
                </p:cNvSpPr>
                <p:nvPr/>
              </p:nvSpPr>
              <p:spPr bwMode="auto">
                <a:xfrm>
                  <a:off x="4691063" y="3314700"/>
                  <a:ext cx="114300" cy="65088"/>
                </a:xfrm>
                <a:custGeom>
                  <a:avLst/>
                  <a:gdLst>
                    <a:gd name="T0" fmla="*/ 1523412940 w 10000"/>
                    <a:gd name="T1" fmla="*/ 20703172 h 11466"/>
                    <a:gd name="T2" fmla="*/ 1384973249 w 10000"/>
                    <a:gd name="T3" fmla="*/ 13260037 h 11466"/>
                    <a:gd name="T4" fmla="*/ 1107889269 w 10000"/>
                    <a:gd name="T5" fmla="*/ 5816929 h 11466"/>
                    <a:gd name="T6" fmla="*/ 705952907 w 10000"/>
                    <a:gd name="T7" fmla="*/ 11598732 h 11466"/>
                    <a:gd name="T8" fmla="*/ 629180878 w 10000"/>
                    <a:gd name="T9" fmla="*/ 0 h 11466"/>
                    <a:gd name="T10" fmla="*/ 415505657 w 10000"/>
                    <a:gd name="T11" fmla="*/ 11182239 h 11466"/>
                    <a:gd name="T12" fmla="*/ 0 w 10000"/>
                    <a:gd name="T13" fmla="*/ 35589387 h 11466"/>
                    <a:gd name="T14" fmla="*/ 0 w 10000"/>
                    <a:gd name="T15" fmla="*/ 50474506 h 11466"/>
                    <a:gd name="T16" fmla="*/ 277065955 w 10000"/>
                    <a:gd name="T17" fmla="*/ 50474506 h 11466"/>
                    <a:gd name="T18" fmla="*/ 408729233 w 10000"/>
                    <a:gd name="T19" fmla="*/ 68272305 h 11466"/>
                    <a:gd name="T20" fmla="*/ 553945349 w 10000"/>
                    <a:gd name="T21" fmla="*/ 65360750 h 11466"/>
                    <a:gd name="T22" fmla="*/ 860112323 w 10000"/>
                    <a:gd name="T23" fmla="*/ 53797304 h 11466"/>
                    <a:gd name="T24" fmla="*/ 1019100903 w 10000"/>
                    <a:gd name="T25" fmla="*/ 60412870 h 11466"/>
                    <a:gd name="T26" fmla="*/ 1523412940 w 10000"/>
                    <a:gd name="T27" fmla="*/ 50474506 h 11466"/>
                    <a:gd name="T28" fmla="*/ 1800478906 w 10000"/>
                    <a:gd name="T29" fmla="*/ 43031399 h 11466"/>
                    <a:gd name="T30" fmla="*/ 1938918597 w 10000"/>
                    <a:gd name="T31" fmla="*/ 43031399 h 11466"/>
                    <a:gd name="T32" fmla="*/ 1800478906 w 10000"/>
                    <a:gd name="T33" fmla="*/ 35589387 h 11466"/>
                    <a:gd name="T34" fmla="*/ 1523412940 w 10000"/>
                    <a:gd name="T35" fmla="*/ 20703172 h 114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0000" h="11466">
                      <a:moveTo>
                        <a:pt x="7857" y="3477"/>
                      </a:moveTo>
                      <a:lnTo>
                        <a:pt x="7143" y="2227"/>
                      </a:lnTo>
                      <a:lnTo>
                        <a:pt x="5714" y="977"/>
                      </a:lnTo>
                      <a:lnTo>
                        <a:pt x="3641" y="1948"/>
                      </a:lnTo>
                      <a:cubicBezTo>
                        <a:pt x="3532" y="1206"/>
                        <a:pt x="3354" y="742"/>
                        <a:pt x="3245" y="0"/>
                      </a:cubicBezTo>
                      <a:lnTo>
                        <a:pt x="2143" y="1878"/>
                      </a:lnTo>
                      <a:lnTo>
                        <a:pt x="0" y="5977"/>
                      </a:lnTo>
                      <a:lnTo>
                        <a:pt x="0" y="8477"/>
                      </a:lnTo>
                      <a:lnTo>
                        <a:pt x="1429" y="8477"/>
                      </a:lnTo>
                      <a:lnTo>
                        <a:pt x="2108" y="11466"/>
                      </a:lnTo>
                      <a:lnTo>
                        <a:pt x="2857" y="10977"/>
                      </a:lnTo>
                      <a:lnTo>
                        <a:pt x="4436" y="9035"/>
                      </a:lnTo>
                      <a:lnTo>
                        <a:pt x="5256" y="10146"/>
                      </a:lnTo>
                      <a:lnTo>
                        <a:pt x="7857" y="8477"/>
                      </a:lnTo>
                      <a:lnTo>
                        <a:pt x="9286" y="7227"/>
                      </a:lnTo>
                      <a:lnTo>
                        <a:pt x="10000" y="7227"/>
                      </a:lnTo>
                      <a:lnTo>
                        <a:pt x="9286" y="5977"/>
                      </a:lnTo>
                      <a:lnTo>
                        <a:pt x="7857" y="347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4" name="Freeform 363"/>
                <p:cNvSpPr>
                  <a:spLocks/>
                </p:cNvSpPr>
                <p:nvPr/>
              </p:nvSpPr>
              <p:spPr bwMode="auto">
                <a:xfrm>
                  <a:off x="4633913" y="3168650"/>
                  <a:ext cx="71437" cy="74613"/>
                </a:xfrm>
                <a:custGeom>
                  <a:avLst/>
                  <a:gdLst>
                    <a:gd name="T0" fmla="*/ 43091458 w 10056"/>
                    <a:gd name="T1" fmla="*/ 105833347 h 10000"/>
                    <a:gd name="T2" fmla="*/ 60516545 w 10056"/>
                    <a:gd name="T3" fmla="*/ 148181948 h 10000"/>
                    <a:gd name="T4" fmla="*/ 95382098 w 10056"/>
                    <a:gd name="T5" fmla="*/ 169343381 h 10000"/>
                    <a:gd name="T6" fmla="*/ 127165973 w 10056"/>
                    <a:gd name="T7" fmla="*/ 196710131 h 10000"/>
                    <a:gd name="T8" fmla="*/ 159904912 w 10056"/>
                    <a:gd name="T9" fmla="*/ 231533339 h 10000"/>
                    <a:gd name="T10" fmla="*/ 180375846 w 10056"/>
                    <a:gd name="T11" fmla="*/ 174299266 h 10000"/>
                    <a:gd name="T12" fmla="*/ 168237950 w 10056"/>
                    <a:gd name="T13" fmla="*/ 131951061 h 10000"/>
                    <a:gd name="T14" fmla="*/ 181386826 w 10056"/>
                    <a:gd name="T15" fmla="*/ 75990916 h 10000"/>
                    <a:gd name="T16" fmla="*/ 155827284 w 10056"/>
                    <a:gd name="T17" fmla="*/ 54825744 h 10000"/>
                    <a:gd name="T18" fmla="*/ 130232265 w 10056"/>
                    <a:gd name="T19" fmla="*/ 42323709 h 10000"/>
                    <a:gd name="T20" fmla="*/ 95382098 w 10056"/>
                    <a:gd name="T21" fmla="*/ 21161829 h 10000"/>
                    <a:gd name="T22" fmla="*/ 60516545 w 10056"/>
                    <a:gd name="T23" fmla="*/ 21161829 h 10000"/>
                    <a:gd name="T24" fmla="*/ 43091458 w 10056"/>
                    <a:gd name="T25" fmla="*/ 0 h 10000"/>
                    <a:gd name="T26" fmla="*/ 8243820 w 10056"/>
                    <a:gd name="T27" fmla="*/ 21161829 h 10000"/>
                    <a:gd name="T28" fmla="*/ 0 w 10056"/>
                    <a:gd name="T29" fmla="*/ 22481897 h 10000"/>
                    <a:gd name="T30" fmla="*/ 16414107 w 10056"/>
                    <a:gd name="T31" fmla="*/ 79716022 h 10000"/>
                    <a:gd name="T32" fmla="*/ 43091458 w 10056"/>
                    <a:gd name="T33" fmla="*/ 105833347 h 1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056" h="10000">
                      <a:moveTo>
                        <a:pt x="2389" y="4571"/>
                      </a:moveTo>
                      <a:lnTo>
                        <a:pt x="3355" y="6400"/>
                      </a:lnTo>
                      <a:lnTo>
                        <a:pt x="5288" y="7314"/>
                      </a:lnTo>
                      <a:lnTo>
                        <a:pt x="7050" y="8496"/>
                      </a:lnTo>
                      <a:lnTo>
                        <a:pt x="8865" y="10000"/>
                      </a:lnTo>
                      <a:cubicBezTo>
                        <a:pt x="8961" y="9105"/>
                        <a:pt x="9904" y="8423"/>
                        <a:pt x="10000" y="7528"/>
                      </a:cubicBezTo>
                      <a:lnTo>
                        <a:pt x="9327" y="5699"/>
                      </a:lnTo>
                      <a:cubicBezTo>
                        <a:pt x="9382" y="4965"/>
                        <a:pt x="10001" y="4016"/>
                        <a:pt x="10056" y="3282"/>
                      </a:cubicBezTo>
                      <a:lnTo>
                        <a:pt x="8639" y="2368"/>
                      </a:lnTo>
                      <a:lnTo>
                        <a:pt x="7220" y="1828"/>
                      </a:lnTo>
                      <a:lnTo>
                        <a:pt x="5288" y="914"/>
                      </a:lnTo>
                      <a:lnTo>
                        <a:pt x="3355" y="914"/>
                      </a:lnTo>
                      <a:lnTo>
                        <a:pt x="2389" y="0"/>
                      </a:lnTo>
                      <a:lnTo>
                        <a:pt x="457" y="914"/>
                      </a:lnTo>
                      <a:lnTo>
                        <a:pt x="0" y="971"/>
                      </a:lnTo>
                      <a:cubicBezTo>
                        <a:pt x="152" y="1866"/>
                        <a:pt x="757" y="2548"/>
                        <a:pt x="910" y="3443"/>
                      </a:cubicBezTo>
                      <a:lnTo>
                        <a:pt x="2389" y="4571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5" name="Freeform 252"/>
                <p:cNvSpPr>
                  <a:spLocks/>
                </p:cNvSpPr>
                <p:nvPr/>
              </p:nvSpPr>
              <p:spPr bwMode="auto">
                <a:xfrm rot="21133526">
                  <a:off x="4865688" y="3344863"/>
                  <a:ext cx="88900" cy="47625"/>
                </a:xfrm>
                <a:custGeom>
                  <a:avLst/>
                  <a:gdLst>
                    <a:gd name="T0" fmla="*/ 0 w 1912593"/>
                    <a:gd name="T1" fmla="*/ 0 h 1229193"/>
                    <a:gd name="T2" fmla="*/ 0 w 1912593"/>
                    <a:gd name="T3" fmla="*/ 0 h 1229193"/>
                    <a:gd name="T4" fmla="*/ 0 w 1912593"/>
                    <a:gd name="T5" fmla="*/ 0 h 1229193"/>
                    <a:gd name="T6" fmla="*/ 0 w 1912593"/>
                    <a:gd name="T7" fmla="*/ 0 h 1229193"/>
                    <a:gd name="T8" fmla="*/ 0 w 1912593"/>
                    <a:gd name="T9" fmla="*/ 0 h 1229193"/>
                    <a:gd name="T10" fmla="*/ 0 w 1912593"/>
                    <a:gd name="T11" fmla="*/ 0 h 1229193"/>
                    <a:gd name="T12" fmla="*/ 0 w 1912593"/>
                    <a:gd name="T13" fmla="*/ 0 h 1229193"/>
                    <a:gd name="T14" fmla="*/ 0 w 1912593"/>
                    <a:gd name="T15" fmla="*/ 0 h 1229193"/>
                    <a:gd name="T16" fmla="*/ 0 w 1912593"/>
                    <a:gd name="T17" fmla="*/ 0 h 122919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12593" h="1229193">
                      <a:moveTo>
                        <a:pt x="0" y="233280"/>
                      </a:moveTo>
                      <a:lnTo>
                        <a:pt x="83793" y="1154242"/>
                      </a:lnTo>
                      <a:lnTo>
                        <a:pt x="1103124" y="1229193"/>
                      </a:lnTo>
                      <a:lnTo>
                        <a:pt x="1912593" y="314793"/>
                      </a:lnTo>
                      <a:lnTo>
                        <a:pt x="1792672" y="0"/>
                      </a:lnTo>
                      <a:lnTo>
                        <a:pt x="1124055" y="252554"/>
                      </a:lnTo>
                      <a:cubicBezTo>
                        <a:pt x="892871" y="224853"/>
                        <a:pt x="379360" y="273001"/>
                        <a:pt x="148176" y="245300"/>
                      </a:cubicBezTo>
                      <a:lnTo>
                        <a:pt x="128763" y="242675"/>
                      </a:lnTo>
                      <a:lnTo>
                        <a:pt x="0" y="23328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6" name="Freeform 253"/>
                <p:cNvSpPr>
                  <a:spLocks/>
                </p:cNvSpPr>
                <p:nvPr/>
              </p:nvSpPr>
              <p:spPr bwMode="auto">
                <a:xfrm>
                  <a:off x="4870450" y="3354388"/>
                  <a:ext cx="142875" cy="149225"/>
                </a:xfrm>
                <a:custGeom>
                  <a:avLst/>
                  <a:gdLst>
                    <a:gd name="T0" fmla="*/ 0 w 3644175"/>
                    <a:gd name="T1" fmla="*/ 0 h 3780713"/>
                    <a:gd name="T2" fmla="*/ 0 w 3644175"/>
                    <a:gd name="T3" fmla="*/ 0 h 3780713"/>
                    <a:gd name="T4" fmla="*/ 0 w 3644175"/>
                    <a:gd name="T5" fmla="*/ 0 h 3780713"/>
                    <a:gd name="T6" fmla="*/ 0 w 3644175"/>
                    <a:gd name="T7" fmla="*/ 0 h 3780713"/>
                    <a:gd name="T8" fmla="*/ 0 w 3644175"/>
                    <a:gd name="T9" fmla="*/ 0 h 3780713"/>
                    <a:gd name="T10" fmla="*/ 0 w 3644175"/>
                    <a:gd name="T11" fmla="*/ 0 h 3780713"/>
                    <a:gd name="T12" fmla="*/ 0 w 3644175"/>
                    <a:gd name="T13" fmla="*/ 0 h 3780713"/>
                    <a:gd name="T14" fmla="*/ 0 w 3644175"/>
                    <a:gd name="T15" fmla="*/ 0 h 3780713"/>
                    <a:gd name="T16" fmla="*/ 0 w 3644175"/>
                    <a:gd name="T17" fmla="*/ 0 h 3780713"/>
                    <a:gd name="T18" fmla="*/ 0 w 3644175"/>
                    <a:gd name="T19" fmla="*/ 0 h 3780713"/>
                    <a:gd name="T20" fmla="*/ 0 w 3644175"/>
                    <a:gd name="T21" fmla="*/ 0 h 3780713"/>
                    <a:gd name="T22" fmla="*/ 0 w 3644175"/>
                    <a:gd name="T23" fmla="*/ 0 h 3780713"/>
                    <a:gd name="T24" fmla="*/ 0 w 3644175"/>
                    <a:gd name="T25" fmla="*/ 0 h 3780713"/>
                    <a:gd name="T26" fmla="*/ 0 w 3644175"/>
                    <a:gd name="T27" fmla="*/ 0 h 3780713"/>
                    <a:gd name="T28" fmla="*/ 0 w 3644175"/>
                    <a:gd name="T29" fmla="*/ 0 h 3780713"/>
                    <a:gd name="T30" fmla="*/ 0 w 3644175"/>
                    <a:gd name="T31" fmla="*/ 0 h 3780713"/>
                    <a:gd name="T32" fmla="*/ 0 w 3644175"/>
                    <a:gd name="T33" fmla="*/ 0 h 3780713"/>
                    <a:gd name="T34" fmla="*/ 0 w 3644175"/>
                    <a:gd name="T35" fmla="*/ 0 h 3780713"/>
                    <a:gd name="T36" fmla="*/ 0 w 3644175"/>
                    <a:gd name="T37" fmla="*/ 0 h 3780713"/>
                    <a:gd name="T38" fmla="*/ 0 w 3644175"/>
                    <a:gd name="T39" fmla="*/ 0 h 378071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644175" h="3780713">
                      <a:moveTo>
                        <a:pt x="2018109" y="0"/>
                      </a:moveTo>
                      <a:lnTo>
                        <a:pt x="1131347" y="970851"/>
                      </a:lnTo>
                      <a:lnTo>
                        <a:pt x="106496" y="992543"/>
                      </a:lnTo>
                      <a:lnTo>
                        <a:pt x="0" y="1285960"/>
                      </a:lnTo>
                      <a:lnTo>
                        <a:pt x="250657" y="1838746"/>
                      </a:lnTo>
                      <a:lnTo>
                        <a:pt x="476240" y="1522355"/>
                      </a:lnTo>
                      <a:lnTo>
                        <a:pt x="637449" y="1360281"/>
                      </a:lnTo>
                      <a:lnTo>
                        <a:pt x="900975" y="1622129"/>
                      </a:lnTo>
                      <a:lnTo>
                        <a:pt x="1125827" y="2401618"/>
                      </a:lnTo>
                      <a:lnTo>
                        <a:pt x="1614428" y="2951232"/>
                      </a:lnTo>
                      <a:cubicBezTo>
                        <a:pt x="2156362" y="3074631"/>
                        <a:pt x="2677783" y="3504219"/>
                        <a:pt x="3209460" y="3780713"/>
                      </a:cubicBezTo>
                      <a:lnTo>
                        <a:pt x="1455611" y="1667100"/>
                      </a:lnTo>
                      <a:lnTo>
                        <a:pt x="1543203" y="1366330"/>
                      </a:lnTo>
                      <a:lnTo>
                        <a:pt x="1755414" y="1517198"/>
                      </a:lnTo>
                      <a:lnTo>
                        <a:pt x="3644175" y="1622129"/>
                      </a:lnTo>
                      <a:lnTo>
                        <a:pt x="3394079" y="610450"/>
                      </a:lnTo>
                      <a:lnTo>
                        <a:pt x="3170007" y="750786"/>
                      </a:lnTo>
                      <a:lnTo>
                        <a:pt x="2480463" y="641709"/>
                      </a:lnTo>
                      <a:lnTo>
                        <a:pt x="2078068" y="137463"/>
                      </a:lnTo>
                      <a:lnTo>
                        <a:pt x="2018109" y="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7" name="Freeform 254"/>
                <p:cNvSpPr>
                  <a:spLocks/>
                </p:cNvSpPr>
                <p:nvPr/>
              </p:nvSpPr>
              <p:spPr bwMode="auto">
                <a:xfrm>
                  <a:off x="4929188" y="3406775"/>
                  <a:ext cx="98425" cy="98425"/>
                </a:xfrm>
                <a:custGeom>
                  <a:avLst/>
                  <a:gdLst>
                    <a:gd name="T0" fmla="*/ 0 w 2398426"/>
                    <a:gd name="T1" fmla="*/ 0 h 2488994"/>
                    <a:gd name="T2" fmla="*/ 0 w 2398426"/>
                    <a:gd name="T3" fmla="*/ 0 h 2488994"/>
                    <a:gd name="T4" fmla="*/ 0 w 2398426"/>
                    <a:gd name="T5" fmla="*/ 0 h 2488994"/>
                    <a:gd name="T6" fmla="*/ 0 w 2398426"/>
                    <a:gd name="T7" fmla="*/ 0 h 2488994"/>
                    <a:gd name="T8" fmla="*/ 0 w 2398426"/>
                    <a:gd name="T9" fmla="*/ 0 h 2488994"/>
                    <a:gd name="T10" fmla="*/ 0 w 2398426"/>
                    <a:gd name="T11" fmla="*/ 0 h 2488994"/>
                    <a:gd name="T12" fmla="*/ 0 w 2398426"/>
                    <a:gd name="T13" fmla="*/ 0 h 2488994"/>
                    <a:gd name="T14" fmla="*/ 0 w 2398426"/>
                    <a:gd name="T15" fmla="*/ 0 h 248899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98426" h="2488994">
                      <a:moveTo>
                        <a:pt x="2113613" y="269822"/>
                      </a:moveTo>
                      <a:lnTo>
                        <a:pt x="254833" y="149901"/>
                      </a:lnTo>
                      <a:lnTo>
                        <a:pt x="74951" y="0"/>
                      </a:lnTo>
                      <a:lnTo>
                        <a:pt x="0" y="329783"/>
                      </a:lnTo>
                      <a:lnTo>
                        <a:pt x="1691048" y="2488994"/>
                      </a:lnTo>
                      <a:lnTo>
                        <a:pt x="2177788" y="1556144"/>
                      </a:lnTo>
                      <a:lnTo>
                        <a:pt x="2398426" y="1439055"/>
                      </a:lnTo>
                      <a:lnTo>
                        <a:pt x="2113613" y="2698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8" name="Freeform 255"/>
                <p:cNvSpPr>
                  <a:spLocks/>
                </p:cNvSpPr>
                <p:nvPr/>
              </p:nvSpPr>
              <p:spPr bwMode="auto">
                <a:xfrm rot="286500">
                  <a:off x="5000625" y="3467100"/>
                  <a:ext cx="44450" cy="58738"/>
                </a:xfrm>
                <a:custGeom>
                  <a:avLst/>
                  <a:gdLst>
                    <a:gd name="T0" fmla="*/ 0 w 1259245"/>
                    <a:gd name="T1" fmla="*/ 0 h 1506961"/>
                    <a:gd name="T2" fmla="*/ 0 w 1259245"/>
                    <a:gd name="T3" fmla="*/ 0 h 1506961"/>
                    <a:gd name="T4" fmla="*/ 0 w 1259245"/>
                    <a:gd name="T5" fmla="*/ 0 h 1506961"/>
                    <a:gd name="T6" fmla="*/ 0 w 1259245"/>
                    <a:gd name="T7" fmla="*/ 0 h 1506961"/>
                    <a:gd name="T8" fmla="*/ 0 w 1259245"/>
                    <a:gd name="T9" fmla="*/ 0 h 15069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59245" h="1506961">
                      <a:moveTo>
                        <a:pt x="459998" y="0"/>
                      </a:moveTo>
                      <a:lnTo>
                        <a:pt x="0" y="967315"/>
                      </a:lnTo>
                      <a:lnTo>
                        <a:pt x="599606" y="1506961"/>
                      </a:lnTo>
                      <a:lnTo>
                        <a:pt x="1259243" y="571259"/>
                      </a:lnTo>
                      <a:lnTo>
                        <a:pt x="45999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9" name="Freeform 256"/>
                <p:cNvSpPr>
                  <a:spLocks/>
                </p:cNvSpPr>
                <p:nvPr/>
              </p:nvSpPr>
              <p:spPr bwMode="auto">
                <a:xfrm>
                  <a:off x="5002213" y="3365500"/>
                  <a:ext cx="71437" cy="57150"/>
                </a:xfrm>
                <a:custGeom>
                  <a:avLst/>
                  <a:gdLst>
                    <a:gd name="T0" fmla="*/ 0 w 1678899"/>
                    <a:gd name="T1" fmla="*/ 0 h 1259174"/>
                    <a:gd name="T2" fmla="*/ 0 w 1678899"/>
                    <a:gd name="T3" fmla="*/ 0 h 1259174"/>
                    <a:gd name="T4" fmla="*/ 0 w 1678899"/>
                    <a:gd name="T5" fmla="*/ 0 h 1259174"/>
                    <a:gd name="T6" fmla="*/ 0 w 1678899"/>
                    <a:gd name="T7" fmla="*/ 0 h 1259174"/>
                    <a:gd name="T8" fmla="*/ 0 w 1678899"/>
                    <a:gd name="T9" fmla="*/ 0 h 1259174"/>
                    <a:gd name="T10" fmla="*/ 0 w 1678899"/>
                    <a:gd name="T11" fmla="*/ 0 h 12591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78899" h="1259174">
                      <a:moveTo>
                        <a:pt x="209862" y="1154242"/>
                      </a:moveTo>
                      <a:lnTo>
                        <a:pt x="1678899" y="1259174"/>
                      </a:lnTo>
                      <a:lnTo>
                        <a:pt x="1663908" y="899410"/>
                      </a:lnTo>
                      <a:lnTo>
                        <a:pt x="854439" y="0"/>
                      </a:lnTo>
                      <a:lnTo>
                        <a:pt x="0" y="269823"/>
                      </a:lnTo>
                      <a:lnTo>
                        <a:pt x="209862" y="115424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0" name="Freeform 257"/>
                <p:cNvSpPr>
                  <a:spLocks/>
                </p:cNvSpPr>
                <p:nvPr/>
              </p:nvSpPr>
              <p:spPr bwMode="auto">
                <a:xfrm>
                  <a:off x="5014913" y="3417888"/>
                  <a:ext cx="100012" cy="96837"/>
                </a:xfrm>
                <a:custGeom>
                  <a:avLst/>
                  <a:gdLst>
                    <a:gd name="T0" fmla="*/ 0 w 2578308"/>
                    <a:gd name="T1" fmla="*/ 0 h 2368446"/>
                    <a:gd name="T2" fmla="*/ 0 w 2578308"/>
                    <a:gd name="T3" fmla="*/ 0 h 2368446"/>
                    <a:gd name="T4" fmla="*/ 0 w 2578308"/>
                    <a:gd name="T5" fmla="*/ 0 h 2368446"/>
                    <a:gd name="T6" fmla="*/ 0 w 2578308"/>
                    <a:gd name="T7" fmla="*/ 0 h 2368446"/>
                    <a:gd name="T8" fmla="*/ 0 w 2578308"/>
                    <a:gd name="T9" fmla="*/ 0 h 2368446"/>
                    <a:gd name="T10" fmla="*/ 0 w 2578308"/>
                    <a:gd name="T11" fmla="*/ 0 h 2368446"/>
                    <a:gd name="T12" fmla="*/ 0 w 2578308"/>
                    <a:gd name="T13" fmla="*/ 0 h 2368446"/>
                    <a:gd name="T14" fmla="*/ 0 w 2578308"/>
                    <a:gd name="T15" fmla="*/ 0 h 2368446"/>
                    <a:gd name="T16" fmla="*/ 0 w 2578308"/>
                    <a:gd name="T17" fmla="*/ 0 h 2368446"/>
                    <a:gd name="T18" fmla="*/ 0 w 2578308"/>
                    <a:gd name="T19" fmla="*/ 0 h 2368446"/>
                    <a:gd name="T20" fmla="*/ 0 w 2578308"/>
                    <a:gd name="T21" fmla="*/ 0 h 2368446"/>
                    <a:gd name="T22" fmla="*/ 0 w 2578308"/>
                    <a:gd name="T23" fmla="*/ 0 h 23684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78308" h="2368446">
                      <a:moveTo>
                        <a:pt x="0" y="0"/>
                      </a:moveTo>
                      <a:lnTo>
                        <a:pt x="254833" y="1154242"/>
                      </a:lnTo>
                      <a:lnTo>
                        <a:pt x="104931" y="1259173"/>
                      </a:lnTo>
                      <a:lnTo>
                        <a:pt x="855821" y="1873287"/>
                      </a:lnTo>
                      <a:lnTo>
                        <a:pt x="1111621" y="1524299"/>
                      </a:lnTo>
                      <a:lnTo>
                        <a:pt x="1734645" y="2033965"/>
                      </a:lnTo>
                      <a:lnTo>
                        <a:pt x="1633928" y="2368446"/>
                      </a:lnTo>
                      <a:lnTo>
                        <a:pt x="2338465" y="2263514"/>
                      </a:lnTo>
                      <a:lnTo>
                        <a:pt x="2578308" y="1514006"/>
                      </a:lnTo>
                      <a:lnTo>
                        <a:pt x="2113613" y="224852"/>
                      </a:lnTo>
                      <a:lnTo>
                        <a:pt x="1439056" y="14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1" name="Freeform 258"/>
                <p:cNvSpPr>
                  <a:spLocks/>
                </p:cNvSpPr>
                <p:nvPr/>
              </p:nvSpPr>
              <p:spPr bwMode="auto">
                <a:xfrm>
                  <a:off x="5041900" y="3478213"/>
                  <a:ext cx="39688" cy="49212"/>
                </a:xfrm>
                <a:custGeom>
                  <a:avLst/>
                  <a:gdLst>
                    <a:gd name="T0" fmla="*/ 0 w 1097536"/>
                    <a:gd name="T1" fmla="*/ 0 h 1184223"/>
                    <a:gd name="T2" fmla="*/ 0 w 1097536"/>
                    <a:gd name="T3" fmla="*/ 0 h 1184223"/>
                    <a:gd name="T4" fmla="*/ 0 w 1097536"/>
                    <a:gd name="T5" fmla="*/ 0 h 1184223"/>
                    <a:gd name="T6" fmla="*/ 0 w 1097536"/>
                    <a:gd name="T7" fmla="*/ 0 h 1184223"/>
                    <a:gd name="T8" fmla="*/ 0 w 1097536"/>
                    <a:gd name="T9" fmla="*/ 0 h 1184223"/>
                    <a:gd name="T10" fmla="*/ 0 w 1097536"/>
                    <a:gd name="T11" fmla="*/ 0 h 11842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7536" h="1184223">
                      <a:moveTo>
                        <a:pt x="482939" y="0"/>
                      </a:moveTo>
                      <a:lnTo>
                        <a:pt x="0" y="416160"/>
                      </a:lnTo>
                      <a:lnTo>
                        <a:pt x="452959" y="1184223"/>
                      </a:lnTo>
                      <a:lnTo>
                        <a:pt x="1067555" y="824459"/>
                      </a:lnTo>
                      <a:lnTo>
                        <a:pt x="1097536" y="509666"/>
                      </a:lnTo>
                      <a:lnTo>
                        <a:pt x="48293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2" name="Freeform 259"/>
                <p:cNvSpPr>
                  <a:spLocks/>
                </p:cNvSpPr>
                <p:nvPr/>
              </p:nvSpPr>
              <p:spPr bwMode="auto">
                <a:xfrm>
                  <a:off x="5059363" y="3505200"/>
                  <a:ext cx="65087" cy="60325"/>
                </a:xfrm>
                <a:custGeom>
                  <a:avLst/>
                  <a:gdLst>
                    <a:gd name="T0" fmla="*/ 0 w 1852882"/>
                    <a:gd name="T1" fmla="*/ 0 h 1521018"/>
                    <a:gd name="T2" fmla="*/ 0 w 1852882"/>
                    <a:gd name="T3" fmla="*/ 0 h 1521018"/>
                    <a:gd name="T4" fmla="*/ 0 w 1852882"/>
                    <a:gd name="T5" fmla="*/ 0 h 1521018"/>
                    <a:gd name="T6" fmla="*/ 0 w 1852882"/>
                    <a:gd name="T7" fmla="*/ 0 h 1521018"/>
                    <a:gd name="T8" fmla="*/ 0 w 1852882"/>
                    <a:gd name="T9" fmla="*/ 0 h 1521018"/>
                    <a:gd name="T10" fmla="*/ 0 w 1852882"/>
                    <a:gd name="T11" fmla="*/ 0 h 1521018"/>
                    <a:gd name="T12" fmla="*/ 0 w 1852882"/>
                    <a:gd name="T13" fmla="*/ 0 h 1521018"/>
                    <a:gd name="T14" fmla="*/ 0 w 1852882"/>
                    <a:gd name="T15" fmla="*/ 0 h 1521018"/>
                    <a:gd name="T16" fmla="*/ 0 w 1852882"/>
                    <a:gd name="T17" fmla="*/ 0 h 1521018"/>
                    <a:gd name="T18" fmla="*/ 0 w 1852882"/>
                    <a:gd name="T19" fmla="*/ 0 h 1521018"/>
                    <a:gd name="T20" fmla="*/ 0 w 1852882"/>
                    <a:gd name="T21" fmla="*/ 0 h 15210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52882" h="1521018">
                      <a:moveTo>
                        <a:pt x="0" y="507061"/>
                      </a:moveTo>
                      <a:lnTo>
                        <a:pt x="0" y="1211599"/>
                      </a:lnTo>
                      <a:lnTo>
                        <a:pt x="435424" y="1521018"/>
                      </a:lnTo>
                      <a:lnTo>
                        <a:pt x="839449" y="1391481"/>
                      </a:lnTo>
                      <a:lnTo>
                        <a:pt x="1763339" y="952692"/>
                      </a:lnTo>
                      <a:lnTo>
                        <a:pt x="1852882" y="743963"/>
                      </a:lnTo>
                      <a:lnTo>
                        <a:pt x="1756379" y="372784"/>
                      </a:lnTo>
                      <a:lnTo>
                        <a:pt x="1563372" y="307281"/>
                      </a:lnTo>
                      <a:lnTo>
                        <a:pt x="1370668" y="0"/>
                      </a:lnTo>
                      <a:lnTo>
                        <a:pt x="644577" y="177278"/>
                      </a:lnTo>
                      <a:lnTo>
                        <a:pt x="0" y="507061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3" name="Freeform 260"/>
                <p:cNvSpPr>
                  <a:spLocks/>
                </p:cNvSpPr>
                <p:nvPr/>
              </p:nvSpPr>
              <p:spPr bwMode="auto">
                <a:xfrm>
                  <a:off x="5019675" y="3495675"/>
                  <a:ext cx="53975" cy="109538"/>
                </a:xfrm>
                <a:custGeom>
                  <a:avLst/>
                  <a:gdLst>
                    <a:gd name="T0" fmla="*/ 0 w 444747"/>
                    <a:gd name="T1" fmla="*/ 6 h 900169"/>
                    <a:gd name="T2" fmla="*/ 3 w 444747"/>
                    <a:gd name="T3" fmla="*/ 8 h 900169"/>
                    <a:gd name="T4" fmla="*/ 3 w 444747"/>
                    <a:gd name="T5" fmla="*/ 19 h 900169"/>
                    <a:gd name="T6" fmla="*/ 7 w 444747"/>
                    <a:gd name="T7" fmla="*/ 24 h 900169"/>
                    <a:gd name="T8" fmla="*/ 8 w 444747"/>
                    <a:gd name="T9" fmla="*/ 22 h 900169"/>
                    <a:gd name="T10" fmla="*/ 10 w 444747"/>
                    <a:gd name="T11" fmla="*/ 18 h 900169"/>
                    <a:gd name="T12" fmla="*/ 9 w 444747"/>
                    <a:gd name="T13" fmla="*/ 16 h 900169"/>
                    <a:gd name="T14" fmla="*/ 12 w 444747"/>
                    <a:gd name="T15" fmla="*/ 15 h 900169"/>
                    <a:gd name="T16" fmla="*/ 8 w 444747"/>
                    <a:gd name="T17" fmla="*/ 13 h 900169"/>
                    <a:gd name="T18" fmla="*/ 8 w 444747"/>
                    <a:gd name="T19" fmla="*/ 7 h 900169"/>
                    <a:gd name="T20" fmla="*/ 5 w 444747"/>
                    <a:gd name="T21" fmla="*/ 0 h 900169"/>
                    <a:gd name="T22" fmla="*/ 0 w 444747"/>
                    <a:gd name="T23" fmla="*/ 6 h 90016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44747" h="900169">
                      <a:moveTo>
                        <a:pt x="0" y="238385"/>
                      </a:moveTo>
                      <a:lnTo>
                        <a:pt x="99623" y="298870"/>
                      </a:lnTo>
                      <a:lnTo>
                        <a:pt x="99623" y="715154"/>
                      </a:lnTo>
                      <a:lnTo>
                        <a:pt x="263290" y="900169"/>
                      </a:lnTo>
                      <a:lnTo>
                        <a:pt x="327333" y="836125"/>
                      </a:lnTo>
                      <a:lnTo>
                        <a:pt x="384261" y="683132"/>
                      </a:lnTo>
                      <a:lnTo>
                        <a:pt x="362913" y="608414"/>
                      </a:lnTo>
                      <a:lnTo>
                        <a:pt x="444747" y="576393"/>
                      </a:lnTo>
                      <a:lnTo>
                        <a:pt x="327333" y="476769"/>
                      </a:lnTo>
                      <a:lnTo>
                        <a:pt x="327333" y="266849"/>
                      </a:lnTo>
                      <a:lnTo>
                        <a:pt x="185014" y="0"/>
                      </a:lnTo>
                      <a:lnTo>
                        <a:pt x="0" y="23838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4" name="Freeform 257"/>
                <p:cNvSpPr>
                  <a:spLocks/>
                </p:cNvSpPr>
                <p:nvPr/>
              </p:nvSpPr>
              <p:spPr bwMode="auto">
                <a:xfrm>
                  <a:off x="4252913" y="3009900"/>
                  <a:ext cx="109537" cy="163513"/>
                </a:xfrm>
                <a:custGeom>
                  <a:avLst/>
                  <a:gdLst>
                    <a:gd name="T0" fmla="*/ 2147483647 w 84"/>
                    <a:gd name="T1" fmla="*/ 2147483647 h 126"/>
                    <a:gd name="T2" fmla="*/ 0 w 84"/>
                    <a:gd name="T3" fmla="*/ 2147483647 h 126"/>
                    <a:gd name="T4" fmla="*/ 0 w 84"/>
                    <a:gd name="T5" fmla="*/ 2147483647 h 126"/>
                    <a:gd name="T6" fmla="*/ 2147483647 w 84"/>
                    <a:gd name="T7" fmla="*/ 2147483647 h 126"/>
                    <a:gd name="T8" fmla="*/ 2147483647 w 84"/>
                    <a:gd name="T9" fmla="*/ 2147483647 h 126"/>
                    <a:gd name="T10" fmla="*/ 2147483647 w 84"/>
                    <a:gd name="T11" fmla="*/ 2147483647 h 126"/>
                    <a:gd name="T12" fmla="*/ 2147483647 w 84"/>
                    <a:gd name="T13" fmla="*/ 2147483647 h 126"/>
                    <a:gd name="T14" fmla="*/ 2147483647 w 84"/>
                    <a:gd name="T15" fmla="*/ 2147483647 h 126"/>
                    <a:gd name="T16" fmla="*/ 2147483647 w 84"/>
                    <a:gd name="T17" fmla="*/ 2147483647 h 126"/>
                    <a:gd name="T18" fmla="*/ 2147483647 w 84"/>
                    <a:gd name="T19" fmla="*/ 2147483647 h 126"/>
                    <a:gd name="T20" fmla="*/ 2147483647 w 84"/>
                    <a:gd name="T21" fmla="*/ 2147483647 h 126"/>
                    <a:gd name="T22" fmla="*/ 2147483647 w 84"/>
                    <a:gd name="T23" fmla="*/ 0 h 126"/>
                    <a:gd name="T24" fmla="*/ 2147483647 w 84"/>
                    <a:gd name="T25" fmla="*/ 2147483647 h 126"/>
                    <a:gd name="T26" fmla="*/ 2147483647 w 84"/>
                    <a:gd name="T27" fmla="*/ 2147483647 h 126"/>
                    <a:gd name="T28" fmla="*/ 2147483647 w 84"/>
                    <a:gd name="T29" fmla="*/ 2147483647 h 126"/>
                    <a:gd name="T30" fmla="*/ 2147483647 w 84"/>
                    <a:gd name="T31" fmla="*/ 2147483647 h 126"/>
                    <a:gd name="T32" fmla="*/ 2147483647 w 84"/>
                    <a:gd name="T33" fmla="*/ 2147483647 h 126"/>
                    <a:gd name="T34" fmla="*/ 2147483647 w 84"/>
                    <a:gd name="T35" fmla="*/ 2147483647 h 126"/>
                    <a:gd name="T36" fmla="*/ 2147483647 w 84"/>
                    <a:gd name="T37" fmla="*/ 2147483647 h 126"/>
                    <a:gd name="T38" fmla="*/ 2147483647 w 84"/>
                    <a:gd name="T39" fmla="*/ 2147483647 h 126"/>
                    <a:gd name="T40" fmla="*/ 2147483647 w 84"/>
                    <a:gd name="T41" fmla="*/ 2147483647 h 12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84" h="126">
                      <a:moveTo>
                        <a:pt x="18" y="126"/>
                      </a:move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6" y="96"/>
                      </a:lnTo>
                      <a:lnTo>
                        <a:pt x="12" y="84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12" y="54"/>
                      </a:lnTo>
                      <a:lnTo>
                        <a:pt x="6" y="36"/>
                      </a:lnTo>
                      <a:lnTo>
                        <a:pt x="30" y="30"/>
                      </a:lnTo>
                      <a:lnTo>
                        <a:pt x="30" y="18"/>
                      </a:ln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72" y="6"/>
                      </a:lnTo>
                      <a:lnTo>
                        <a:pt x="78" y="18"/>
                      </a:lnTo>
                      <a:lnTo>
                        <a:pt x="84" y="30"/>
                      </a:lnTo>
                      <a:lnTo>
                        <a:pt x="72" y="42"/>
                      </a:lnTo>
                      <a:lnTo>
                        <a:pt x="78" y="66"/>
                      </a:lnTo>
                      <a:lnTo>
                        <a:pt x="72" y="96"/>
                      </a:lnTo>
                      <a:lnTo>
                        <a:pt x="54" y="102"/>
                      </a:lnTo>
                      <a:lnTo>
                        <a:pt x="18" y="126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" name="Freeform 258"/>
                <p:cNvSpPr>
                  <a:spLocks/>
                </p:cNvSpPr>
                <p:nvPr/>
              </p:nvSpPr>
              <p:spPr bwMode="auto">
                <a:xfrm>
                  <a:off x="5830888" y="1674813"/>
                  <a:ext cx="436562" cy="557212"/>
                </a:xfrm>
                <a:custGeom>
                  <a:avLst/>
                  <a:gdLst>
                    <a:gd name="T0" fmla="*/ 2147483647 w 336"/>
                    <a:gd name="T1" fmla="*/ 2147483647 h 427"/>
                    <a:gd name="T2" fmla="*/ 2147483647 w 336"/>
                    <a:gd name="T3" fmla="*/ 2147483647 h 427"/>
                    <a:gd name="T4" fmla="*/ 2147483647 w 336"/>
                    <a:gd name="T5" fmla="*/ 2147483647 h 427"/>
                    <a:gd name="T6" fmla="*/ 2147483647 w 336"/>
                    <a:gd name="T7" fmla="*/ 2147483647 h 427"/>
                    <a:gd name="T8" fmla="*/ 2147483647 w 336"/>
                    <a:gd name="T9" fmla="*/ 2147483647 h 427"/>
                    <a:gd name="T10" fmla="*/ 2147483647 w 336"/>
                    <a:gd name="T11" fmla="*/ 2147483647 h 427"/>
                    <a:gd name="T12" fmla="*/ 2147483647 w 336"/>
                    <a:gd name="T13" fmla="*/ 2147483647 h 427"/>
                    <a:gd name="T14" fmla="*/ 2147483647 w 336"/>
                    <a:gd name="T15" fmla="*/ 2147483647 h 427"/>
                    <a:gd name="T16" fmla="*/ 2147483647 w 336"/>
                    <a:gd name="T17" fmla="*/ 2147483647 h 427"/>
                    <a:gd name="T18" fmla="*/ 2147483647 w 336"/>
                    <a:gd name="T19" fmla="*/ 2147483647 h 427"/>
                    <a:gd name="T20" fmla="*/ 2147483647 w 336"/>
                    <a:gd name="T21" fmla="*/ 2147483647 h 427"/>
                    <a:gd name="T22" fmla="*/ 2147483647 w 336"/>
                    <a:gd name="T23" fmla="*/ 0 h 427"/>
                    <a:gd name="T24" fmla="*/ 2147483647 w 336"/>
                    <a:gd name="T25" fmla="*/ 2147483647 h 427"/>
                    <a:gd name="T26" fmla="*/ 2147483647 w 336"/>
                    <a:gd name="T27" fmla="*/ 2147483647 h 427"/>
                    <a:gd name="T28" fmla="*/ 2147483647 w 336"/>
                    <a:gd name="T29" fmla="*/ 2147483647 h 427"/>
                    <a:gd name="T30" fmla="*/ 2147483647 w 336"/>
                    <a:gd name="T31" fmla="*/ 2147483647 h 427"/>
                    <a:gd name="T32" fmla="*/ 2147483647 w 336"/>
                    <a:gd name="T33" fmla="*/ 2147483647 h 427"/>
                    <a:gd name="T34" fmla="*/ 2147483647 w 336"/>
                    <a:gd name="T35" fmla="*/ 2147483647 h 427"/>
                    <a:gd name="T36" fmla="*/ 2147483647 w 336"/>
                    <a:gd name="T37" fmla="*/ 2147483647 h 427"/>
                    <a:gd name="T38" fmla="*/ 2147483647 w 336"/>
                    <a:gd name="T39" fmla="*/ 2147483647 h 427"/>
                    <a:gd name="T40" fmla="*/ 2147483647 w 336"/>
                    <a:gd name="T41" fmla="*/ 2147483647 h 427"/>
                    <a:gd name="T42" fmla="*/ 2147483647 w 336"/>
                    <a:gd name="T43" fmla="*/ 2147483647 h 427"/>
                    <a:gd name="T44" fmla="*/ 2147483647 w 336"/>
                    <a:gd name="T45" fmla="*/ 2147483647 h 427"/>
                    <a:gd name="T46" fmla="*/ 2147483647 w 336"/>
                    <a:gd name="T47" fmla="*/ 2147483647 h 427"/>
                    <a:gd name="T48" fmla="*/ 2147483647 w 336"/>
                    <a:gd name="T49" fmla="*/ 2147483647 h 427"/>
                    <a:gd name="T50" fmla="*/ 2147483647 w 336"/>
                    <a:gd name="T51" fmla="*/ 2147483647 h 427"/>
                    <a:gd name="T52" fmla="*/ 2147483647 w 336"/>
                    <a:gd name="T53" fmla="*/ 2147483647 h 427"/>
                    <a:gd name="T54" fmla="*/ 0 w 336"/>
                    <a:gd name="T55" fmla="*/ 2147483647 h 427"/>
                    <a:gd name="T56" fmla="*/ 2147483647 w 336"/>
                    <a:gd name="T57" fmla="*/ 2147483647 h 427"/>
                    <a:gd name="T58" fmla="*/ 2147483647 w 336"/>
                    <a:gd name="T59" fmla="*/ 2147483647 h 427"/>
                    <a:gd name="T60" fmla="*/ 2147483647 w 336"/>
                    <a:gd name="T61" fmla="*/ 2147483647 h 427"/>
                    <a:gd name="T62" fmla="*/ 2147483647 w 336"/>
                    <a:gd name="T63" fmla="*/ 2147483647 h 427"/>
                    <a:gd name="T64" fmla="*/ 2147483647 w 336"/>
                    <a:gd name="T65" fmla="*/ 2147483647 h 42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36" h="427">
                      <a:moveTo>
                        <a:pt x="120" y="427"/>
                      </a:moveTo>
                      <a:lnTo>
                        <a:pt x="96" y="397"/>
                      </a:lnTo>
                      <a:lnTo>
                        <a:pt x="78" y="325"/>
                      </a:lnTo>
                      <a:lnTo>
                        <a:pt x="96" y="282"/>
                      </a:lnTo>
                      <a:lnTo>
                        <a:pt x="144" y="180"/>
                      </a:lnTo>
                      <a:lnTo>
                        <a:pt x="192" y="150"/>
                      </a:lnTo>
                      <a:lnTo>
                        <a:pt x="222" y="114"/>
                      </a:lnTo>
                      <a:lnTo>
                        <a:pt x="252" y="96"/>
                      </a:lnTo>
                      <a:lnTo>
                        <a:pt x="294" y="72"/>
                      </a:lnTo>
                      <a:lnTo>
                        <a:pt x="336" y="30"/>
                      </a:lnTo>
                      <a:lnTo>
                        <a:pt x="330" y="6"/>
                      </a:lnTo>
                      <a:lnTo>
                        <a:pt x="294" y="0"/>
                      </a:lnTo>
                      <a:lnTo>
                        <a:pt x="270" y="24"/>
                      </a:lnTo>
                      <a:lnTo>
                        <a:pt x="252" y="42"/>
                      </a:lnTo>
                      <a:lnTo>
                        <a:pt x="222" y="48"/>
                      </a:lnTo>
                      <a:lnTo>
                        <a:pt x="186" y="48"/>
                      </a:lnTo>
                      <a:lnTo>
                        <a:pt x="174" y="60"/>
                      </a:lnTo>
                      <a:lnTo>
                        <a:pt x="162" y="78"/>
                      </a:lnTo>
                      <a:lnTo>
                        <a:pt x="114" y="126"/>
                      </a:lnTo>
                      <a:lnTo>
                        <a:pt x="90" y="138"/>
                      </a:lnTo>
                      <a:lnTo>
                        <a:pt x="84" y="168"/>
                      </a:lnTo>
                      <a:lnTo>
                        <a:pt x="66" y="186"/>
                      </a:lnTo>
                      <a:lnTo>
                        <a:pt x="42" y="216"/>
                      </a:lnTo>
                      <a:lnTo>
                        <a:pt x="42" y="240"/>
                      </a:lnTo>
                      <a:lnTo>
                        <a:pt x="30" y="270"/>
                      </a:lnTo>
                      <a:lnTo>
                        <a:pt x="12" y="295"/>
                      </a:lnTo>
                      <a:lnTo>
                        <a:pt x="18" y="325"/>
                      </a:lnTo>
                      <a:lnTo>
                        <a:pt x="0" y="349"/>
                      </a:lnTo>
                      <a:lnTo>
                        <a:pt x="18" y="391"/>
                      </a:lnTo>
                      <a:lnTo>
                        <a:pt x="48" y="403"/>
                      </a:lnTo>
                      <a:lnTo>
                        <a:pt x="54" y="415"/>
                      </a:lnTo>
                      <a:lnTo>
                        <a:pt x="72" y="421"/>
                      </a:lnTo>
                      <a:lnTo>
                        <a:pt x="120" y="4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6" name="Freeform 259"/>
                <p:cNvSpPr>
                  <a:spLocks/>
                </p:cNvSpPr>
                <p:nvPr/>
              </p:nvSpPr>
              <p:spPr bwMode="auto">
                <a:xfrm>
                  <a:off x="5572125" y="4953000"/>
                  <a:ext cx="166688" cy="346075"/>
                </a:xfrm>
                <a:custGeom>
                  <a:avLst/>
                  <a:gdLst>
                    <a:gd name="T0" fmla="*/ 2147483647 w 126"/>
                    <a:gd name="T1" fmla="*/ 2147483647 h 265"/>
                    <a:gd name="T2" fmla="*/ 0 w 126"/>
                    <a:gd name="T3" fmla="*/ 2147483647 h 265"/>
                    <a:gd name="T4" fmla="*/ 2147483647 w 126"/>
                    <a:gd name="T5" fmla="*/ 2147483647 h 265"/>
                    <a:gd name="T6" fmla="*/ 2147483647 w 126"/>
                    <a:gd name="T7" fmla="*/ 2147483647 h 265"/>
                    <a:gd name="T8" fmla="*/ 2147483647 w 126"/>
                    <a:gd name="T9" fmla="*/ 2147483647 h 265"/>
                    <a:gd name="T10" fmla="*/ 2147483647 w 126"/>
                    <a:gd name="T11" fmla="*/ 2147483647 h 265"/>
                    <a:gd name="T12" fmla="*/ 2147483647 w 126"/>
                    <a:gd name="T13" fmla="*/ 2147483647 h 265"/>
                    <a:gd name="T14" fmla="*/ 2147483647 w 126"/>
                    <a:gd name="T15" fmla="*/ 2147483647 h 265"/>
                    <a:gd name="T16" fmla="*/ 2147483647 w 126"/>
                    <a:gd name="T17" fmla="*/ 0 h 265"/>
                    <a:gd name="T18" fmla="*/ 2147483647 w 126"/>
                    <a:gd name="T19" fmla="*/ 2147483647 h 265"/>
                    <a:gd name="T20" fmla="*/ 2147483647 w 126"/>
                    <a:gd name="T21" fmla="*/ 2147483647 h 265"/>
                    <a:gd name="T22" fmla="*/ 2147483647 w 126"/>
                    <a:gd name="T23" fmla="*/ 2147483647 h 265"/>
                    <a:gd name="T24" fmla="*/ 2147483647 w 126"/>
                    <a:gd name="T25" fmla="*/ 2147483647 h 265"/>
                    <a:gd name="T26" fmla="*/ 2147483647 w 126"/>
                    <a:gd name="T27" fmla="*/ 2147483647 h 265"/>
                    <a:gd name="T28" fmla="*/ 2147483647 w 126"/>
                    <a:gd name="T29" fmla="*/ 2147483647 h 265"/>
                    <a:gd name="T30" fmla="*/ 2147483647 w 126"/>
                    <a:gd name="T31" fmla="*/ 2147483647 h 265"/>
                    <a:gd name="T32" fmla="*/ 2147483647 w 126"/>
                    <a:gd name="T33" fmla="*/ 2147483647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6" h="265">
                      <a:moveTo>
                        <a:pt x="6" y="217"/>
                      </a:moveTo>
                      <a:lnTo>
                        <a:pt x="0" y="193"/>
                      </a:lnTo>
                      <a:lnTo>
                        <a:pt x="12" y="169"/>
                      </a:lnTo>
                      <a:lnTo>
                        <a:pt x="24" y="139"/>
                      </a:lnTo>
                      <a:lnTo>
                        <a:pt x="12" y="91"/>
                      </a:lnTo>
                      <a:lnTo>
                        <a:pt x="30" y="78"/>
                      </a:lnTo>
                      <a:lnTo>
                        <a:pt x="54" y="60"/>
                      </a:lnTo>
                      <a:lnTo>
                        <a:pt x="78" y="24"/>
                      </a:lnTo>
                      <a:lnTo>
                        <a:pt x="108" y="0"/>
                      </a:lnTo>
                      <a:lnTo>
                        <a:pt x="126" y="24"/>
                      </a:lnTo>
                      <a:lnTo>
                        <a:pt x="126" y="66"/>
                      </a:lnTo>
                      <a:lnTo>
                        <a:pt x="126" y="91"/>
                      </a:lnTo>
                      <a:lnTo>
                        <a:pt x="78" y="253"/>
                      </a:lnTo>
                      <a:lnTo>
                        <a:pt x="54" y="259"/>
                      </a:lnTo>
                      <a:lnTo>
                        <a:pt x="30" y="265"/>
                      </a:lnTo>
                      <a:lnTo>
                        <a:pt x="6" y="247"/>
                      </a:lnTo>
                      <a:lnTo>
                        <a:pt x="6" y="2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7" name="Freeform 266"/>
                <p:cNvSpPr>
                  <a:spLocks/>
                </p:cNvSpPr>
                <p:nvPr/>
              </p:nvSpPr>
              <p:spPr bwMode="auto">
                <a:xfrm>
                  <a:off x="8650288" y="5749925"/>
                  <a:ext cx="179387" cy="204788"/>
                </a:xfrm>
                <a:custGeom>
                  <a:avLst/>
                  <a:gdLst>
                    <a:gd name="T0" fmla="*/ 0 w 138"/>
                    <a:gd name="T1" fmla="*/ 2147483647 h 157"/>
                    <a:gd name="T2" fmla="*/ 2147483647 w 138"/>
                    <a:gd name="T3" fmla="*/ 2147483647 h 157"/>
                    <a:gd name="T4" fmla="*/ 2147483647 w 138"/>
                    <a:gd name="T5" fmla="*/ 2147483647 h 157"/>
                    <a:gd name="T6" fmla="*/ 2147483647 w 138"/>
                    <a:gd name="T7" fmla="*/ 2147483647 h 157"/>
                    <a:gd name="T8" fmla="*/ 2147483647 w 138"/>
                    <a:gd name="T9" fmla="*/ 2147483647 h 157"/>
                    <a:gd name="T10" fmla="*/ 2147483647 w 138"/>
                    <a:gd name="T11" fmla="*/ 2147483647 h 157"/>
                    <a:gd name="T12" fmla="*/ 2147483647 w 138"/>
                    <a:gd name="T13" fmla="*/ 0 h 157"/>
                    <a:gd name="T14" fmla="*/ 2147483647 w 138"/>
                    <a:gd name="T15" fmla="*/ 2147483647 h 157"/>
                    <a:gd name="T16" fmla="*/ 2147483647 w 138"/>
                    <a:gd name="T17" fmla="*/ 2147483647 h 157"/>
                    <a:gd name="T18" fmla="*/ 2147483647 w 138"/>
                    <a:gd name="T19" fmla="*/ 2147483647 h 157"/>
                    <a:gd name="T20" fmla="*/ 2147483647 w 138"/>
                    <a:gd name="T21" fmla="*/ 2147483647 h 157"/>
                    <a:gd name="T22" fmla="*/ 2147483647 w 138"/>
                    <a:gd name="T23" fmla="*/ 2147483647 h 157"/>
                    <a:gd name="T24" fmla="*/ 2147483647 w 138"/>
                    <a:gd name="T25" fmla="*/ 2147483647 h 157"/>
                    <a:gd name="T26" fmla="*/ 2147483647 w 138"/>
                    <a:gd name="T27" fmla="*/ 2147483647 h 157"/>
                    <a:gd name="T28" fmla="*/ 2147483647 w 138"/>
                    <a:gd name="T29" fmla="*/ 2147483647 h 157"/>
                    <a:gd name="T30" fmla="*/ 2147483647 w 138"/>
                    <a:gd name="T31" fmla="*/ 2147483647 h 157"/>
                    <a:gd name="T32" fmla="*/ 2147483647 w 138"/>
                    <a:gd name="T33" fmla="*/ 2147483647 h 157"/>
                    <a:gd name="T34" fmla="*/ 0 w 138"/>
                    <a:gd name="T35" fmla="*/ 2147483647 h 1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38" h="157">
                      <a:moveTo>
                        <a:pt x="0" y="133"/>
                      </a:moveTo>
                      <a:lnTo>
                        <a:pt x="18" y="97"/>
                      </a:lnTo>
                      <a:lnTo>
                        <a:pt x="30" y="79"/>
                      </a:lnTo>
                      <a:lnTo>
                        <a:pt x="66" y="60"/>
                      </a:lnTo>
                      <a:lnTo>
                        <a:pt x="78" y="54"/>
                      </a:lnTo>
                      <a:lnTo>
                        <a:pt x="90" y="30"/>
                      </a:lnTo>
                      <a:lnTo>
                        <a:pt x="102" y="0"/>
                      </a:lnTo>
                      <a:lnTo>
                        <a:pt x="114" y="12"/>
                      </a:lnTo>
                      <a:lnTo>
                        <a:pt x="138" y="18"/>
                      </a:lnTo>
                      <a:lnTo>
                        <a:pt x="138" y="36"/>
                      </a:lnTo>
                      <a:lnTo>
                        <a:pt x="114" y="54"/>
                      </a:lnTo>
                      <a:lnTo>
                        <a:pt x="102" y="67"/>
                      </a:lnTo>
                      <a:lnTo>
                        <a:pt x="78" y="91"/>
                      </a:lnTo>
                      <a:lnTo>
                        <a:pt x="72" y="115"/>
                      </a:lnTo>
                      <a:lnTo>
                        <a:pt x="66" y="151"/>
                      </a:lnTo>
                      <a:lnTo>
                        <a:pt x="36" y="157"/>
                      </a:lnTo>
                      <a:lnTo>
                        <a:pt x="18" y="151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8" name="Freeform 267"/>
                <p:cNvSpPr>
                  <a:spLocks/>
                </p:cNvSpPr>
                <p:nvPr/>
              </p:nvSpPr>
              <p:spPr bwMode="auto">
                <a:xfrm>
                  <a:off x="8805863" y="5565775"/>
                  <a:ext cx="125412" cy="201613"/>
                </a:xfrm>
                <a:custGeom>
                  <a:avLst/>
                  <a:gdLst>
                    <a:gd name="T0" fmla="*/ 2147483647 w 96"/>
                    <a:gd name="T1" fmla="*/ 2147483647 h 156"/>
                    <a:gd name="T2" fmla="*/ 2147483647 w 96"/>
                    <a:gd name="T3" fmla="*/ 2147483647 h 156"/>
                    <a:gd name="T4" fmla="*/ 2147483647 w 96"/>
                    <a:gd name="T5" fmla="*/ 2147483647 h 156"/>
                    <a:gd name="T6" fmla="*/ 0 w 96"/>
                    <a:gd name="T7" fmla="*/ 0 h 156"/>
                    <a:gd name="T8" fmla="*/ 2147483647 w 96"/>
                    <a:gd name="T9" fmla="*/ 2147483647 h 156"/>
                    <a:gd name="T10" fmla="*/ 2147483647 w 96"/>
                    <a:gd name="T11" fmla="*/ 2147483647 h 156"/>
                    <a:gd name="T12" fmla="*/ 2147483647 w 96"/>
                    <a:gd name="T13" fmla="*/ 2147483647 h 156"/>
                    <a:gd name="T14" fmla="*/ 2147483647 w 96"/>
                    <a:gd name="T15" fmla="*/ 2147483647 h 156"/>
                    <a:gd name="T16" fmla="*/ 2147483647 w 96"/>
                    <a:gd name="T17" fmla="*/ 2147483647 h 156"/>
                    <a:gd name="T18" fmla="*/ 2147483647 w 96"/>
                    <a:gd name="T19" fmla="*/ 2147483647 h 156"/>
                    <a:gd name="T20" fmla="*/ 2147483647 w 96"/>
                    <a:gd name="T21" fmla="*/ 2147483647 h 156"/>
                    <a:gd name="T22" fmla="*/ 2147483647 w 96"/>
                    <a:gd name="T23" fmla="*/ 2147483647 h 156"/>
                    <a:gd name="T24" fmla="*/ 2147483647 w 96"/>
                    <a:gd name="T25" fmla="*/ 2147483647 h 156"/>
                    <a:gd name="T26" fmla="*/ 2147483647 w 96"/>
                    <a:gd name="T27" fmla="*/ 2147483647 h 156"/>
                    <a:gd name="T28" fmla="*/ 2147483647 w 96"/>
                    <a:gd name="T29" fmla="*/ 2147483647 h 156"/>
                    <a:gd name="T30" fmla="*/ 2147483647 w 96"/>
                    <a:gd name="T31" fmla="*/ 2147483647 h 156"/>
                    <a:gd name="T32" fmla="*/ 2147483647 w 96"/>
                    <a:gd name="T33" fmla="*/ 2147483647 h 156"/>
                    <a:gd name="T34" fmla="*/ 2147483647 w 96"/>
                    <a:gd name="T35" fmla="*/ 2147483647 h 1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6" h="156">
                      <a:moveTo>
                        <a:pt x="6" y="108"/>
                      </a:moveTo>
                      <a:lnTo>
                        <a:pt x="24" y="78"/>
                      </a:lnTo>
                      <a:lnTo>
                        <a:pt x="24" y="54"/>
                      </a:lnTo>
                      <a:lnTo>
                        <a:pt x="0" y="0"/>
                      </a:lnTo>
                      <a:lnTo>
                        <a:pt x="30" y="12"/>
                      </a:lnTo>
                      <a:lnTo>
                        <a:pt x="30" y="42"/>
                      </a:lnTo>
                      <a:lnTo>
                        <a:pt x="42" y="60"/>
                      </a:lnTo>
                      <a:lnTo>
                        <a:pt x="60" y="78"/>
                      </a:lnTo>
                      <a:lnTo>
                        <a:pt x="84" y="66"/>
                      </a:lnTo>
                      <a:lnTo>
                        <a:pt x="96" y="78"/>
                      </a:lnTo>
                      <a:lnTo>
                        <a:pt x="90" y="90"/>
                      </a:lnTo>
                      <a:lnTo>
                        <a:pt x="78" y="102"/>
                      </a:lnTo>
                      <a:lnTo>
                        <a:pt x="66" y="114"/>
                      </a:lnTo>
                      <a:lnTo>
                        <a:pt x="60" y="132"/>
                      </a:lnTo>
                      <a:lnTo>
                        <a:pt x="42" y="156"/>
                      </a:lnTo>
                      <a:lnTo>
                        <a:pt x="24" y="144"/>
                      </a:lnTo>
                      <a:lnTo>
                        <a:pt x="30" y="126"/>
                      </a:lnTo>
                      <a:lnTo>
                        <a:pt x="6" y="1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9" name="Freeform 268"/>
                <p:cNvSpPr>
                  <a:spLocks/>
                </p:cNvSpPr>
                <p:nvPr/>
              </p:nvSpPr>
              <p:spPr bwMode="auto">
                <a:xfrm>
                  <a:off x="7323138" y="4938713"/>
                  <a:ext cx="989012" cy="750887"/>
                </a:xfrm>
                <a:custGeom>
                  <a:avLst/>
                  <a:gdLst>
                    <a:gd name="T0" fmla="*/ 2147483647 w 757"/>
                    <a:gd name="T1" fmla="*/ 2147483647 h 577"/>
                    <a:gd name="T2" fmla="*/ 2147483647 w 757"/>
                    <a:gd name="T3" fmla="*/ 2147483647 h 577"/>
                    <a:gd name="T4" fmla="*/ 0 w 757"/>
                    <a:gd name="T5" fmla="*/ 2147483647 h 577"/>
                    <a:gd name="T6" fmla="*/ 2147483647 w 757"/>
                    <a:gd name="T7" fmla="*/ 2147483647 h 577"/>
                    <a:gd name="T8" fmla="*/ 2147483647 w 757"/>
                    <a:gd name="T9" fmla="*/ 2147483647 h 577"/>
                    <a:gd name="T10" fmla="*/ 2147483647 w 757"/>
                    <a:gd name="T11" fmla="*/ 2147483647 h 577"/>
                    <a:gd name="T12" fmla="*/ 2147483647 w 757"/>
                    <a:gd name="T13" fmla="*/ 2147483647 h 577"/>
                    <a:gd name="T14" fmla="*/ 2147483647 w 757"/>
                    <a:gd name="T15" fmla="*/ 2147483647 h 577"/>
                    <a:gd name="T16" fmla="*/ 2147483647 w 757"/>
                    <a:gd name="T17" fmla="*/ 2147483647 h 577"/>
                    <a:gd name="T18" fmla="*/ 2147483647 w 757"/>
                    <a:gd name="T19" fmla="*/ 2147483647 h 577"/>
                    <a:gd name="T20" fmla="*/ 2147483647 w 757"/>
                    <a:gd name="T21" fmla="*/ 0 h 577"/>
                    <a:gd name="T22" fmla="*/ 2147483647 w 757"/>
                    <a:gd name="T23" fmla="*/ 2147483647 h 577"/>
                    <a:gd name="T24" fmla="*/ 2147483647 w 757"/>
                    <a:gd name="T25" fmla="*/ 2147483647 h 577"/>
                    <a:gd name="T26" fmla="*/ 2147483647 w 757"/>
                    <a:gd name="T27" fmla="*/ 2147483647 h 577"/>
                    <a:gd name="T28" fmla="*/ 2147483647 w 757"/>
                    <a:gd name="T29" fmla="*/ 2147483647 h 577"/>
                    <a:gd name="T30" fmla="*/ 2147483647 w 757"/>
                    <a:gd name="T31" fmla="*/ 2147483647 h 577"/>
                    <a:gd name="T32" fmla="*/ 2147483647 w 757"/>
                    <a:gd name="T33" fmla="*/ 2147483647 h 577"/>
                    <a:gd name="T34" fmla="*/ 2147483647 w 757"/>
                    <a:gd name="T35" fmla="*/ 2147483647 h 577"/>
                    <a:gd name="T36" fmla="*/ 2147483647 w 757"/>
                    <a:gd name="T37" fmla="*/ 2147483647 h 577"/>
                    <a:gd name="T38" fmla="*/ 2147483647 w 757"/>
                    <a:gd name="T39" fmla="*/ 2147483647 h 577"/>
                    <a:gd name="T40" fmla="*/ 2147483647 w 757"/>
                    <a:gd name="T41" fmla="*/ 2147483647 h 577"/>
                    <a:gd name="T42" fmla="*/ 2147483647 w 757"/>
                    <a:gd name="T43" fmla="*/ 2147483647 h 577"/>
                    <a:gd name="T44" fmla="*/ 2147483647 w 757"/>
                    <a:gd name="T45" fmla="*/ 2147483647 h 577"/>
                    <a:gd name="T46" fmla="*/ 2147483647 w 757"/>
                    <a:gd name="T47" fmla="*/ 2147483647 h 577"/>
                    <a:gd name="T48" fmla="*/ 2147483647 w 757"/>
                    <a:gd name="T49" fmla="*/ 2147483647 h 577"/>
                    <a:gd name="T50" fmla="*/ 2147483647 w 757"/>
                    <a:gd name="T51" fmla="*/ 2147483647 h 577"/>
                    <a:gd name="T52" fmla="*/ 2147483647 w 757"/>
                    <a:gd name="T53" fmla="*/ 2147483647 h 577"/>
                    <a:gd name="T54" fmla="*/ 2147483647 w 757"/>
                    <a:gd name="T55" fmla="*/ 2147483647 h 577"/>
                    <a:gd name="T56" fmla="*/ 2147483647 w 757"/>
                    <a:gd name="T57" fmla="*/ 2147483647 h 577"/>
                    <a:gd name="T58" fmla="*/ 2147483647 w 757"/>
                    <a:gd name="T59" fmla="*/ 2147483647 h 577"/>
                    <a:gd name="T60" fmla="*/ 2147483647 w 757"/>
                    <a:gd name="T61" fmla="*/ 2147483647 h 577"/>
                    <a:gd name="T62" fmla="*/ 2147483647 w 757"/>
                    <a:gd name="T63" fmla="*/ 2147483647 h 577"/>
                    <a:gd name="T64" fmla="*/ 2147483647 w 757"/>
                    <a:gd name="T65" fmla="*/ 2147483647 h 577"/>
                    <a:gd name="T66" fmla="*/ 2147483647 w 757"/>
                    <a:gd name="T67" fmla="*/ 2147483647 h 577"/>
                    <a:gd name="T68" fmla="*/ 2147483647 w 757"/>
                    <a:gd name="T69" fmla="*/ 2147483647 h 577"/>
                    <a:gd name="T70" fmla="*/ 2147483647 w 757"/>
                    <a:gd name="T71" fmla="*/ 2147483647 h 5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57" h="577">
                      <a:moveTo>
                        <a:pt x="30" y="463"/>
                      </a:moveTo>
                      <a:lnTo>
                        <a:pt x="36" y="415"/>
                      </a:lnTo>
                      <a:lnTo>
                        <a:pt x="30" y="385"/>
                      </a:lnTo>
                      <a:lnTo>
                        <a:pt x="6" y="307"/>
                      </a:lnTo>
                      <a:lnTo>
                        <a:pt x="6" y="283"/>
                      </a:lnTo>
                      <a:lnTo>
                        <a:pt x="0" y="247"/>
                      </a:lnTo>
                      <a:lnTo>
                        <a:pt x="6" y="217"/>
                      </a:lnTo>
                      <a:lnTo>
                        <a:pt x="30" y="193"/>
                      </a:lnTo>
                      <a:lnTo>
                        <a:pt x="78" y="175"/>
                      </a:lnTo>
                      <a:lnTo>
                        <a:pt x="114" y="151"/>
                      </a:lnTo>
                      <a:lnTo>
                        <a:pt x="144" y="145"/>
                      </a:lnTo>
                      <a:lnTo>
                        <a:pt x="156" y="109"/>
                      </a:lnTo>
                      <a:lnTo>
                        <a:pt x="180" y="97"/>
                      </a:lnTo>
                      <a:lnTo>
                        <a:pt x="204" y="90"/>
                      </a:lnTo>
                      <a:lnTo>
                        <a:pt x="240" y="60"/>
                      </a:lnTo>
                      <a:lnTo>
                        <a:pt x="264" y="48"/>
                      </a:lnTo>
                      <a:lnTo>
                        <a:pt x="282" y="60"/>
                      </a:lnTo>
                      <a:lnTo>
                        <a:pt x="300" y="66"/>
                      </a:lnTo>
                      <a:lnTo>
                        <a:pt x="312" y="42"/>
                      </a:lnTo>
                      <a:lnTo>
                        <a:pt x="330" y="24"/>
                      </a:lnTo>
                      <a:lnTo>
                        <a:pt x="360" y="18"/>
                      </a:lnTo>
                      <a:lnTo>
                        <a:pt x="372" y="0"/>
                      </a:lnTo>
                      <a:lnTo>
                        <a:pt x="396" y="6"/>
                      </a:lnTo>
                      <a:lnTo>
                        <a:pt x="438" y="12"/>
                      </a:lnTo>
                      <a:lnTo>
                        <a:pt x="432" y="36"/>
                      </a:lnTo>
                      <a:lnTo>
                        <a:pt x="420" y="66"/>
                      </a:lnTo>
                      <a:lnTo>
                        <a:pt x="438" y="78"/>
                      </a:lnTo>
                      <a:lnTo>
                        <a:pt x="468" y="78"/>
                      </a:lnTo>
                      <a:lnTo>
                        <a:pt x="492" y="115"/>
                      </a:lnTo>
                      <a:lnTo>
                        <a:pt x="510" y="109"/>
                      </a:lnTo>
                      <a:lnTo>
                        <a:pt x="540" y="90"/>
                      </a:lnTo>
                      <a:lnTo>
                        <a:pt x="540" y="30"/>
                      </a:lnTo>
                      <a:lnTo>
                        <a:pt x="564" y="0"/>
                      </a:lnTo>
                      <a:lnTo>
                        <a:pt x="576" y="42"/>
                      </a:lnTo>
                      <a:lnTo>
                        <a:pt x="582" y="54"/>
                      </a:lnTo>
                      <a:lnTo>
                        <a:pt x="594" y="60"/>
                      </a:lnTo>
                      <a:lnTo>
                        <a:pt x="612" y="121"/>
                      </a:lnTo>
                      <a:lnTo>
                        <a:pt x="642" y="151"/>
                      </a:lnTo>
                      <a:lnTo>
                        <a:pt x="678" y="163"/>
                      </a:lnTo>
                      <a:lnTo>
                        <a:pt x="690" y="199"/>
                      </a:lnTo>
                      <a:lnTo>
                        <a:pt x="708" y="211"/>
                      </a:lnTo>
                      <a:lnTo>
                        <a:pt x="714" y="241"/>
                      </a:lnTo>
                      <a:lnTo>
                        <a:pt x="751" y="265"/>
                      </a:lnTo>
                      <a:lnTo>
                        <a:pt x="751" y="289"/>
                      </a:lnTo>
                      <a:lnTo>
                        <a:pt x="757" y="325"/>
                      </a:lnTo>
                      <a:lnTo>
                        <a:pt x="757" y="379"/>
                      </a:lnTo>
                      <a:lnTo>
                        <a:pt x="714" y="469"/>
                      </a:lnTo>
                      <a:lnTo>
                        <a:pt x="696" y="523"/>
                      </a:lnTo>
                      <a:lnTo>
                        <a:pt x="696" y="547"/>
                      </a:lnTo>
                      <a:lnTo>
                        <a:pt x="684" y="547"/>
                      </a:lnTo>
                      <a:lnTo>
                        <a:pt x="660" y="559"/>
                      </a:lnTo>
                      <a:lnTo>
                        <a:pt x="636" y="577"/>
                      </a:lnTo>
                      <a:lnTo>
                        <a:pt x="618" y="577"/>
                      </a:lnTo>
                      <a:lnTo>
                        <a:pt x="594" y="559"/>
                      </a:lnTo>
                      <a:lnTo>
                        <a:pt x="576" y="571"/>
                      </a:lnTo>
                      <a:lnTo>
                        <a:pt x="534" y="553"/>
                      </a:lnTo>
                      <a:lnTo>
                        <a:pt x="498" y="535"/>
                      </a:lnTo>
                      <a:lnTo>
                        <a:pt x="480" y="505"/>
                      </a:lnTo>
                      <a:lnTo>
                        <a:pt x="468" y="481"/>
                      </a:lnTo>
                      <a:lnTo>
                        <a:pt x="444" y="487"/>
                      </a:lnTo>
                      <a:lnTo>
                        <a:pt x="420" y="463"/>
                      </a:lnTo>
                      <a:lnTo>
                        <a:pt x="378" y="421"/>
                      </a:lnTo>
                      <a:lnTo>
                        <a:pt x="312" y="409"/>
                      </a:lnTo>
                      <a:lnTo>
                        <a:pt x="264" y="415"/>
                      </a:lnTo>
                      <a:lnTo>
                        <a:pt x="204" y="433"/>
                      </a:lnTo>
                      <a:lnTo>
                        <a:pt x="198" y="451"/>
                      </a:lnTo>
                      <a:lnTo>
                        <a:pt x="162" y="457"/>
                      </a:lnTo>
                      <a:lnTo>
                        <a:pt x="138" y="457"/>
                      </a:lnTo>
                      <a:lnTo>
                        <a:pt x="120" y="475"/>
                      </a:lnTo>
                      <a:lnTo>
                        <a:pt x="84" y="487"/>
                      </a:lnTo>
                      <a:lnTo>
                        <a:pt x="60" y="487"/>
                      </a:lnTo>
                      <a:lnTo>
                        <a:pt x="30" y="463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0" name="Freeform 269"/>
                <p:cNvSpPr>
                  <a:spLocks/>
                </p:cNvSpPr>
                <p:nvPr/>
              </p:nvSpPr>
              <p:spPr bwMode="auto">
                <a:xfrm>
                  <a:off x="8099425" y="5734050"/>
                  <a:ext cx="87313" cy="119063"/>
                </a:xfrm>
                <a:custGeom>
                  <a:avLst/>
                  <a:gdLst>
                    <a:gd name="T0" fmla="*/ 0 w 66"/>
                    <a:gd name="T1" fmla="*/ 2147483647 h 91"/>
                    <a:gd name="T2" fmla="*/ 2147483647 w 66"/>
                    <a:gd name="T3" fmla="*/ 2147483647 h 91"/>
                    <a:gd name="T4" fmla="*/ 2147483647 w 66"/>
                    <a:gd name="T5" fmla="*/ 2147483647 h 91"/>
                    <a:gd name="T6" fmla="*/ 2147483647 w 66"/>
                    <a:gd name="T7" fmla="*/ 2147483647 h 91"/>
                    <a:gd name="T8" fmla="*/ 2147483647 w 66"/>
                    <a:gd name="T9" fmla="*/ 2147483647 h 91"/>
                    <a:gd name="T10" fmla="*/ 2147483647 w 66"/>
                    <a:gd name="T11" fmla="*/ 2147483647 h 91"/>
                    <a:gd name="T12" fmla="*/ 2147483647 w 66"/>
                    <a:gd name="T13" fmla="*/ 0 h 91"/>
                    <a:gd name="T14" fmla="*/ 2147483647 w 66"/>
                    <a:gd name="T15" fmla="*/ 2147483647 h 91"/>
                    <a:gd name="T16" fmla="*/ 0 w 66"/>
                    <a:gd name="T17" fmla="*/ 2147483647 h 9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6" h="91">
                      <a:moveTo>
                        <a:pt x="0" y="18"/>
                      </a:moveTo>
                      <a:lnTo>
                        <a:pt x="12" y="48"/>
                      </a:lnTo>
                      <a:lnTo>
                        <a:pt x="18" y="72"/>
                      </a:lnTo>
                      <a:lnTo>
                        <a:pt x="36" y="91"/>
                      </a:lnTo>
                      <a:lnTo>
                        <a:pt x="48" y="66"/>
                      </a:lnTo>
                      <a:lnTo>
                        <a:pt x="66" y="30"/>
                      </a:lnTo>
                      <a:lnTo>
                        <a:pt x="66" y="0"/>
                      </a:lnTo>
                      <a:lnTo>
                        <a:pt x="42" y="1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1" name="Freeform 271"/>
                <p:cNvSpPr>
                  <a:spLocks/>
                </p:cNvSpPr>
                <p:nvPr/>
              </p:nvSpPr>
              <p:spPr bwMode="auto">
                <a:xfrm>
                  <a:off x="7259638" y="4486275"/>
                  <a:ext cx="227012" cy="265113"/>
                </a:xfrm>
                <a:custGeom>
                  <a:avLst/>
                  <a:gdLst>
                    <a:gd name="T0" fmla="*/ 2147483647 w 174"/>
                    <a:gd name="T1" fmla="*/ 2147483647 h 204"/>
                    <a:gd name="T2" fmla="*/ 0 w 174"/>
                    <a:gd name="T3" fmla="*/ 2147483647 h 204"/>
                    <a:gd name="T4" fmla="*/ 0 w 174"/>
                    <a:gd name="T5" fmla="*/ 2147483647 h 204"/>
                    <a:gd name="T6" fmla="*/ 2147483647 w 174"/>
                    <a:gd name="T7" fmla="*/ 2147483647 h 204"/>
                    <a:gd name="T8" fmla="*/ 2147483647 w 174"/>
                    <a:gd name="T9" fmla="*/ 2147483647 h 204"/>
                    <a:gd name="T10" fmla="*/ 2147483647 w 174"/>
                    <a:gd name="T11" fmla="*/ 2147483647 h 204"/>
                    <a:gd name="T12" fmla="*/ 2147483647 w 174"/>
                    <a:gd name="T13" fmla="*/ 2147483647 h 204"/>
                    <a:gd name="T14" fmla="*/ 2147483647 w 174"/>
                    <a:gd name="T15" fmla="*/ 0 h 204"/>
                    <a:gd name="T16" fmla="*/ 2147483647 w 174"/>
                    <a:gd name="T17" fmla="*/ 2147483647 h 204"/>
                    <a:gd name="T18" fmla="*/ 2147483647 w 174"/>
                    <a:gd name="T19" fmla="*/ 2147483647 h 204"/>
                    <a:gd name="T20" fmla="*/ 2147483647 w 174"/>
                    <a:gd name="T21" fmla="*/ 2147483647 h 204"/>
                    <a:gd name="T22" fmla="*/ 2147483647 w 174"/>
                    <a:gd name="T23" fmla="*/ 2147483647 h 204"/>
                    <a:gd name="T24" fmla="*/ 2147483647 w 174"/>
                    <a:gd name="T25" fmla="*/ 2147483647 h 204"/>
                    <a:gd name="T26" fmla="*/ 2147483647 w 174"/>
                    <a:gd name="T27" fmla="*/ 2147483647 h 204"/>
                    <a:gd name="T28" fmla="*/ 2147483647 w 174"/>
                    <a:gd name="T29" fmla="*/ 2147483647 h 204"/>
                    <a:gd name="T30" fmla="*/ 2147483647 w 174"/>
                    <a:gd name="T31" fmla="*/ 2147483647 h 204"/>
                    <a:gd name="T32" fmla="*/ 2147483647 w 174"/>
                    <a:gd name="T33" fmla="*/ 2147483647 h 204"/>
                    <a:gd name="T34" fmla="*/ 2147483647 w 174"/>
                    <a:gd name="T35" fmla="*/ 2147483647 h 204"/>
                    <a:gd name="T36" fmla="*/ 2147483647 w 174"/>
                    <a:gd name="T37" fmla="*/ 2147483647 h 204"/>
                    <a:gd name="T38" fmla="*/ 2147483647 w 174"/>
                    <a:gd name="T39" fmla="*/ 2147483647 h 204"/>
                    <a:gd name="T40" fmla="*/ 2147483647 w 174"/>
                    <a:gd name="T41" fmla="*/ 2147483647 h 204"/>
                    <a:gd name="T42" fmla="*/ 2147483647 w 174"/>
                    <a:gd name="T43" fmla="*/ 2147483647 h 204"/>
                    <a:gd name="T44" fmla="*/ 2147483647 w 174"/>
                    <a:gd name="T45" fmla="*/ 2147483647 h 204"/>
                    <a:gd name="T46" fmla="*/ 2147483647 w 174"/>
                    <a:gd name="T47" fmla="*/ 2147483647 h 20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74" h="204">
                      <a:moveTo>
                        <a:pt x="12" y="168"/>
                      </a:moveTo>
                      <a:lnTo>
                        <a:pt x="0" y="144"/>
                      </a:lnTo>
                      <a:lnTo>
                        <a:pt x="0" y="108"/>
                      </a:lnTo>
                      <a:lnTo>
                        <a:pt x="12" y="90"/>
                      </a:lnTo>
                      <a:lnTo>
                        <a:pt x="36" y="84"/>
                      </a:lnTo>
                      <a:lnTo>
                        <a:pt x="60" y="66"/>
                      </a:lnTo>
                      <a:lnTo>
                        <a:pt x="96" y="24"/>
                      </a:lnTo>
                      <a:lnTo>
                        <a:pt x="138" y="0"/>
                      </a:lnTo>
                      <a:lnTo>
                        <a:pt x="162" y="12"/>
                      </a:lnTo>
                      <a:lnTo>
                        <a:pt x="174" y="30"/>
                      </a:lnTo>
                      <a:lnTo>
                        <a:pt x="156" y="48"/>
                      </a:lnTo>
                      <a:lnTo>
                        <a:pt x="150" y="66"/>
                      </a:lnTo>
                      <a:lnTo>
                        <a:pt x="156" y="90"/>
                      </a:lnTo>
                      <a:lnTo>
                        <a:pt x="174" y="108"/>
                      </a:lnTo>
                      <a:lnTo>
                        <a:pt x="156" y="120"/>
                      </a:lnTo>
                      <a:lnTo>
                        <a:pt x="150" y="132"/>
                      </a:lnTo>
                      <a:lnTo>
                        <a:pt x="138" y="150"/>
                      </a:lnTo>
                      <a:lnTo>
                        <a:pt x="126" y="168"/>
                      </a:lnTo>
                      <a:lnTo>
                        <a:pt x="114" y="198"/>
                      </a:lnTo>
                      <a:lnTo>
                        <a:pt x="90" y="204"/>
                      </a:lnTo>
                      <a:lnTo>
                        <a:pt x="72" y="192"/>
                      </a:lnTo>
                      <a:lnTo>
                        <a:pt x="42" y="192"/>
                      </a:lnTo>
                      <a:lnTo>
                        <a:pt x="24" y="192"/>
                      </a:lnTo>
                      <a:lnTo>
                        <a:pt x="12" y="16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2" name="Freeform 274"/>
                <p:cNvSpPr>
                  <a:spLocks/>
                </p:cNvSpPr>
                <p:nvPr/>
              </p:nvSpPr>
              <p:spPr bwMode="auto">
                <a:xfrm>
                  <a:off x="7456488" y="4618038"/>
                  <a:ext cx="141287" cy="173037"/>
                </a:xfrm>
                <a:custGeom>
                  <a:avLst/>
                  <a:gdLst>
                    <a:gd name="T0" fmla="*/ 2147483647 w 108"/>
                    <a:gd name="T1" fmla="*/ 2147483647 h 132"/>
                    <a:gd name="T2" fmla="*/ 2147483647 w 108"/>
                    <a:gd name="T3" fmla="*/ 2147483647 h 132"/>
                    <a:gd name="T4" fmla="*/ 0 w 108"/>
                    <a:gd name="T5" fmla="*/ 2147483647 h 132"/>
                    <a:gd name="T6" fmla="*/ 2147483647 w 108"/>
                    <a:gd name="T7" fmla="*/ 2147483647 h 132"/>
                    <a:gd name="T8" fmla="*/ 2147483647 w 108"/>
                    <a:gd name="T9" fmla="*/ 2147483647 h 132"/>
                    <a:gd name="T10" fmla="*/ 2147483647 w 108"/>
                    <a:gd name="T11" fmla="*/ 2147483647 h 132"/>
                    <a:gd name="T12" fmla="*/ 2147483647 w 108"/>
                    <a:gd name="T13" fmla="*/ 2147483647 h 132"/>
                    <a:gd name="T14" fmla="*/ 2147483647 w 108"/>
                    <a:gd name="T15" fmla="*/ 0 h 132"/>
                    <a:gd name="T16" fmla="*/ 2147483647 w 108"/>
                    <a:gd name="T17" fmla="*/ 2147483647 h 132"/>
                    <a:gd name="T18" fmla="*/ 2147483647 w 108"/>
                    <a:gd name="T19" fmla="*/ 2147483647 h 132"/>
                    <a:gd name="T20" fmla="*/ 2147483647 w 108"/>
                    <a:gd name="T21" fmla="*/ 2147483647 h 132"/>
                    <a:gd name="T22" fmla="*/ 2147483647 w 108"/>
                    <a:gd name="T23" fmla="*/ 2147483647 h 132"/>
                    <a:gd name="T24" fmla="*/ 2147483647 w 108"/>
                    <a:gd name="T25" fmla="*/ 2147483647 h 132"/>
                    <a:gd name="T26" fmla="*/ 2147483647 w 108"/>
                    <a:gd name="T27" fmla="*/ 2147483647 h 132"/>
                    <a:gd name="T28" fmla="*/ 2147483647 w 108"/>
                    <a:gd name="T29" fmla="*/ 2147483647 h 132"/>
                    <a:gd name="T30" fmla="*/ 2147483647 w 108"/>
                    <a:gd name="T31" fmla="*/ 2147483647 h 132"/>
                    <a:gd name="T32" fmla="*/ 2147483647 w 108"/>
                    <a:gd name="T33" fmla="*/ 2147483647 h 132"/>
                    <a:gd name="T34" fmla="*/ 2147483647 w 108"/>
                    <a:gd name="T35" fmla="*/ 2147483647 h 132"/>
                    <a:gd name="T36" fmla="*/ 2147483647 w 108"/>
                    <a:gd name="T37" fmla="*/ 2147483647 h 132"/>
                    <a:gd name="T38" fmla="*/ 2147483647 w 108"/>
                    <a:gd name="T39" fmla="*/ 2147483647 h 132"/>
                    <a:gd name="T40" fmla="*/ 2147483647 w 108"/>
                    <a:gd name="T41" fmla="*/ 2147483647 h 132"/>
                    <a:gd name="T42" fmla="*/ 2147483647 w 108"/>
                    <a:gd name="T43" fmla="*/ 2147483647 h 132"/>
                    <a:gd name="T44" fmla="*/ 2147483647 w 108"/>
                    <a:gd name="T45" fmla="*/ 2147483647 h 132"/>
                    <a:gd name="T46" fmla="*/ 2147483647 w 108"/>
                    <a:gd name="T47" fmla="*/ 2147483647 h 13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8" h="132">
                      <a:moveTo>
                        <a:pt x="12" y="126"/>
                      </a:moveTo>
                      <a:lnTo>
                        <a:pt x="12" y="108"/>
                      </a:lnTo>
                      <a:lnTo>
                        <a:pt x="0" y="84"/>
                      </a:lnTo>
                      <a:lnTo>
                        <a:pt x="6" y="66"/>
                      </a:lnTo>
                      <a:lnTo>
                        <a:pt x="24" y="24"/>
                      </a:lnTo>
                      <a:lnTo>
                        <a:pt x="36" y="12"/>
                      </a:lnTo>
                      <a:lnTo>
                        <a:pt x="66" y="6"/>
                      </a:lnTo>
                      <a:lnTo>
                        <a:pt x="108" y="0"/>
                      </a:lnTo>
                      <a:lnTo>
                        <a:pt x="108" y="12"/>
                      </a:lnTo>
                      <a:lnTo>
                        <a:pt x="90" y="12"/>
                      </a:lnTo>
                      <a:lnTo>
                        <a:pt x="54" y="24"/>
                      </a:lnTo>
                      <a:lnTo>
                        <a:pt x="42" y="42"/>
                      </a:lnTo>
                      <a:lnTo>
                        <a:pt x="84" y="42"/>
                      </a:lnTo>
                      <a:lnTo>
                        <a:pt x="90" y="60"/>
                      </a:lnTo>
                      <a:lnTo>
                        <a:pt x="78" y="66"/>
                      </a:lnTo>
                      <a:lnTo>
                        <a:pt x="66" y="78"/>
                      </a:lnTo>
                      <a:lnTo>
                        <a:pt x="90" y="102"/>
                      </a:lnTo>
                      <a:lnTo>
                        <a:pt x="96" y="126"/>
                      </a:lnTo>
                      <a:lnTo>
                        <a:pt x="72" y="126"/>
                      </a:lnTo>
                      <a:lnTo>
                        <a:pt x="54" y="108"/>
                      </a:lnTo>
                      <a:lnTo>
                        <a:pt x="36" y="84"/>
                      </a:lnTo>
                      <a:lnTo>
                        <a:pt x="36" y="114"/>
                      </a:lnTo>
                      <a:lnTo>
                        <a:pt x="36" y="132"/>
                      </a:lnTo>
                      <a:lnTo>
                        <a:pt x="1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3" name="Freeform 275"/>
                <p:cNvSpPr>
                  <a:spLocks/>
                </p:cNvSpPr>
                <p:nvPr/>
              </p:nvSpPr>
              <p:spPr bwMode="auto">
                <a:xfrm>
                  <a:off x="7135813" y="4814888"/>
                  <a:ext cx="265112" cy="60325"/>
                </a:xfrm>
                <a:custGeom>
                  <a:avLst/>
                  <a:gdLst>
                    <a:gd name="T0" fmla="*/ 0 w 34"/>
                    <a:gd name="T1" fmla="*/ 2147483647 h 8"/>
                    <a:gd name="T2" fmla="*/ 2147483647 w 34"/>
                    <a:gd name="T3" fmla="*/ 0 h 8"/>
                    <a:gd name="T4" fmla="*/ 2147483647 w 34"/>
                    <a:gd name="T5" fmla="*/ 0 h 8"/>
                    <a:gd name="T6" fmla="*/ 2147483647 w 34"/>
                    <a:gd name="T7" fmla="*/ 2147483647 h 8"/>
                    <a:gd name="T8" fmla="*/ 2147483647 w 34"/>
                    <a:gd name="T9" fmla="*/ 2147483647 h 8"/>
                    <a:gd name="T10" fmla="*/ 2147483647 w 34"/>
                    <a:gd name="T11" fmla="*/ 2147483647 h 8"/>
                    <a:gd name="T12" fmla="*/ 2147483647 w 34"/>
                    <a:gd name="T13" fmla="*/ 2147483647 h 8"/>
                    <a:gd name="T14" fmla="*/ 2147483647 w 34"/>
                    <a:gd name="T15" fmla="*/ 2147483647 h 8"/>
                    <a:gd name="T16" fmla="*/ 2147483647 w 34"/>
                    <a:gd name="T17" fmla="*/ 2147483647 h 8"/>
                    <a:gd name="T18" fmla="*/ 2147483647 w 34"/>
                    <a:gd name="T19" fmla="*/ 2147483647 h 8"/>
                    <a:gd name="T20" fmla="*/ 0 w 34"/>
                    <a:gd name="T21" fmla="*/ 2147483647 h 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" h="8">
                      <a:moveTo>
                        <a:pt x="0" y="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0" y="4"/>
                        <a:pt x="8" y="4"/>
                      </a:cubicBezTo>
                      <a:cubicBezTo>
                        <a:pt x="7" y="3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4" name="Freeform 276"/>
                <p:cNvSpPr>
                  <a:spLocks/>
                </p:cNvSpPr>
                <p:nvPr/>
              </p:nvSpPr>
              <p:spPr bwMode="auto">
                <a:xfrm>
                  <a:off x="2928938" y="3178175"/>
                  <a:ext cx="158750" cy="179388"/>
                </a:xfrm>
                <a:custGeom>
                  <a:avLst/>
                  <a:gdLst>
                    <a:gd name="T0" fmla="*/ 0 w 120"/>
                    <a:gd name="T1" fmla="*/ 2147483647 h 138"/>
                    <a:gd name="T2" fmla="*/ 0 w 120"/>
                    <a:gd name="T3" fmla="*/ 2147483647 h 138"/>
                    <a:gd name="T4" fmla="*/ 2147483647 w 120"/>
                    <a:gd name="T5" fmla="*/ 2147483647 h 138"/>
                    <a:gd name="T6" fmla="*/ 2147483647 w 120"/>
                    <a:gd name="T7" fmla="*/ 2147483647 h 138"/>
                    <a:gd name="T8" fmla="*/ 2147483647 w 120"/>
                    <a:gd name="T9" fmla="*/ 0 h 138"/>
                    <a:gd name="T10" fmla="*/ 2147483647 w 120"/>
                    <a:gd name="T11" fmla="*/ 2147483647 h 138"/>
                    <a:gd name="T12" fmla="*/ 2147483647 w 120"/>
                    <a:gd name="T13" fmla="*/ 2147483647 h 138"/>
                    <a:gd name="T14" fmla="*/ 2147483647 w 120"/>
                    <a:gd name="T15" fmla="*/ 2147483647 h 138"/>
                    <a:gd name="T16" fmla="*/ 2147483647 w 120"/>
                    <a:gd name="T17" fmla="*/ 2147483647 h 138"/>
                    <a:gd name="T18" fmla="*/ 2147483647 w 120"/>
                    <a:gd name="T19" fmla="*/ 2147483647 h 138"/>
                    <a:gd name="T20" fmla="*/ 2147483647 w 120"/>
                    <a:gd name="T21" fmla="*/ 2147483647 h 138"/>
                    <a:gd name="T22" fmla="*/ 2147483647 w 120"/>
                    <a:gd name="T23" fmla="*/ 2147483647 h 138"/>
                    <a:gd name="T24" fmla="*/ 2147483647 w 120"/>
                    <a:gd name="T25" fmla="*/ 2147483647 h 138"/>
                    <a:gd name="T26" fmla="*/ 2147483647 w 120"/>
                    <a:gd name="T27" fmla="*/ 2147483647 h 138"/>
                    <a:gd name="T28" fmla="*/ 2147483647 w 120"/>
                    <a:gd name="T29" fmla="*/ 2147483647 h 138"/>
                    <a:gd name="T30" fmla="*/ 2147483647 w 120"/>
                    <a:gd name="T31" fmla="*/ 2147483647 h 138"/>
                    <a:gd name="T32" fmla="*/ 0 w 120"/>
                    <a:gd name="T33" fmla="*/ 2147483647 h 1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0" h="138">
                      <a:moveTo>
                        <a:pt x="0" y="114"/>
                      </a:moveTo>
                      <a:lnTo>
                        <a:pt x="0" y="90"/>
                      </a:lnTo>
                      <a:lnTo>
                        <a:pt x="6" y="72"/>
                      </a:lnTo>
                      <a:lnTo>
                        <a:pt x="36" y="24"/>
                      </a:lnTo>
                      <a:lnTo>
                        <a:pt x="66" y="0"/>
                      </a:lnTo>
                      <a:lnTo>
                        <a:pt x="66" y="18"/>
                      </a:lnTo>
                      <a:lnTo>
                        <a:pt x="54" y="42"/>
                      </a:lnTo>
                      <a:lnTo>
                        <a:pt x="60" y="54"/>
                      </a:lnTo>
                      <a:lnTo>
                        <a:pt x="108" y="78"/>
                      </a:lnTo>
                      <a:lnTo>
                        <a:pt x="120" y="108"/>
                      </a:lnTo>
                      <a:lnTo>
                        <a:pt x="120" y="132"/>
                      </a:lnTo>
                      <a:lnTo>
                        <a:pt x="96" y="138"/>
                      </a:lnTo>
                      <a:lnTo>
                        <a:pt x="84" y="120"/>
                      </a:lnTo>
                      <a:lnTo>
                        <a:pt x="66" y="126"/>
                      </a:lnTo>
                      <a:lnTo>
                        <a:pt x="48" y="114"/>
                      </a:lnTo>
                      <a:lnTo>
                        <a:pt x="18" y="108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5" name="Freeform 277"/>
                <p:cNvSpPr>
                  <a:spLocks/>
                </p:cNvSpPr>
                <p:nvPr/>
              </p:nvSpPr>
              <p:spPr bwMode="auto">
                <a:xfrm>
                  <a:off x="2276475" y="4084638"/>
                  <a:ext cx="276225" cy="77787"/>
                </a:xfrm>
                <a:custGeom>
                  <a:avLst/>
                  <a:gdLst>
                    <a:gd name="T0" fmla="*/ 2147483647 w 35"/>
                    <a:gd name="T1" fmla="*/ 2147483647 h 10"/>
                    <a:gd name="T2" fmla="*/ 2147483647 w 35"/>
                    <a:gd name="T3" fmla="*/ 0 h 10"/>
                    <a:gd name="T4" fmla="*/ 2147483647 w 35"/>
                    <a:gd name="T5" fmla="*/ 0 h 10"/>
                    <a:gd name="T6" fmla="*/ 2147483647 w 35"/>
                    <a:gd name="T7" fmla="*/ 2147483647 h 10"/>
                    <a:gd name="T8" fmla="*/ 2147483647 w 35"/>
                    <a:gd name="T9" fmla="*/ 2147483647 h 10"/>
                    <a:gd name="T10" fmla="*/ 2147483647 w 35"/>
                    <a:gd name="T11" fmla="*/ 2147483647 h 10"/>
                    <a:gd name="T12" fmla="*/ 2147483647 w 35"/>
                    <a:gd name="T13" fmla="*/ 2147483647 h 10"/>
                    <a:gd name="T14" fmla="*/ 2147483647 w 35"/>
                    <a:gd name="T15" fmla="*/ 2147483647 h 10"/>
                    <a:gd name="T16" fmla="*/ 2147483647 w 35"/>
                    <a:gd name="T17" fmla="*/ 2147483647 h 10"/>
                    <a:gd name="T18" fmla="*/ 2147483647 w 35"/>
                    <a:gd name="T19" fmla="*/ 2147483647 h 10"/>
                    <a:gd name="T20" fmla="*/ 2147483647 w 35"/>
                    <a:gd name="T21" fmla="*/ 2147483647 h 10"/>
                    <a:gd name="T22" fmla="*/ 2147483647 w 35"/>
                    <a:gd name="T23" fmla="*/ 2147483647 h 10"/>
                    <a:gd name="T24" fmla="*/ 2147483647 w 35"/>
                    <a:gd name="T25" fmla="*/ 2147483647 h 10"/>
                    <a:gd name="T26" fmla="*/ 2147483647 w 35"/>
                    <a:gd name="T27" fmla="*/ 2147483647 h 10"/>
                    <a:gd name="T28" fmla="*/ 0 w 35"/>
                    <a:gd name="T29" fmla="*/ 2147483647 h 10"/>
                    <a:gd name="T30" fmla="*/ 2147483647 w 35"/>
                    <a:gd name="T31" fmla="*/ 2147483647 h 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5" h="10">
                      <a:moveTo>
                        <a:pt x="2" y="1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7" y="5"/>
                        <a:pt x="28" y="6"/>
                      </a:cubicBezTo>
                      <a:cubicBezTo>
                        <a:pt x="30" y="7"/>
                        <a:pt x="33" y="7"/>
                        <a:pt x="33" y="7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9"/>
                        <a:pt x="35" y="10"/>
                        <a:pt x="33" y="10"/>
                      </a:cubicBezTo>
                      <a:cubicBezTo>
                        <a:pt x="31" y="10"/>
                        <a:pt x="25" y="10"/>
                        <a:pt x="25" y="10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6" name="Freeform 278"/>
                <p:cNvSpPr>
                  <a:spLocks/>
                </p:cNvSpPr>
                <p:nvPr/>
              </p:nvSpPr>
              <p:spPr bwMode="auto">
                <a:xfrm>
                  <a:off x="2552700" y="4170363"/>
                  <a:ext cx="171450" cy="47625"/>
                </a:xfrm>
                <a:custGeom>
                  <a:avLst/>
                  <a:gdLst>
                    <a:gd name="T0" fmla="*/ 2147483647 w 132"/>
                    <a:gd name="T1" fmla="*/ 0 h 36"/>
                    <a:gd name="T2" fmla="*/ 2147483647 w 132"/>
                    <a:gd name="T3" fmla="*/ 2147483647 h 36"/>
                    <a:gd name="T4" fmla="*/ 0 w 132"/>
                    <a:gd name="T5" fmla="*/ 2147483647 h 36"/>
                    <a:gd name="T6" fmla="*/ 2147483647 w 132"/>
                    <a:gd name="T7" fmla="*/ 2147483647 h 36"/>
                    <a:gd name="T8" fmla="*/ 2147483647 w 132"/>
                    <a:gd name="T9" fmla="*/ 2147483647 h 36"/>
                    <a:gd name="T10" fmla="*/ 2147483647 w 132"/>
                    <a:gd name="T11" fmla="*/ 2147483647 h 36"/>
                    <a:gd name="T12" fmla="*/ 2147483647 w 132"/>
                    <a:gd name="T13" fmla="*/ 2147483647 h 36"/>
                    <a:gd name="T14" fmla="*/ 2147483647 w 132"/>
                    <a:gd name="T15" fmla="*/ 2147483647 h 36"/>
                    <a:gd name="T16" fmla="*/ 2147483647 w 132"/>
                    <a:gd name="T17" fmla="*/ 2147483647 h 36"/>
                    <a:gd name="T18" fmla="*/ 2147483647 w 132"/>
                    <a:gd name="T19" fmla="*/ 0 h 36"/>
                    <a:gd name="T20" fmla="*/ 2147483647 w 132"/>
                    <a:gd name="T21" fmla="*/ 0 h 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32" h="36">
                      <a:moveTo>
                        <a:pt x="24" y="0"/>
                      </a:moveTo>
                      <a:lnTo>
                        <a:pt x="24" y="12"/>
                      </a:lnTo>
                      <a:lnTo>
                        <a:pt x="0" y="18"/>
                      </a:lnTo>
                      <a:lnTo>
                        <a:pt x="30" y="30"/>
                      </a:lnTo>
                      <a:lnTo>
                        <a:pt x="42" y="36"/>
                      </a:lnTo>
                      <a:lnTo>
                        <a:pt x="66" y="36"/>
                      </a:lnTo>
                      <a:lnTo>
                        <a:pt x="84" y="24"/>
                      </a:lnTo>
                      <a:lnTo>
                        <a:pt x="132" y="30"/>
                      </a:lnTo>
                      <a:lnTo>
                        <a:pt x="108" y="18"/>
                      </a:lnTo>
                      <a:lnTo>
                        <a:pt x="7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7" name="Freeform 279"/>
                <p:cNvSpPr>
                  <a:spLocks/>
                </p:cNvSpPr>
                <p:nvPr/>
              </p:nvSpPr>
              <p:spPr bwMode="auto">
                <a:xfrm>
                  <a:off x="4814888" y="3643313"/>
                  <a:ext cx="77787" cy="46037"/>
                </a:xfrm>
                <a:custGeom>
                  <a:avLst/>
                  <a:gdLst>
                    <a:gd name="T0" fmla="*/ 0 w 60"/>
                    <a:gd name="T1" fmla="*/ 2147483647 h 36"/>
                    <a:gd name="T2" fmla="*/ 2147483647 w 60"/>
                    <a:gd name="T3" fmla="*/ 0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2147483647 h 36"/>
                    <a:gd name="T10" fmla="*/ 2147483647 w 60"/>
                    <a:gd name="T11" fmla="*/ 2147483647 h 36"/>
                    <a:gd name="T12" fmla="*/ 0 w 60"/>
                    <a:gd name="T13" fmla="*/ 2147483647 h 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36">
                      <a:moveTo>
                        <a:pt x="0" y="12"/>
                      </a:moveTo>
                      <a:lnTo>
                        <a:pt x="36" y="0"/>
                      </a:lnTo>
                      <a:lnTo>
                        <a:pt x="60" y="6"/>
                      </a:lnTo>
                      <a:lnTo>
                        <a:pt x="60" y="18"/>
                      </a:lnTo>
                      <a:lnTo>
                        <a:pt x="54" y="36"/>
                      </a:lnTo>
                      <a:lnTo>
                        <a:pt x="30" y="24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8" name="Freeform 280"/>
                <p:cNvSpPr>
                  <a:spLocks/>
                </p:cNvSpPr>
                <p:nvPr/>
              </p:nvSpPr>
              <p:spPr bwMode="auto">
                <a:xfrm>
                  <a:off x="4727575" y="3554413"/>
                  <a:ext cx="31750" cy="61912"/>
                </a:xfrm>
                <a:custGeom>
                  <a:avLst/>
                  <a:gdLst>
                    <a:gd name="T0" fmla="*/ 0 w 24"/>
                    <a:gd name="T1" fmla="*/ 2147483647 h 48"/>
                    <a:gd name="T2" fmla="*/ 2147483647 w 24"/>
                    <a:gd name="T3" fmla="*/ 2147483647 h 48"/>
                    <a:gd name="T4" fmla="*/ 2147483647 w 24"/>
                    <a:gd name="T5" fmla="*/ 0 h 48"/>
                    <a:gd name="T6" fmla="*/ 2147483647 w 24"/>
                    <a:gd name="T7" fmla="*/ 2147483647 h 48"/>
                    <a:gd name="T8" fmla="*/ 2147483647 w 24"/>
                    <a:gd name="T9" fmla="*/ 2147483647 h 48"/>
                    <a:gd name="T10" fmla="*/ 0 w 24"/>
                    <a:gd name="T11" fmla="*/ 2147483647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48">
                      <a:moveTo>
                        <a:pt x="0" y="48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24" y="24"/>
                      </a:lnTo>
                      <a:lnTo>
                        <a:pt x="24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9" name="Freeform 281"/>
                <p:cNvSpPr>
                  <a:spLocks/>
                </p:cNvSpPr>
                <p:nvPr/>
              </p:nvSpPr>
              <p:spPr bwMode="auto">
                <a:xfrm>
                  <a:off x="4719638" y="3490913"/>
                  <a:ext cx="39687" cy="47625"/>
                </a:xfrm>
                <a:custGeom>
                  <a:avLst/>
                  <a:gdLst>
                    <a:gd name="T0" fmla="*/ 0 w 30"/>
                    <a:gd name="T1" fmla="*/ 2147483647 h 37"/>
                    <a:gd name="T2" fmla="*/ 2147483647 w 30"/>
                    <a:gd name="T3" fmla="*/ 0 h 37"/>
                    <a:gd name="T4" fmla="*/ 2147483647 w 30"/>
                    <a:gd name="T5" fmla="*/ 2147483647 h 37"/>
                    <a:gd name="T6" fmla="*/ 2147483647 w 30"/>
                    <a:gd name="T7" fmla="*/ 2147483647 h 37"/>
                    <a:gd name="T8" fmla="*/ 0 w 30"/>
                    <a:gd name="T9" fmla="*/ 2147483647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" h="37">
                      <a:moveTo>
                        <a:pt x="0" y="12"/>
                      </a:moveTo>
                      <a:lnTo>
                        <a:pt x="24" y="0"/>
                      </a:lnTo>
                      <a:lnTo>
                        <a:pt x="30" y="24"/>
                      </a:lnTo>
                      <a:lnTo>
                        <a:pt x="24" y="37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0" name="Freeform 282"/>
                <p:cNvSpPr>
                  <a:spLocks/>
                </p:cNvSpPr>
                <p:nvPr/>
              </p:nvSpPr>
              <p:spPr bwMode="auto">
                <a:xfrm>
                  <a:off x="5518150" y="3667125"/>
                  <a:ext cx="39688" cy="7938"/>
                </a:xfrm>
                <a:custGeom>
                  <a:avLst/>
                  <a:gdLst>
                    <a:gd name="T0" fmla="*/ 2147483647 w 30"/>
                    <a:gd name="T1" fmla="*/ 0 h 6"/>
                    <a:gd name="T2" fmla="*/ 2147483647 w 30"/>
                    <a:gd name="T3" fmla="*/ 0 h 6"/>
                    <a:gd name="T4" fmla="*/ 0 w 30"/>
                    <a:gd name="T5" fmla="*/ 2147483647 h 6"/>
                    <a:gd name="T6" fmla="*/ 2147483647 w 30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6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0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1" name="Rectangle 283"/>
                <p:cNvSpPr>
                  <a:spLocks noChangeArrowheads="1"/>
                </p:cNvSpPr>
                <p:nvPr/>
              </p:nvSpPr>
              <p:spPr bwMode="auto">
                <a:xfrm>
                  <a:off x="5378450" y="3898900"/>
                  <a:ext cx="0" cy="3175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52" name="Freeform 284"/>
                <p:cNvSpPr>
                  <a:spLocks/>
                </p:cNvSpPr>
                <p:nvPr/>
              </p:nvSpPr>
              <p:spPr bwMode="auto">
                <a:xfrm>
                  <a:off x="5119688" y="3517900"/>
                  <a:ext cx="492125" cy="179388"/>
                </a:xfrm>
                <a:custGeom>
                  <a:avLst/>
                  <a:gdLst>
                    <a:gd name="T0" fmla="*/ 2147483647 w 10616"/>
                    <a:gd name="T1" fmla="*/ 2147483647 h 10000"/>
                    <a:gd name="T2" fmla="*/ 2147483647 w 10616"/>
                    <a:gd name="T3" fmla="*/ 2147483647 h 10000"/>
                    <a:gd name="T4" fmla="*/ 2147483647 w 10616"/>
                    <a:gd name="T5" fmla="*/ 2147483647 h 10000"/>
                    <a:gd name="T6" fmla="*/ 2147483647 w 10616"/>
                    <a:gd name="T7" fmla="*/ 2147483647 h 10000"/>
                    <a:gd name="T8" fmla="*/ 2147483647 w 10616"/>
                    <a:gd name="T9" fmla="*/ 2147483647 h 10000"/>
                    <a:gd name="T10" fmla="*/ 2147483647 w 10616"/>
                    <a:gd name="T11" fmla="*/ 2147483647 h 10000"/>
                    <a:gd name="T12" fmla="*/ 2147483647 w 10616"/>
                    <a:gd name="T13" fmla="*/ 2147483647 h 10000"/>
                    <a:gd name="T14" fmla="*/ 2147483647 w 10616"/>
                    <a:gd name="T15" fmla="*/ 2147483647 h 10000"/>
                    <a:gd name="T16" fmla="*/ 2147483647 w 10616"/>
                    <a:gd name="T17" fmla="*/ 2147483647 h 10000"/>
                    <a:gd name="T18" fmla="*/ 2147483647 w 10616"/>
                    <a:gd name="T19" fmla="*/ 2147483647 h 10000"/>
                    <a:gd name="T20" fmla="*/ 2147483647 w 10616"/>
                    <a:gd name="T21" fmla="*/ 808041496 h 10000"/>
                    <a:gd name="T22" fmla="*/ 2147483647 w 10616"/>
                    <a:gd name="T23" fmla="*/ 808041496 h 10000"/>
                    <a:gd name="T24" fmla="*/ 2147483647 w 10616"/>
                    <a:gd name="T25" fmla="*/ 0 h 10000"/>
                    <a:gd name="T26" fmla="*/ 2147483647 w 10616"/>
                    <a:gd name="T27" fmla="*/ 0 h 10000"/>
                    <a:gd name="T28" fmla="*/ 2147483647 w 10616"/>
                    <a:gd name="T29" fmla="*/ 2147483647 h 10000"/>
                    <a:gd name="T30" fmla="*/ 2147483647 w 10616"/>
                    <a:gd name="T31" fmla="*/ 2147483647 h 10000"/>
                    <a:gd name="T32" fmla="*/ 2147483647 w 10616"/>
                    <a:gd name="T33" fmla="*/ 2147483647 h 10000"/>
                    <a:gd name="T34" fmla="*/ 2147483647 w 10616"/>
                    <a:gd name="T35" fmla="*/ 2147483647 h 10000"/>
                    <a:gd name="T36" fmla="*/ 2147483647 w 10616"/>
                    <a:gd name="T37" fmla="*/ 808041496 h 10000"/>
                    <a:gd name="T38" fmla="*/ 2147483647 w 10616"/>
                    <a:gd name="T39" fmla="*/ 0 h 10000"/>
                    <a:gd name="T40" fmla="*/ 2147483647 w 10616"/>
                    <a:gd name="T41" fmla="*/ 0 h 10000"/>
                    <a:gd name="T42" fmla="*/ 2147483647 w 10616"/>
                    <a:gd name="T43" fmla="*/ 0 h 10000"/>
                    <a:gd name="T44" fmla="*/ 2147483647 w 10616"/>
                    <a:gd name="T45" fmla="*/ 808041496 h 10000"/>
                    <a:gd name="T46" fmla="*/ 2147483647 w 10616"/>
                    <a:gd name="T47" fmla="*/ 2147483647 h 10000"/>
                    <a:gd name="T48" fmla="*/ 2147483647 w 10616"/>
                    <a:gd name="T49" fmla="*/ 2147483647 h 10000"/>
                    <a:gd name="T50" fmla="*/ 2147483647 w 10616"/>
                    <a:gd name="T51" fmla="*/ 2147483647 h 10000"/>
                    <a:gd name="T52" fmla="*/ 2147483647 w 10616"/>
                    <a:gd name="T53" fmla="*/ 2147483647 h 10000"/>
                    <a:gd name="T54" fmla="*/ 2147483647 w 10616"/>
                    <a:gd name="T55" fmla="*/ 2147483647 h 10000"/>
                    <a:gd name="T56" fmla="*/ 2147483647 w 10616"/>
                    <a:gd name="T57" fmla="*/ 2147483647 h 10000"/>
                    <a:gd name="T58" fmla="*/ 2147483647 w 10616"/>
                    <a:gd name="T59" fmla="*/ 2147483647 h 10000"/>
                    <a:gd name="T60" fmla="*/ 2147483647 w 10616"/>
                    <a:gd name="T61" fmla="*/ 2147483647 h 10000"/>
                    <a:gd name="T62" fmla="*/ 0 w 10616"/>
                    <a:gd name="T63" fmla="*/ 2147483647 h 10000"/>
                    <a:gd name="T64" fmla="*/ 2147483647 w 10616"/>
                    <a:gd name="T65" fmla="*/ 2147483647 h 10000"/>
                    <a:gd name="T66" fmla="*/ 2147483647 w 10616"/>
                    <a:gd name="T67" fmla="*/ 2147483647 h 10000"/>
                    <a:gd name="T68" fmla="*/ 2147483647 w 10616"/>
                    <a:gd name="T69" fmla="*/ 2147483647 h 10000"/>
                    <a:gd name="T70" fmla="*/ 2147483647 w 10616"/>
                    <a:gd name="T71" fmla="*/ 2147483647 h 10000"/>
                    <a:gd name="T72" fmla="*/ 2147483647 w 10616"/>
                    <a:gd name="T73" fmla="*/ 2147483647 h 10000"/>
                    <a:gd name="T74" fmla="*/ 2147483647 w 10616"/>
                    <a:gd name="T75" fmla="*/ 2147483647 h 10000"/>
                    <a:gd name="T76" fmla="*/ 2147483647 w 10616"/>
                    <a:gd name="T77" fmla="*/ 2147483647 h 10000"/>
                    <a:gd name="T78" fmla="*/ 2147483647 w 10616"/>
                    <a:gd name="T79" fmla="*/ 2147483647 h 10000"/>
                    <a:gd name="T80" fmla="*/ 2147483647 w 10616"/>
                    <a:gd name="T81" fmla="*/ 2147483647 h 10000"/>
                    <a:gd name="T82" fmla="*/ 2147483647 w 10616"/>
                    <a:gd name="T83" fmla="*/ 2147483647 h 10000"/>
                    <a:gd name="T84" fmla="*/ 2147483647 w 10616"/>
                    <a:gd name="T85" fmla="*/ 2147483647 h 1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0616" h="10000">
                      <a:moveTo>
                        <a:pt x="6379" y="8696"/>
                      </a:moveTo>
                      <a:lnTo>
                        <a:pt x="6718" y="9130"/>
                      </a:lnTo>
                      <a:lnTo>
                        <a:pt x="8582" y="8696"/>
                      </a:lnTo>
                      <a:lnTo>
                        <a:pt x="9430" y="8261"/>
                      </a:lnTo>
                      <a:lnTo>
                        <a:pt x="10277" y="7826"/>
                      </a:lnTo>
                      <a:lnTo>
                        <a:pt x="10616" y="8261"/>
                      </a:lnTo>
                      <a:cubicBezTo>
                        <a:pt x="10560" y="7826"/>
                        <a:pt x="10503" y="7392"/>
                        <a:pt x="10447" y="6957"/>
                      </a:cubicBezTo>
                      <a:lnTo>
                        <a:pt x="10447" y="3913"/>
                      </a:lnTo>
                      <a:cubicBezTo>
                        <a:pt x="10503" y="3768"/>
                        <a:pt x="10560" y="3623"/>
                        <a:pt x="10616" y="3478"/>
                      </a:cubicBezTo>
                      <a:lnTo>
                        <a:pt x="9938" y="1304"/>
                      </a:lnTo>
                      <a:lnTo>
                        <a:pt x="9599" y="435"/>
                      </a:lnTo>
                      <a:lnTo>
                        <a:pt x="9091" y="435"/>
                      </a:lnTo>
                      <a:cubicBezTo>
                        <a:pt x="9034" y="290"/>
                        <a:pt x="8978" y="145"/>
                        <a:pt x="8921" y="0"/>
                      </a:cubicBezTo>
                      <a:lnTo>
                        <a:pt x="8243" y="1304"/>
                      </a:lnTo>
                      <a:lnTo>
                        <a:pt x="7396" y="1304"/>
                      </a:lnTo>
                      <a:lnTo>
                        <a:pt x="7226" y="1304"/>
                      </a:lnTo>
                      <a:lnTo>
                        <a:pt x="6548" y="435"/>
                      </a:lnTo>
                      <a:lnTo>
                        <a:pt x="6040" y="0"/>
                      </a:lnTo>
                      <a:lnTo>
                        <a:pt x="4684" y="0"/>
                      </a:lnTo>
                      <a:lnTo>
                        <a:pt x="4345" y="0"/>
                      </a:lnTo>
                      <a:lnTo>
                        <a:pt x="3836" y="435"/>
                      </a:lnTo>
                      <a:lnTo>
                        <a:pt x="3497" y="1304"/>
                      </a:lnTo>
                      <a:lnTo>
                        <a:pt x="2650" y="1739"/>
                      </a:lnTo>
                      <a:cubicBezTo>
                        <a:pt x="2593" y="1594"/>
                        <a:pt x="2537" y="1449"/>
                        <a:pt x="2480" y="1304"/>
                      </a:cubicBezTo>
                      <a:lnTo>
                        <a:pt x="2311" y="1304"/>
                      </a:lnTo>
                      <a:lnTo>
                        <a:pt x="1972" y="2609"/>
                      </a:lnTo>
                      <a:cubicBezTo>
                        <a:pt x="1746" y="2609"/>
                        <a:pt x="1494" y="2631"/>
                        <a:pt x="1294" y="2609"/>
                      </a:cubicBezTo>
                      <a:cubicBezTo>
                        <a:pt x="1094" y="2587"/>
                        <a:pt x="883" y="2261"/>
                        <a:pt x="770" y="2478"/>
                      </a:cubicBezTo>
                      <a:cubicBezTo>
                        <a:pt x="657" y="2695"/>
                        <a:pt x="333" y="2962"/>
                        <a:pt x="205" y="3117"/>
                      </a:cubicBezTo>
                      <a:cubicBezTo>
                        <a:pt x="77" y="3272"/>
                        <a:pt x="0" y="3266"/>
                        <a:pt x="0" y="3407"/>
                      </a:cubicBezTo>
                      <a:cubicBezTo>
                        <a:pt x="113" y="3701"/>
                        <a:pt x="482" y="5084"/>
                        <a:pt x="698" y="5748"/>
                      </a:cubicBezTo>
                      <a:cubicBezTo>
                        <a:pt x="914" y="6412"/>
                        <a:pt x="1138" y="6900"/>
                        <a:pt x="1294" y="7391"/>
                      </a:cubicBezTo>
                      <a:cubicBezTo>
                        <a:pt x="1450" y="7882"/>
                        <a:pt x="1520" y="8261"/>
                        <a:pt x="1633" y="8696"/>
                      </a:cubicBezTo>
                      <a:lnTo>
                        <a:pt x="3158" y="9130"/>
                      </a:lnTo>
                      <a:lnTo>
                        <a:pt x="3328" y="9130"/>
                      </a:lnTo>
                      <a:lnTo>
                        <a:pt x="4514" y="10000"/>
                      </a:lnTo>
                      <a:lnTo>
                        <a:pt x="5192" y="9130"/>
                      </a:lnTo>
                      <a:lnTo>
                        <a:pt x="5870" y="10000"/>
                      </a:lnTo>
                      <a:lnTo>
                        <a:pt x="6379" y="8696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3" name="Freeform 285"/>
                <p:cNvSpPr>
                  <a:spLocks/>
                </p:cNvSpPr>
                <p:nvPr/>
              </p:nvSpPr>
              <p:spPr bwMode="auto">
                <a:xfrm>
                  <a:off x="5367338" y="3667125"/>
                  <a:ext cx="180975" cy="146050"/>
                </a:xfrm>
                <a:custGeom>
                  <a:avLst/>
                  <a:gdLst>
                    <a:gd name="T0" fmla="*/ 2147483647 w 139"/>
                    <a:gd name="T1" fmla="*/ 2147483647 h 114"/>
                    <a:gd name="T2" fmla="*/ 2147483647 w 139"/>
                    <a:gd name="T3" fmla="*/ 2147483647 h 114"/>
                    <a:gd name="T4" fmla="*/ 2147483647 w 139"/>
                    <a:gd name="T5" fmla="*/ 2147483647 h 114"/>
                    <a:gd name="T6" fmla="*/ 2147483647 w 139"/>
                    <a:gd name="T7" fmla="*/ 2147483647 h 114"/>
                    <a:gd name="T8" fmla="*/ 2147483647 w 139"/>
                    <a:gd name="T9" fmla="*/ 2147483647 h 114"/>
                    <a:gd name="T10" fmla="*/ 2147483647 w 139"/>
                    <a:gd name="T11" fmla="*/ 2147483647 h 114"/>
                    <a:gd name="T12" fmla="*/ 2147483647 w 139"/>
                    <a:gd name="T13" fmla="*/ 0 h 114"/>
                    <a:gd name="T14" fmla="*/ 2147483647 w 139"/>
                    <a:gd name="T15" fmla="*/ 2147483647 h 114"/>
                    <a:gd name="T16" fmla="*/ 2147483647 w 139"/>
                    <a:gd name="T17" fmla="*/ 2147483647 h 114"/>
                    <a:gd name="T18" fmla="*/ 2147483647 w 139"/>
                    <a:gd name="T19" fmla="*/ 2147483647 h 114"/>
                    <a:gd name="T20" fmla="*/ 2147483647 w 139"/>
                    <a:gd name="T21" fmla="*/ 2147483647 h 114"/>
                    <a:gd name="T22" fmla="*/ 2147483647 w 139"/>
                    <a:gd name="T23" fmla="*/ 2147483647 h 114"/>
                    <a:gd name="T24" fmla="*/ 2147483647 w 139"/>
                    <a:gd name="T25" fmla="*/ 2147483647 h 114"/>
                    <a:gd name="T26" fmla="*/ 0 w 139"/>
                    <a:gd name="T27" fmla="*/ 2147483647 h 114"/>
                    <a:gd name="T28" fmla="*/ 2147483647 w 139"/>
                    <a:gd name="T29" fmla="*/ 2147483647 h 114"/>
                    <a:gd name="T30" fmla="*/ 2147483647 w 139"/>
                    <a:gd name="T31" fmla="*/ 2147483647 h 1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39" h="114">
                      <a:moveTo>
                        <a:pt x="25" y="114"/>
                      </a:moveTo>
                      <a:lnTo>
                        <a:pt x="61" y="96"/>
                      </a:lnTo>
                      <a:lnTo>
                        <a:pt x="73" y="90"/>
                      </a:lnTo>
                      <a:lnTo>
                        <a:pt x="115" y="66"/>
                      </a:lnTo>
                      <a:lnTo>
                        <a:pt x="127" y="24"/>
                      </a:lnTo>
                      <a:lnTo>
                        <a:pt x="139" y="6"/>
                      </a:lnTo>
                      <a:lnTo>
                        <a:pt x="139" y="0"/>
                      </a:lnTo>
                      <a:lnTo>
                        <a:pt x="115" y="6"/>
                      </a:lnTo>
                      <a:lnTo>
                        <a:pt x="49" y="12"/>
                      </a:lnTo>
                      <a:lnTo>
                        <a:pt x="37" y="6"/>
                      </a:lnTo>
                      <a:lnTo>
                        <a:pt x="19" y="24"/>
                      </a:lnTo>
                      <a:lnTo>
                        <a:pt x="25" y="48"/>
                      </a:lnTo>
                      <a:lnTo>
                        <a:pt x="0" y="102"/>
                      </a:lnTo>
                      <a:lnTo>
                        <a:pt x="13" y="102"/>
                      </a:lnTo>
                      <a:lnTo>
                        <a:pt x="25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4" name="Freeform 286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5" name="Freeform 287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6" name="Freeform 288"/>
                <p:cNvSpPr>
                  <a:spLocks/>
                </p:cNvSpPr>
                <p:nvPr/>
              </p:nvSpPr>
              <p:spPr bwMode="auto">
                <a:xfrm>
                  <a:off x="5783263" y="4002088"/>
                  <a:ext cx="119062" cy="77787"/>
                </a:xfrm>
                <a:custGeom>
                  <a:avLst/>
                  <a:gdLst>
                    <a:gd name="T0" fmla="*/ 2147483647 w 90"/>
                    <a:gd name="T1" fmla="*/ 2147483647 h 60"/>
                    <a:gd name="T2" fmla="*/ 2147483647 w 90"/>
                    <a:gd name="T3" fmla="*/ 2147483647 h 60"/>
                    <a:gd name="T4" fmla="*/ 2147483647 w 90"/>
                    <a:gd name="T5" fmla="*/ 2147483647 h 60"/>
                    <a:gd name="T6" fmla="*/ 2147483647 w 90"/>
                    <a:gd name="T7" fmla="*/ 2147483647 h 60"/>
                    <a:gd name="T8" fmla="*/ 2147483647 w 90"/>
                    <a:gd name="T9" fmla="*/ 0 h 60"/>
                    <a:gd name="T10" fmla="*/ 2147483647 w 90"/>
                    <a:gd name="T11" fmla="*/ 2147483647 h 60"/>
                    <a:gd name="T12" fmla="*/ 2147483647 w 90"/>
                    <a:gd name="T13" fmla="*/ 2147483647 h 60"/>
                    <a:gd name="T14" fmla="*/ 0 w 90"/>
                    <a:gd name="T15" fmla="*/ 2147483647 h 60"/>
                    <a:gd name="T16" fmla="*/ 2147483647 w 90"/>
                    <a:gd name="T17" fmla="*/ 2147483647 h 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0" h="60">
                      <a:moveTo>
                        <a:pt x="18" y="48"/>
                      </a:moveTo>
                      <a:lnTo>
                        <a:pt x="66" y="60"/>
                      </a:lnTo>
                      <a:lnTo>
                        <a:pt x="78" y="30"/>
                      </a:lnTo>
                      <a:lnTo>
                        <a:pt x="90" y="24"/>
                      </a:lnTo>
                      <a:lnTo>
                        <a:pt x="84" y="0"/>
                      </a:lnTo>
                      <a:lnTo>
                        <a:pt x="30" y="18"/>
                      </a:lnTo>
                      <a:lnTo>
                        <a:pt x="6" y="6"/>
                      </a:lnTo>
                      <a:lnTo>
                        <a:pt x="0" y="24"/>
                      </a:lnTo>
                      <a:lnTo>
                        <a:pt x="1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7" name="Freeform 289"/>
                <p:cNvSpPr>
                  <a:spLocks/>
                </p:cNvSpPr>
                <p:nvPr/>
              </p:nvSpPr>
              <p:spPr bwMode="auto">
                <a:xfrm>
                  <a:off x="5800725" y="4032250"/>
                  <a:ext cx="187325" cy="217488"/>
                </a:xfrm>
                <a:custGeom>
                  <a:avLst/>
                  <a:gdLst>
                    <a:gd name="T0" fmla="*/ 2147483647 w 24"/>
                    <a:gd name="T1" fmla="*/ 2147483647 h 28"/>
                    <a:gd name="T2" fmla="*/ 2147483647 w 24"/>
                    <a:gd name="T3" fmla="*/ 2147483647 h 28"/>
                    <a:gd name="T4" fmla="*/ 2147483647 w 24"/>
                    <a:gd name="T5" fmla="*/ 2147483647 h 28"/>
                    <a:gd name="T6" fmla="*/ 2147483647 w 24"/>
                    <a:gd name="T7" fmla="*/ 2147483647 h 28"/>
                    <a:gd name="T8" fmla="*/ 0 w 24"/>
                    <a:gd name="T9" fmla="*/ 2147483647 h 28"/>
                    <a:gd name="T10" fmla="*/ 2147483647 w 24"/>
                    <a:gd name="T11" fmla="*/ 2147483647 h 28"/>
                    <a:gd name="T12" fmla="*/ 2147483647 w 24"/>
                    <a:gd name="T13" fmla="*/ 2147483647 h 28"/>
                    <a:gd name="T14" fmla="*/ 2147483647 w 24"/>
                    <a:gd name="T15" fmla="*/ 2147483647 h 28"/>
                    <a:gd name="T16" fmla="*/ 2147483647 w 24"/>
                    <a:gd name="T17" fmla="*/ 2147483647 h 28"/>
                    <a:gd name="T18" fmla="*/ 2147483647 w 24"/>
                    <a:gd name="T19" fmla="*/ 2147483647 h 28"/>
                    <a:gd name="T20" fmla="*/ 2147483647 w 24"/>
                    <a:gd name="T21" fmla="*/ 2147483647 h 28"/>
                    <a:gd name="T22" fmla="*/ 2147483647 w 24"/>
                    <a:gd name="T23" fmla="*/ 2147483647 h 28"/>
                    <a:gd name="T24" fmla="*/ 2147483647 w 24"/>
                    <a:gd name="T25" fmla="*/ 0 h 28"/>
                    <a:gd name="T26" fmla="*/ 2147483647 w 24"/>
                    <a:gd name="T27" fmla="*/ 0 h 28"/>
                    <a:gd name="T28" fmla="*/ 2147483647 w 24"/>
                    <a:gd name="T29" fmla="*/ 2147483647 h 28"/>
                    <a:gd name="T30" fmla="*/ 2147483647 w 24"/>
                    <a:gd name="T31" fmla="*/ 2147483647 h 2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" h="28">
                      <a:moveTo>
                        <a:pt x="9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3" y="18"/>
                        <a:pt x="0" y="1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lnTo>
                        <a:pt x="9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8" name="Freeform 290"/>
                <p:cNvSpPr>
                  <a:spLocks/>
                </p:cNvSpPr>
                <p:nvPr/>
              </p:nvSpPr>
              <p:spPr bwMode="auto">
                <a:xfrm>
                  <a:off x="5565775" y="4171950"/>
                  <a:ext cx="265113" cy="165100"/>
                </a:xfrm>
                <a:custGeom>
                  <a:avLst/>
                  <a:gdLst>
                    <a:gd name="T0" fmla="*/ 2147483647 w 34"/>
                    <a:gd name="T1" fmla="*/ 0 h 21"/>
                    <a:gd name="T2" fmla="*/ 2147483647 w 34"/>
                    <a:gd name="T3" fmla="*/ 2147483647 h 21"/>
                    <a:gd name="T4" fmla="*/ 2147483647 w 34"/>
                    <a:gd name="T5" fmla="*/ 2147483647 h 21"/>
                    <a:gd name="T6" fmla="*/ 2147483647 w 34"/>
                    <a:gd name="T7" fmla="*/ 2147483647 h 21"/>
                    <a:gd name="T8" fmla="*/ 0 w 34"/>
                    <a:gd name="T9" fmla="*/ 2147483647 h 21"/>
                    <a:gd name="T10" fmla="*/ 2147483647 w 34"/>
                    <a:gd name="T11" fmla="*/ 2147483647 h 21"/>
                    <a:gd name="T12" fmla="*/ 2147483647 w 34"/>
                    <a:gd name="T13" fmla="*/ 2147483647 h 21"/>
                    <a:gd name="T14" fmla="*/ 2147483647 w 34"/>
                    <a:gd name="T15" fmla="*/ 2147483647 h 21"/>
                    <a:gd name="T16" fmla="*/ 2147483647 w 34"/>
                    <a:gd name="T17" fmla="*/ 2147483647 h 21"/>
                    <a:gd name="T18" fmla="*/ 2147483647 w 34"/>
                    <a:gd name="T19" fmla="*/ 2147483647 h 21"/>
                    <a:gd name="T20" fmla="*/ 2147483647 w 34"/>
                    <a:gd name="T21" fmla="*/ 2147483647 h 21"/>
                    <a:gd name="T22" fmla="*/ 2147483647 w 34"/>
                    <a:gd name="T23" fmla="*/ 2147483647 h 21"/>
                    <a:gd name="T24" fmla="*/ 2147483647 w 34"/>
                    <a:gd name="T25" fmla="*/ 2147483647 h 21"/>
                    <a:gd name="T26" fmla="*/ 2147483647 w 34"/>
                    <a:gd name="T27" fmla="*/ 0 h 2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" h="21">
                      <a:moveTo>
                        <a:pt x="30" y="0"/>
                      </a:moveTo>
                      <a:cubicBezTo>
                        <a:pt x="25" y="2"/>
                        <a:pt x="18" y="3"/>
                        <a:pt x="18" y="4"/>
                      </a:cubicBezTo>
                      <a:cubicBezTo>
                        <a:pt x="16" y="5"/>
                        <a:pt x="14" y="7"/>
                        <a:pt x="1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1" y="3"/>
                        <a:pt x="31" y="3"/>
                        <a:pt x="31" y="3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9" name="Freeform 291"/>
                <p:cNvSpPr>
                  <a:spLocks/>
                </p:cNvSpPr>
                <p:nvPr/>
              </p:nvSpPr>
              <p:spPr bwMode="auto">
                <a:xfrm>
                  <a:off x="5378450" y="3813175"/>
                  <a:ext cx="492125" cy="422275"/>
                </a:xfrm>
                <a:custGeom>
                  <a:avLst/>
                  <a:gdLst>
                    <a:gd name="T0" fmla="*/ 2147483647 w 63"/>
                    <a:gd name="T1" fmla="*/ 2147483647 h 54"/>
                    <a:gd name="T2" fmla="*/ 2147483647 w 63"/>
                    <a:gd name="T3" fmla="*/ 2147483647 h 54"/>
                    <a:gd name="T4" fmla="*/ 2147483647 w 63"/>
                    <a:gd name="T5" fmla="*/ 2147483647 h 54"/>
                    <a:gd name="T6" fmla="*/ 2147483647 w 63"/>
                    <a:gd name="T7" fmla="*/ 2147483647 h 54"/>
                    <a:gd name="T8" fmla="*/ 2147483647 w 63"/>
                    <a:gd name="T9" fmla="*/ 2147483647 h 54"/>
                    <a:gd name="T10" fmla="*/ 2147483647 w 63"/>
                    <a:gd name="T11" fmla="*/ 2147483647 h 54"/>
                    <a:gd name="T12" fmla="*/ 2147483647 w 63"/>
                    <a:gd name="T13" fmla="*/ 2147483647 h 54"/>
                    <a:gd name="T14" fmla="*/ 2147483647 w 63"/>
                    <a:gd name="T15" fmla="*/ 2147483647 h 54"/>
                    <a:gd name="T16" fmla="*/ 2147483647 w 63"/>
                    <a:gd name="T17" fmla="*/ 2147483647 h 54"/>
                    <a:gd name="T18" fmla="*/ 2147483647 w 63"/>
                    <a:gd name="T19" fmla="*/ 2147483647 h 54"/>
                    <a:gd name="T20" fmla="*/ 2147483647 w 63"/>
                    <a:gd name="T21" fmla="*/ 2147483647 h 54"/>
                    <a:gd name="T22" fmla="*/ 2147483647 w 63"/>
                    <a:gd name="T23" fmla="*/ 2147483647 h 54"/>
                    <a:gd name="T24" fmla="*/ 2147483647 w 63"/>
                    <a:gd name="T25" fmla="*/ 2147483647 h 54"/>
                    <a:gd name="T26" fmla="*/ 2147483647 w 63"/>
                    <a:gd name="T27" fmla="*/ 2147483647 h 54"/>
                    <a:gd name="T28" fmla="*/ 2147483647 w 63"/>
                    <a:gd name="T29" fmla="*/ 0 h 54"/>
                    <a:gd name="T30" fmla="*/ 2147483647 w 63"/>
                    <a:gd name="T31" fmla="*/ 0 h 54"/>
                    <a:gd name="T32" fmla="*/ 2147483647 w 63"/>
                    <a:gd name="T33" fmla="*/ 2147483647 h 54"/>
                    <a:gd name="T34" fmla="*/ 2147483647 w 63"/>
                    <a:gd name="T35" fmla="*/ 2147483647 h 54"/>
                    <a:gd name="T36" fmla="*/ 2147483647 w 63"/>
                    <a:gd name="T37" fmla="*/ 2147483647 h 54"/>
                    <a:gd name="T38" fmla="*/ 2147483647 w 63"/>
                    <a:gd name="T39" fmla="*/ 2147483647 h 54"/>
                    <a:gd name="T40" fmla="*/ 2147483647 w 63"/>
                    <a:gd name="T41" fmla="*/ 2147483647 h 54"/>
                    <a:gd name="T42" fmla="*/ 2147483647 w 63"/>
                    <a:gd name="T43" fmla="*/ 2147483647 h 54"/>
                    <a:gd name="T44" fmla="*/ 0 w 63"/>
                    <a:gd name="T45" fmla="*/ 2147483647 h 54"/>
                    <a:gd name="T46" fmla="*/ 2147483647 w 63"/>
                    <a:gd name="T47" fmla="*/ 2147483647 h 54"/>
                    <a:gd name="T48" fmla="*/ 2147483647 w 63"/>
                    <a:gd name="T49" fmla="*/ 2147483647 h 54"/>
                    <a:gd name="T50" fmla="*/ 2147483647 w 63"/>
                    <a:gd name="T51" fmla="*/ 2147483647 h 54"/>
                    <a:gd name="T52" fmla="*/ 2147483647 w 63"/>
                    <a:gd name="T53" fmla="*/ 2147483647 h 54"/>
                    <a:gd name="T54" fmla="*/ 2147483647 w 63"/>
                    <a:gd name="T55" fmla="*/ 2147483647 h 54"/>
                    <a:gd name="T56" fmla="*/ 2147483647 w 63"/>
                    <a:gd name="T57" fmla="*/ 2147483647 h 54"/>
                    <a:gd name="T58" fmla="*/ 2147483647 w 63"/>
                    <a:gd name="T59" fmla="*/ 2147483647 h 54"/>
                    <a:gd name="T60" fmla="*/ 2147483647 w 63"/>
                    <a:gd name="T61" fmla="*/ 2147483647 h 54"/>
                    <a:gd name="T62" fmla="*/ 2147483647 w 63"/>
                    <a:gd name="T63" fmla="*/ 2147483647 h 54"/>
                    <a:gd name="T64" fmla="*/ 2147483647 w 63"/>
                    <a:gd name="T65" fmla="*/ 2147483647 h 54"/>
                    <a:gd name="T66" fmla="*/ 2147483647 w 63"/>
                    <a:gd name="T67" fmla="*/ 2147483647 h 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3" h="54">
                      <a:moveTo>
                        <a:pt x="63" y="34"/>
                      </a:move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46" y="17"/>
                        <a:pt x="46" y="17"/>
                        <a:pt x="46" y="17"/>
                      </a:cubicBezTo>
                      <a:cubicBezTo>
                        <a:pt x="42" y="13"/>
                        <a:pt x="42" y="13"/>
                        <a:pt x="42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24" y="53"/>
                        <a:pt x="24" y="53"/>
                        <a:pt x="24" y="53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38" y="53"/>
                        <a:pt x="40" y="51"/>
                        <a:pt x="42" y="50"/>
                      </a:cubicBezTo>
                      <a:cubicBezTo>
                        <a:pt x="42" y="49"/>
                        <a:pt x="49" y="48"/>
                        <a:pt x="54" y="46"/>
                      </a:cubicBezTo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0" name="Freeform 292"/>
                <p:cNvSpPr>
                  <a:spLocks/>
                </p:cNvSpPr>
                <p:nvPr/>
              </p:nvSpPr>
              <p:spPr bwMode="auto">
                <a:xfrm>
                  <a:off x="5800725" y="4079875"/>
                  <a:ext cx="77788" cy="92075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0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3" y="12"/>
                        <a:pt x="4" y="11"/>
                        <a:pt x="4" y="11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1" name="Freeform 293"/>
                <p:cNvSpPr>
                  <a:spLocks/>
                </p:cNvSpPr>
                <p:nvPr/>
              </p:nvSpPr>
              <p:spPr bwMode="auto">
                <a:xfrm>
                  <a:off x="5462588" y="3657600"/>
                  <a:ext cx="249237" cy="250825"/>
                </a:xfrm>
                <a:custGeom>
                  <a:avLst/>
                  <a:gdLst>
                    <a:gd name="T0" fmla="*/ 2147483647 w 192"/>
                    <a:gd name="T1" fmla="*/ 2147483647 h 192"/>
                    <a:gd name="T2" fmla="*/ 2147483647 w 192"/>
                    <a:gd name="T3" fmla="*/ 2147483647 h 192"/>
                    <a:gd name="T4" fmla="*/ 2147483647 w 192"/>
                    <a:gd name="T5" fmla="*/ 2147483647 h 192"/>
                    <a:gd name="T6" fmla="*/ 2147483647 w 192"/>
                    <a:gd name="T7" fmla="*/ 2147483647 h 192"/>
                    <a:gd name="T8" fmla="*/ 2147483647 w 192"/>
                    <a:gd name="T9" fmla="*/ 2147483647 h 192"/>
                    <a:gd name="T10" fmla="*/ 2147483647 w 192"/>
                    <a:gd name="T11" fmla="*/ 0 h 192"/>
                    <a:gd name="T12" fmla="*/ 2147483647 w 192"/>
                    <a:gd name="T13" fmla="*/ 2147483647 h 192"/>
                    <a:gd name="T14" fmla="*/ 2147483647 w 192"/>
                    <a:gd name="T15" fmla="*/ 2147483647 h 192"/>
                    <a:gd name="T16" fmla="*/ 2147483647 w 192"/>
                    <a:gd name="T17" fmla="*/ 2147483647 h 192"/>
                    <a:gd name="T18" fmla="*/ 2147483647 w 192"/>
                    <a:gd name="T19" fmla="*/ 2147483647 h 192"/>
                    <a:gd name="T20" fmla="*/ 2147483647 w 192"/>
                    <a:gd name="T21" fmla="*/ 2147483647 h 192"/>
                    <a:gd name="T22" fmla="*/ 0 w 192"/>
                    <a:gd name="T23" fmla="*/ 2147483647 h 192"/>
                    <a:gd name="T24" fmla="*/ 0 w 192"/>
                    <a:gd name="T25" fmla="*/ 2147483647 h 192"/>
                    <a:gd name="T26" fmla="*/ 2147483647 w 192"/>
                    <a:gd name="T27" fmla="*/ 2147483647 h 192"/>
                    <a:gd name="T28" fmla="*/ 2147483647 w 192"/>
                    <a:gd name="T29" fmla="*/ 2147483647 h 192"/>
                    <a:gd name="T30" fmla="*/ 2147483647 w 192"/>
                    <a:gd name="T31" fmla="*/ 2147483647 h 192"/>
                    <a:gd name="T32" fmla="*/ 2147483647 w 192"/>
                    <a:gd name="T33" fmla="*/ 2147483647 h 192"/>
                    <a:gd name="T34" fmla="*/ 2147483647 w 192"/>
                    <a:gd name="T35" fmla="*/ 2147483647 h 192"/>
                    <a:gd name="T36" fmla="*/ 2147483647 w 192"/>
                    <a:gd name="T37" fmla="*/ 2147483647 h 192"/>
                    <a:gd name="T38" fmla="*/ 2147483647 w 192"/>
                    <a:gd name="T39" fmla="*/ 2147483647 h 192"/>
                    <a:gd name="T40" fmla="*/ 2147483647 w 192"/>
                    <a:gd name="T41" fmla="*/ 2147483647 h 192"/>
                    <a:gd name="T42" fmla="*/ 2147483647 w 192"/>
                    <a:gd name="T43" fmla="*/ 2147483647 h 192"/>
                    <a:gd name="T44" fmla="*/ 2147483647 w 192"/>
                    <a:gd name="T45" fmla="*/ 2147483647 h 1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2" h="192">
                      <a:moveTo>
                        <a:pt x="168" y="120"/>
                      </a:moveTo>
                      <a:lnTo>
                        <a:pt x="132" y="90"/>
                      </a:lnTo>
                      <a:lnTo>
                        <a:pt x="132" y="66"/>
                      </a:lnTo>
                      <a:lnTo>
                        <a:pt x="138" y="42"/>
                      </a:lnTo>
                      <a:lnTo>
                        <a:pt x="114" y="6"/>
                      </a:lnTo>
                      <a:lnTo>
                        <a:pt x="102" y="0"/>
                      </a:lnTo>
                      <a:lnTo>
                        <a:pt x="72" y="6"/>
                      </a:lnTo>
                      <a:lnTo>
                        <a:pt x="66" y="6"/>
                      </a:lnTo>
                      <a:lnTo>
                        <a:pt x="66" y="12"/>
                      </a:lnTo>
                      <a:lnTo>
                        <a:pt x="54" y="30"/>
                      </a:lnTo>
                      <a:lnTo>
                        <a:pt x="42" y="72"/>
                      </a:lnTo>
                      <a:lnTo>
                        <a:pt x="0" y="96"/>
                      </a:lnTo>
                      <a:lnTo>
                        <a:pt x="0" y="120"/>
                      </a:lnTo>
                      <a:lnTo>
                        <a:pt x="24" y="126"/>
                      </a:lnTo>
                      <a:lnTo>
                        <a:pt x="84" y="156"/>
                      </a:lnTo>
                      <a:lnTo>
                        <a:pt x="102" y="174"/>
                      </a:lnTo>
                      <a:lnTo>
                        <a:pt x="150" y="180"/>
                      </a:lnTo>
                      <a:lnTo>
                        <a:pt x="168" y="192"/>
                      </a:lnTo>
                      <a:lnTo>
                        <a:pt x="186" y="192"/>
                      </a:lnTo>
                      <a:lnTo>
                        <a:pt x="180" y="180"/>
                      </a:lnTo>
                      <a:lnTo>
                        <a:pt x="192" y="174"/>
                      </a:lnTo>
                      <a:lnTo>
                        <a:pt x="180" y="150"/>
                      </a:lnTo>
                      <a:lnTo>
                        <a:pt x="168" y="1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2" name="Freeform 294"/>
                <p:cNvSpPr>
                  <a:spLocks/>
                </p:cNvSpPr>
                <p:nvPr/>
              </p:nvSpPr>
              <p:spPr bwMode="auto">
                <a:xfrm>
                  <a:off x="5605463" y="3589338"/>
                  <a:ext cx="469900" cy="427037"/>
                </a:xfrm>
                <a:custGeom>
                  <a:avLst/>
                  <a:gdLst>
                    <a:gd name="T0" fmla="*/ 2147483647 w 60"/>
                    <a:gd name="T1" fmla="*/ 2147483647 h 55"/>
                    <a:gd name="T2" fmla="*/ 2147483647 w 60"/>
                    <a:gd name="T3" fmla="*/ 2147483647 h 55"/>
                    <a:gd name="T4" fmla="*/ 2147483647 w 60"/>
                    <a:gd name="T5" fmla="*/ 2147483647 h 55"/>
                    <a:gd name="T6" fmla="*/ 2147483647 w 60"/>
                    <a:gd name="T7" fmla="*/ 2147483647 h 55"/>
                    <a:gd name="T8" fmla="*/ 2147483647 w 60"/>
                    <a:gd name="T9" fmla="*/ 2147483647 h 55"/>
                    <a:gd name="T10" fmla="*/ 2147483647 w 60"/>
                    <a:gd name="T11" fmla="*/ 2147483647 h 55"/>
                    <a:gd name="T12" fmla="*/ 2147483647 w 60"/>
                    <a:gd name="T13" fmla="*/ 2147483647 h 55"/>
                    <a:gd name="T14" fmla="*/ 2147483647 w 60"/>
                    <a:gd name="T15" fmla="*/ 2147483647 h 55"/>
                    <a:gd name="T16" fmla="*/ 2147483647 w 60"/>
                    <a:gd name="T17" fmla="*/ 2147483647 h 55"/>
                    <a:gd name="T18" fmla="*/ 2147483647 w 60"/>
                    <a:gd name="T19" fmla="*/ 2147483647 h 55"/>
                    <a:gd name="T20" fmla="*/ 2147483647 w 60"/>
                    <a:gd name="T21" fmla="*/ 2147483647 h 55"/>
                    <a:gd name="T22" fmla="*/ 2147483647 w 60"/>
                    <a:gd name="T23" fmla="*/ 2147483647 h 55"/>
                    <a:gd name="T24" fmla="*/ 2147483647 w 60"/>
                    <a:gd name="T25" fmla="*/ 2147483647 h 55"/>
                    <a:gd name="T26" fmla="*/ 2147483647 w 60"/>
                    <a:gd name="T27" fmla="*/ 2147483647 h 55"/>
                    <a:gd name="T28" fmla="*/ 2147483647 w 60"/>
                    <a:gd name="T29" fmla="*/ 2147483647 h 55"/>
                    <a:gd name="T30" fmla="*/ 2147483647 w 60"/>
                    <a:gd name="T31" fmla="*/ 2147483647 h 55"/>
                    <a:gd name="T32" fmla="*/ 2147483647 w 60"/>
                    <a:gd name="T33" fmla="*/ 2147483647 h 55"/>
                    <a:gd name="T34" fmla="*/ 2147483647 w 60"/>
                    <a:gd name="T35" fmla="*/ 2147483647 h 55"/>
                    <a:gd name="T36" fmla="*/ 2147483647 w 60"/>
                    <a:gd name="T37" fmla="*/ 2147483647 h 55"/>
                    <a:gd name="T38" fmla="*/ 2147483647 w 60"/>
                    <a:gd name="T39" fmla="*/ 2147483647 h 55"/>
                    <a:gd name="T40" fmla="*/ 2147483647 w 60"/>
                    <a:gd name="T41" fmla="*/ 0 h 55"/>
                    <a:gd name="T42" fmla="*/ 2147483647 w 60"/>
                    <a:gd name="T43" fmla="*/ 2147483647 h 55"/>
                    <a:gd name="T44" fmla="*/ 2147483647 w 60"/>
                    <a:gd name="T45" fmla="*/ 2147483647 h 55"/>
                    <a:gd name="T46" fmla="*/ 0 w 60"/>
                    <a:gd name="T47" fmla="*/ 0 h 55"/>
                    <a:gd name="T48" fmla="*/ 0 w 60"/>
                    <a:gd name="T49" fmla="*/ 0 h 55"/>
                    <a:gd name="T50" fmla="*/ 0 w 60"/>
                    <a:gd name="T51" fmla="*/ 2147483647 h 55"/>
                    <a:gd name="T52" fmla="*/ 2147483647 w 60"/>
                    <a:gd name="T53" fmla="*/ 2147483647 h 55"/>
                    <a:gd name="T54" fmla="*/ 2147483647 w 60"/>
                    <a:gd name="T55" fmla="*/ 2147483647 h 55"/>
                    <a:gd name="T56" fmla="*/ 2147483647 w 60"/>
                    <a:gd name="T57" fmla="*/ 2147483647 h 55"/>
                    <a:gd name="T58" fmla="*/ 2147483647 w 60"/>
                    <a:gd name="T59" fmla="*/ 2147483647 h 55"/>
                    <a:gd name="T60" fmla="*/ 2147483647 w 60"/>
                    <a:gd name="T61" fmla="*/ 2147483647 h 55"/>
                    <a:gd name="T62" fmla="*/ 2147483647 w 60"/>
                    <a:gd name="T63" fmla="*/ 2147483647 h 55"/>
                    <a:gd name="T64" fmla="*/ 2147483647 w 60"/>
                    <a:gd name="T65" fmla="*/ 2147483647 h 55"/>
                    <a:gd name="T66" fmla="*/ 2147483647 w 60"/>
                    <a:gd name="T67" fmla="*/ 2147483647 h 55"/>
                    <a:gd name="T68" fmla="*/ 2147483647 w 60"/>
                    <a:gd name="T69" fmla="*/ 2147483647 h 55"/>
                    <a:gd name="T70" fmla="*/ 2147483647 w 60"/>
                    <a:gd name="T71" fmla="*/ 2147483647 h 55"/>
                    <a:gd name="T72" fmla="*/ 2147483647 w 60"/>
                    <a:gd name="T73" fmla="*/ 2147483647 h 55"/>
                    <a:gd name="T74" fmla="*/ 2147483647 w 60"/>
                    <a:gd name="T75" fmla="*/ 2147483647 h 55"/>
                    <a:gd name="T76" fmla="*/ 2147483647 w 60"/>
                    <a:gd name="T77" fmla="*/ 2147483647 h 55"/>
                    <a:gd name="T78" fmla="*/ 2147483647 w 60"/>
                    <a:gd name="T79" fmla="*/ 2147483647 h 55"/>
                    <a:gd name="T80" fmla="*/ 2147483647 w 60"/>
                    <a:gd name="T81" fmla="*/ 2147483647 h 55"/>
                    <a:gd name="T82" fmla="*/ 2147483647 w 60"/>
                    <a:gd name="T83" fmla="*/ 2147483647 h 55"/>
                    <a:gd name="T84" fmla="*/ 2147483647 w 60"/>
                    <a:gd name="T85" fmla="*/ 2147483647 h 55"/>
                    <a:gd name="T86" fmla="*/ 2147483647 w 60"/>
                    <a:gd name="T87" fmla="*/ 2147483647 h 55"/>
                    <a:gd name="T88" fmla="*/ 2147483647 w 60"/>
                    <a:gd name="T89" fmla="*/ 2147483647 h 55"/>
                    <a:gd name="T90" fmla="*/ 2147483647 w 60"/>
                    <a:gd name="T91" fmla="*/ 2147483647 h 55"/>
                    <a:gd name="T92" fmla="*/ 2147483647 w 60"/>
                    <a:gd name="T93" fmla="*/ 2147483647 h 55"/>
                    <a:gd name="T94" fmla="*/ 2147483647 w 60"/>
                    <a:gd name="T95" fmla="*/ 2147483647 h 55"/>
                    <a:gd name="T96" fmla="*/ 2147483647 w 60"/>
                    <a:gd name="T97" fmla="*/ 2147483647 h 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60" h="55">
                      <a:moveTo>
                        <a:pt x="53" y="38"/>
                      </a:moveTo>
                      <a:cubicBezTo>
                        <a:pt x="53" y="38"/>
                        <a:pt x="53" y="38"/>
                        <a:pt x="53" y="38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1" y="30"/>
                        <a:pt x="51" y="30"/>
                        <a:pt x="51" y="30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6"/>
                        <a:pt x="0" y="7"/>
                      </a:cubicBezTo>
                      <a:cubicBezTo>
                        <a:pt x="0" y="7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34" y="49"/>
                        <a:pt x="34" y="49"/>
                        <a:pt x="34" y="49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53" y="55"/>
                        <a:pt x="53" y="55"/>
                        <a:pt x="53" y="55"/>
                      </a:cubicBezTo>
                      <a:cubicBezTo>
                        <a:pt x="55" y="55"/>
                        <a:pt x="55" y="55"/>
                        <a:pt x="55" y="55"/>
                      </a:cubicBezTo>
                      <a:cubicBezTo>
                        <a:pt x="55" y="51"/>
                        <a:pt x="55" y="51"/>
                        <a:pt x="55" y="51"/>
                      </a:cubicBezTo>
                      <a:cubicBezTo>
                        <a:pt x="60" y="49"/>
                        <a:pt x="60" y="49"/>
                        <a:pt x="60" y="49"/>
                      </a:cubicBezTo>
                      <a:cubicBezTo>
                        <a:pt x="59" y="46"/>
                        <a:pt x="59" y="46"/>
                        <a:pt x="59" y="46"/>
                      </a:cubicBezTo>
                      <a:cubicBezTo>
                        <a:pt x="58" y="44"/>
                        <a:pt x="58" y="44"/>
                        <a:pt x="58" y="44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53" y="38"/>
                        <a:pt x="53" y="38"/>
                        <a:pt x="53" y="38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3" name="Freeform 299"/>
                <p:cNvSpPr>
                  <a:spLocks/>
                </p:cNvSpPr>
                <p:nvPr/>
              </p:nvSpPr>
              <p:spPr bwMode="auto">
                <a:xfrm>
                  <a:off x="5013325" y="2963863"/>
                  <a:ext cx="158750" cy="107950"/>
                </a:xfrm>
                <a:custGeom>
                  <a:avLst/>
                  <a:gdLst>
                    <a:gd name="T0" fmla="*/ 2147483647 w 20"/>
                    <a:gd name="T1" fmla="*/ 2147483647 h 14"/>
                    <a:gd name="T2" fmla="*/ 2147483647 w 20"/>
                    <a:gd name="T3" fmla="*/ 2147483647 h 14"/>
                    <a:gd name="T4" fmla="*/ 2147483647 w 20"/>
                    <a:gd name="T5" fmla="*/ 0 h 14"/>
                    <a:gd name="T6" fmla="*/ 2147483647 w 20"/>
                    <a:gd name="T7" fmla="*/ 2147483647 h 14"/>
                    <a:gd name="T8" fmla="*/ 2147483647 w 20"/>
                    <a:gd name="T9" fmla="*/ 0 h 14"/>
                    <a:gd name="T10" fmla="*/ 2147483647 w 20"/>
                    <a:gd name="T11" fmla="*/ 0 h 14"/>
                    <a:gd name="T12" fmla="*/ 2147483647 w 20"/>
                    <a:gd name="T13" fmla="*/ 2147483647 h 14"/>
                    <a:gd name="T14" fmla="*/ 2147483647 w 20"/>
                    <a:gd name="T15" fmla="*/ 2147483647 h 14"/>
                    <a:gd name="T16" fmla="*/ 0 w 20"/>
                    <a:gd name="T17" fmla="*/ 2147483647 h 14"/>
                    <a:gd name="T18" fmla="*/ 2147483647 w 20"/>
                    <a:gd name="T19" fmla="*/ 2147483647 h 14"/>
                    <a:gd name="T20" fmla="*/ 2147483647 w 20"/>
                    <a:gd name="T21" fmla="*/ 2147483647 h 14"/>
                    <a:gd name="T22" fmla="*/ 2147483647 w 20"/>
                    <a:gd name="T23" fmla="*/ 2147483647 h 14"/>
                    <a:gd name="T24" fmla="*/ 2147483647 w 20"/>
                    <a:gd name="T25" fmla="*/ 2147483647 h 14"/>
                    <a:gd name="T26" fmla="*/ 2147483647 w 20"/>
                    <a:gd name="T27" fmla="*/ 2147483647 h 14"/>
                    <a:gd name="T28" fmla="*/ 2147483647 w 20"/>
                    <a:gd name="T29" fmla="*/ 2147483647 h 14"/>
                    <a:gd name="T30" fmla="*/ 2147483647 w 20"/>
                    <a:gd name="T31" fmla="*/ 2147483647 h 14"/>
                    <a:gd name="T32" fmla="*/ 2147483647 w 20"/>
                    <a:gd name="T33" fmla="*/ 2147483647 h 14"/>
                    <a:gd name="T34" fmla="*/ 2147483647 w 20"/>
                    <a:gd name="T35" fmla="*/ 2147483647 h 14"/>
                    <a:gd name="T36" fmla="*/ 2147483647 w 20"/>
                    <a:gd name="T37" fmla="*/ 2147483647 h 14"/>
                    <a:gd name="T38" fmla="*/ 2147483647 w 20"/>
                    <a:gd name="T39" fmla="*/ 2147483647 h 14"/>
                    <a:gd name="T40" fmla="*/ 2147483647 w 20"/>
                    <a:gd name="T41" fmla="*/ 2147483647 h 14"/>
                    <a:gd name="T42" fmla="*/ 2147483647 w 20"/>
                    <a:gd name="T43" fmla="*/ 2147483647 h 14"/>
                    <a:gd name="T44" fmla="*/ 2147483647 w 20"/>
                    <a:gd name="T45" fmla="*/ 2147483647 h 1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0" h="14">
                      <a:moveTo>
                        <a:pt x="19" y="4"/>
                      </a:move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5"/>
                        <a:pt x="1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3" y="12"/>
                        <a:pt x="15" y="12"/>
                        <a:pt x="16" y="12"/>
                      </a:cubicBezTo>
                      <a:cubicBezTo>
                        <a:pt x="17" y="12"/>
                        <a:pt x="16" y="9"/>
                        <a:pt x="16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9" y="4"/>
                        <a:pt x="19" y="4"/>
                        <a:pt x="19" y="4"/>
                      </a:cubicBezTo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4" name="Freeform 300"/>
                <p:cNvSpPr>
                  <a:spLocks/>
                </p:cNvSpPr>
                <p:nvPr/>
              </p:nvSpPr>
              <p:spPr bwMode="auto">
                <a:xfrm>
                  <a:off x="5083175" y="2814638"/>
                  <a:ext cx="119063" cy="101600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2147483647 h 78"/>
                    <a:gd name="T10" fmla="*/ 2147483647 w 90"/>
                    <a:gd name="T11" fmla="*/ 0 h 78"/>
                    <a:gd name="T12" fmla="*/ 2147483647 w 90"/>
                    <a:gd name="T13" fmla="*/ 0 h 78"/>
                    <a:gd name="T14" fmla="*/ 2147483647 w 90"/>
                    <a:gd name="T15" fmla="*/ 0 h 78"/>
                    <a:gd name="T16" fmla="*/ 0 w 90"/>
                    <a:gd name="T17" fmla="*/ 2147483647 h 78"/>
                    <a:gd name="T18" fmla="*/ 0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2147483647 w 90"/>
                    <a:gd name="T31" fmla="*/ 2147483647 h 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0" h="78">
                      <a:moveTo>
                        <a:pt x="54" y="66"/>
                      </a:moveTo>
                      <a:lnTo>
                        <a:pt x="78" y="78"/>
                      </a:lnTo>
                      <a:lnTo>
                        <a:pt x="84" y="42"/>
                      </a:lnTo>
                      <a:lnTo>
                        <a:pt x="84" y="30"/>
                      </a:lnTo>
                      <a:lnTo>
                        <a:pt x="90" y="6"/>
                      </a:lnTo>
                      <a:lnTo>
                        <a:pt x="84" y="0"/>
                      </a:lnTo>
                      <a:lnTo>
                        <a:pt x="72" y="0"/>
                      </a:lnTo>
                      <a:lnTo>
                        <a:pt x="36" y="0"/>
                      </a:lnTo>
                      <a:lnTo>
                        <a:pt x="0" y="18"/>
                      </a:lnTo>
                      <a:lnTo>
                        <a:pt x="0" y="30"/>
                      </a:lnTo>
                      <a:lnTo>
                        <a:pt x="6" y="42"/>
                      </a:lnTo>
                      <a:lnTo>
                        <a:pt x="12" y="48"/>
                      </a:lnTo>
                      <a:lnTo>
                        <a:pt x="18" y="54"/>
                      </a:lnTo>
                      <a:lnTo>
                        <a:pt x="12" y="60"/>
                      </a:lnTo>
                      <a:lnTo>
                        <a:pt x="36" y="54"/>
                      </a:lnTo>
                      <a:lnTo>
                        <a:pt x="54" y="66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5" name="Freeform 301"/>
                <p:cNvSpPr>
                  <a:spLocks/>
                </p:cNvSpPr>
                <p:nvPr/>
              </p:nvSpPr>
              <p:spPr bwMode="auto">
                <a:xfrm>
                  <a:off x="5078413" y="2971800"/>
                  <a:ext cx="233362" cy="211138"/>
                </a:xfrm>
                <a:custGeom>
                  <a:avLst/>
                  <a:gdLst>
                    <a:gd name="T0" fmla="*/ 2147483647 w 30"/>
                    <a:gd name="T1" fmla="*/ 2147483647 h 27"/>
                    <a:gd name="T2" fmla="*/ 2147483647 w 30"/>
                    <a:gd name="T3" fmla="*/ 2147483647 h 27"/>
                    <a:gd name="T4" fmla="*/ 2147483647 w 30"/>
                    <a:gd name="T5" fmla="*/ 2147483647 h 27"/>
                    <a:gd name="T6" fmla="*/ 2147483647 w 30"/>
                    <a:gd name="T7" fmla="*/ 2147483647 h 27"/>
                    <a:gd name="T8" fmla="*/ 2147483647 w 30"/>
                    <a:gd name="T9" fmla="*/ 0 h 27"/>
                    <a:gd name="T10" fmla="*/ 2147483647 w 30"/>
                    <a:gd name="T11" fmla="*/ 2147483647 h 27"/>
                    <a:gd name="T12" fmla="*/ 2147483647 w 30"/>
                    <a:gd name="T13" fmla="*/ 2147483647 h 27"/>
                    <a:gd name="T14" fmla="*/ 2147483647 w 30"/>
                    <a:gd name="T15" fmla="*/ 2147483647 h 27"/>
                    <a:gd name="T16" fmla="*/ 2147483647 w 30"/>
                    <a:gd name="T17" fmla="*/ 2147483647 h 27"/>
                    <a:gd name="T18" fmla="*/ 2147483647 w 30"/>
                    <a:gd name="T19" fmla="*/ 2147483647 h 27"/>
                    <a:gd name="T20" fmla="*/ 2147483647 w 30"/>
                    <a:gd name="T21" fmla="*/ 2147483647 h 27"/>
                    <a:gd name="T22" fmla="*/ 2147483647 w 30"/>
                    <a:gd name="T23" fmla="*/ 2147483647 h 27"/>
                    <a:gd name="T24" fmla="*/ 2147483647 w 30"/>
                    <a:gd name="T25" fmla="*/ 2147483647 h 27"/>
                    <a:gd name="T26" fmla="*/ 2147483647 w 30"/>
                    <a:gd name="T27" fmla="*/ 2147483647 h 27"/>
                    <a:gd name="T28" fmla="*/ 2147483647 w 30"/>
                    <a:gd name="T29" fmla="*/ 2147483647 h 27"/>
                    <a:gd name="T30" fmla="*/ 2147483647 w 30"/>
                    <a:gd name="T31" fmla="*/ 2147483647 h 27"/>
                    <a:gd name="T32" fmla="*/ 0 w 30"/>
                    <a:gd name="T33" fmla="*/ 2147483647 h 27"/>
                    <a:gd name="T34" fmla="*/ 2147483647 w 30"/>
                    <a:gd name="T35" fmla="*/ 2147483647 h 27"/>
                    <a:gd name="T36" fmla="*/ 2147483647 w 30"/>
                    <a:gd name="T37" fmla="*/ 2147483647 h 27"/>
                    <a:gd name="T38" fmla="*/ 2147483647 w 30"/>
                    <a:gd name="T39" fmla="*/ 2147483647 h 27"/>
                    <a:gd name="T40" fmla="*/ 2147483647 w 30"/>
                    <a:gd name="T41" fmla="*/ 2147483647 h 27"/>
                    <a:gd name="T42" fmla="*/ 2147483647 w 30"/>
                    <a:gd name="T43" fmla="*/ 2147483647 h 27"/>
                    <a:gd name="T44" fmla="*/ 2147483647 w 30"/>
                    <a:gd name="T45" fmla="*/ 2147483647 h 27"/>
                    <a:gd name="T46" fmla="*/ 2147483647 w 30"/>
                    <a:gd name="T47" fmla="*/ 2147483647 h 27"/>
                    <a:gd name="T48" fmla="*/ 2147483647 w 30"/>
                    <a:gd name="T49" fmla="*/ 2147483647 h 27"/>
                    <a:gd name="T50" fmla="*/ 2147483647 w 30"/>
                    <a:gd name="T51" fmla="*/ 2147483647 h 27"/>
                    <a:gd name="T52" fmla="*/ 2147483647 w 30"/>
                    <a:gd name="T53" fmla="*/ 2147483647 h 27"/>
                    <a:gd name="T54" fmla="*/ 2147483647 w 30"/>
                    <a:gd name="T55" fmla="*/ 2147483647 h 27"/>
                    <a:gd name="T56" fmla="*/ 2147483647 w 30"/>
                    <a:gd name="T57" fmla="*/ 2147483647 h 2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0" h="27">
                      <a:moveTo>
                        <a:pt x="30" y="14"/>
                      </a:move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11"/>
                        <a:pt x="8" y="11"/>
                      </a:cubicBezTo>
                      <a:cubicBezTo>
                        <a:pt x="7" y="11"/>
                        <a:pt x="5" y="11"/>
                        <a:pt x="5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lnTo>
                        <a:pt x="30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6" name="Freeform 302"/>
                <p:cNvSpPr>
                  <a:spLocks/>
                </p:cNvSpPr>
                <p:nvPr/>
              </p:nvSpPr>
              <p:spPr bwMode="auto">
                <a:xfrm>
                  <a:off x="5021263" y="2886075"/>
                  <a:ext cx="190500" cy="107950"/>
                </a:xfrm>
                <a:custGeom>
                  <a:avLst/>
                  <a:gdLst>
                    <a:gd name="T0" fmla="*/ 2147483647 w 24"/>
                    <a:gd name="T1" fmla="*/ 2147483647 h 14"/>
                    <a:gd name="T2" fmla="*/ 2147483647 w 24"/>
                    <a:gd name="T3" fmla="*/ 2147483647 h 14"/>
                    <a:gd name="T4" fmla="*/ 2147483647 w 24"/>
                    <a:gd name="T5" fmla="*/ 2147483647 h 14"/>
                    <a:gd name="T6" fmla="*/ 2147483647 w 24"/>
                    <a:gd name="T7" fmla="*/ 2147483647 h 14"/>
                    <a:gd name="T8" fmla="*/ 2147483647 w 24"/>
                    <a:gd name="T9" fmla="*/ 2147483647 h 14"/>
                    <a:gd name="T10" fmla="*/ 2147483647 w 24"/>
                    <a:gd name="T11" fmla="*/ 2147483647 h 14"/>
                    <a:gd name="T12" fmla="*/ 2147483647 w 24"/>
                    <a:gd name="T13" fmla="*/ 2147483647 h 14"/>
                    <a:gd name="T14" fmla="*/ 2147483647 w 24"/>
                    <a:gd name="T15" fmla="*/ 2147483647 h 14"/>
                    <a:gd name="T16" fmla="*/ 2147483647 w 24"/>
                    <a:gd name="T17" fmla="*/ 2147483647 h 14"/>
                    <a:gd name="T18" fmla="*/ 2147483647 w 24"/>
                    <a:gd name="T19" fmla="*/ 2147483647 h 14"/>
                    <a:gd name="T20" fmla="*/ 2147483647 w 24"/>
                    <a:gd name="T21" fmla="*/ 2147483647 h 14"/>
                    <a:gd name="T22" fmla="*/ 2147483647 w 24"/>
                    <a:gd name="T23" fmla="*/ 0 h 14"/>
                    <a:gd name="T24" fmla="*/ 2147483647 w 24"/>
                    <a:gd name="T25" fmla="*/ 2147483647 h 14"/>
                    <a:gd name="T26" fmla="*/ 2147483647 w 24"/>
                    <a:gd name="T27" fmla="*/ 2147483647 h 14"/>
                    <a:gd name="T28" fmla="*/ 2147483647 w 24"/>
                    <a:gd name="T29" fmla="*/ 2147483647 h 14"/>
                    <a:gd name="T30" fmla="*/ 2147483647 w 24"/>
                    <a:gd name="T31" fmla="*/ 2147483647 h 14"/>
                    <a:gd name="T32" fmla="*/ 2147483647 w 24"/>
                    <a:gd name="T33" fmla="*/ 2147483647 h 14"/>
                    <a:gd name="T34" fmla="*/ 2147483647 w 24"/>
                    <a:gd name="T35" fmla="*/ 2147483647 h 14"/>
                    <a:gd name="T36" fmla="*/ 0 w 24"/>
                    <a:gd name="T37" fmla="*/ 2147483647 h 14"/>
                    <a:gd name="T38" fmla="*/ 2147483647 w 24"/>
                    <a:gd name="T39" fmla="*/ 2147483647 h 14"/>
                    <a:gd name="T40" fmla="*/ 2147483647 w 24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4" h="14">
                      <a:moveTo>
                        <a:pt x="8" y="10"/>
                      </a:move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1" y="7"/>
                        <a:pt x="1" y="8"/>
                      </a:cubicBezTo>
                      <a:cubicBezTo>
                        <a:pt x="1" y="8"/>
                        <a:pt x="0" y="10"/>
                        <a:pt x="0" y="11"/>
                      </a:cubicBezTo>
                      <a:cubicBezTo>
                        <a:pt x="4" y="10"/>
                        <a:pt x="4" y="10"/>
                        <a:pt x="4" y="10"/>
                      </a:cubicBezTo>
                      <a:lnTo>
                        <a:pt x="8" y="10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7" name="Freeform 303"/>
                <p:cNvSpPr>
                  <a:spLocks/>
                </p:cNvSpPr>
                <p:nvPr/>
              </p:nvSpPr>
              <p:spPr bwMode="auto">
                <a:xfrm>
                  <a:off x="4119563" y="4337050"/>
                  <a:ext cx="188912" cy="141288"/>
                </a:xfrm>
                <a:custGeom>
                  <a:avLst/>
                  <a:gdLst>
                    <a:gd name="T0" fmla="*/ 2147483647 w 24"/>
                    <a:gd name="T1" fmla="*/ 2147483647 h 18"/>
                    <a:gd name="T2" fmla="*/ 2147483647 w 24"/>
                    <a:gd name="T3" fmla="*/ 2147483647 h 18"/>
                    <a:gd name="T4" fmla="*/ 2147483647 w 24"/>
                    <a:gd name="T5" fmla="*/ 2147483647 h 18"/>
                    <a:gd name="T6" fmla="*/ 2147483647 w 24"/>
                    <a:gd name="T7" fmla="*/ 2147483647 h 18"/>
                    <a:gd name="T8" fmla="*/ 2147483647 w 24"/>
                    <a:gd name="T9" fmla="*/ 2147483647 h 18"/>
                    <a:gd name="T10" fmla="*/ 2147483647 w 24"/>
                    <a:gd name="T11" fmla="*/ 2147483647 h 18"/>
                    <a:gd name="T12" fmla="*/ 2147483647 w 24"/>
                    <a:gd name="T13" fmla="*/ 2147483647 h 18"/>
                    <a:gd name="T14" fmla="*/ 2147483647 w 24"/>
                    <a:gd name="T15" fmla="*/ 2147483647 h 18"/>
                    <a:gd name="T16" fmla="*/ 2147483647 w 24"/>
                    <a:gd name="T17" fmla="*/ 2147483647 h 18"/>
                    <a:gd name="T18" fmla="*/ 2147483647 w 24"/>
                    <a:gd name="T19" fmla="*/ 2147483647 h 18"/>
                    <a:gd name="T20" fmla="*/ 2147483647 w 24"/>
                    <a:gd name="T21" fmla="*/ 2147483647 h 18"/>
                    <a:gd name="T22" fmla="*/ 2147483647 w 24"/>
                    <a:gd name="T23" fmla="*/ 2147483647 h 18"/>
                    <a:gd name="T24" fmla="*/ 2147483647 w 24"/>
                    <a:gd name="T25" fmla="*/ 2147483647 h 18"/>
                    <a:gd name="T26" fmla="*/ 2147483647 w 24"/>
                    <a:gd name="T27" fmla="*/ 2147483647 h 18"/>
                    <a:gd name="T28" fmla="*/ 2147483647 w 24"/>
                    <a:gd name="T29" fmla="*/ 2147483647 h 18"/>
                    <a:gd name="T30" fmla="*/ 2147483647 w 24"/>
                    <a:gd name="T31" fmla="*/ 2147483647 h 18"/>
                    <a:gd name="T32" fmla="*/ 2147483647 w 24"/>
                    <a:gd name="T33" fmla="*/ 0 h 18"/>
                    <a:gd name="T34" fmla="*/ 2147483647 w 24"/>
                    <a:gd name="T35" fmla="*/ 0 h 18"/>
                    <a:gd name="T36" fmla="*/ 2147483647 w 24"/>
                    <a:gd name="T37" fmla="*/ 2147483647 h 18"/>
                    <a:gd name="T38" fmla="*/ 2147483647 w 24"/>
                    <a:gd name="T39" fmla="*/ 2147483647 h 18"/>
                    <a:gd name="T40" fmla="*/ 2147483647 w 24"/>
                    <a:gd name="T41" fmla="*/ 2147483647 h 18"/>
                    <a:gd name="T42" fmla="*/ 0 w 24"/>
                    <a:gd name="T43" fmla="*/ 2147483647 h 18"/>
                    <a:gd name="T44" fmla="*/ 2147483647 w 24"/>
                    <a:gd name="T45" fmla="*/ 2147483647 h 18"/>
                    <a:gd name="T46" fmla="*/ 2147483647 w 24"/>
                    <a:gd name="T47" fmla="*/ 2147483647 h 18"/>
                    <a:gd name="T48" fmla="*/ 2147483647 w 24"/>
                    <a:gd name="T49" fmla="*/ 2147483647 h 18"/>
                    <a:gd name="T50" fmla="*/ 2147483647 w 24"/>
                    <a:gd name="T51" fmla="*/ 2147483647 h 1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4" h="18">
                      <a:moveTo>
                        <a:pt x="9" y="10"/>
                      </a:move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15"/>
                        <a:pt x="19" y="18"/>
                        <a:pt x="20" y="18"/>
                      </a:cubicBezTo>
                      <a:cubicBezTo>
                        <a:pt x="20" y="18"/>
                        <a:pt x="21" y="17"/>
                        <a:pt x="22" y="17"/>
                      </a:cubicBezTo>
                      <a:cubicBezTo>
                        <a:pt x="23" y="17"/>
                        <a:pt x="24" y="16"/>
                        <a:pt x="24" y="16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1" y="3"/>
                        <a:pt x="21" y="1"/>
                        <a:pt x="20" y="1"/>
                      </a:cubicBezTo>
                      <a:cubicBezTo>
                        <a:pt x="20" y="1"/>
                        <a:pt x="16" y="2"/>
                        <a:pt x="16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8" y="12"/>
                        <a:pt x="8" y="12"/>
                        <a:pt x="8" y="12"/>
                      </a:cubicBezTo>
                      <a:lnTo>
                        <a:pt x="9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8" name="Freeform 304"/>
                <p:cNvSpPr>
                  <a:spLocks/>
                </p:cNvSpPr>
                <p:nvPr/>
              </p:nvSpPr>
              <p:spPr bwMode="auto">
                <a:xfrm>
                  <a:off x="4073525" y="4235450"/>
                  <a:ext cx="147638" cy="111125"/>
                </a:xfrm>
                <a:custGeom>
                  <a:avLst/>
                  <a:gdLst>
                    <a:gd name="T0" fmla="*/ 2147483647 w 114"/>
                    <a:gd name="T1" fmla="*/ 2147483647 h 85"/>
                    <a:gd name="T2" fmla="*/ 2147483647 w 114"/>
                    <a:gd name="T3" fmla="*/ 2147483647 h 85"/>
                    <a:gd name="T4" fmla="*/ 2147483647 w 114"/>
                    <a:gd name="T5" fmla="*/ 2147483647 h 85"/>
                    <a:gd name="T6" fmla="*/ 2147483647 w 114"/>
                    <a:gd name="T7" fmla="*/ 2147483647 h 85"/>
                    <a:gd name="T8" fmla="*/ 2147483647 w 114"/>
                    <a:gd name="T9" fmla="*/ 2147483647 h 85"/>
                    <a:gd name="T10" fmla="*/ 2147483647 w 114"/>
                    <a:gd name="T11" fmla="*/ 2147483647 h 85"/>
                    <a:gd name="T12" fmla="*/ 2147483647 w 114"/>
                    <a:gd name="T13" fmla="*/ 2147483647 h 85"/>
                    <a:gd name="T14" fmla="*/ 2147483647 w 114"/>
                    <a:gd name="T15" fmla="*/ 2147483647 h 85"/>
                    <a:gd name="T16" fmla="*/ 2147483647 w 114"/>
                    <a:gd name="T17" fmla="*/ 2147483647 h 85"/>
                    <a:gd name="T18" fmla="*/ 2147483647 w 114"/>
                    <a:gd name="T19" fmla="*/ 2147483647 h 85"/>
                    <a:gd name="T20" fmla="*/ 2147483647 w 114"/>
                    <a:gd name="T21" fmla="*/ 2147483647 h 85"/>
                    <a:gd name="T22" fmla="*/ 2147483647 w 114"/>
                    <a:gd name="T23" fmla="*/ 0 h 85"/>
                    <a:gd name="T24" fmla="*/ 2147483647 w 114"/>
                    <a:gd name="T25" fmla="*/ 2147483647 h 85"/>
                    <a:gd name="T26" fmla="*/ 2147483647 w 114"/>
                    <a:gd name="T27" fmla="*/ 2147483647 h 85"/>
                    <a:gd name="T28" fmla="*/ 0 w 114"/>
                    <a:gd name="T29" fmla="*/ 2147483647 h 85"/>
                    <a:gd name="T30" fmla="*/ 2147483647 w 114"/>
                    <a:gd name="T31" fmla="*/ 2147483647 h 85"/>
                    <a:gd name="T32" fmla="*/ 2147483647 w 114"/>
                    <a:gd name="T33" fmla="*/ 2147483647 h 85"/>
                    <a:gd name="T34" fmla="*/ 2147483647 w 114"/>
                    <a:gd name="T35" fmla="*/ 2147483647 h 85"/>
                    <a:gd name="T36" fmla="*/ 2147483647 w 114"/>
                    <a:gd name="T37" fmla="*/ 2147483647 h 8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4" h="85">
                      <a:moveTo>
                        <a:pt x="54" y="79"/>
                      </a:moveTo>
                      <a:lnTo>
                        <a:pt x="66" y="79"/>
                      </a:lnTo>
                      <a:lnTo>
                        <a:pt x="78" y="79"/>
                      </a:lnTo>
                      <a:lnTo>
                        <a:pt x="108" y="85"/>
                      </a:lnTo>
                      <a:lnTo>
                        <a:pt x="114" y="85"/>
                      </a:lnTo>
                      <a:lnTo>
                        <a:pt x="102" y="61"/>
                      </a:lnTo>
                      <a:lnTo>
                        <a:pt x="96" y="43"/>
                      </a:lnTo>
                      <a:lnTo>
                        <a:pt x="96" y="36"/>
                      </a:lnTo>
                      <a:lnTo>
                        <a:pt x="84" y="30"/>
                      </a:lnTo>
                      <a:lnTo>
                        <a:pt x="72" y="18"/>
                      </a:lnTo>
                      <a:lnTo>
                        <a:pt x="42" y="0"/>
                      </a:lnTo>
                      <a:lnTo>
                        <a:pt x="30" y="6"/>
                      </a:lnTo>
                      <a:lnTo>
                        <a:pt x="12" y="6"/>
                      </a:lnTo>
                      <a:lnTo>
                        <a:pt x="0" y="43"/>
                      </a:lnTo>
                      <a:lnTo>
                        <a:pt x="12" y="85"/>
                      </a:lnTo>
                      <a:lnTo>
                        <a:pt x="18" y="85"/>
                      </a:lnTo>
                      <a:lnTo>
                        <a:pt x="24" y="85"/>
                      </a:lnTo>
                      <a:lnTo>
                        <a:pt x="5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9" name="Freeform 305"/>
                <p:cNvSpPr>
                  <a:spLocks/>
                </p:cNvSpPr>
                <p:nvPr/>
              </p:nvSpPr>
              <p:spPr bwMode="auto">
                <a:xfrm>
                  <a:off x="4081463" y="3963988"/>
                  <a:ext cx="298450" cy="319087"/>
                </a:xfrm>
                <a:custGeom>
                  <a:avLst/>
                  <a:gdLst>
                    <a:gd name="T0" fmla="*/ 2147483647 w 38"/>
                    <a:gd name="T1" fmla="*/ 2147483647 h 41"/>
                    <a:gd name="T2" fmla="*/ 2147483647 w 38"/>
                    <a:gd name="T3" fmla="*/ 2147483647 h 41"/>
                    <a:gd name="T4" fmla="*/ 2147483647 w 38"/>
                    <a:gd name="T5" fmla="*/ 2147483647 h 41"/>
                    <a:gd name="T6" fmla="*/ 2147483647 w 38"/>
                    <a:gd name="T7" fmla="*/ 2147483647 h 41"/>
                    <a:gd name="T8" fmla="*/ 2147483647 w 38"/>
                    <a:gd name="T9" fmla="*/ 2147483647 h 41"/>
                    <a:gd name="T10" fmla="*/ 2147483647 w 38"/>
                    <a:gd name="T11" fmla="*/ 2147483647 h 41"/>
                    <a:gd name="T12" fmla="*/ 2147483647 w 38"/>
                    <a:gd name="T13" fmla="*/ 2147483647 h 41"/>
                    <a:gd name="T14" fmla="*/ 2147483647 w 38"/>
                    <a:gd name="T15" fmla="*/ 2147483647 h 41"/>
                    <a:gd name="T16" fmla="*/ 2147483647 w 38"/>
                    <a:gd name="T17" fmla="*/ 2147483647 h 41"/>
                    <a:gd name="T18" fmla="*/ 2147483647 w 38"/>
                    <a:gd name="T19" fmla="*/ 2147483647 h 41"/>
                    <a:gd name="T20" fmla="*/ 2147483647 w 38"/>
                    <a:gd name="T21" fmla="*/ 2147483647 h 41"/>
                    <a:gd name="T22" fmla="*/ 2147483647 w 38"/>
                    <a:gd name="T23" fmla="*/ 2147483647 h 41"/>
                    <a:gd name="T24" fmla="*/ 2147483647 w 38"/>
                    <a:gd name="T25" fmla="*/ 2147483647 h 41"/>
                    <a:gd name="T26" fmla="*/ 2147483647 w 38"/>
                    <a:gd name="T27" fmla="*/ 0 h 41"/>
                    <a:gd name="T28" fmla="*/ 2147483647 w 38"/>
                    <a:gd name="T29" fmla="*/ 2147483647 h 41"/>
                    <a:gd name="T30" fmla="*/ 2147483647 w 38"/>
                    <a:gd name="T31" fmla="*/ 2147483647 h 41"/>
                    <a:gd name="T32" fmla="*/ 2147483647 w 38"/>
                    <a:gd name="T33" fmla="*/ 2147483647 h 41"/>
                    <a:gd name="T34" fmla="*/ 2147483647 w 38"/>
                    <a:gd name="T35" fmla="*/ 2147483647 h 41"/>
                    <a:gd name="T36" fmla="*/ 2147483647 w 38"/>
                    <a:gd name="T37" fmla="*/ 2147483647 h 41"/>
                    <a:gd name="T38" fmla="*/ 2147483647 w 38"/>
                    <a:gd name="T39" fmla="*/ 2147483647 h 41"/>
                    <a:gd name="T40" fmla="*/ 0 w 38"/>
                    <a:gd name="T41" fmla="*/ 2147483647 h 41"/>
                    <a:gd name="T42" fmla="*/ 2147483647 w 38"/>
                    <a:gd name="T43" fmla="*/ 2147483647 h 41"/>
                    <a:gd name="T44" fmla="*/ 2147483647 w 38"/>
                    <a:gd name="T45" fmla="*/ 2147483647 h 41"/>
                    <a:gd name="T46" fmla="*/ 2147483647 w 38"/>
                    <a:gd name="T47" fmla="*/ 2147483647 h 41"/>
                    <a:gd name="T48" fmla="*/ 2147483647 w 38"/>
                    <a:gd name="T49" fmla="*/ 2147483647 h 41"/>
                    <a:gd name="T50" fmla="*/ 2147483647 w 38"/>
                    <a:gd name="T51" fmla="*/ 2147483647 h 4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8" h="41">
                      <a:moveTo>
                        <a:pt x="6" y="35"/>
                      </a:move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35" y="39"/>
                        <a:pt x="35" y="39"/>
                        <a:pt x="35" y="39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20"/>
                        <a:pt x="13" y="20"/>
                      </a:cubicBezTo>
                      <a:cubicBezTo>
                        <a:pt x="13" y="20"/>
                        <a:pt x="5" y="19"/>
                        <a:pt x="1" y="19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4" y="36"/>
                        <a:pt x="4" y="36"/>
                        <a:pt x="4" y="36"/>
                      </a:cubicBezTo>
                      <a:lnTo>
                        <a:pt x="6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0" name="Freeform 306"/>
                <p:cNvSpPr>
                  <a:spLocks/>
                </p:cNvSpPr>
                <p:nvPr/>
              </p:nvSpPr>
              <p:spPr bwMode="auto">
                <a:xfrm>
                  <a:off x="5108575" y="3830638"/>
                  <a:ext cx="282575" cy="273050"/>
                </a:xfrm>
                <a:custGeom>
                  <a:avLst/>
                  <a:gdLst>
                    <a:gd name="T0" fmla="*/ 0 w 36"/>
                    <a:gd name="T1" fmla="*/ 2147483647 h 35"/>
                    <a:gd name="T2" fmla="*/ 2147483647 w 36"/>
                    <a:gd name="T3" fmla="*/ 2147483647 h 35"/>
                    <a:gd name="T4" fmla="*/ 2147483647 w 36"/>
                    <a:gd name="T5" fmla="*/ 2147483647 h 35"/>
                    <a:gd name="T6" fmla="*/ 2147483647 w 36"/>
                    <a:gd name="T7" fmla="*/ 2147483647 h 35"/>
                    <a:gd name="T8" fmla="*/ 2147483647 w 36"/>
                    <a:gd name="T9" fmla="*/ 2147483647 h 35"/>
                    <a:gd name="T10" fmla="*/ 2147483647 w 36"/>
                    <a:gd name="T11" fmla="*/ 2147483647 h 35"/>
                    <a:gd name="T12" fmla="*/ 2147483647 w 36"/>
                    <a:gd name="T13" fmla="*/ 2147483647 h 35"/>
                    <a:gd name="T14" fmla="*/ 2147483647 w 36"/>
                    <a:gd name="T15" fmla="*/ 2147483647 h 35"/>
                    <a:gd name="T16" fmla="*/ 2147483647 w 36"/>
                    <a:gd name="T17" fmla="*/ 2147483647 h 35"/>
                    <a:gd name="T18" fmla="*/ 2147483647 w 36"/>
                    <a:gd name="T19" fmla="*/ 2147483647 h 35"/>
                    <a:gd name="T20" fmla="*/ 2147483647 w 36"/>
                    <a:gd name="T21" fmla="*/ 2147483647 h 35"/>
                    <a:gd name="T22" fmla="*/ 2147483647 w 36"/>
                    <a:gd name="T23" fmla="*/ 2147483647 h 35"/>
                    <a:gd name="T24" fmla="*/ 2147483647 w 36"/>
                    <a:gd name="T25" fmla="*/ 2147483647 h 35"/>
                    <a:gd name="T26" fmla="*/ 2147483647 w 36"/>
                    <a:gd name="T27" fmla="*/ 2147483647 h 35"/>
                    <a:gd name="T28" fmla="*/ 2147483647 w 36"/>
                    <a:gd name="T29" fmla="*/ 2147483647 h 35"/>
                    <a:gd name="T30" fmla="*/ 2147483647 w 36"/>
                    <a:gd name="T31" fmla="*/ 2147483647 h 35"/>
                    <a:gd name="T32" fmla="*/ 2147483647 w 36"/>
                    <a:gd name="T33" fmla="*/ 2147483647 h 35"/>
                    <a:gd name="T34" fmla="*/ 2147483647 w 36"/>
                    <a:gd name="T35" fmla="*/ 2147483647 h 35"/>
                    <a:gd name="T36" fmla="*/ 2147483647 w 36"/>
                    <a:gd name="T37" fmla="*/ 2147483647 h 35"/>
                    <a:gd name="T38" fmla="*/ 2147483647 w 36"/>
                    <a:gd name="T39" fmla="*/ 2147483647 h 35"/>
                    <a:gd name="T40" fmla="*/ 2147483647 w 36"/>
                    <a:gd name="T41" fmla="*/ 0 h 35"/>
                    <a:gd name="T42" fmla="*/ 2147483647 w 36"/>
                    <a:gd name="T43" fmla="*/ 0 h 35"/>
                    <a:gd name="T44" fmla="*/ 2147483647 w 36"/>
                    <a:gd name="T45" fmla="*/ 2147483647 h 35"/>
                    <a:gd name="T46" fmla="*/ 0 w 36"/>
                    <a:gd name="T47" fmla="*/ 2147483647 h 3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6" h="35">
                      <a:moveTo>
                        <a:pt x="0" y="5"/>
                      </a:moveTo>
                      <a:cubicBezTo>
                        <a:pt x="0" y="5"/>
                        <a:pt x="1" y="7"/>
                        <a:pt x="1" y="8"/>
                      </a:cubicBezTo>
                      <a:cubicBezTo>
                        <a:pt x="1" y="8"/>
                        <a:pt x="2" y="10"/>
                        <a:pt x="2" y="10"/>
                      </a:cubicBezTo>
                      <a:cubicBezTo>
                        <a:pt x="2" y="10"/>
                        <a:pt x="1" y="35"/>
                        <a:pt x="2" y="35"/>
                      </a:cubicBezTo>
                      <a:cubicBezTo>
                        <a:pt x="2" y="35"/>
                        <a:pt x="2" y="35"/>
                        <a:pt x="3" y="35"/>
                      </a:cubicBezTo>
                      <a:cubicBezTo>
                        <a:pt x="7" y="35"/>
                        <a:pt x="29" y="35"/>
                        <a:pt x="29" y="35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1" name="Freeform 307"/>
                <p:cNvSpPr>
                  <a:spLocks/>
                </p:cNvSpPr>
                <p:nvPr/>
              </p:nvSpPr>
              <p:spPr bwMode="auto">
                <a:xfrm>
                  <a:off x="4722813" y="3783013"/>
                  <a:ext cx="409575" cy="388937"/>
                </a:xfrm>
                <a:custGeom>
                  <a:avLst/>
                  <a:gdLst>
                    <a:gd name="T0" fmla="*/ 2147483647 w 52"/>
                    <a:gd name="T1" fmla="*/ 2147483647 h 50"/>
                    <a:gd name="T2" fmla="*/ 2147483647 w 52"/>
                    <a:gd name="T3" fmla="*/ 2147483647 h 50"/>
                    <a:gd name="T4" fmla="*/ 2147483647 w 52"/>
                    <a:gd name="T5" fmla="*/ 2147483647 h 50"/>
                    <a:gd name="T6" fmla="*/ 0 w 52"/>
                    <a:gd name="T7" fmla="*/ 2147483647 h 50"/>
                    <a:gd name="T8" fmla="*/ 0 w 52"/>
                    <a:gd name="T9" fmla="*/ 2147483647 h 50"/>
                    <a:gd name="T10" fmla="*/ 2147483647 w 52"/>
                    <a:gd name="T11" fmla="*/ 2147483647 h 50"/>
                    <a:gd name="T12" fmla="*/ 2147483647 w 52"/>
                    <a:gd name="T13" fmla="*/ 2147483647 h 50"/>
                    <a:gd name="T14" fmla="*/ 2147483647 w 52"/>
                    <a:gd name="T15" fmla="*/ 2147483647 h 50"/>
                    <a:gd name="T16" fmla="*/ 2147483647 w 52"/>
                    <a:gd name="T17" fmla="*/ 2147483647 h 50"/>
                    <a:gd name="T18" fmla="*/ 2147483647 w 52"/>
                    <a:gd name="T19" fmla="*/ 2147483647 h 50"/>
                    <a:gd name="T20" fmla="*/ 2147483647 w 52"/>
                    <a:gd name="T21" fmla="*/ 2147483647 h 50"/>
                    <a:gd name="T22" fmla="*/ 2147483647 w 52"/>
                    <a:gd name="T23" fmla="*/ 2147483647 h 50"/>
                    <a:gd name="T24" fmla="*/ 2147483647 w 52"/>
                    <a:gd name="T25" fmla="*/ 2147483647 h 50"/>
                    <a:gd name="T26" fmla="*/ 2147483647 w 52"/>
                    <a:gd name="T27" fmla="*/ 2147483647 h 50"/>
                    <a:gd name="T28" fmla="*/ 2147483647 w 52"/>
                    <a:gd name="T29" fmla="*/ 2147483647 h 50"/>
                    <a:gd name="T30" fmla="*/ 2147483647 w 52"/>
                    <a:gd name="T31" fmla="*/ 2147483647 h 50"/>
                    <a:gd name="T32" fmla="*/ 2147483647 w 52"/>
                    <a:gd name="T33" fmla="*/ 2147483647 h 50"/>
                    <a:gd name="T34" fmla="*/ 2147483647 w 52"/>
                    <a:gd name="T35" fmla="*/ 2147483647 h 50"/>
                    <a:gd name="T36" fmla="*/ 2147483647 w 52"/>
                    <a:gd name="T37" fmla="*/ 2147483647 h 50"/>
                    <a:gd name="T38" fmla="*/ 2147483647 w 52"/>
                    <a:gd name="T39" fmla="*/ 2147483647 h 50"/>
                    <a:gd name="T40" fmla="*/ 2147483647 w 52"/>
                    <a:gd name="T41" fmla="*/ 2147483647 h 50"/>
                    <a:gd name="T42" fmla="*/ 2147483647 w 52"/>
                    <a:gd name="T43" fmla="*/ 2147483647 h 50"/>
                    <a:gd name="T44" fmla="*/ 2147483647 w 52"/>
                    <a:gd name="T45" fmla="*/ 2147483647 h 50"/>
                    <a:gd name="T46" fmla="*/ 2147483647 w 52"/>
                    <a:gd name="T47" fmla="*/ 2147483647 h 50"/>
                    <a:gd name="T48" fmla="*/ 2147483647 w 52"/>
                    <a:gd name="T49" fmla="*/ 2147483647 h 50"/>
                    <a:gd name="T50" fmla="*/ 2147483647 w 52"/>
                    <a:gd name="T51" fmla="*/ 2147483647 h 50"/>
                    <a:gd name="T52" fmla="*/ 2147483647 w 52"/>
                    <a:gd name="T53" fmla="*/ 2147483647 h 50"/>
                    <a:gd name="T54" fmla="*/ 2147483647 w 52"/>
                    <a:gd name="T55" fmla="*/ 2147483647 h 50"/>
                    <a:gd name="T56" fmla="*/ 2147483647 w 52"/>
                    <a:gd name="T57" fmla="*/ 2147483647 h 50"/>
                    <a:gd name="T58" fmla="*/ 2147483647 w 52"/>
                    <a:gd name="T59" fmla="*/ 2147483647 h 50"/>
                    <a:gd name="T60" fmla="*/ 2147483647 w 52"/>
                    <a:gd name="T61" fmla="*/ 2147483647 h 50"/>
                    <a:gd name="T62" fmla="*/ 2147483647 w 52"/>
                    <a:gd name="T63" fmla="*/ 2147483647 h 50"/>
                    <a:gd name="T64" fmla="*/ 2147483647 w 52"/>
                    <a:gd name="T65" fmla="*/ 2147483647 h 50"/>
                    <a:gd name="T66" fmla="*/ 2147483647 w 52"/>
                    <a:gd name="T67" fmla="*/ 0 h 50"/>
                    <a:gd name="T68" fmla="*/ 2147483647 w 52"/>
                    <a:gd name="T69" fmla="*/ 2147483647 h 50"/>
                    <a:gd name="T70" fmla="*/ 2147483647 w 52"/>
                    <a:gd name="T71" fmla="*/ 2147483647 h 5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2" h="50">
                      <a:moveTo>
                        <a:pt x="4" y="6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7" y="48"/>
                        <a:pt x="47" y="48"/>
                        <a:pt x="47" y="48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47"/>
                        <a:pt x="48" y="47"/>
                        <a:pt x="48" y="47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2" y="41"/>
                        <a:pt x="52" y="41"/>
                        <a:pt x="52" y="41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1"/>
                        <a:pt x="51" y="16"/>
                        <a:pt x="51" y="16"/>
                      </a:cubicBezTo>
                      <a:cubicBezTo>
                        <a:pt x="51" y="16"/>
                        <a:pt x="50" y="14"/>
                        <a:pt x="50" y="14"/>
                      </a:cubicBezTo>
                      <a:cubicBezTo>
                        <a:pt x="50" y="13"/>
                        <a:pt x="49" y="11"/>
                        <a:pt x="49" y="11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1" y="2"/>
                        <a:pt x="41" y="2"/>
                        <a:pt x="41" y="2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2" name="Freeform 308"/>
                <p:cNvSpPr>
                  <a:spLocks/>
                </p:cNvSpPr>
                <p:nvPr/>
              </p:nvSpPr>
              <p:spPr bwMode="auto">
                <a:xfrm>
                  <a:off x="4683125" y="3667125"/>
                  <a:ext cx="103188" cy="193675"/>
                </a:xfrm>
                <a:custGeom>
                  <a:avLst/>
                  <a:gdLst>
                    <a:gd name="T0" fmla="*/ 2147483647 w 78"/>
                    <a:gd name="T1" fmla="*/ 2147483647 h 150"/>
                    <a:gd name="T2" fmla="*/ 2147483647 w 78"/>
                    <a:gd name="T3" fmla="*/ 2147483647 h 150"/>
                    <a:gd name="T4" fmla="*/ 2147483647 w 78"/>
                    <a:gd name="T5" fmla="*/ 2147483647 h 150"/>
                    <a:gd name="T6" fmla="*/ 0 w 78"/>
                    <a:gd name="T7" fmla="*/ 2147483647 h 150"/>
                    <a:gd name="T8" fmla="*/ 0 w 78"/>
                    <a:gd name="T9" fmla="*/ 2147483647 h 150"/>
                    <a:gd name="T10" fmla="*/ 2147483647 w 78"/>
                    <a:gd name="T11" fmla="*/ 2147483647 h 150"/>
                    <a:gd name="T12" fmla="*/ 2147483647 w 78"/>
                    <a:gd name="T13" fmla="*/ 2147483647 h 150"/>
                    <a:gd name="T14" fmla="*/ 2147483647 w 78"/>
                    <a:gd name="T15" fmla="*/ 2147483647 h 150"/>
                    <a:gd name="T16" fmla="*/ 2147483647 w 78"/>
                    <a:gd name="T17" fmla="*/ 2147483647 h 150"/>
                    <a:gd name="T18" fmla="*/ 2147483647 w 78"/>
                    <a:gd name="T19" fmla="*/ 2147483647 h 150"/>
                    <a:gd name="T20" fmla="*/ 2147483647 w 78"/>
                    <a:gd name="T21" fmla="*/ 2147483647 h 150"/>
                    <a:gd name="T22" fmla="*/ 2147483647 w 78"/>
                    <a:gd name="T23" fmla="*/ 2147483647 h 150"/>
                    <a:gd name="T24" fmla="*/ 2147483647 w 78"/>
                    <a:gd name="T25" fmla="*/ 2147483647 h 150"/>
                    <a:gd name="T26" fmla="*/ 2147483647 w 78"/>
                    <a:gd name="T27" fmla="*/ 2147483647 h 150"/>
                    <a:gd name="T28" fmla="*/ 2147483647 w 78"/>
                    <a:gd name="T29" fmla="*/ 2147483647 h 150"/>
                    <a:gd name="T30" fmla="*/ 2147483647 w 78"/>
                    <a:gd name="T31" fmla="*/ 2147483647 h 150"/>
                    <a:gd name="T32" fmla="*/ 2147483647 w 78"/>
                    <a:gd name="T33" fmla="*/ 2147483647 h 150"/>
                    <a:gd name="T34" fmla="*/ 2147483647 w 78"/>
                    <a:gd name="T35" fmla="*/ 2147483647 h 150"/>
                    <a:gd name="T36" fmla="*/ 2147483647 w 78"/>
                    <a:gd name="T37" fmla="*/ 0 h 150"/>
                    <a:gd name="T38" fmla="*/ 2147483647 w 78"/>
                    <a:gd name="T39" fmla="*/ 0 h 150"/>
                    <a:gd name="T40" fmla="*/ 2147483647 w 78"/>
                    <a:gd name="T41" fmla="*/ 2147483647 h 150"/>
                    <a:gd name="T42" fmla="*/ 2147483647 w 78"/>
                    <a:gd name="T43" fmla="*/ 2147483647 h 1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78" h="150">
                      <a:moveTo>
                        <a:pt x="18" y="12"/>
                      </a:moveTo>
                      <a:lnTo>
                        <a:pt x="18" y="30"/>
                      </a:lnTo>
                      <a:lnTo>
                        <a:pt x="18" y="54"/>
                      </a:lnTo>
                      <a:lnTo>
                        <a:pt x="0" y="78"/>
                      </a:lnTo>
                      <a:lnTo>
                        <a:pt x="0" y="90"/>
                      </a:lnTo>
                      <a:lnTo>
                        <a:pt x="12" y="102"/>
                      </a:lnTo>
                      <a:lnTo>
                        <a:pt x="18" y="108"/>
                      </a:lnTo>
                      <a:lnTo>
                        <a:pt x="36" y="120"/>
                      </a:lnTo>
                      <a:lnTo>
                        <a:pt x="36" y="144"/>
                      </a:lnTo>
                      <a:lnTo>
                        <a:pt x="42" y="150"/>
                      </a:lnTo>
                      <a:lnTo>
                        <a:pt x="48" y="144"/>
                      </a:lnTo>
                      <a:lnTo>
                        <a:pt x="54" y="126"/>
                      </a:lnTo>
                      <a:lnTo>
                        <a:pt x="78" y="102"/>
                      </a:lnTo>
                      <a:lnTo>
                        <a:pt x="78" y="90"/>
                      </a:lnTo>
                      <a:lnTo>
                        <a:pt x="60" y="84"/>
                      </a:lnTo>
                      <a:lnTo>
                        <a:pt x="42" y="72"/>
                      </a:lnTo>
                      <a:lnTo>
                        <a:pt x="66" y="36"/>
                      </a:lnTo>
                      <a:lnTo>
                        <a:pt x="60" y="12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24" y="6"/>
                      </a:lnTo>
                      <a:lnTo>
                        <a:pt x="18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3" name="Freeform 309"/>
                <p:cNvSpPr>
                  <a:spLocks/>
                </p:cNvSpPr>
                <p:nvPr/>
              </p:nvSpPr>
              <p:spPr bwMode="auto">
                <a:xfrm>
                  <a:off x="4176713" y="3713163"/>
                  <a:ext cx="296862" cy="227012"/>
                </a:xfrm>
                <a:custGeom>
                  <a:avLst/>
                  <a:gdLst>
                    <a:gd name="T0" fmla="*/ 2147483647 w 228"/>
                    <a:gd name="T1" fmla="*/ 2147483647 h 174"/>
                    <a:gd name="T2" fmla="*/ 2147483647 w 228"/>
                    <a:gd name="T3" fmla="*/ 2147483647 h 174"/>
                    <a:gd name="T4" fmla="*/ 2147483647 w 228"/>
                    <a:gd name="T5" fmla="*/ 2147483647 h 174"/>
                    <a:gd name="T6" fmla="*/ 2147483647 w 228"/>
                    <a:gd name="T7" fmla="*/ 2147483647 h 174"/>
                    <a:gd name="T8" fmla="*/ 2147483647 w 228"/>
                    <a:gd name="T9" fmla="*/ 2147483647 h 174"/>
                    <a:gd name="T10" fmla="*/ 2147483647 w 228"/>
                    <a:gd name="T11" fmla="*/ 2147483647 h 174"/>
                    <a:gd name="T12" fmla="*/ 2147483647 w 228"/>
                    <a:gd name="T13" fmla="*/ 2147483647 h 174"/>
                    <a:gd name="T14" fmla="*/ 2147483647 w 228"/>
                    <a:gd name="T15" fmla="*/ 2147483647 h 174"/>
                    <a:gd name="T16" fmla="*/ 2147483647 w 228"/>
                    <a:gd name="T17" fmla="*/ 2147483647 h 174"/>
                    <a:gd name="T18" fmla="*/ 2147483647 w 228"/>
                    <a:gd name="T19" fmla="*/ 2147483647 h 174"/>
                    <a:gd name="T20" fmla="*/ 2147483647 w 228"/>
                    <a:gd name="T21" fmla="*/ 2147483647 h 174"/>
                    <a:gd name="T22" fmla="*/ 2147483647 w 228"/>
                    <a:gd name="T23" fmla="*/ 2147483647 h 174"/>
                    <a:gd name="T24" fmla="*/ 2147483647 w 228"/>
                    <a:gd name="T25" fmla="*/ 2147483647 h 174"/>
                    <a:gd name="T26" fmla="*/ 2147483647 w 228"/>
                    <a:gd name="T27" fmla="*/ 0 h 174"/>
                    <a:gd name="T28" fmla="*/ 2147483647 w 228"/>
                    <a:gd name="T29" fmla="*/ 2147483647 h 174"/>
                    <a:gd name="T30" fmla="*/ 2147483647 w 228"/>
                    <a:gd name="T31" fmla="*/ 2147483647 h 174"/>
                    <a:gd name="T32" fmla="*/ 2147483647 w 228"/>
                    <a:gd name="T33" fmla="*/ 2147483647 h 174"/>
                    <a:gd name="T34" fmla="*/ 2147483647 w 228"/>
                    <a:gd name="T35" fmla="*/ 2147483647 h 174"/>
                    <a:gd name="T36" fmla="*/ 2147483647 w 228"/>
                    <a:gd name="T37" fmla="*/ 2147483647 h 174"/>
                    <a:gd name="T38" fmla="*/ 0 w 228"/>
                    <a:gd name="T39" fmla="*/ 2147483647 h 174"/>
                    <a:gd name="T40" fmla="*/ 2147483647 w 228"/>
                    <a:gd name="T41" fmla="*/ 2147483647 h 174"/>
                    <a:gd name="T42" fmla="*/ 2147483647 w 228"/>
                    <a:gd name="T43" fmla="*/ 2147483647 h 1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28" h="174">
                      <a:moveTo>
                        <a:pt x="90" y="156"/>
                      </a:moveTo>
                      <a:lnTo>
                        <a:pt x="114" y="138"/>
                      </a:lnTo>
                      <a:lnTo>
                        <a:pt x="144" y="120"/>
                      </a:lnTo>
                      <a:lnTo>
                        <a:pt x="180" y="108"/>
                      </a:lnTo>
                      <a:lnTo>
                        <a:pt x="186" y="96"/>
                      </a:lnTo>
                      <a:lnTo>
                        <a:pt x="192" y="84"/>
                      </a:lnTo>
                      <a:lnTo>
                        <a:pt x="216" y="78"/>
                      </a:lnTo>
                      <a:lnTo>
                        <a:pt x="228" y="72"/>
                      </a:lnTo>
                      <a:lnTo>
                        <a:pt x="222" y="42"/>
                      </a:lnTo>
                      <a:lnTo>
                        <a:pt x="216" y="12"/>
                      </a:lnTo>
                      <a:lnTo>
                        <a:pt x="210" y="12"/>
                      </a:lnTo>
                      <a:lnTo>
                        <a:pt x="186" y="12"/>
                      </a:lnTo>
                      <a:lnTo>
                        <a:pt x="168" y="12"/>
                      </a:lnTo>
                      <a:lnTo>
                        <a:pt x="144" y="0"/>
                      </a:lnTo>
                      <a:lnTo>
                        <a:pt x="120" y="36"/>
                      </a:lnTo>
                      <a:lnTo>
                        <a:pt x="96" y="60"/>
                      </a:lnTo>
                      <a:lnTo>
                        <a:pt x="72" y="90"/>
                      </a:lnTo>
                      <a:lnTo>
                        <a:pt x="66" y="138"/>
                      </a:lnTo>
                      <a:lnTo>
                        <a:pt x="12" y="162"/>
                      </a:lnTo>
                      <a:lnTo>
                        <a:pt x="0" y="174"/>
                      </a:lnTo>
                      <a:lnTo>
                        <a:pt x="84" y="174"/>
                      </a:lnTo>
                      <a:lnTo>
                        <a:pt x="90" y="15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4" name="Freeform 310"/>
                <p:cNvSpPr>
                  <a:spLocks/>
                </p:cNvSpPr>
                <p:nvPr/>
              </p:nvSpPr>
              <p:spPr bwMode="auto">
                <a:xfrm>
                  <a:off x="4087813" y="3940175"/>
                  <a:ext cx="204787" cy="177800"/>
                </a:xfrm>
                <a:custGeom>
                  <a:avLst/>
                  <a:gdLst>
                    <a:gd name="T0" fmla="*/ 2147483647 w 26"/>
                    <a:gd name="T1" fmla="*/ 2147483647 h 23"/>
                    <a:gd name="T2" fmla="*/ 2147483647 w 26"/>
                    <a:gd name="T3" fmla="*/ 2147483647 h 23"/>
                    <a:gd name="T4" fmla="*/ 2147483647 w 26"/>
                    <a:gd name="T5" fmla="*/ 2147483647 h 23"/>
                    <a:gd name="T6" fmla="*/ 2147483647 w 26"/>
                    <a:gd name="T7" fmla="*/ 2147483647 h 23"/>
                    <a:gd name="T8" fmla="*/ 2147483647 w 26"/>
                    <a:gd name="T9" fmla="*/ 2147483647 h 23"/>
                    <a:gd name="T10" fmla="*/ 2147483647 w 26"/>
                    <a:gd name="T11" fmla="*/ 2147483647 h 23"/>
                    <a:gd name="T12" fmla="*/ 2147483647 w 26"/>
                    <a:gd name="T13" fmla="*/ 0 h 23"/>
                    <a:gd name="T14" fmla="*/ 2147483647 w 26"/>
                    <a:gd name="T15" fmla="*/ 0 h 23"/>
                    <a:gd name="T16" fmla="*/ 2147483647 w 26"/>
                    <a:gd name="T17" fmla="*/ 2147483647 h 23"/>
                    <a:gd name="T18" fmla="*/ 2147483647 w 26"/>
                    <a:gd name="T19" fmla="*/ 2147483647 h 23"/>
                    <a:gd name="T20" fmla="*/ 0 w 26"/>
                    <a:gd name="T21" fmla="*/ 2147483647 h 23"/>
                    <a:gd name="T22" fmla="*/ 2147483647 w 26"/>
                    <a:gd name="T23" fmla="*/ 2147483647 h 23"/>
                    <a:gd name="T24" fmla="*/ 2147483647 w 26"/>
                    <a:gd name="T25" fmla="*/ 2147483647 h 2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6" h="23">
                      <a:moveTo>
                        <a:pt x="13" y="16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4" y="22"/>
                        <a:pt x="12" y="23"/>
                        <a:pt x="12" y="23"/>
                      </a:cubicBezTo>
                      <a:cubicBezTo>
                        <a:pt x="13" y="23"/>
                        <a:pt x="13" y="16"/>
                        <a:pt x="13" y="1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5" name="Freeform 311"/>
                <p:cNvSpPr>
                  <a:spLocks/>
                </p:cNvSpPr>
                <p:nvPr/>
              </p:nvSpPr>
              <p:spPr bwMode="auto">
                <a:xfrm>
                  <a:off x="4097338" y="4337050"/>
                  <a:ext cx="61912" cy="47625"/>
                </a:xfrm>
                <a:custGeom>
                  <a:avLst/>
                  <a:gdLst>
                    <a:gd name="T0" fmla="*/ 2147483647 w 48"/>
                    <a:gd name="T1" fmla="*/ 2147483647 h 36"/>
                    <a:gd name="T2" fmla="*/ 2147483647 w 48"/>
                    <a:gd name="T3" fmla="*/ 2147483647 h 36"/>
                    <a:gd name="T4" fmla="*/ 2147483647 w 48"/>
                    <a:gd name="T5" fmla="*/ 0 h 36"/>
                    <a:gd name="T6" fmla="*/ 2147483647 w 48"/>
                    <a:gd name="T7" fmla="*/ 0 h 36"/>
                    <a:gd name="T8" fmla="*/ 2147483647 w 48"/>
                    <a:gd name="T9" fmla="*/ 2147483647 h 36"/>
                    <a:gd name="T10" fmla="*/ 0 w 48"/>
                    <a:gd name="T11" fmla="*/ 2147483647 h 36"/>
                    <a:gd name="T12" fmla="*/ 2147483647 w 48"/>
                    <a:gd name="T13" fmla="*/ 2147483647 h 36"/>
                    <a:gd name="T14" fmla="*/ 2147483647 w 48"/>
                    <a:gd name="T15" fmla="*/ 2147483647 h 36"/>
                    <a:gd name="T16" fmla="*/ 2147483647 w 48"/>
                    <a:gd name="T17" fmla="*/ 2147483647 h 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36">
                      <a:moveTo>
                        <a:pt x="48" y="24"/>
                      </a:moveTo>
                      <a:lnTo>
                        <a:pt x="48" y="6"/>
                      </a:lnTo>
                      <a:lnTo>
                        <a:pt x="48" y="0"/>
                      </a:lnTo>
                      <a:lnTo>
                        <a:pt x="36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18" y="36"/>
                      </a:lnTo>
                      <a:lnTo>
                        <a:pt x="36" y="24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6" name="Freeform 312"/>
                <p:cNvSpPr>
                  <a:spLocks/>
                </p:cNvSpPr>
                <p:nvPr/>
              </p:nvSpPr>
              <p:spPr bwMode="auto">
                <a:xfrm>
                  <a:off x="5046663" y="4065588"/>
                  <a:ext cx="406400" cy="498475"/>
                </a:xfrm>
                <a:custGeom>
                  <a:avLst/>
                  <a:gdLst>
                    <a:gd name="T0" fmla="*/ 2147483647 w 52"/>
                    <a:gd name="T1" fmla="*/ 2147483647 h 64"/>
                    <a:gd name="T2" fmla="*/ 2147483647 w 52"/>
                    <a:gd name="T3" fmla="*/ 2147483647 h 64"/>
                    <a:gd name="T4" fmla="*/ 2147483647 w 52"/>
                    <a:gd name="T5" fmla="*/ 2147483647 h 64"/>
                    <a:gd name="T6" fmla="*/ 2147483647 w 52"/>
                    <a:gd name="T7" fmla="*/ 2147483647 h 64"/>
                    <a:gd name="T8" fmla="*/ 2147483647 w 52"/>
                    <a:gd name="T9" fmla="*/ 2147483647 h 64"/>
                    <a:gd name="T10" fmla="*/ 2147483647 w 52"/>
                    <a:gd name="T11" fmla="*/ 2147483647 h 64"/>
                    <a:gd name="T12" fmla="*/ 2147483647 w 52"/>
                    <a:gd name="T13" fmla="*/ 2147483647 h 64"/>
                    <a:gd name="T14" fmla="*/ 2147483647 w 52"/>
                    <a:gd name="T15" fmla="*/ 2147483647 h 64"/>
                    <a:gd name="T16" fmla="*/ 2147483647 w 52"/>
                    <a:gd name="T17" fmla="*/ 2147483647 h 64"/>
                    <a:gd name="T18" fmla="*/ 0 w 52"/>
                    <a:gd name="T19" fmla="*/ 2147483647 h 64"/>
                    <a:gd name="T20" fmla="*/ 2147483647 w 52"/>
                    <a:gd name="T21" fmla="*/ 2147483647 h 64"/>
                    <a:gd name="T22" fmla="*/ 2147483647 w 52"/>
                    <a:gd name="T23" fmla="*/ 2147483647 h 64"/>
                    <a:gd name="T24" fmla="*/ 2147483647 w 52"/>
                    <a:gd name="T25" fmla="*/ 2147483647 h 64"/>
                    <a:gd name="T26" fmla="*/ 2147483647 w 52"/>
                    <a:gd name="T27" fmla="*/ 2147483647 h 64"/>
                    <a:gd name="T28" fmla="*/ 2147483647 w 52"/>
                    <a:gd name="T29" fmla="*/ 2147483647 h 64"/>
                    <a:gd name="T30" fmla="*/ 2147483647 w 52"/>
                    <a:gd name="T31" fmla="*/ 2147483647 h 64"/>
                    <a:gd name="T32" fmla="*/ 2147483647 w 52"/>
                    <a:gd name="T33" fmla="*/ 2147483647 h 64"/>
                    <a:gd name="T34" fmla="*/ 2147483647 w 52"/>
                    <a:gd name="T35" fmla="*/ 2147483647 h 64"/>
                    <a:gd name="T36" fmla="*/ 2147483647 w 52"/>
                    <a:gd name="T37" fmla="*/ 2147483647 h 64"/>
                    <a:gd name="T38" fmla="*/ 2147483647 w 52"/>
                    <a:gd name="T39" fmla="*/ 2147483647 h 64"/>
                    <a:gd name="T40" fmla="*/ 2147483647 w 52"/>
                    <a:gd name="T41" fmla="*/ 2147483647 h 64"/>
                    <a:gd name="T42" fmla="*/ 2147483647 w 52"/>
                    <a:gd name="T43" fmla="*/ 2147483647 h 64"/>
                    <a:gd name="T44" fmla="*/ 2147483647 w 52"/>
                    <a:gd name="T45" fmla="*/ 2147483647 h 64"/>
                    <a:gd name="T46" fmla="*/ 2147483647 w 52"/>
                    <a:gd name="T47" fmla="*/ 2147483647 h 64"/>
                    <a:gd name="T48" fmla="*/ 2147483647 w 52"/>
                    <a:gd name="T49" fmla="*/ 2147483647 h 64"/>
                    <a:gd name="T50" fmla="*/ 2147483647 w 52"/>
                    <a:gd name="T51" fmla="*/ 2147483647 h 64"/>
                    <a:gd name="T52" fmla="*/ 2147483647 w 52"/>
                    <a:gd name="T53" fmla="*/ 2147483647 h 64"/>
                    <a:gd name="T54" fmla="*/ 2147483647 w 52"/>
                    <a:gd name="T55" fmla="*/ 2147483647 h 64"/>
                    <a:gd name="T56" fmla="*/ 2147483647 w 52"/>
                    <a:gd name="T57" fmla="*/ 2147483647 h 64"/>
                    <a:gd name="T58" fmla="*/ 2147483647 w 52"/>
                    <a:gd name="T59" fmla="*/ 2147483647 h 64"/>
                    <a:gd name="T60" fmla="*/ 2147483647 w 52"/>
                    <a:gd name="T61" fmla="*/ 2147483647 h 64"/>
                    <a:gd name="T62" fmla="*/ 2147483647 w 52"/>
                    <a:gd name="T63" fmla="*/ 2147483647 h 64"/>
                    <a:gd name="T64" fmla="*/ 2147483647 w 52"/>
                    <a:gd name="T65" fmla="*/ 2147483647 h 64"/>
                    <a:gd name="T66" fmla="*/ 2147483647 w 52"/>
                    <a:gd name="T67" fmla="*/ 2147483647 h 64"/>
                    <a:gd name="T68" fmla="*/ 2147483647 w 52"/>
                    <a:gd name="T69" fmla="*/ 2147483647 h 64"/>
                    <a:gd name="T70" fmla="*/ 2147483647 w 52"/>
                    <a:gd name="T71" fmla="*/ 0 h 64"/>
                    <a:gd name="T72" fmla="*/ 2147483647 w 52"/>
                    <a:gd name="T73" fmla="*/ 2147483647 h 64"/>
                    <a:gd name="T74" fmla="*/ 2147483647 w 52"/>
                    <a:gd name="T75" fmla="*/ 2147483647 h 6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52" h="64">
                      <a:moveTo>
                        <a:pt x="37" y="5"/>
                      </a:moveTo>
                      <a:cubicBezTo>
                        <a:pt x="37" y="5"/>
                        <a:pt x="15" y="5"/>
                        <a:pt x="11" y="5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3" y="41"/>
                        <a:pt x="3" y="41"/>
                        <a:pt x="3" y="41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18" y="58"/>
                        <a:pt x="18" y="58"/>
                        <a:pt x="18" y="58"/>
                      </a:cubicBezTo>
                      <a:cubicBezTo>
                        <a:pt x="20" y="61"/>
                        <a:pt x="20" y="61"/>
                        <a:pt x="20" y="61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9" y="64"/>
                        <a:pt x="29" y="64"/>
                        <a:pt x="29" y="64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41" y="61"/>
                        <a:pt x="41" y="61"/>
                        <a:pt x="41" y="61"/>
                      </a:cubicBezTo>
                      <a:cubicBezTo>
                        <a:pt x="44" y="61"/>
                        <a:pt x="44" y="61"/>
                        <a:pt x="44" y="61"/>
                      </a:cubicBezTo>
                      <a:cubicBezTo>
                        <a:pt x="44" y="59"/>
                        <a:pt x="44" y="59"/>
                        <a:pt x="44" y="59"/>
                      </a:cubicBezTo>
                      <a:cubicBezTo>
                        <a:pt x="42" y="57"/>
                        <a:pt x="42" y="57"/>
                        <a:pt x="42" y="57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35" y="51"/>
                        <a:pt x="35" y="51"/>
                        <a:pt x="35" y="51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8" y="48"/>
                        <a:pt x="38" y="48"/>
                        <a:pt x="38" y="48"/>
                      </a:cubicBezTo>
                      <a:cubicBezTo>
                        <a:pt x="39" y="42"/>
                        <a:pt x="39" y="42"/>
                        <a:pt x="39" y="42"/>
                      </a:cubicBezTo>
                      <a:cubicBezTo>
                        <a:pt x="43" y="38"/>
                        <a:pt x="43" y="38"/>
                        <a:pt x="43" y="38"/>
                      </a:cubicBezTo>
                      <a:cubicBezTo>
                        <a:pt x="46" y="32"/>
                        <a:pt x="46" y="32"/>
                        <a:pt x="46" y="32"/>
                      </a:cubicBezTo>
                      <a:cubicBezTo>
                        <a:pt x="47" y="21"/>
                        <a:pt x="47" y="21"/>
                        <a:pt x="47" y="21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0" y="13"/>
                        <a:pt x="50" y="13"/>
                        <a:pt x="50" y="1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2" y="2"/>
                        <a:pt x="42" y="2"/>
                        <a:pt x="42" y="2"/>
                      </a:cubicBezTo>
                      <a:lnTo>
                        <a:pt x="37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7" name="Freeform 313"/>
                <p:cNvSpPr>
                  <a:spLocks/>
                </p:cNvSpPr>
                <p:nvPr/>
              </p:nvSpPr>
              <p:spPr bwMode="auto">
                <a:xfrm>
                  <a:off x="4292600" y="4392613"/>
                  <a:ext cx="149225" cy="147637"/>
                </a:xfrm>
                <a:custGeom>
                  <a:avLst/>
                  <a:gdLst>
                    <a:gd name="T0" fmla="*/ 2147483647 w 19"/>
                    <a:gd name="T1" fmla="*/ 2147483647 h 19"/>
                    <a:gd name="T2" fmla="*/ 2147483647 w 19"/>
                    <a:gd name="T3" fmla="*/ 2147483647 h 19"/>
                    <a:gd name="T4" fmla="*/ 2147483647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0 h 19"/>
                    <a:gd name="T14" fmla="*/ 2147483647 w 19"/>
                    <a:gd name="T15" fmla="*/ 0 h 19"/>
                    <a:gd name="T16" fmla="*/ 2147483647 w 19"/>
                    <a:gd name="T17" fmla="*/ 0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2147483647 h 19"/>
                    <a:gd name="T24" fmla="*/ 2147483647 w 19"/>
                    <a:gd name="T25" fmla="*/ 2147483647 h 19"/>
                    <a:gd name="T26" fmla="*/ 0 w 19"/>
                    <a:gd name="T27" fmla="*/ 2147483647 h 19"/>
                    <a:gd name="T28" fmla="*/ 2147483647 w 19"/>
                    <a:gd name="T29" fmla="*/ 2147483647 h 19"/>
                    <a:gd name="T30" fmla="*/ 2147483647 w 19"/>
                    <a:gd name="T31" fmla="*/ 2147483647 h 19"/>
                    <a:gd name="T32" fmla="*/ 2147483647 w 19"/>
                    <a:gd name="T33" fmla="*/ 2147483647 h 19"/>
                    <a:gd name="T34" fmla="*/ 2147483647 w 19"/>
                    <a:gd name="T35" fmla="*/ 2147483647 h 19"/>
                    <a:gd name="T36" fmla="*/ 2147483647 w 19"/>
                    <a:gd name="T37" fmla="*/ 2147483647 h 19"/>
                    <a:gd name="T38" fmla="*/ 2147483647 w 19"/>
                    <a:gd name="T39" fmla="*/ 2147483647 h 19"/>
                    <a:gd name="T40" fmla="*/ 2147483647 w 19"/>
                    <a:gd name="T41" fmla="*/ 2147483647 h 19"/>
                    <a:gd name="T42" fmla="*/ 2147483647 w 19"/>
                    <a:gd name="T43" fmla="*/ 2147483647 h 19"/>
                    <a:gd name="T44" fmla="*/ 2147483647 w 19"/>
                    <a:gd name="T45" fmla="*/ 2147483647 h 1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" h="19">
                      <a:moveTo>
                        <a:pt x="17" y="10"/>
                      </a:move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1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4"/>
                        <a:pt x="1" y="14"/>
                      </a:cubicBezTo>
                      <a:cubicBezTo>
                        <a:pt x="1" y="14"/>
                        <a:pt x="4" y="16"/>
                        <a:pt x="4" y="16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lnTo>
                        <a:pt x="17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8" name="Freeform 314"/>
                <p:cNvSpPr>
                  <a:spLocks/>
                </p:cNvSpPr>
                <p:nvPr/>
              </p:nvSpPr>
              <p:spPr bwMode="auto">
                <a:xfrm>
                  <a:off x="4216400" y="4448175"/>
                  <a:ext cx="106363" cy="92075"/>
                </a:xfrm>
                <a:custGeom>
                  <a:avLst/>
                  <a:gdLst>
                    <a:gd name="T0" fmla="*/ 2147483647 w 14"/>
                    <a:gd name="T1" fmla="*/ 2147483647 h 12"/>
                    <a:gd name="T2" fmla="*/ 2147483647 w 14"/>
                    <a:gd name="T3" fmla="*/ 2147483647 h 12"/>
                    <a:gd name="T4" fmla="*/ 2147483647 w 14"/>
                    <a:gd name="T5" fmla="*/ 2147483647 h 12"/>
                    <a:gd name="T6" fmla="*/ 2147483647 w 14"/>
                    <a:gd name="T7" fmla="*/ 2147483647 h 12"/>
                    <a:gd name="T8" fmla="*/ 2147483647 w 14"/>
                    <a:gd name="T9" fmla="*/ 2147483647 h 12"/>
                    <a:gd name="T10" fmla="*/ 2147483647 w 14"/>
                    <a:gd name="T11" fmla="*/ 0 h 12"/>
                    <a:gd name="T12" fmla="*/ 2147483647 w 14"/>
                    <a:gd name="T13" fmla="*/ 2147483647 h 12"/>
                    <a:gd name="T14" fmla="*/ 2147483647 w 14"/>
                    <a:gd name="T15" fmla="*/ 2147483647 h 12"/>
                    <a:gd name="T16" fmla="*/ 0 w 14"/>
                    <a:gd name="T17" fmla="*/ 2147483647 h 12"/>
                    <a:gd name="T18" fmla="*/ 2147483647 w 14"/>
                    <a:gd name="T19" fmla="*/ 2147483647 h 12"/>
                    <a:gd name="T20" fmla="*/ 2147483647 w 14"/>
                    <a:gd name="T21" fmla="*/ 2147483647 h 12"/>
                    <a:gd name="T22" fmla="*/ 2147483647 w 14"/>
                    <a:gd name="T23" fmla="*/ 2147483647 h 12"/>
                    <a:gd name="T24" fmla="*/ 2147483647 w 14"/>
                    <a:gd name="T25" fmla="*/ 2147483647 h 12"/>
                    <a:gd name="T26" fmla="*/ 2147483647 w 14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4" h="12">
                      <a:moveTo>
                        <a:pt x="11" y="7"/>
                      </a:moveTo>
                      <a:cubicBezTo>
                        <a:pt x="10" y="7"/>
                        <a:pt x="11" y="4"/>
                        <a:pt x="11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8" y="4"/>
                        <a:pt x="8" y="4"/>
                      </a:cubicBezTo>
                      <a:cubicBezTo>
                        <a:pt x="7" y="4"/>
                        <a:pt x="6" y="1"/>
                        <a:pt x="6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1" y="7"/>
                        <a:pt x="11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9" name="Freeform 315"/>
                <p:cNvSpPr>
                  <a:spLocks/>
                </p:cNvSpPr>
                <p:nvPr/>
              </p:nvSpPr>
              <p:spPr bwMode="auto">
                <a:xfrm>
                  <a:off x="4167188" y="4416425"/>
                  <a:ext cx="79375" cy="69850"/>
                </a:xfrm>
                <a:custGeom>
                  <a:avLst/>
                  <a:gdLst>
                    <a:gd name="T0" fmla="*/ 2147483647 w 60"/>
                    <a:gd name="T1" fmla="*/ 2147483647 h 54"/>
                    <a:gd name="T2" fmla="*/ 2147483647 w 60"/>
                    <a:gd name="T3" fmla="*/ 2147483647 h 54"/>
                    <a:gd name="T4" fmla="*/ 2147483647 w 60"/>
                    <a:gd name="T5" fmla="*/ 2147483647 h 54"/>
                    <a:gd name="T6" fmla="*/ 2147483647 w 60"/>
                    <a:gd name="T7" fmla="*/ 0 h 54"/>
                    <a:gd name="T8" fmla="*/ 2147483647 w 60"/>
                    <a:gd name="T9" fmla="*/ 0 h 54"/>
                    <a:gd name="T10" fmla="*/ 2147483647 w 60"/>
                    <a:gd name="T11" fmla="*/ 2147483647 h 54"/>
                    <a:gd name="T12" fmla="*/ 0 w 60"/>
                    <a:gd name="T13" fmla="*/ 2147483647 h 54"/>
                    <a:gd name="T14" fmla="*/ 2147483647 w 60"/>
                    <a:gd name="T15" fmla="*/ 2147483647 h 54"/>
                    <a:gd name="T16" fmla="*/ 2147483647 w 60"/>
                    <a:gd name="T17" fmla="*/ 2147483647 h 54"/>
                    <a:gd name="T18" fmla="*/ 2147483647 w 60"/>
                    <a:gd name="T19" fmla="*/ 2147483647 h 54"/>
                    <a:gd name="T20" fmla="*/ 2147483647 w 60"/>
                    <a:gd name="T21" fmla="*/ 2147483647 h 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0" h="54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8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2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36" y="54"/>
                      </a:lnTo>
                      <a:lnTo>
                        <a:pt x="42" y="42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0" name="Rectangle 316"/>
                <p:cNvSpPr>
                  <a:spLocks noChangeArrowheads="1"/>
                </p:cNvSpPr>
                <p:nvPr/>
              </p:nvSpPr>
              <p:spPr bwMode="auto">
                <a:xfrm>
                  <a:off x="4283075" y="3940175"/>
                  <a:ext cx="9525" cy="23813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81" name="Freeform 317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2" name="Freeform 318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3" name="Freeform 327"/>
                <p:cNvSpPr>
                  <a:spLocks/>
                </p:cNvSpPr>
                <p:nvPr/>
              </p:nvSpPr>
              <p:spPr bwMode="auto">
                <a:xfrm>
                  <a:off x="5743575" y="3657600"/>
                  <a:ext cx="25400" cy="17463"/>
                </a:xfrm>
                <a:custGeom>
                  <a:avLst/>
                  <a:gdLst>
                    <a:gd name="T0" fmla="*/ 0 w 18"/>
                    <a:gd name="T1" fmla="*/ 0 h 12"/>
                    <a:gd name="T2" fmla="*/ 2147483647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0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4" name="Freeform 328"/>
                <p:cNvSpPr>
                  <a:spLocks/>
                </p:cNvSpPr>
                <p:nvPr/>
              </p:nvSpPr>
              <p:spPr bwMode="auto">
                <a:xfrm>
                  <a:off x="5707063" y="3619500"/>
                  <a:ext cx="14287" cy="23813"/>
                </a:xfrm>
                <a:custGeom>
                  <a:avLst/>
                  <a:gdLst>
                    <a:gd name="T0" fmla="*/ 0 w 12"/>
                    <a:gd name="T1" fmla="*/ 0 h 18"/>
                    <a:gd name="T2" fmla="*/ 2147483647 w 12"/>
                    <a:gd name="T3" fmla="*/ 2147483647 h 18"/>
                    <a:gd name="T4" fmla="*/ 2147483647 w 12"/>
                    <a:gd name="T5" fmla="*/ 2147483647 h 18"/>
                    <a:gd name="T6" fmla="*/ 0 w 12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18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5" name="Freeform 334"/>
                <p:cNvSpPr>
                  <a:spLocks/>
                </p:cNvSpPr>
                <p:nvPr/>
              </p:nvSpPr>
              <p:spPr bwMode="auto">
                <a:xfrm>
                  <a:off x="5013325" y="2206625"/>
                  <a:ext cx="266700" cy="585788"/>
                </a:xfrm>
                <a:custGeom>
                  <a:avLst/>
                  <a:gdLst>
                    <a:gd name="T0" fmla="*/ 2147483647 w 34"/>
                    <a:gd name="T1" fmla="*/ 2147483647 h 75"/>
                    <a:gd name="T2" fmla="*/ 2147483647 w 34"/>
                    <a:gd name="T3" fmla="*/ 2147483647 h 75"/>
                    <a:gd name="T4" fmla="*/ 2147483647 w 34"/>
                    <a:gd name="T5" fmla="*/ 2147483647 h 75"/>
                    <a:gd name="T6" fmla="*/ 2147483647 w 34"/>
                    <a:gd name="T7" fmla="*/ 2147483647 h 75"/>
                    <a:gd name="T8" fmla="*/ 2147483647 w 34"/>
                    <a:gd name="T9" fmla="*/ 2147483647 h 75"/>
                    <a:gd name="T10" fmla="*/ 2147483647 w 34"/>
                    <a:gd name="T11" fmla="*/ 2147483647 h 75"/>
                    <a:gd name="T12" fmla="*/ 2147483647 w 34"/>
                    <a:gd name="T13" fmla="*/ 2147483647 h 75"/>
                    <a:gd name="T14" fmla="*/ 2147483647 w 34"/>
                    <a:gd name="T15" fmla="*/ 2147483647 h 75"/>
                    <a:gd name="T16" fmla="*/ 2147483647 w 34"/>
                    <a:gd name="T17" fmla="*/ 2147483647 h 75"/>
                    <a:gd name="T18" fmla="*/ 2147483647 w 34"/>
                    <a:gd name="T19" fmla="*/ 2147483647 h 75"/>
                    <a:gd name="T20" fmla="*/ 2147483647 w 34"/>
                    <a:gd name="T21" fmla="*/ 2147483647 h 75"/>
                    <a:gd name="T22" fmla="*/ 2147483647 w 34"/>
                    <a:gd name="T23" fmla="*/ 2147483647 h 75"/>
                    <a:gd name="T24" fmla="*/ 2147483647 w 34"/>
                    <a:gd name="T25" fmla="*/ 2147483647 h 75"/>
                    <a:gd name="T26" fmla="*/ 2147483647 w 34"/>
                    <a:gd name="T27" fmla="*/ 2147483647 h 75"/>
                    <a:gd name="T28" fmla="*/ 2147483647 w 34"/>
                    <a:gd name="T29" fmla="*/ 2147483647 h 75"/>
                    <a:gd name="T30" fmla="*/ 2147483647 w 34"/>
                    <a:gd name="T31" fmla="*/ 2147483647 h 75"/>
                    <a:gd name="T32" fmla="*/ 2147483647 w 34"/>
                    <a:gd name="T33" fmla="*/ 2147483647 h 75"/>
                    <a:gd name="T34" fmla="*/ 2147483647 w 34"/>
                    <a:gd name="T35" fmla="*/ 2147483647 h 75"/>
                    <a:gd name="T36" fmla="*/ 2147483647 w 34"/>
                    <a:gd name="T37" fmla="*/ 2147483647 h 75"/>
                    <a:gd name="T38" fmla="*/ 2147483647 w 34"/>
                    <a:gd name="T39" fmla="*/ 2147483647 h 75"/>
                    <a:gd name="T40" fmla="*/ 2147483647 w 34"/>
                    <a:gd name="T41" fmla="*/ 2147483647 h 75"/>
                    <a:gd name="T42" fmla="*/ 2147483647 w 34"/>
                    <a:gd name="T43" fmla="*/ 0 h 75"/>
                    <a:gd name="T44" fmla="*/ 2147483647 w 34"/>
                    <a:gd name="T45" fmla="*/ 2147483647 h 75"/>
                    <a:gd name="T46" fmla="*/ 2147483647 w 34"/>
                    <a:gd name="T47" fmla="*/ 2147483647 h 75"/>
                    <a:gd name="T48" fmla="*/ 2147483647 w 34"/>
                    <a:gd name="T49" fmla="*/ 2147483647 h 75"/>
                    <a:gd name="T50" fmla="*/ 2147483647 w 34"/>
                    <a:gd name="T51" fmla="*/ 2147483647 h 75"/>
                    <a:gd name="T52" fmla="*/ 2147483647 w 34"/>
                    <a:gd name="T53" fmla="*/ 2147483647 h 75"/>
                    <a:gd name="T54" fmla="*/ 2147483647 w 34"/>
                    <a:gd name="T55" fmla="*/ 2147483647 h 75"/>
                    <a:gd name="T56" fmla="*/ 2147483647 w 34"/>
                    <a:gd name="T57" fmla="*/ 2147483647 h 75"/>
                    <a:gd name="T58" fmla="*/ 2147483647 w 34"/>
                    <a:gd name="T59" fmla="*/ 2147483647 h 75"/>
                    <a:gd name="T60" fmla="*/ 2147483647 w 34"/>
                    <a:gd name="T61" fmla="*/ 2147483647 h 75"/>
                    <a:gd name="T62" fmla="*/ 2147483647 w 34"/>
                    <a:gd name="T63" fmla="*/ 2147483647 h 75"/>
                    <a:gd name="T64" fmla="*/ 0 w 34"/>
                    <a:gd name="T65" fmla="*/ 2147483647 h 75"/>
                    <a:gd name="T66" fmla="*/ 2147483647 w 34"/>
                    <a:gd name="T67" fmla="*/ 2147483647 h 75"/>
                    <a:gd name="T68" fmla="*/ 2147483647 w 34"/>
                    <a:gd name="T69" fmla="*/ 2147483647 h 75"/>
                    <a:gd name="T70" fmla="*/ 2147483647 w 34"/>
                    <a:gd name="T71" fmla="*/ 2147483647 h 75"/>
                    <a:gd name="T72" fmla="*/ 2147483647 w 34"/>
                    <a:gd name="T73" fmla="*/ 2147483647 h 75"/>
                    <a:gd name="T74" fmla="*/ 2147483647 w 34"/>
                    <a:gd name="T75" fmla="*/ 2147483647 h 75"/>
                    <a:gd name="T76" fmla="*/ 2147483647 w 34"/>
                    <a:gd name="T77" fmla="*/ 2147483647 h 75"/>
                    <a:gd name="T78" fmla="*/ 2147483647 w 34"/>
                    <a:gd name="T79" fmla="*/ 2147483647 h 75"/>
                    <a:gd name="T80" fmla="*/ 2147483647 w 34"/>
                    <a:gd name="T81" fmla="*/ 2147483647 h 75"/>
                    <a:gd name="T82" fmla="*/ 2147483647 w 34"/>
                    <a:gd name="T83" fmla="*/ 2147483647 h 75"/>
                    <a:gd name="T84" fmla="*/ 2147483647 w 34"/>
                    <a:gd name="T85" fmla="*/ 2147483647 h 75"/>
                    <a:gd name="T86" fmla="*/ 2147483647 w 34"/>
                    <a:gd name="T87" fmla="*/ 2147483647 h 75"/>
                    <a:gd name="T88" fmla="*/ 2147483647 w 34"/>
                    <a:gd name="T89" fmla="*/ 2147483647 h 75"/>
                    <a:gd name="T90" fmla="*/ 2147483647 w 34"/>
                    <a:gd name="T91" fmla="*/ 2147483647 h 75"/>
                    <a:gd name="T92" fmla="*/ 2147483647 w 34"/>
                    <a:gd name="T93" fmla="*/ 2147483647 h 75"/>
                    <a:gd name="T94" fmla="*/ 2147483647 w 34"/>
                    <a:gd name="T95" fmla="*/ 2147483647 h 75"/>
                    <a:gd name="T96" fmla="*/ 2147483647 w 34"/>
                    <a:gd name="T97" fmla="*/ 2147483647 h 75"/>
                    <a:gd name="T98" fmla="*/ 2147483647 w 34"/>
                    <a:gd name="T99" fmla="*/ 2147483647 h 75"/>
                    <a:gd name="T100" fmla="*/ 2147483647 w 34"/>
                    <a:gd name="T101" fmla="*/ 2147483647 h 75"/>
                    <a:gd name="T102" fmla="*/ 2147483647 w 34"/>
                    <a:gd name="T103" fmla="*/ 2147483647 h 75"/>
                    <a:gd name="T104" fmla="*/ 2147483647 w 34"/>
                    <a:gd name="T105" fmla="*/ 2147483647 h 75"/>
                    <a:gd name="T106" fmla="*/ 2147483647 w 34"/>
                    <a:gd name="T107" fmla="*/ 2147483647 h 75"/>
                    <a:gd name="T108" fmla="*/ 2147483647 w 34"/>
                    <a:gd name="T109" fmla="*/ 2147483647 h 75"/>
                    <a:gd name="T110" fmla="*/ 2147483647 w 34"/>
                    <a:gd name="T111" fmla="*/ 2147483647 h 75"/>
                    <a:gd name="T112" fmla="*/ 2147483647 w 34"/>
                    <a:gd name="T113" fmla="*/ 2147483647 h 75"/>
                    <a:gd name="T114" fmla="*/ 2147483647 w 34"/>
                    <a:gd name="T115" fmla="*/ 2147483647 h 7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34" h="75">
                      <a:moveTo>
                        <a:pt x="34" y="55"/>
                      </a:moveTo>
                      <a:cubicBezTo>
                        <a:pt x="32" y="54"/>
                        <a:pt x="32" y="54"/>
                        <a:pt x="32" y="54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1" y="47"/>
                        <a:pt x="30" y="46"/>
                        <a:pt x="30" y="45"/>
                      </a:cubicBezTo>
                      <a:cubicBezTo>
                        <a:pt x="29" y="45"/>
                        <a:pt x="30" y="43"/>
                        <a:pt x="30" y="43"/>
                      </a:cubicBezTo>
                      <a:cubicBezTo>
                        <a:pt x="29" y="42"/>
                        <a:pt x="29" y="42"/>
                        <a:pt x="29" y="42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1" y="58"/>
                        <a:pt x="1" y="58"/>
                        <a:pt x="1" y="58"/>
                      </a:cubicBezTo>
                      <a:cubicBezTo>
                        <a:pt x="2" y="66"/>
                        <a:pt x="2" y="66"/>
                        <a:pt x="2" y="66"/>
                      </a:cubicBezTo>
                      <a:cubicBezTo>
                        <a:pt x="3" y="71"/>
                        <a:pt x="3" y="71"/>
                        <a:pt x="3" y="71"/>
                      </a:cubicBezTo>
                      <a:cubicBezTo>
                        <a:pt x="5" y="73"/>
                        <a:pt x="5" y="73"/>
                        <a:pt x="5" y="73"/>
                      </a:cubicBezTo>
                      <a:cubicBezTo>
                        <a:pt x="7" y="75"/>
                        <a:pt x="7" y="75"/>
                        <a:pt x="7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34" y="58"/>
                        <a:pt x="34" y="58"/>
                        <a:pt x="34" y="58"/>
                      </a:cubicBezTo>
                      <a:lnTo>
                        <a:pt x="34" y="55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6" name="Freeform 335"/>
                <p:cNvSpPr>
                  <a:spLocks/>
                </p:cNvSpPr>
                <p:nvPr/>
              </p:nvSpPr>
              <p:spPr bwMode="auto">
                <a:xfrm>
                  <a:off x="5287963" y="3135313"/>
                  <a:ext cx="15875" cy="7937"/>
                </a:xfrm>
                <a:custGeom>
                  <a:avLst/>
                  <a:gdLst>
                    <a:gd name="T0" fmla="*/ 2147483647 w 12"/>
                    <a:gd name="T1" fmla="*/ 2147483647 h 6"/>
                    <a:gd name="T2" fmla="*/ 0 w 12"/>
                    <a:gd name="T3" fmla="*/ 0 h 6"/>
                    <a:gd name="T4" fmla="*/ 0 w 12"/>
                    <a:gd name="T5" fmla="*/ 2147483647 h 6"/>
                    <a:gd name="T6" fmla="*/ 2147483647 w 12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7" name="Freeform 336"/>
                <p:cNvSpPr>
                  <a:spLocks/>
                </p:cNvSpPr>
                <p:nvPr/>
              </p:nvSpPr>
              <p:spPr bwMode="auto">
                <a:xfrm>
                  <a:off x="5186363" y="1549400"/>
                  <a:ext cx="3792537" cy="2030413"/>
                </a:xfrm>
                <a:custGeom>
                  <a:avLst/>
                  <a:gdLst>
                    <a:gd name="T0" fmla="*/ 2147483647 w 483"/>
                    <a:gd name="T1" fmla="*/ 2147483647 h 260"/>
                    <a:gd name="T2" fmla="*/ 2147483647 w 483"/>
                    <a:gd name="T3" fmla="*/ 2147483647 h 260"/>
                    <a:gd name="T4" fmla="*/ 2147483647 w 483"/>
                    <a:gd name="T5" fmla="*/ 2147483647 h 260"/>
                    <a:gd name="T6" fmla="*/ 2147483647 w 483"/>
                    <a:gd name="T7" fmla="*/ 2147483647 h 260"/>
                    <a:gd name="T8" fmla="*/ 2147483647 w 483"/>
                    <a:gd name="T9" fmla="*/ 2147483647 h 260"/>
                    <a:gd name="T10" fmla="*/ 2147483647 w 483"/>
                    <a:gd name="T11" fmla="*/ 2147483647 h 260"/>
                    <a:gd name="T12" fmla="*/ 2147483647 w 483"/>
                    <a:gd name="T13" fmla="*/ 2147483647 h 260"/>
                    <a:gd name="T14" fmla="*/ 2147483647 w 483"/>
                    <a:gd name="T15" fmla="*/ 2147483647 h 260"/>
                    <a:gd name="T16" fmla="*/ 2147483647 w 483"/>
                    <a:gd name="T17" fmla="*/ 2147483647 h 260"/>
                    <a:gd name="T18" fmla="*/ 2147483647 w 483"/>
                    <a:gd name="T19" fmla="*/ 2147483647 h 260"/>
                    <a:gd name="T20" fmla="*/ 2147483647 w 483"/>
                    <a:gd name="T21" fmla="*/ 2147483647 h 260"/>
                    <a:gd name="T22" fmla="*/ 2147483647 w 483"/>
                    <a:gd name="T23" fmla="*/ 2147483647 h 260"/>
                    <a:gd name="T24" fmla="*/ 2147483647 w 483"/>
                    <a:gd name="T25" fmla="*/ 2147483647 h 260"/>
                    <a:gd name="T26" fmla="*/ 2147483647 w 483"/>
                    <a:gd name="T27" fmla="*/ 2147483647 h 260"/>
                    <a:gd name="T28" fmla="*/ 2147483647 w 483"/>
                    <a:gd name="T29" fmla="*/ 2147483647 h 260"/>
                    <a:gd name="T30" fmla="*/ 2147483647 w 483"/>
                    <a:gd name="T31" fmla="*/ 2147483647 h 260"/>
                    <a:gd name="T32" fmla="*/ 2147483647 w 483"/>
                    <a:gd name="T33" fmla="*/ 2147483647 h 260"/>
                    <a:gd name="T34" fmla="*/ 2147483647 w 483"/>
                    <a:gd name="T35" fmla="*/ 2147483647 h 260"/>
                    <a:gd name="T36" fmla="*/ 2147483647 w 483"/>
                    <a:gd name="T37" fmla="*/ 2147483647 h 260"/>
                    <a:gd name="T38" fmla="*/ 2147483647 w 483"/>
                    <a:gd name="T39" fmla="*/ 2147483647 h 260"/>
                    <a:gd name="T40" fmla="*/ 2147483647 w 483"/>
                    <a:gd name="T41" fmla="*/ 2147483647 h 260"/>
                    <a:gd name="T42" fmla="*/ 2147483647 w 483"/>
                    <a:gd name="T43" fmla="*/ 2147483647 h 260"/>
                    <a:gd name="T44" fmla="*/ 2147483647 w 483"/>
                    <a:gd name="T45" fmla="*/ 2147483647 h 260"/>
                    <a:gd name="T46" fmla="*/ 2147483647 w 483"/>
                    <a:gd name="T47" fmla="*/ 2147483647 h 260"/>
                    <a:gd name="T48" fmla="*/ 2147483647 w 483"/>
                    <a:gd name="T49" fmla="*/ 2147483647 h 260"/>
                    <a:gd name="T50" fmla="*/ 2147483647 w 483"/>
                    <a:gd name="T51" fmla="*/ 2147483647 h 260"/>
                    <a:gd name="T52" fmla="*/ 2147483647 w 483"/>
                    <a:gd name="T53" fmla="*/ 2147483647 h 260"/>
                    <a:gd name="T54" fmla="*/ 2147483647 w 483"/>
                    <a:gd name="T55" fmla="*/ 2147483647 h 260"/>
                    <a:gd name="T56" fmla="*/ 2147483647 w 483"/>
                    <a:gd name="T57" fmla="*/ 2147483647 h 260"/>
                    <a:gd name="T58" fmla="*/ 2147483647 w 483"/>
                    <a:gd name="T59" fmla="*/ 2147483647 h 260"/>
                    <a:gd name="T60" fmla="*/ 2147483647 w 483"/>
                    <a:gd name="T61" fmla="*/ 2147483647 h 260"/>
                    <a:gd name="T62" fmla="*/ 2147483647 w 483"/>
                    <a:gd name="T63" fmla="*/ 2147483647 h 260"/>
                    <a:gd name="T64" fmla="*/ 2147483647 w 483"/>
                    <a:gd name="T65" fmla="*/ 2147483647 h 260"/>
                    <a:gd name="T66" fmla="*/ 2147483647 w 483"/>
                    <a:gd name="T67" fmla="*/ 2147483647 h 260"/>
                    <a:gd name="T68" fmla="*/ 2147483647 w 483"/>
                    <a:gd name="T69" fmla="*/ 2147483647 h 260"/>
                    <a:gd name="T70" fmla="*/ 2147483647 w 483"/>
                    <a:gd name="T71" fmla="*/ 2147483647 h 260"/>
                    <a:gd name="T72" fmla="*/ 2147483647 w 483"/>
                    <a:gd name="T73" fmla="*/ 2147483647 h 260"/>
                    <a:gd name="T74" fmla="*/ 2147483647 w 483"/>
                    <a:gd name="T75" fmla="*/ 2147483647 h 260"/>
                    <a:gd name="T76" fmla="*/ 2147483647 w 483"/>
                    <a:gd name="T77" fmla="*/ 2147483647 h 260"/>
                    <a:gd name="T78" fmla="*/ 2147483647 w 483"/>
                    <a:gd name="T79" fmla="*/ 2147483647 h 260"/>
                    <a:gd name="T80" fmla="*/ 2147483647 w 483"/>
                    <a:gd name="T81" fmla="*/ 2147483647 h 260"/>
                    <a:gd name="T82" fmla="*/ 2147483647 w 483"/>
                    <a:gd name="T83" fmla="*/ 2147483647 h 260"/>
                    <a:gd name="T84" fmla="*/ 2147483647 w 483"/>
                    <a:gd name="T85" fmla="*/ 2147483647 h 260"/>
                    <a:gd name="T86" fmla="*/ 2147483647 w 483"/>
                    <a:gd name="T87" fmla="*/ 2147483647 h 260"/>
                    <a:gd name="T88" fmla="*/ 2147483647 w 483"/>
                    <a:gd name="T89" fmla="*/ 2147483647 h 260"/>
                    <a:gd name="T90" fmla="*/ 2147483647 w 483"/>
                    <a:gd name="T91" fmla="*/ 2147483647 h 260"/>
                    <a:gd name="T92" fmla="*/ 2147483647 w 483"/>
                    <a:gd name="T93" fmla="*/ 2147483647 h 260"/>
                    <a:gd name="T94" fmla="*/ 2147483647 w 483"/>
                    <a:gd name="T95" fmla="*/ 2147483647 h 260"/>
                    <a:gd name="T96" fmla="*/ 2147483647 w 483"/>
                    <a:gd name="T97" fmla="*/ 2147483647 h 260"/>
                    <a:gd name="T98" fmla="*/ 2147483647 w 483"/>
                    <a:gd name="T99" fmla="*/ 2147483647 h 260"/>
                    <a:gd name="T100" fmla="*/ 2147483647 w 483"/>
                    <a:gd name="T101" fmla="*/ 2147483647 h 260"/>
                    <a:gd name="T102" fmla="*/ 2147483647 w 483"/>
                    <a:gd name="T103" fmla="*/ 2147483647 h 260"/>
                    <a:gd name="T104" fmla="*/ 2147483647 w 483"/>
                    <a:gd name="T105" fmla="*/ 2147483647 h 260"/>
                    <a:gd name="T106" fmla="*/ 2147483647 w 483"/>
                    <a:gd name="T107" fmla="*/ 2147483647 h 260"/>
                    <a:gd name="T108" fmla="*/ 2147483647 w 483"/>
                    <a:gd name="T109" fmla="*/ 2147483647 h 260"/>
                    <a:gd name="T110" fmla="*/ 2147483647 w 483"/>
                    <a:gd name="T111" fmla="*/ 2147483647 h 260"/>
                    <a:gd name="T112" fmla="*/ 2147483647 w 483"/>
                    <a:gd name="T113" fmla="*/ 2147483647 h 260"/>
                    <a:gd name="T114" fmla="*/ 2147483647 w 483"/>
                    <a:gd name="T115" fmla="*/ 2147483647 h 260"/>
                    <a:gd name="T116" fmla="*/ 2147483647 w 483"/>
                    <a:gd name="T117" fmla="*/ 2147483647 h 260"/>
                    <a:gd name="T118" fmla="*/ 2147483647 w 483"/>
                    <a:gd name="T119" fmla="*/ 2147483647 h 260"/>
                    <a:gd name="T120" fmla="*/ 2147483647 w 483"/>
                    <a:gd name="T121" fmla="*/ 2147483647 h 260"/>
                    <a:gd name="T122" fmla="*/ 2147483647 w 483"/>
                    <a:gd name="T123" fmla="*/ 2147483647 h 2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483" h="260">
                      <a:moveTo>
                        <a:pt x="482" y="127"/>
                      </a:moveTo>
                      <a:cubicBezTo>
                        <a:pt x="483" y="96"/>
                        <a:pt x="483" y="96"/>
                        <a:pt x="483" y="96"/>
                      </a:cubicBezTo>
                      <a:cubicBezTo>
                        <a:pt x="480" y="95"/>
                        <a:pt x="480" y="95"/>
                        <a:pt x="480" y="95"/>
                      </a:cubicBezTo>
                      <a:cubicBezTo>
                        <a:pt x="478" y="94"/>
                        <a:pt x="478" y="94"/>
                        <a:pt x="478" y="94"/>
                      </a:cubicBezTo>
                      <a:cubicBezTo>
                        <a:pt x="478" y="94"/>
                        <a:pt x="474" y="90"/>
                        <a:pt x="474" y="90"/>
                      </a:cubicBezTo>
                      <a:cubicBezTo>
                        <a:pt x="473" y="89"/>
                        <a:pt x="470" y="89"/>
                        <a:pt x="470" y="89"/>
                      </a:cubicBezTo>
                      <a:cubicBezTo>
                        <a:pt x="463" y="88"/>
                        <a:pt x="463" y="88"/>
                        <a:pt x="463" y="88"/>
                      </a:cubicBezTo>
                      <a:cubicBezTo>
                        <a:pt x="459" y="87"/>
                        <a:pt x="459" y="87"/>
                        <a:pt x="459" y="87"/>
                      </a:cubicBezTo>
                      <a:cubicBezTo>
                        <a:pt x="456" y="87"/>
                        <a:pt x="456" y="87"/>
                        <a:pt x="456" y="87"/>
                      </a:cubicBezTo>
                      <a:cubicBezTo>
                        <a:pt x="454" y="87"/>
                        <a:pt x="454" y="87"/>
                        <a:pt x="454" y="87"/>
                      </a:cubicBezTo>
                      <a:cubicBezTo>
                        <a:pt x="455" y="95"/>
                        <a:pt x="455" y="95"/>
                        <a:pt x="455" y="95"/>
                      </a:cubicBezTo>
                      <a:cubicBezTo>
                        <a:pt x="455" y="95"/>
                        <a:pt x="451" y="97"/>
                        <a:pt x="451" y="97"/>
                      </a:cubicBezTo>
                      <a:cubicBezTo>
                        <a:pt x="450" y="97"/>
                        <a:pt x="448" y="94"/>
                        <a:pt x="448" y="94"/>
                      </a:cubicBezTo>
                      <a:cubicBezTo>
                        <a:pt x="445" y="91"/>
                        <a:pt x="445" y="91"/>
                        <a:pt x="445" y="91"/>
                      </a:cubicBezTo>
                      <a:cubicBezTo>
                        <a:pt x="445" y="89"/>
                        <a:pt x="445" y="89"/>
                        <a:pt x="445" y="89"/>
                      </a:cubicBezTo>
                      <a:cubicBezTo>
                        <a:pt x="440" y="89"/>
                        <a:pt x="440" y="89"/>
                        <a:pt x="440" y="89"/>
                      </a:cubicBezTo>
                      <a:cubicBezTo>
                        <a:pt x="437" y="90"/>
                        <a:pt x="437" y="90"/>
                        <a:pt x="437" y="90"/>
                      </a:cubicBezTo>
                      <a:cubicBezTo>
                        <a:pt x="431" y="89"/>
                        <a:pt x="431" y="89"/>
                        <a:pt x="431" y="89"/>
                      </a:cubicBezTo>
                      <a:cubicBezTo>
                        <a:pt x="426" y="89"/>
                        <a:pt x="426" y="89"/>
                        <a:pt x="426" y="89"/>
                      </a:cubicBezTo>
                      <a:cubicBezTo>
                        <a:pt x="423" y="90"/>
                        <a:pt x="423" y="90"/>
                        <a:pt x="423" y="90"/>
                      </a:cubicBezTo>
                      <a:cubicBezTo>
                        <a:pt x="419" y="87"/>
                        <a:pt x="419" y="87"/>
                        <a:pt x="419" y="87"/>
                      </a:cubicBezTo>
                      <a:cubicBezTo>
                        <a:pt x="419" y="80"/>
                        <a:pt x="419" y="80"/>
                        <a:pt x="419" y="80"/>
                      </a:cubicBezTo>
                      <a:cubicBezTo>
                        <a:pt x="413" y="77"/>
                        <a:pt x="413" y="77"/>
                        <a:pt x="413" y="77"/>
                      </a:cubicBezTo>
                      <a:cubicBezTo>
                        <a:pt x="403" y="77"/>
                        <a:pt x="403" y="77"/>
                        <a:pt x="403" y="77"/>
                      </a:cubicBezTo>
                      <a:cubicBezTo>
                        <a:pt x="394" y="77"/>
                        <a:pt x="394" y="77"/>
                        <a:pt x="394" y="77"/>
                      </a:cubicBezTo>
                      <a:cubicBezTo>
                        <a:pt x="393" y="75"/>
                        <a:pt x="393" y="75"/>
                        <a:pt x="393" y="75"/>
                      </a:cubicBezTo>
                      <a:cubicBezTo>
                        <a:pt x="392" y="72"/>
                        <a:pt x="392" y="72"/>
                        <a:pt x="392" y="72"/>
                      </a:cubicBezTo>
                      <a:cubicBezTo>
                        <a:pt x="386" y="69"/>
                        <a:pt x="386" y="69"/>
                        <a:pt x="386" y="69"/>
                      </a:cubicBezTo>
                      <a:cubicBezTo>
                        <a:pt x="386" y="64"/>
                        <a:pt x="386" y="64"/>
                        <a:pt x="386" y="64"/>
                      </a:cubicBezTo>
                      <a:cubicBezTo>
                        <a:pt x="362" y="59"/>
                        <a:pt x="362" y="59"/>
                        <a:pt x="362" y="59"/>
                      </a:cubicBezTo>
                      <a:cubicBezTo>
                        <a:pt x="361" y="61"/>
                        <a:pt x="361" y="61"/>
                        <a:pt x="361" y="61"/>
                      </a:cubicBezTo>
                      <a:cubicBezTo>
                        <a:pt x="356" y="65"/>
                        <a:pt x="356" y="65"/>
                        <a:pt x="356" y="65"/>
                      </a:cubicBezTo>
                      <a:cubicBezTo>
                        <a:pt x="357" y="71"/>
                        <a:pt x="357" y="71"/>
                        <a:pt x="357" y="71"/>
                      </a:cubicBezTo>
                      <a:cubicBezTo>
                        <a:pt x="351" y="73"/>
                        <a:pt x="351" y="73"/>
                        <a:pt x="351" y="73"/>
                      </a:cubicBezTo>
                      <a:cubicBezTo>
                        <a:pt x="347" y="72"/>
                        <a:pt x="347" y="72"/>
                        <a:pt x="347" y="72"/>
                      </a:cubicBezTo>
                      <a:cubicBezTo>
                        <a:pt x="342" y="70"/>
                        <a:pt x="342" y="70"/>
                        <a:pt x="342" y="70"/>
                      </a:cubicBezTo>
                      <a:cubicBezTo>
                        <a:pt x="340" y="72"/>
                        <a:pt x="340" y="72"/>
                        <a:pt x="340" y="72"/>
                      </a:cubicBezTo>
                      <a:cubicBezTo>
                        <a:pt x="336" y="71"/>
                        <a:pt x="336" y="71"/>
                        <a:pt x="336" y="71"/>
                      </a:cubicBezTo>
                      <a:cubicBezTo>
                        <a:pt x="332" y="68"/>
                        <a:pt x="332" y="68"/>
                        <a:pt x="332" y="68"/>
                      </a:cubicBezTo>
                      <a:cubicBezTo>
                        <a:pt x="331" y="74"/>
                        <a:pt x="331" y="74"/>
                        <a:pt x="331" y="74"/>
                      </a:cubicBezTo>
                      <a:cubicBezTo>
                        <a:pt x="328" y="78"/>
                        <a:pt x="328" y="78"/>
                        <a:pt x="328" y="78"/>
                      </a:cubicBezTo>
                      <a:cubicBezTo>
                        <a:pt x="323" y="73"/>
                        <a:pt x="323" y="73"/>
                        <a:pt x="323" y="73"/>
                      </a:cubicBezTo>
                      <a:cubicBezTo>
                        <a:pt x="320" y="67"/>
                        <a:pt x="320" y="67"/>
                        <a:pt x="320" y="67"/>
                      </a:cubicBezTo>
                      <a:cubicBezTo>
                        <a:pt x="323" y="60"/>
                        <a:pt x="323" y="60"/>
                        <a:pt x="323" y="60"/>
                      </a:cubicBezTo>
                      <a:cubicBezTo>
                        <a:pt x="323" y="57"/>
                        <a:pt x="323" y="57"/>
                        <a:pt x="323" y="57"/>
                      </a:cubicBezTo>
                      <a:cubicBezTo>
                        <a:pt x="320" y="52"/>
                        <a:pt x="320" y="52"/>
                        <a:pt x="320" y="52"/>
                      </a:cubicBezTo>
                      <a:cubicBezTo>
                        <a:pt x="316" y="51"/>
                        <a:pt x="316" y="51"/>
                        <a:pt x="316" y="51"/>
                      </a:cubicBezTo>
                      <a:cubicBezTo>
                        <a:pt x="312" y="51"/>
                        <a:pt x="312" y="51"/>
                        <a:pt x="312" y="51"/>
                      </a:cubicBezTo>
                      <a:cubicBezTo>
                        <a:pt x="310" y="49"/>
                        <a:pt x="310" y="49"/>
                        <a:pt x="310" y="49"/>
                      </a:cubicBezTo>
                      <a:cubicBezTo>
                        <a:pt x="306" y="46"/>
                        <a:pt x="306" y="46"/>
                        <a:pt x="306" y="46"/>
                      </a:cubicBezTo>
                      <a:cubicBezTo>
                        <a:pt x="303" y="50"/>
                        <a:pt x="303" y="50"/>
                        <a:pt x="303" y="50"/>
                      </a:cubicBezTo>
                      <a:cubicBezTo>
                        <a:pt x="301" y="55"/>
                        <a:pt x="301" y="55"/>
                        <a:pt x="301" y="55"/>
                      </a:cubicBezTo>
                      <a:cubicBezTo>
                        <a:pt x="292" y="55"/>
                        <a:pt x="292" y="55"/>
                        <a:pt x="292" y="55"/>
                      </a:cubicBezTo>
                      <a:cubicBezTo>
                        <a:pt x="287" y="53"/>
                        <a:pt x="287" y="53"/>
                        <a:pt x="287" y="53"/>
                      </a:cubicBezTo>
                      <a:cubicBezTo>
                        <a:pt x="286" y="49"/>
                        <a:pt x="286" y="49"/>
                        <a:pt x="286" y="49"/>
                      </a:cubicBezTo>
                      <a:cubicBezTo>
                        <a:pt x="277" y="49"/>
                        <a:pt x="277" y="49"/>
                        <a:pt x="277" y="49"/>
                      </a:cubicBezTo>
                      <a:cubicBezTo>
                        <a:pt x="272" y="52"/>
                        <a:pt x="272" y="52"/>
                        <a:pt x="272" y="52"/>
                      </a:cubicBezTo>
                      <a:cubicBezTo>
                        <a:pt x="271" y="49"/>
                        <a:pt x="271" y="49"/>
                        <a:pt x="271" y="49"/>
                      </a:cubicBezTo>
                      <a:cubicBezTo>
                        <a:pt x="268" y="45"/>
                        <a:pt x="268" y="45"/>
                        <a:pt x="268" y="45"/>
                      </a:cubicBezTo>
                      <a:cubicBezTo>
                        <a:pt x="264" y="44"/>
                        <a:pt x="264" y="44"/>
                        <a:pt x="264" y="44"/>
                      </a:cubicBezTo>
                      <a:cubicBezTo>
                        <a:pt x="259" y="49"/>
                        <a:pt x="259" y="49"/>
                        <a:pt x="259" y="49"/>
                      </a:cubicBezTo>
                      <a:cubicBezTo>
                        <a:pt x="253" y="52"/>
                        <a:pt x="253" y="52"/>
                        <a:pt x="253" y="52"/>
                      </a:cubicBezTo>
                      <a:cubicBezTo>
                        <a:pt x="247" y="57"/>
                        <a:pt x="247" y="57"/>
                        <a:pt x="247" y="57"/>
                      </a:cubicBezTo>
                      <a:cubicBezTo>
                        <a:pt x="251" y="51"/>
                        <a:pt x="251" y="51"/>
                        <a:pt x="251" y="51"/>
                      </a:cubicBezTo>
                      <a:cubicBezTo>
                        <a:pt x="255" y="48"/>
                        <a:pt x="255" y="48"/>
                        <a:pt x="255" y="48"/>
                      </a:cubicBezTo>
                      <a:cubicBezTo>
                        <a:pt x="262" y="39"/>
                        <a:pt x="262" y="39"/>
                        <a:pt x="262" y="39"/>
                      </a:cubicBezTo>
                      <a:cubicBezTo>
                        <a:pt x="266" y="35"/>
                        <a:pt x="266" y="35"/>
                        <a:pt x="266" y="35"/>
                      </a:cubicBezTo>
                      <a:cubicBezTo>
                        <a:pt x="270" y="29"/>
                        <a:pt x="270" y="29"/>
                        <a:pt x="270" y="29"/>
                      </a:cubicBezTo>
                      <a:cubicBezTo>
                        <a:pt x="268" y="19"/>
                        <a:pt x="268" y="19"/>
                        <a:pt x="268" y="19"/>
                      </a:cubicBezTo>
                      <a:cubicBezTo>
                        <a:pt x="260" y="12"/>
                        <a:pt x="260" y="12"/>
                        <a:pt x="260" y="12"/>
                      </a:cubicBezTo>
                      <a:cubicBezTo>
                        <a:pt x="254" y="11"/>
                        <a:pt x="254" y="11"/>
                        <a:pt x="254" y="11"/>
                      </a:cubicBezTo>
                      <a:cubicBezTo>
                        <a:pt x="254" y="8"/>
                        <a:pt x="254" y="8"/>
                        <a:pt x="254" y="8"/>
                      </a:cubicBezTo>
                      <a:cubicBezTo>
                        <a:pt x="249" y="1"/>
                        <a:pt x="249" y="1"/>
                        <a:pt x="249" y="1"/>
                      </a:cubicBezTo>
                      <a:cubicBezTo>
                        <a:pt x="249" y="1"/>
                        <a:pt x="242" y="0"/>
                        <a:pt x="241" y="0"/>
                      </a:cubicBezTo>
                      <a:cubicBezTo>
                        <a:pt x="241" y="1"/>
                        <a:pt x="233" y="9"/>
                        <a:pt x="233" y="9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22" y="22"/>
                        <a:pt x="222" y="22"/>
                        <a:pt x="222" y="22"/>
                      </a:cubicBezTo>
                      <a:cubicBezTo>
                        <a:pt x="216" y="19"/>
                        <a:pt x="216" y="19"/>
                        <a:pt x="216" y="19"/>
                      </a:cubicBezTo>
                      <a:cubicBezTo>
                        <a:pt x="206" y="23"/>
                        <a:pt x="206" y="23"/>
                        <a:pt x="206" y="23"/>
                      </a:cubicBezTo>
                      <a:cubicBezTo>
                        <a:pt x="195" y="29"/>
                        <a:pt x="195" y="29"/>
                        <a:pt x="195" y="29"/>
                      </a:cubicBezTo>
                      <a:cubicBezTo>
                        <a:pt x="190" y="35"/>
                        <a:pt x="190" y="35"/>
                        <a:pt x="190" y="35"/>
                      </a:cubicBezTo>
                      <a:cubicBezTo>
                        <a:pt x="190" y="35"/>
                        <a:pt x="189" y="46"/>
                        <a:pt x="188" y="46"/>
                      </a:cubicBezTo>
                      <a:cubicBezTo>
                        <a:pt x="187" y="46"/>
                        <a:pt x="172" y="50"/>
                        <a:pt x="172" y="50"/>
                      </a:cubicBezTo>
                      <a:cubicBezTo>
                        <a:pt x="169" y="54"/>
                        <a:pt x="169" y="54"/>
                        <a:pt x="169" y="54"/>
                      </a:cubicBezTo>
                      <a:cubicBezTo>
                        <a:pt x="169" y="54"/>
                        <a:pt x="171" y="63"/>
                        <a:pt x="170" y="64"/>
                      </a:cubicBezTo>
                      <a:cubicBezTo>
                        <a:pt x="170" y="64"/>
                        <a:pt x="167" y="63"/>
                        <a:pt x="167" y="63"/>
                      </a:cubicBezTo>
                      <a:cubicBezTo>
                        <a:pt x="162" y="61"/>
                        <a:pt x="162" y="61"/>
                        <a:pt x="162" y="61"/>
                      </a:cubicBezTo>
                      <a:cubicBezTo>
                        <a:pt x="162" y="61"/>
                        <a:pt x="160" y="65"/>
                        <a:pt x="158" y="66"/>
                      </a:cubicBezTo>
                      <a:cubicBezTo>
                        <a:pt x="155" y="67"/>
                        <a:pt x="155" y="62"/>
                        <a:pt x="155" y="62"/>
                      </a:cubicBezTo>
                      <a:cubicBezTo>
                        <a:pt x="152" y="59"/>
                        <a:pt x="152" y="59"/>
                        <a:pt x="152" y="59"/>
                      </a:cubicBezTo>
                      <a:cubicBezTo>
                        <a:pt x="150" y="59"/>
                        <a:pt x="150" y="59"/>
                        <a:pt x="150" y="59"/>
                      </a:cubicBezTo>
                      <a:cubicBezTo>
                        <a:pt x="148" y="65"/>
                        <a:pt x="148" y="65"/>
                        <a:pt x="148" y="65"/>
                      </a:cubicBezTo>
                      <a:cubicBezTo>
                        <a:pt x="148" y="65"/>
                        <a:pt x="148" y="70"/>
                        <a:pt x="148" y="70"/>
                      </a:cubicBezTo>
                      <a:cubicBezTo>
                        <a:pt x="149" y="71"/>
                        <a:pt x="148" y="79"/>
                        <a:pt x="148" y="79"/>
                      </a:cubicBezTo>
                      <a:cubicBezTo>
                        <a:pt x="145" y="80"/>
                        <a:pt x="145" y="80"/>
                        <a:pt x="145" y="80"/>
                      </a:cubicBezTo>
                      <a:cubicBezTo>
                        <a:pt x="143" y="76"/>
                        <a:pt x="143" y="76"/>
                        <a:pt x="143" y="76"/>
                      </a:cubicBezTo>
                      <a:cubicBezTo>
                        <a:pt x="145" y="68"/>
                        <a:pt x="145" y="68"/>
                        <a:pt x="145" y="68"/>
                      </a:cubicBez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43" y="58"/>
                        <a:pt x="143" y="58"/>
                        <a:pt x="143" y="58"/>
                      </a:cubicBezTo>
                      <a:cubicBezTo>
                        <a:pt x="137" y="56"/>
                        <a:pt x="137" y="56"/>
                        <a:pt x="137" y="56"/>
                      </a:cubicBezTo>
                      <a:cubicBezTo>
                        <a:pt x="131" y="56"/>
                        <a:pt x="131" y="56"/>
                        <a:pt x="131" y="56"/>
                      </a:cubicBezTo>
                      <a:cubicBezTo>
                        <a:pt x="128" y="70"/>
                        <a:pt x="128" y="70"/>
                        <a:pt x="128" y="70"/>
                      </a:cubicBezTo>
                      <a:cubicBezTo>
                        <a:pt x="125" y="73"/>
                        <a:pt x="125" y="73"/>
                        <a:pt x="125" y="73"/>
                      </a:cubicBezTo>
                      <a:cubicBezTo>
                        <a:pt x="123" y="76"/>
                        <a:pt x="123" y="76"/>
                        <a:pt x="123" y="76"/>
                      </a:cubicBezTo>
                      <a:cubicBezTo>
                        <a:pt x="126" y="81"/>
                        <a:pt x="126" y="81"/>
                        <a:pt x="126" y="81"/>
                      </a:cubicBezTo>
                      <a:cubicBezTo>
                        <a:pt x="125" y="86"/>
                        <a:pt x="125" y="86"/>
                        <a:pt x="125" y="86"/>
                      </a:cubicBezTo>
                      <a:cubicBezTo>
                        <a:pt x="126" y="88"/>
                        <a:pt x="126" y="88"/>
                        <a:pt x="126" y="88"/>
                      </a:cubicBezTo>
                      <a:cubicBezTo>
                        <a:pt x="132" y="94"/>
                        <a:pt x="132" y="94"/>
                        <a:pt x="132" y="94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21" y="94"/>
                        <a:pt x="121" y="94"/>
                        <a:pt x="121" y="94"/>
                      </a:cubicBezTo>
                      <a:cubicBezTo>
                        <a:pt x="113" y="88"/>
                        <a:pt x="113" y="88"/>
                        <a:pt x="113" y="88"/>
                      </a:cubicBezTo>
                      <a:cubicBezTo>
                        <a:pt x="108" y="88"/>
                        <a:pt x="108" y="88"/>
                        <a:pt x="108" y="88"/>
                      </a:cubicBezTo>
                      <a:cubicBezTo>
                        <a:pt x="103" y="88"/>
                        <a:pt x="103" y="88"/>
                        <a:pt x="103" y="88"/>
                      </a:cubicBezTo>
                      <a:cubicBezTo>
                        <a:pt x="104" y="95"/>
                        <a:pt x="104" y="95"/>
                        <a:pt x="104" y="95"/>
                      </a:cubicBezTo>
                      <a:cubicBezTo>
                        <a:pt x="102" y="96"/>
                        <a:pt x="102" y="96"/>
                        <a:pt x="102" y="96"/>
                      </a:cubicBezTo>
                      <a:cubicBezTo>
                        <a:pt x="98" y="95"/>
                        <a:pt x="98" y="95"/>
                        <a:pt x="98" y="95"/>
                      </a:cubicBezTo>
                      <a:cubicBezTo>
                        <a:pt x="93" y="97"/>
                        <a:pt x="93" y="97"/>
                        <a:pt x="93" y="97"/>
                      </a:cubicBezTo>
                      <a:cubicBezTo>
                        <a:pt x="89" y="98"/>
                        <a:pt x="89" y="98"/>
                        <a:pt x="89" y="98"/>
                      </a:cubicBezTo>
                      <a:cubicBezTo>
                        <a:pt x="85" y="99"/>
                        <a:pt x="85" y="99"/>
                        <a:pt x="85" y="99"/>
                      </a:cubicBezTo>
                      <a:cubicBezTo>
                        <a:pt x="83" y="97"/>
                        <a:pt x="83" y="97"/>
                        <a:pt x="83" y="97"/>
                      </a:cubicBezTo>
                      <a:cubicBezTo>
                        <a:pt x="79" y="98"/>
                        <a:pt x="79" y="98"/>
                        <a:pt x="79" y="98"/>
                      </a:cubicBezTo>
                      <a:cubicBezTo>
                        <a:pt x="73" y="102"/>
                        <a:pt x="73" y="102"/>
                        <a:pt x="73" y="102"/>
                      </a:cubicBezTo>
                      <a:cubicBezTo>
                        <a:pt x="66" y="106"/>
                        <a:pt x="66" y="106"/>
                        <a:pt x="66" y="106"/>
                      </a:cubicBezTo>
                      <a:cubicBezTo>
                        <a:pt x="64" y="107"/>
                        <a:pt x="64" y="107"/>
                        <a:pt x="64" y="107"/>
                      </a:cubicBezTo>
                      <a:cubicBezTo>
                        <a:pt x="62" y="112"/>
                        <a:pt x="62" y="112"/>
                        <a:pt x="62" y="112"/>
                      </a:cubicBezTo>
                      <a:cubicBezTo>
                        <a:pt x="59" y="112"/>
                        <a:pt x="59" y="112"/>
                        <a:pt x="59" y="112"/>
                      </a:cubicBezTo>
                      <a:cubicBezTo>
                        <a:pt x="56" y="109"/>
                        <a:pt x="56" y="109"/>
                        <a:pt x="56" y="109"/>
                      </a:cubicBezTo>
                      <a:cubicBezTo>
                        <a:pt x="57" y="106"/>
                        <a:pt x="57" y="106"/>
                        <a:pt x="57" y="106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59" y="100"/>
                        <a:pt x="59" y="100"/>
                        <a:pt x="59" y="100"/>
                      </a:cubicBezTo>
                      <a:cubicBezTo>
                        <a:pt x="55" y="99"/>
                        <a:pt x="55" y="99"/>
                        <a:pt x="55" y="99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0" y="98"/>
                        <a:pt x="50" y="98"/>
                        <a:pt x="50" y="98"/>
                      </a:cubicBezTo>
                      <a:cubicBezTo>
                        <a:pt x="52" y="102"/>
                        <a:pt x="52" y="102"/>
                        <a:pt x="52" y="102"/>
                      </a:cubicBezTo>
                      <a:cubicBezTo>
                        <a:pt x="52" y="109"/>
                        <a:pt x="52" y="109"/>
                        <a:pt x="52" y="109"/>
                      </a:cubicBezTo>
                      <a:cubicBezTo>
                        <a:pt x="54" y="112"/>
                        <a:pt x="54" y="112"/>
                        <a:pt x="54" y="112"/>
                      </a:cubicBezTo>
                      <a:cubicBezTo>
                        <a:pt x="52" y="118"/>
                        <a:pt x="52" y="118"/>
                        <a:pt x="52" y="118"/>
                      </a:cubicBezTo>
                      <a:cubicBezTo>
                        <a:pt x="49" y="116"/>
                        <a:pt x="49" y="116"/>
                        <a:pt x="49" y="116"/>
                      </a:cubicBezTo>
                      <a:cubicBezTo>
                        <a:pt x="46" y="116"/>
                        <a:pt x="46" y="116"/>
                        <a:pt x="46" y="116"/>
                      </a:cubicBezTo>
                      <a:cubicBezTo>
                        <a:pt x="43" y="118"/>
                        <a:pt x="43" y="118"/>
                        <a:pt x="43" y="118"/>
                      </a:cubicBezTo>
                      <a:cubicBezTo>
                        <a:pt x="40" y="121"/>
                        <a:pt x="40" y="121"/>
                        <a:pt x="40" y="121"/>
                      </a:cubicBezTo>
                      <a:cubicBezTo>
                        <a:pt x="38" y="123"/>
                        <a:pt x="38" y="123"/>
                        <a:pt x="38" y="123"/>
                      </a:cubicBezTo>
                      <a:cubicBezTo>
                        <a:pt x="41" y="130"/>
                        <a:pt x="41" y="130"/>
                        <a:pt x="41" y="130"/>
                      </a:cubicBezTo>
                      <a:cubicBezTo>
                        <a:pt x="41" y="130"/>
                        <a:pt x="39" y="129"/>
                        <a:pt x="39" y="129"/>
                      </a:cubicBezTo>
                      <a:cubicBezTo>
                        <a:pt x="38" y="128"/>
                        <a:pt x="33" y="128"/>
                        <a:pt x="33" y="128"/>
                      </a:cubicBezTo>
                      <a:cubicBezTo>
                        <a:pt x="30" y="127"/>
                        <a:pt x="30" y="127"/>
                        <a:pt x="30" y="127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2" y="132"/>
                        <a:pt x="32" y="132"/>
                        <a:pt x="32" y="132"/>
                      </a:cubicBezTo>
                      <a:cubicBezTo>
                        <a:pt x="33" y="135"/>
                        <a:pt x="33" y="135"/>
                        <a:pt x="33" y="135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3" y="130"/>
                        <a:pt x="23" y="130"/>
                        <a:pt x="23" y="130"/>
                      </a:cubicBezTo>
                      <a:cubicBezTo>
                        <a:pt x="23" y="128"/>
                        <a:pt x="23" y="128"/>
                        <a:pt x="23" y="128"/>
                      </a:cubicBezTo>
                      <a:cubicBezTo>
                        <a:pt x="21" y="123"/>
                        <a:pt x="21" y="123"/>
                        <a:pt x="21" y="123"/>
                      </a:cubicBezTo>
                      <a:cubicBezTo>
                        <a:pt x="23" y="121"/>
                        <a:pt x="23" y="121"/>
                        <a:pt x="23" y="121"/>
                      </a:cubicBezTo>
                      <a:cubicBezTo>
                        <a:pt x="23" y="118"/>
                        <a:pt x="23" y="118"/>
                        <a:pt x="23" y="118"/>
                      </a:cubicBezTo>
                      <a:cubicBezTo>
                        <a:pt x="19" y="116"/>
                        <a:pt x="19" y="116"/>
                        <a:pt x="19" y="116"/>
                      </a:cubicBezTo>
                      <a:cubicBezTo>
                        <a:pt x="15" y="113"/>
                        <a:pt x="15" y="113"/>
                        <a:pt x="15" y="113"/>
                      </a:cubicBezTo>
                      <a:cubicBezTo>
                        <a:pt x="14" y="111"/>
                        <a:pt x="14" y="111"/>
                        <a:pt x="14" y="111"/>
                      </a:cubicBezTo>
                      <a:cubicBezTo>
                        <a:pt x="16" y="111"/>
                        <a:pt x="16" y="111"/>
                        <a:pt x="16" y="111"/>
                      </a:cubicBezTo>
                      <a:cubicBezTo>
                        <a:pt x="18" y="112"/>
                        <a:pt x="18" y="112"/>
                        <a:pt x="18" y="112"/>
                      </a:cubicBezTo>
                      <a:cubicBezTo>
                        <a:pt x="18" y="112"/>
                        <a:pt x="22" y="113"/>
                        <a:pt x="22" y="113"/>
                      </a:cubicBezTo>
                      <a:cubicBezTo>
                        <a:pt x="23" y="113"/>
                        <a:pt x="24" y="116"/>
                        <a:pt x="24" y="116"/>
                      </a:cubicBezTo>
                      <a:cubicBezTo>
                        <a:pt x="31" y="118"/>
                        <a:pt x="31" y="118"/>
                        <a:pt x="31" y="118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42" y="114"/>
                        <a:pt x="42" y="114"/>
                        <a:pt x="42" y="114"/>
                      </a:cubicBezTo>
                      <a:cubicBezTo>
                        <a:pt x="43" y="109"/>
                        <a:pt x="43" y="109"/>
                        <a:pt x="43" y="109"/>
                      </a:cubicBezTo>
                      <a:cubicBezTo>
                        <a:pt x="36" y="101"/>
                        <a:pt x="36" y="101"/>
                        <a:pt x="36" y="101"/>
                      </a:cubicBezTo>
                      <a:cubicBezTo>
                        <a:pt x="30" y="97"/>
                        <a:pt x="30" y="97"/>
                        <a:pt x="30" y="97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0" y="91"/>
                        <a:pt x="20" y="91"/>
                        <a:pt x="20" y="91"/>
                      </a:cubicBezTo>
                      <a:cubicBezTo>
                        <a:pt x="17" y="90"/>
                        <a:pt x="17" y="90"/>
                        <a:pt x="17" y="90"/>
                      </a:cubicBez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13" y="87"/>
                        <a:pt x="13" y="87"/>
                        <a:pt x="13" y="87"/>
                      </a:cubicBezTo>
                      <a:cubicBezTo>
                        <a:pt x="10" y="87"/>
                        <a:pt x="10" y="87"/>
                        <a:pt x="10" y="87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8" y="89"/>
                        <a:pt x="8" y="89"/>
                        <a:pt x="8" y="89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4"/>
                        <a:pt x="4" y="94"/>
                        <a:pt x="4" y="94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3" y="96"/>
                        <a:pt x="3" y="96"/>
                        <a:pt x="3" y="96"/>
                      </a:cubicBezTo>
                      <a:cubicBezTo>
                        <a:pt x="2" y="99"/>
                        <a:pt x="2" y="99"/>
                        <a:pt x="2" y="99"/>
                      </a:cubicBezTo>
                      <a:cubicBezTo>
                        <a:pt x="3" y="100"/>
                        <a:pt x="3" y="100"/>
                        <a:pt x="3" y="100"/>
                      </a:cubicBezTo>
                      <a:cubicBezTo>
                        <a:pt x="6" y="102"/>
                        <a:pt x="6" y="102"/>
                        <a:pt x="6" y="102"/>
                      </a:cubicBezTo>
                      <a:cubicBezTo>
                        <a:pt x="8" y="107"/>
                        <a:pt x="8" y="107"/>
                        <a:pt x="8" y="107"/>
                      </a:cubicBezTo>
                      <a:cubicBezTo>
                        <a:pt x="4" y="112"/>
                        <a:pt x="4" y="112"/>
                        <a:pt x="4" y="112"/>
                      </a:cubicBezTo>
                      <a:cubicBezTo>
                        <a:pt x="8" y="122"/>
                        <a:pt x="8" y="122"/>
                        <a:pt x="8" y="122"/>
                      </a:cubicBezTo>
                      <a:cubicBezTo>
                        <a:pt x="6" y="124"/>
                        <a:pt x="6" y="124"/>
                        <a:pt x="6" y="124"/>
                      </a:cubicBezTo>
                      <a:cubicBezTo>
                        <a:pt x="7" y="126"/>
                        <a:pt x="7" y="126"/>
                        <a:pt x="7" y="126"/>
                      </a:cubicBezTo>
                      <a:cubicBezTo>
                        <a:pt x="6" y="127"/>
                        <a:pt x="6" y="127"/>
                        <a:pt x="6" y="127"/>
                      </a:cubicBezTo>
                      <a:cubicBezTo>
                        <a:pt x="8" y="129"/>
                        <a:pt x="8" y="129"/>
                        <a:pt x="8" y="129"/>
                      </a:cubicBezTo>
                      <a:cubicBezTo>
                        <a:pt x="8" y="129"/>
                        <a:pt x="7" y="131"/>
                        <a:pt x="7" y="131"/>
                      </a:cubicBezTo>
                      <a:cubicBezTo>
                        <a:pt x="8" y="131"/>
                        <a:pt x="9" y="133"/>
                        <a:pt x="9" y="133"/>
                      </a:cubicBezTo>
                      <a:cubicBezTo>
                        <a:pt x="8" y="137"/>
                        <a:pt x="8" y="137"/>
                        <a:pt x="8" y="137"/>
                      </a:cubicBezTo>
                      <a:cubicBezTo>
                        <a:pt x="10" y="140"/>
                        <a:pt x="10" y="140"/>
                        <a:pt x="10" y="140"/>
                      </a:cubicBezTo>
                      <a:cubicBezTo>
                        <a:pt x="12" y="141"/>
                        <a:pt x="12" y="141"/>
                        <a:pt x="12" y="141"/>
                      </a:cubicBezTo>
                      <a:cubicBezTo>
                        <a:pt x="11" y="143"/>
                        <a:pt x="11" y="143"/>
                        <a:pt x="11" y="143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" y="157"/>
                        <a:pt x="2" y="157"/>
                        <a:pt x="2" y="157"/>
                      </a:cubicBezTo>
                      <a:cubicBezTo>
                        <a:pt x="4" y="158"/>
                        <a:pt x="4" y="158"/>
                        <a:pt x="4" y="158"/>
                      </a:cubicBezTo>
                      <a:cubicBezTo>
                        <a:pt x="4" y="163"/>
                        <a:pt x="4" y="163"/>
                        <a:pt x="4" y="163"/>
                      </a:cubicBezTo>
                      <a:cubicBezTo>
                        <a:pt x="1" y="163"/>
                        <a:pt x="1" y="163"/>
                        <a:pt x="1" y="163"/>
                      </a:cubicBezTo>
                      <a:cubicBezTo>
                        <a:pt x="2" y="164"/>
                        <a:pt x="2" y="164"/>
                        <a:pt x="2" y="164"/>
                      </a:cubicBezTo>
                      <a:cubicBezTo>
                        <a:pt x="1" y="168"/>
                        <a:pt x="1" y="168"/>
                        <a:pt x="1" y="168"/>
                      </a:cubicBezTo>
                      <a:cubicBezTo>
                        <a:pt x="1" y="171"/>
                        <a:pt x="1" y="171"/>
                        <a:pt x="1" y="171"/>
                      </a:cubicBezTo>
                      <a:cubicBezTo>
                        <a:pt x="0" y="178"/>
                        <a:pt x="0" y="178"/>
                        <a:pt x="0" y="178"/>
                      </a:cubicBezTo>
                      <a:cubicBezTo>
                        <a:pt x="2" y="183"/>
                        <a:pt x="2" y="183"/>
                        <a:pt x="2" y="183"/>
                      </a:cubicBezTo>
                      <a:cubicBezTo>
                        <a:pt x="6" y="185"/>
                        <a:pt x="6" y="185"/>
                        <a:pt x="6" y="185"/>
                      </a:cubicBezTo>
                      <a:cubicBezTo>
                        <a:pt x="9" y="186"/>
                        <a:pt x="9" y="186"/>
                        <a:pt x="9" y="186"/>
                      </a:cubicBezTo>
                      <a:cubicBezTo>
                        <a:pt x="13" y="195"/>
                        <a:pt x="13" y="195"/>
                        <a:pt x="13" y="195"/>
                      </a:cubicBezTo>
                      <a:cubicBezTo>
                        <a:pt x="16" y="197"/>
                        <a:pt x="16" y="197"/>
                        <a:pt x="16" y="197"/>
                      </a:cubicBezTo>
                      <a:cubicBezTo>
                        <a:pt x="15" y="199"/>
                        <a:pt x="15" y="199"/>
                        <a:pt x="15" y="199"/>
                      </a:cubicBezTo>
                      <a:cubicBezTo>
                        <a:pt x="12" y="201"/>
                        <a:pt x="12" y="201"/>
                        <a:pt x="12" y="201"/>
                      </a:cubicBezTo>
                      <a:cubicBezTo>
                        <a:pt x="13" y="204"/>
                        <a:pt x="13" y="204"/>
                        <a:pt x="13" y="204"/>
                      </a:cubicBezTo>
                      <a:cubicBezTo>
                        <a:pt x="15" y="205"/>
                        <a:pt x="15" y="205"/>
                        <a:pt x="15" y="205"/>
                      </a:cubicBezTo>
                      <a:cubicBezTo>
                        <a:pt x="18" y="205"/>
                        <a:pt x="18" y="205"/>
                        <a:pt x="18" y="205"/>
                      </a:cubicBezTo>
                      <a:cubicBezTo>
                        <a:pt x="21" y="208"/>
                        <a:pt x="21" y="208"/>
                        <a:pt x="21" y="208"/>
                      </a:cubicBezTo>
                      <a:cubicBezTo>
                        <a:pt x="22" y="209"/>
                        <a:pt x="22" y="209"/>
                        <a:pt x="22" y="209"/>
                      </a:cubicBezTo>
                      <a:cubicBezTo>
                        <a:pt x="34" y="214"/>
                        <a:pt x="34" y="214"/>
                        <a:pt x="34" y="214"/>
                      </a:cubicBezTo>
                      <a:cubicBezTo>
                        <a:pt x="35" y="214"/>
                        <a:pt x="35" y="214"/>
                        <a:pt x="35" y="214"/>
                      </a:cubicBezTo>
                      <a:cubicBezTo>
                        <a:pt x="34" y="219"/>
                        <a:pt x="34" y="219"/>
                        <a:pt x="34" y="219"/>
                      </a:cubicBezTo>
                      <a:cubicBezTo>
                        <a:pt x="32" y="220"/>
                        <a:pt x="32" y="220"/>
                        <a:pt x="32" y="220"/>
                      </a:cubicBezTo>
                      <a:cubicBezTo>
                        <a:pt x="30" y="223"/>
                        <a:pt x="30" y="223"/>
                        <a:pt x="30" y="223"/>
                      </a:cubicBezTo>
                      <a:cubicBezTo>
                        <a:pt x="28" y="225"/>
                        <a:pt x="28" y="225"/>
                        <a:pt x="28" y="225"/>
                      </a:cubicBezTo>
                      <a:cubicBezTo>
                        <a:pt x="31" y="224"/>
                        <a:pt x="31" y="224"/>
                        <a:pt x="31" y="224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6" y="232"/>
                        <a:pt x="26" y="232"/>
                        <a:pt x="26" y="232"/>
                      </a:cubicBezTo>
                      <a:cubicBezTo>
                        <a:pt x="29" y="236"/>
                        <a:pt x="29" y="236"/>
                        <a:pt x="29" y="236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40" y="244"/>
                        <a:pt x="40" y="244"/>
                        <a:pt x="40" y="244"/>
                      </a:cubicBezTo>
                      <a:cubicBezTo>
                        <a:pt x="40" y="247"/>
                        <a:pt x="40" y="247"/>
                        <a:pt x="40" y="247"/>
                      </a:cubicBezTo>
                      <a:cubicBezTo>
                        <a:pt x="42" y="248"/>
                        <a:pt x="42" y="248"/>
                        <a:pt x="42" y="248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47" y="250"/>
                        <a:pt x="47" y="250"/>
                        <a:pt x="47" y="250"/>
                      </a:cubicBezTo>
                      <a:cubicBezTo>
                        <a:pt x="50" y="255"/>
                        <a:pt x="50" y="255"/>
                        <a:pt x="50" y="255"/>
                      </a:cubicBezTo>
                      <a:cubicBezTo>
                        <a:pt x="49" y="256"/>
                        <a:pt x="49" y="256"/>
                        <a:pt x="49" y="256"/>
                      </a:cubicBezTo>
                      <a:cubicBezTo>
                        <a:pt x="52" y="259"/>
                        <a:pt x="52" y="259"/>
                        <a:pt x="52" y="259"/>
                      </a:cubicBezTo>
                      <a:cubicBezTo>
                        <a:pt x="56" y="259"/>
                        <a:pt x="56" y="259"/>
                        <a:pt x="56" y="259"/>
                      </a:cubicBezTo>
                      <a:cubicBezTo>
                        <a:pt x="59" y="256"/>
                        <a:pt x="59" y="256"/>
                        <a:pt x="59" y="256"/>
                      </a:cubicBezTo>
                      <a:cubicBezTo>
                        <a:pt x="61" y="258"/>
                        <a:pt x="61" y="258"/>
                        <a:pt x="61" y="258"/>
                      </a:cubicBezTo>
                      <a:cubicBezTo>
                        <a:pt x="61" y="260"/>
                        <a:pt x="61" y="260"/>
                        <a:pt x="61" y="260"/>
                      </a:cubicBezTo>
                      <a:cubicBezTo>
                        <a:pt x="62" y="260"/>
                        <a:pt x="62" y="260"/>
                        <a:pt x="62" y="260"/>
                      </a:cubicBezTo>
                      <a:cubicBezTo>
                        <a:pt x="64" y="257"/>
                        <a:pt x="64" y="257"/>
                        <a:pt x="64" y="257"/>
                      </a:cubicBezTo>
                      <a:cubicBezTo>
                        <a:pt x="67" y="253"/>
                        <a:pt x="67" y="253"/>
                        <a:pt x="67" y="253"/>
                      </a:cubicBezTo>
                      <a:cubicBezTo>
                        <a:pt x="67" y="253"/>
                        <a:pt x="64" y="244"/>
                        <a:pt x="63" y="244"/>
                      </a:cubicBezTo>
                      <a:cubicBezTo>
                        <a:pt x="62" y="243"/>
                        <a:pt x="56" y="235"/>
                        <a:pt x="56" y="235"/>
                      </a:cubicBezTo>
                      <a:cubicBezTo>
                        <a:pt x="59" y="229"/>
                        <a:pt x="59" y="229"/>
                        <a:pt x="59" y="229"/>
                      </a:cubicBezTo>
                      <a:cubicBezTo>
                        <a:pt x="63" y="226"/>
                        <a:pt x="63" y="226"/>
                        <a:pt x="63" y="226"/>
                      </a:cubicBezTo>
                      <a:cubicBezTo>
                        <a:pt x="63" y="225"/>
                        <a:pt x="63" y="225"/>
                        <a:pt x="63" y="225"/>
                      </a:cubicBezTo>
                      <a:cubicBezTo>
                        <a:pt x="64" y="226"/>
                        <a:pt x="64" y="226"/>
                        <a:pt x="64" y="226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0" y="222"/>
                        <a:pt x="60" y="222"/>
                        <a:pt x="60" y="222"/>
                      </a:cubicBezTo>
                      <a:cubicBezTo>
                        <a:pt x="63" y="214"/>
                        <a:pt x="63" y="214"/>
                        <a:pt x="63" y="214"/>
                      </a:cubicBezTo>
                      <a:cubicBezTo>
                        <a:pt x="73" y="210"/>
                        <a:pt x="73" y="210"/>
                        <a:pt x="73" y="210"/>
                      </a:cubicBezTo>
                      <a:cubicBezTo>
                        <a:pt x="82" y="209"/>
                        <a:pt x="82" y="209"/>
                        <a:pt x="82" y="209"/>
                      </a:cubicBezTo>
                      <a:cubicBezTo>
                        <a:pt x="87" y="212"/>
                        <a:pt x="87" y="212"/>
                        <a:pt x="87" y="212"/>
                      </a:cubicBezTo>
                      <a:cubicBezTo>
                        <a:pt x="93" y="211"/>
                        <a:pt x="93" y="211"/>
                        <a:pt x="93" y="211"/>
                      </a:cubicBezTo>
                      <a:cubicBezTo>
                        <a:pt x="100" y="213"/>
                        <a:pt x="100" y="213"/>
                        <a:pt x="100" y="213"/>
                      </a:cubicBezTo>
                      <a:cubicBezTo>
                        <a:pt x="107" y="211"/>
                        <a:pt x="107" y="211"/>
                        <a:pt x="107" y="211"/>
                      </a:cubicBezTo>
                      <a:cubicBezTo>
                        <a:pt x="105" y="205"/>
                        <a:pt x="105" y="205"/>
                        <a:pt x="105" y="205"/>
                      </a:cubicBezTo>
                      <a:cubicBezTo>
                        <a:pt x="109" y="196"/>
                        <a:pt x="109" y="196"/>
                        <a:pt x="109" y="196"/>
                      </a:cubicBezTo>
                      <a:cubicBezTo>
                        <a:pt x="122" y="191"/>
                        <a:pt x="122" y="191"/>
                        <a:pt x="122" y="191"/>
                      </a:cubicBezTo>
                      <a:cubicBezTo>
                        <a:pt x="134" y="189"/>
                        <a:pt x="134" y="189"/>
                        <a:pt x="134" y="189"/>
                      </a:cubicBezTo>
                      <a:cubicBezTo>
                        <a:pt x="142" y="198"/>
                        <a:pt x="142" y="198"/>
                        <a:pt x="142" y="198"/>
                      </a:cubicBezTo>
                      <a:cubicBezTo>
                        <a:pt x="151" y="195"/>
                        <a:pt x="151" y="195"/>
                        <a:pt x="151" y="195"/>
                      </a:cubicBezTo>
                      <a:cubicBezTo>
                        <a:pt x="156" y="194"/>
                        <a:pt x="156" y="194"/>
                        <a:pt x="156" y="194"/>
                      </a:cubicBezTo>
                      <a:cubicBezTo>
                        <a:pt x="160" y="203"/>
                        <a:pt x="160" y="203"/>
                        <a:pt x="160" y="203"/>
                      </a:cubicBezTo>
                      <a:cubicBezTo>
                        <a:pt x="164" y="212"/>
                        <a:pt x="164" y="212"/>
                        <a:pt x="164" y="212"/>
                      </a:cubicBezTo>
                      <a:cubicBezTo>
                        <a:pt x="174" y="212"/>
                        <a:pt x="174" y="212"/>
                        <a:pt x="174" y="212"/>
                      </a:cubicBezTo>
                      <a:cubicBezTo>
                        <a:pt x="182" y="216"/>
                        <a:pt x="182" y="216"/>
                        <a:pt x="182" y="216"/>
                      </a:cubicBezTo>
                      <a:cubicBezTo>
                        <a:pt x="189" y="217"/>
                        <a:pt x="189" y="217"/>
                        <a:pt x="189" y="217"/>
                      </a:cubicBezTo>
                      <a:cubicBezTo>
                        <a:pt x="189" y="223"/>
                        <a:pt x="189" y="223"/>
                        <a:pt x="189" y="223"/>
                      </a:cubicBezTo>
                      <a:cubicBezTo>
                        <a:pt x="191" y="222"/>
                        <a:pt x="191" y="222"/>
                        <a:pt x="191" y="222"/>
                      </a:cubicBezTo>
                      <a:cubicBezTo>
                        <a:pt x="192" y="223"/>
                        <a:pt x="192" y="223"/>
                        <a:pt x="192" y="223"/>
                      </a:cubicBezTo>
                      <a:cubicBezTo>
                        <a:pt x="194" y="219"/>
                        <a:pt x="194" y="219"/>
                        <a:pt x="194" y="219"/>
                      </a:cubicBezTo>
                      <a:cubicBezTo>
                        <a:pt x="201" y="214"/>
                        <a:pt x="201" y="214"/>
                        <a:pt x="201" y="214"/>
                      </a:cubicBezTo>
                      <a:cubicBezTo>
                        <a:pt x="212" y="213"/>
                        <a:pt x="212" y="213"/>
                        <a:pt x="212" y="213"/>
                      </a:cubicBezTo>
                      <a:cubicBezTo>
                        <a:pt x="220" y="217"/>
                        <a:pt x="220" y="217"/>
                        <a:pt x="220" y="217"/>
                      </a:cubicBezTo>
                      <a:cubicBezTo>
                        <a:pt x="224" y="211"/>
                        <a:pt x="224" y="211"/>
                        <a:pt x="224" y="211"/>
                      </a:cubicBezTo>
                      <a:cubicBezTo>
                        <a:pt x="228" y="206"/>
                        <a:pt x="228" y="206"/>
                        <a:pt x="228" y="206"/>
                      </a:cubicBezTo>
                      <a:cubicBezTo>
                        <a:pt x="240" y="211"/>
                        <a:pt x="240" y="211"/>
                        <a:pt x="240" y="211"/>
                      </a:cubicBezTo>
                      <a:cubicBezTo>
                        <a:pt x="243" y="215"/>
                        <a:pt x="243" y="215"/>
                        <a:pt x="243" y="215"/>
                      </a:cubicBezTo>
                      <a:cubicBezTo>
                        <a:pt x="253" y="215"/>
                        <a:pt x="253" y="215"/>
                        <a:pt x="253" y="215"/>
                      </a:cubicBezTo>
                      <a:cubicBezTo>
                        <a:pt x="259" y="220"/>
                        <a:pt x="259" y="220"/>
                        <a:pt x="259" y="220"/>
                      </a:cubicBezTo>
                      <a:cubicBezTo>
                        <a:pt x="275" y="216"/>
                        <a:pt x="275" y="216"/>
                        <a:pt x="275" y="216"/>
                      </a:cubicBezTo>
                      <a:cubicBezTo>
                        <a:pt x="282" y="218"/>
                        <a:pt x="282" y="218"/>
                        <a:pt x="282" y="218"/>
                      </a:cubicBezTo>
                      <a:cubicBezTo>
                        <a:pt x="283" y="216"/>
                        <a:pt x="283" y="216"/>
                        <a:pt x="283" y="216"/>
                      </a:cubicBezTo>
                      <a:cubicBezTo>
                        <a:pt x="289" y="216"/>
                        <a:pt x="289" y="216"/>
                        <a:pt x="289" y="216"/>
                      </a:cubicBezTo>
                      <a:cubicBezTo>
                        <a:pt x="295" y="205"/>
                        <a:pt x="295" y="205"/>
                        <a:pt x="295" y="205"/>
                      </a:cubicBezTo>
                      <a:cubicBezTo>
                        <a:pt x="298" y="200"/>
                        <a:pt x="298" y="200"/>
                        <a:pt x="298" y="200"/>
                      </a:cubicBezTo>
                      <a:cubicBezTo>
                        <a:pt x="307" y="200"/>
                        <a:pt x="307" y="200"/>
                        <a:pt x="307" y="200"/>
                      </a:cubicBezTo>
                      <a:cubicBezTo>
                        <a:pt x="317" y="218"/>
                        <a:pt x="317" y="218"/>
                        <a:pt x="317" y="218"/>
                      </a:cubicBezTo>
                      <a:cubicBezTo>
                        <a:pt x="325" y="220"/>
                        <a:pt x="325" y="220"/>
                        <a:pt x="325" y="220"/>
                      </a:cubicBezTo>
                      <a:cubicBezTo>
                        <a:pt x="327" y="224"/>
                        <a:pt x="327" y="224"/>
                        <a:pt x="327" y="224"/>
                      </a:cubicBezTo>
                      <a:cubicBezTo>
                        <a:pt x="339" y="223"/>
                        <a:pt x="339" y="223"/>
                        <a:pt x="339" y="223"/>
                      </a:cubicBezTo>
                      <a:cubicBezTo>
                        <a:pt x="334" y="238"/>
                        <a:pt x="334" y="238"/>
                        <a:pt x="334" y="238"/>
                      </a:cubicBezTo>
                      <a:cubicBezTo>
                        <a:pt x="329" y="239"/>
                        <a:pt x="329" y="239"/>
                        <a:pt x="329" y="239"/>
                      </a:cubicBezTo>
                      <a:cubicBezTo>
                        <a:pt x="326" y="250"/>
                        <a:pt x="326" y="250"/>
                        <a:pt x="326" y="250"/>
                      </a:cubicBezTo>
                      <a:cubicBezTo>
                        <a:pt x="327" y="250"/>
                        <a:pt x="327" y="250"/>
                        <a:pt x="327" y="250"/>
                      </a:cubicBezTo>
                      <a:cubicBezTo>
                        <a:pt x="329" y="250"/>
                        <a:pt x="329" y="250"/>
                        <a:pt x="329" y="250"/>
                      </a:cubicBezTo>
                      <a:cubicBezTo>
                        <a:pt x="331" y="249"/>
                        <a:pt x="331" y="249"/>
                        <a:pt x="331" y="249"/>
                      </a:cubicBezTo>
                      <a:cubicBezTo>
                        <a:pt x="332" y="249"/>
                        <a:pt x="332" y="249"/>
                        <a:pt x="332" y="249"/>
                      </a:cubicBezTo>
                      <a:cubicBezTo>
                        <a:pt x="335" y="250"/>
                        <a:pt x="335" y="250"/>
                        <a:pt x="335" y="250"/>
                      </a:cubicBezTo>
                      <a:cubicBezTo>
                        <a:pt x="342" y="245"/>
                        <a:pt x="342" y="245"/>
                        <a:pt x="342" y="245"/>
                      </a:cubicBezTo>
                      <a:cubicBezTo>
                        <a:pt x="345" y="241"/>
                        <a:pt x="345" y="241"/>
                        <a:pt x="345" y="241"/>
                      </a:cubicBezTo>
                      <a:cubicBezTo>
                        <a:pt x="353" y="230"/>
                        <a:pt x="353" y="230"/>
                        <a:pt x="353" y="230"/>
                      </a:cubicBezTo>
                      <a:cubicBezTo>
                        <a:pt x="357" y="223"/>
                        <a:pt x="357" y="223"/>
                        <a:pt x="357" y="223"/>
                      </a:cubicBezTo>
                      <a:cubicBezTo>
                        <a:pt x="358" y="214"/>
                        <a:pt x="358" y="214"/>
                        <a:pt x="358" y="214"/>
                      </a:cubicBezTo>
                      <a:cubicBezTo>
                        <a:pt x="360" y="203"/>
                        <a:pt x="360" y="203"/>
                        <a:pt x="360" y="203"/>
                      </a:cubicBezTo>
                      <a:cubicBezTo>
                        <a:pt x="360" y="199"/>
                        <a:pt x="360" y="199"/>
                        <a:pt x="360" y="199"/>
                      </a:cubicBezTo>
                      <a:cubicBezTo>
                        <a:pt x="355" y="194"/>
                        <a:pt x="355" y="194"/>
                        <a:pt x="355" y="194"/>
                      </a:cubicBezTo>
                      <a:cubicBezTo>
                        <a:pt x="355" y="194"/>
                        <a:pt x="349" y="198"/>
                        <a:pt x="349" y="198"/>
                      </a:cubicBezTo>
                      <a:cubicBezTo>
                        <a:pt x="348" y="198"/>
                        <a:pt x="346" y="196"/>
                        <a:pt x="346" y="196"/>
                      </a:cubicBezTo>
                      <a:cubicBezTo>
                        <a:pt x="344" y="192"/>
                        <a:pt x="344" y="192"/>
                        <a:pt x="344" y="192"/>
                      </a:cubicBezTo>
                      <a:cubicBezTo>
                        <a:pt x="341" y="192"/>
                        <a:pt x="341" y="192"/>
                        <a:pt x="341" y="192"/>
                      </a:cubicBezTo>
                      <a:cubicBezTo>
                        <a:pt x="344" y="190"/>
                        <a:pt x="344" y="190"/>
                        <a:pt x="344" y="190"/>
                      </a:cubicBezTo>
                      <a:cubicBezTo>
                        <a:pt x="349" y="185"/>
                        <a:pt x="349" y="185"/>
                        <a:pt x="349" y="185"/>
                      </a:cubicBezTo>
                      <a:cubicBezTo>
                        <a:pt x="353" y="180"/>
                        <a:pt x="353" y="180"/>
                        <a:pt x="353" y="180"/>
                      </a:cubicBezTo>
                      <a:cubicBezTo>
                        <a:pt x="354" y="178"/>
                        <a:pt x="354" y="178"/>
                        <a:pt x="354" y="178"/>
                      </a:cubicBezTo>
                      <a:cubicBezTo>
                        <a:pt x="367" y="165"/>
                        <a:pt x="367" y="165"/>
                        <a:pt x="367" y="165"/>
                      </a:cubicBezTo>
                      <a:cubicBezTo>
                        <a:pt x="371" y="164"/>
                        <a:pt x="371" y="164"/>
                        <a:pt x="371" y="164"/>
                      </a:cubicBezTo>
                      <a:cubicBezTo>
                        <a:pt x="381" y="164"/>
                        <a:pt x="381" y="164"/>
                        <a:pt x="381" y="164"/>
                      </a:cubicBezTo>
                      <a:cubicBezTo>
                        <a:pt x="386" y="163"/>
                        <a:pt x="386" y="163"/>
                        <a:pt x="386" y="163"/>
                      </a:cubicBezTo>
                      <a:cubicBezTo>
                        <a:pt x="392" y="165"/>
                        <a:pt x="392" y="165"/>
                        <a:pt x="392" y="165"/>
                      </a:cubicBezTo>
                      <a:cubicBezTo>
                        <a:pt x="392" y="168"/>
                        <a:pt x="392" y="168"/>
                        <a:pt x="392" y="168"/>
                      </a:cubicBezTo>
                      <a:cubicBezTo>
                        <a:pt x="392" y="168"/>
                        <a:pt x="400" y="166"/>
                        <a:pt x="401" y="166"/>
                      </a:cubicBezTo>
                      <a:cubicBezTo>
                        <a:pt x="401" y="167"/>
                        <a:pt x="403" y="166"/>
                        <a:pt x="403" y="166"/>
                      </a:cubicBezTo>
                      <a:cubicBezTo>
                        <a:pt x="402" y="164"/>
                        <a:pt x="402" y="164"/>
                        <a:pt x="402" y="164"/>
                      </a:cubicBezTo>
                      <a:cubicBezTo>
                        <a:pt x="403" y="159"/>
                        <a:pt x="403" y="159"/>
                        <a:pt x="403" y="159"/>
                      </a:cubicBezTo>
                      <a:cubicBezTo>
                        <a:pt x="406" y="153"/>
                        <a:pt x="406" y="153"/>
                        <a:pt x="406" y="153"/>
                      </a:cubicBezTo>
                      <a:cubicBezTo>
                        <a:pt x="411" y="149"/>
                        <a:pt x="411" y="149"/>
                        <a:pt x="411" y="149"/>
                      </a:cubicBezTo>
                      <a:cubicBezTo>
                        <a:pt x="419" y="150"/>
                        <a:pt x="419" y="150"/>
                        <a:pt x="419" y="150"/>
                      </a:cubicBezTo>
                      <a:cubicBezTo>
                        <a:pt x="421" y="155"/>
                        <a:pt x="421" y="155"/>
                        <a:pt x="421" y="155"/>
                      </a:cubicBezTo>
                      <a:cubicBezTo>
                        <a:pt x="426" y="151"/>
                        <a:pt x="426" y="151"/>
                        <a:pt x="426" y="151"/>
                      </a:cubicBezTo>
                      <a:cubicBezTo>
                        <a:pt x="433" y="144"/>
                        <a:pt x="433" y="144"/>
                        <a:pt x="433" y="144"/>
                      </a:cubicBezTo>
                      <a:cubicBezTo>
                        <a:pt x="433" y="152"/>
                        <a:pt x="433" y="152"/>
                        <a:pt x="433" y="152"/>
                      </a:cubicBezTo>
                      <a:cubicBezTo>
                        <a:pt x="427" y="158"/>
                        <a:pt x="427" y="158"/>
                        <a:pt x="427" y="158"/>
                      </a:cubicBezTo>
                      <a:cubicBezTo>
                        <a:pt x="423" y="160"/>
                        <a:pt x="423" y="160"/>
                        <a:pt x="423" y="160"/>
                      </a:cubicBezTo>
                      <a:cubicBezTo>
                        <a:pt x="419" y="166"/>
                        <a:pt x="419" y="166"/>
                        <a:pt x="419" y="166"/>
                      </a:cubicBezTo>
                      <a:cubicBezTo>
                        <a:pt x="416" y="171"/>
                        <a:pt x="416" y="171"/>
                        <a:pt x="416" y="171"/>
                      </a:cubicBezTo>
                      <a:cubicBezTo>
                        <a:pt x="416" y="171"/>
                        <a:pt x="411" y="173"/>
                        <a:pt x="411" y="174"/>
                      </a:cubicBezTo>
                      <a:cubicBezTo>
                        <a:pt x="410" y="174"/>
                        <a:pt x="409" y="175"/>
                        <a:pt x="409" y="175"/>
                      </a:cubicBezTo>
                      <a:cubicBezTo>
                        <a:pt x="405" y="186"/>
                        <a:pt x="405" y="186"/>
                        <a:pt x="405" y="186"/>
                      </a:cubicBezTo>
                      <a:cubicBezTo>
                        <a:pt x="410" y="210"/>
                        <a:pt x="410" y="210"/>
                        <a:pt x="410" y="210"/>
                      </a:cubicBezTo>
                      <a:cubicBezTo>
                        <a:pt x="416" y="202"/>
                        <a:pt x="416" y="202"/>
                        <a:pt x="416" y="202"/>
                      </a:cubicBezTo>
                      <a:cubicBezTo>
                        <a:pt x="418" y="201"/>
                        <a:pt x="418" y="201"/>
                        <a:pt x="418" y="201"/>
                      </a:cubicBezTo>
                      <a:cubicBezTo>
                        <a:pt x="420" y="196"/>
                        <a:pt x="420" y="196"/>
                        <a:pt x="420" y="196"/>
                      </a:cubicBezTo>
                      <a:cubicBezTo>
                        <a:pt x="422" y="193"/>
                        <a:pt x="422" y="193"/>
                        <a:pt x="422" y="193"/>
                      </a:cubicBezTo>
                      <a:cubicBezTo>
                        <a:pt x="426" y="191"/>
                        <a:pt x="426" y="191"/>
                        <a:pt x="426" y="191"/>
                      </a:cubicBezTo>
                      <a:cubicBezTo>
                        <a:pt x="426" y="186"/>
                        <a:pt x="426" y="186"/>
                        <a:pt x="426" y="186"/>
                      </a:cubicBezTo>
                      <a:cubicBezTo>
                        <a:pt x="427" y="184"/>
                        <a:pt x="427" y="184"/>
                        <a:pt x="427" y="184"/>
                      </a:cubicBezTo>
                      <a:cubicBezTo>
                        <a:pt x="429" y="177"/>
                        <a:pt x="429" y="177"/>
                        <a:pt x="429" y="177"/>
                      </a:cubicBezTo>
                      <a:cubicBezTo>
                        <a:pt x="429" y="175"/>
                        <a:pt x="429" y="175"/>
                        <a:pt x="429" y="175"/>
                      </a:cubicBezTo>
                      <a:cubicBezTo>
                        <a:pt x="426" y="174"/>
                        <a:pt x="426" y="174"/>
                        <a:pt x="426" y="174"/>
                      </a:cubicBezTo>
                      <a:cubicBezTo>
                        <a:pt x="430" y="165"/>
                        <a:pt x="430" y="165"/>
                        <a:pt x="430" y="165"/>
                      </a:cubicBezTo>
                      <a:cubicBezTo>
                        <a:pt x="432" y="162"/>
                        <a:pt x="432" y="162"/>
                        <a:pt x="432" y="162"/>
                      </a:cubicBezTo>
                      <a:cubicBezTo>
                        <a:pt x="435" y="161"/>
                        <a:pt x="435" y="161"/>
                        <a:pt x="435" y="161"/>
                      </a:cubicBezTo>
                      <a:cubicBezTo>
                        <a:pt x="438" y="160"/>
                        <a:pt x="438" y="160"/>
                        <a:pt x="438" y="160"/>
                      </a:cubicBezTo>
                      <a:cubicBezTo>
                        <a:pt x="439" y="162"/>
                        <a:pt x="439" y="162"/>
                        <a:pt x="439" y="162"/>
                      </a:cubicBezTo>
                      <a:cubicBezTo>
                        <a:pt x="446" y="157"/>
                        <a:pt x="446" y="157"/>
                        <a:pt x="446" y="157"/>
                      </a:cubicBezTo>
                      <a:cubicBezTo>
                        <a:pt x="446" y="157"/>
                        <a:pt x="452" y="162"/>
                        <a:pt x="452" y="162"/>
                      </a:cubicBezTo>
                      <a:cubicBezTo>
                        <a:pt x="453" y="162"/>
                        <a:pt x="454" y="157"/>
                        <a:pt x="454" y="157"/>
                      </a:cubicBezTo>
                      <a:cubicBezTo>
                        <a:pt x="457" y="156"/>
                        <a:pt x="457" y="156"/>
                        <a:pt x="457" y="156"/>
                      </a:cubicBezTo>
                      <a:cubicBezTo>
                        <a:pt x="457" y="156"/>
                        <a:pt x="463" y="150"/>
                        <a:pt x="464" y="149"/>
                      </a:cubicBezTo>
                      <a:cubicBezTo>
                        <a:pt x="464" y="149"/>
                        <a:pt x="472" y="145"/>
                        <a:pt x="472" y="145"/>
                      </a:cubicBezTo>
                      <a:cubicBezTo>
                        <a:pt x="473" y="145"/>
                        <a:pt x="476" y="145"/>
                        <a:pt x="476" y="145"/>
                      </a:cubicBezTo>
                      <a:cubicBezTo>
                        <a:pt x="480" y="146"/>
                        <a:pt x="480" y="146"/>
                        <a:pt x="480" y="146"/>
                      </a:cubicBezTo>
                      <a:cubicBezTo>
                        <a:pt x="480" y="144"/>
                        <a:pt x="480" y="144"/>
                        <a:pt x="480" y="144"/>
                      </a:cubicBezTo>
                      <a:cubicBezTo>
                        <a:pt x="479" y="140"/>
                        <a:pt x="479" y="140"/>
                        <a:pt x="479" y="140"/>
                      </a:cubicBezTo>
                      <a:cubicBezTo>
                        <a:pt x="478" y="135"/>
                        <a:pt x="478" y="135"/>
                        <a:pt x="478" y="135"/>
                      </a:cubicBezTo>
                      <a:cubicBezTo>
                        <a:pt x="474" y="131"/>
                        <a:pt x="474" y="131"/>
                        <a:pt x="474" y="131"/>
                      </a:cubicBezTo>
                      <a:cubicBezTo>
                        <a:pt x="477" y="129"/>
                        <a:pt x="477" y="129"/>
                        <a:pt x="477" y="129"/>
                      </a:cubicBezTo>
                      <a:lnTo>
                        <a:pt x="482" y="1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8" name="Freeform 337"/>
                <p:cNvSpPr>
                  <a:spLocks/>
                </p:cNvSpPr>
                <p:nvPr/>
              </p:nvSpPr>
              <p:spPr bwMode="auto">
                <a:xfrm>
                  <a:off x="5768975" y="3667125"/>
                  <a:ext cx="71438" cy="7938"/>
                </a:xfrm>
                <a:custGeom>
                  <a:avLst/>
                  <a:gdLst>
                    <a:gd name="T0" fmla="*/ 2147483647 w 54"/>
                    <a:gd name="T1" fmla="*/ 2147483647 h 6"/>
                    <a:gd name="T2" fmla="*/ 2147483647 w 54"/>
                    <a:gd name="T3" fmla="*/ 2147483647 h 6"/>
                    <a:gd name="T4" fmla="*/ 2147483647 w 54"/>
                    <a:gd name="T5" fmla="*/ 0 h 6"/>
                    <a:gd name="T6" fmla="*/ 0 w 54"/>
                    <a:gd name="T7" fmla="*/ 2147483647 h 6"/>
                    <a:gd name="T8" fmla="*/ 2147483647 w 54"/>
                    <a:gd name="T9" fmla="*/ 2147483647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6">
                      <a:moveTo>
                        <a:pt x="6" y="6"/>
                      </a:moveTo>
                      <a:lnTo>
                        <a:pt x="30" y="6"/>
                      </a:lnTo>
                      <a:lnTo>
                        <a:pt x="54" y="0"/>
                      </a:lnTo>
                      <a:lnTo>
                        <a:pt x="0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9" name="Freeform 338"/>
                <p:cNvSpPr>
                  <a:spLocks/>
                </p:cNvSpPr>
                <p:nvPr/>
              </p:nvSpPr>
              <p:spPr bwMode="auto">
                <a:xfrm>
                  <a:off x="5659438" y="3009900"/>
                  <a:ext cx="1011237" cy="709613"/>
                </a:xfrm>
                <a:custGeom>
                  <a:avLst/>
                  <a:gdLst>
                    <a:gd name="T0" fmla="*/ 2147483647 w 129"/>
                    <a:gd name="T1" fmla="*/ 2147483647 h 91"/>
                    <a:gd name="T2" fmla="*/ 2147483647 w 129"/>
                    <a:gd name="T3" fmla="*/ 2147483647 h 91"/>
                    <a:gd name="T4" fmla="*/ 2147483647 w 129"/>
                    <a:gd name="T5" fmla="*/ 2147483647 h 91"/>
                    <a:gd name="T6" fmla="*/ 2147483647 w 129"/>
                    <a:gd name="T7" fmla="*/ 2147483647 h 91"/>
                    <a:gd name="T8" fmla="*/ 2147483647 w 129"/>
                    <a:gd name="T9" fmla="*/ 2147483647 h 91"/>
                    <a:gd name="T10" fmla="*/ 2147483647 w 129"/>
                    <a:gd name="T11" fmla="*/ 2147483647 h 91"/>
                    <a:gd name="T12" fmla="*/ 2147483647 w 129"/>
                    <a:gd name="T13" fmla="*/ 2147483647 h 91"/>
                    <a:gd name="T14" fmla="*/ 2147483647 w 129"/>
                    <a:gd name="T15" fmla="*/ 2147483647 h 91"/>
                    <a:gd name="T16" fmla="*/ 2147483647 w 129"/>
                    <a:gd name="T17" fmla="*/ 2147483647 h 91"/>
                    <a:gd name="T18" fmla="*/ 2147483647 w 129"/>
                    <a:gd name="T19" fmla="*/ 2147483647 h 91"/>
                    <a:gd name="T20" fmla="*/ 2147483647 w 129"/>
                    <a:gd name="T21" fmla="*/ 2147483647 h 91"/>
                    <a:gd name="T22" fmla="*/ 2147483647 w 129"/>
                    <a:gd name="T23" fmla="*/ 2147483647 h 91"/>
                    <a:gd name="T24" fmla="*/ 2147483647 w 129"/>
                    <a:gd name="T25" fmla="*/ 2147483647 h 91"/>
                    <a:gd name="T26" fmla="*/ 2147483647 w 129"/>
                    <a:gd name="T27" fmla="*/ 2147483647 h 91"/>
                    <a:gd name="T28" fmla="*/ 2147483647 w 129"/>
                    <a:gd name="T29" fmla="*/ 2147483647 h 91"/>
                    <a:gd name="T30" fmla="*/ 0 w 129"/>
                    <a:gd name="T31" fmla="*/ 2147483647 h 91"/>
                    <a:gd name="T32" fmla="*/ 2147483647 w 129"/>
                    <a:gd name="T33" fmla="*/ 2147483647 h 91"/>
                    <a:gd name="T34" fmla="*/ 2147483647 w 129"/>
                    <a:gd name="T35" fmla="*/ 2147483647 h 91"/>
                    <a:gd name="T36" fmla="*/ 2147483647 w 129"/>
                    <a:gd name="T37" fmla="*/ 2147483647 h 91"/>
                    <a:gd name="T38" fmla="*/ 2147483647 w 129"/>
                    <a:gd name="T39" fmla="*/ 2147483647 h 91"/>
                    <a:gd name="T40" fmla="*/ 2147483647 w 129"/>
                    <a:gd name="T41" fmla="*/ 2147483647 h 91"/>
                    <a:gd name="T42" fmla="*/ 2147483647 w 129"/>
                    <a:gd name="T43" fmla="*/ 2147483647 h 91"/>
                    <a:gd name="T44" fmla="*/ 2147483647 w 129"/>
                    <a:gd name="T45" fmla="*/ 2147483647 h 91"/>
                    <a:gd name="T46" fmla="*/ 2147483647 w 129"/>
                    <a:gd name="T47" fmla="*/ 2147483647 h 91"/>
                    <a:gd name="T48" fmla="*/ 2147483647 w 129"/>
                    <a:gd name="T49" fmla="*/ 2147483647 h 91"/>
                    <a:gd name="T50" fmla="*/ 2147483647 w 129"/>
                    <a:gd name="T51" fmla="*/ 2147483647 h 91"/>
                    <a:gd name="T52" fmla="*/ 2147483647 w 129"/>
                    <a:gd name="T53" fmla="*/ 2147483647 h 91"/>
                    <a:gd name="T54" fmla="*/ 2147483647 w 129"/>
                    <a:gd name="T55" fmla="*/ 2147483647 h 91"/>
                    <a:gd name="T56" fmla="*/ 2147483647 w 129"/>
                    <a:gd name="T57" fmla="*/ 2147483647 h 91"/>
                    <a:gd name="T58" fmla="*/ 2147483647 w 129"/>
                    <a:gd name="T59" fmla="*/ 2147483647 h 91"/>
                    <a:gd name="T60" fmla="*/ 2147483647 w 129"/>
                    <a:gd name="T61" fmla="*/ 2147483647 h 91"/>
                    <a:gd name="T62" fmla="*/ 2147483647 w 129"/>
                    <a:gd name="T63" fmla="*/ 2147483647 h 91"/>
                    <a:gd name="T64" fmla="*/ 2147483647 w 129"/>
                    <a:gd name="T65" fmla="*/ 2147483647 h 91"/>
                    <a:gd name="T66" fmla="*/ 2147483647 w 129"/>
                    <a:gd name="T67" fmla="*/ 2147483647 h 91"/>
                    <a:gd name="T68" fmla="*/ 2147483647 w 129"/>
                    <a:gd name="T69" fmla="*/ 2147483647 h 9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29" h="91">
                      <a:moveTo>
                        <a:pt x="89" y="79"/>
                      </a:moveTo>
                      <a:cubicBezTo>
                        <a:pt x="87" y="77"/>
                        <a:pt x="87" y="77"/>
                        <a:pt x="87" y="77"/>
                      </a:cubicBezTo>
                      <a:cubicBezTo>
                        <a:pt x="88" y="73"/>
                        <a:pt x="88" y="73"/>
                        <a:pt x="88" y="73"/>
                      </a:cubicBezTo>
                      <a:cubicBezTo>
                        <a:pt x="96" y="71"/>
                        <a:pt x="96" y="71"/>
                        <a:pt x="96" y="71"/>
                      </a:cubicBezTo>
                      <a:cubicBezTo>
                        <a:pt x="101" y="67"/>
                        <a:pt x="101" y="67"/>
                        <a:pt x="101" y="67"/>
                      </a:cubicBezTo>
                      <a:cubicBezTo>
                        <a:pt x="105" y="63"/>
                        <a:pt x="105" y="63"/>
                        <a:pt x="105" y="63"/>
                      </a:cubicBezTo>
                      <a:cubicBezTo>
                        <a:pt x="107" y="51"/>
                        <a:pt x="107" y="51"/>
                        <a:pt x="107" y="51"/>
                      </a:cubicBezTo>
                      <a:cubicBezTo>
                        <a:pt x="114" y="50"/>
                        <a:pt x="114" y="50"/>
                        <a:pt x="114" y="50"/>
                      </a:cubicBezTo>
                      <a:cubicBezTo>
                        <a:pt x="116" y="40"/>
                        <a:pt x="116" y="40"/>
                        <a:pt x="116" y="40"/>
                      </a:cubicBezTo>
                      <a:cubicBezTo>
                        <a:pt x="124" y="41"/>
                        <a:pt x="124" y="41"/>
                        <a:pt x="124" y="41"/>
                      </a:cubicBezTo>
                      <a:cubicBezTo>
                        <a:pt x="126" y="35"/>
                        <a:pt x="126" y="35"/>
                        <a:pt x="126" y="35"/>
                      </a:cubicBezTo>
                      <a:cubicBezTo>
                        <a:pt x="129" y="34"/>
                        <a:pt x="129" y="34"/>
                        <a:pt x="129" y="34"/>
                      </a:cubicBezTo>
                      <a:cubicBezTo>
                        <a:pt x="129" y="29"/>
                        <a:pt x="129" y="29"/>
                        <a:pt x="129" y="29"/>
                      </a:cubicBezTo>
                      <a:cubicBezTo>
                        <a:pt x="122" y="27"/>
                        <a:pt x="122" y="27"/>
                        <a:pt x="122" y="27"/>
                      </a:cubicBezTo>
                      <a:cubicBezTo>
                        <a:pt x="114" y="23"/>
                        <a:pt x="114" y="23"/>
                        <a:pt x="114" y="23"/>
                      </a:cubicBezTo>
                      <a:cubicBezTo>
                        <a:pt x="104" y="23"/>
                        <a:pt x="104" y="23"/>
                        <a:pt x="104" y="23"/>
                      </a:cubicBezTo>
                      <a:cubicBezTo>
                        <a:pt x="100" y="14"/>
                        <a:pt x="100" y="14"/>
                        <a:pt x="100" y="14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1" y="6"/>
                        <a:pt x="91" y="6"/>
                        <a:pt x="91" y="6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26" y="49"/>
                        <a:pt x="26" y="49"/>
                        <a:pt x="26" y="49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6" y="59"/>
                        <a:pt x="20" y="62"/>
                        <a:pt x="20" y="63"/>
                      </a:cubicBezTo>
                      <a:cubicBezTo>
                        <a:pt x="20" y="64"/>
                        <a:pt x="20" y="72"/>
                        <a:pt x="20" y="72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3" y="84"/>
                        <a:pt x="23" y="84"/>
                        <a:pt x="23" y="8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9" y="80"/>
                        <a:pt x="29" y="80"/>
                        <a:pt x="29" y="80"/>
                      </a:cubicBezTo>
                      <a:cubicBezTo>
                        <a:pt x="33" y="79"/>
                        <a:pt x="33" y="79"/>
                        <a:pt x="33" y="79"/>
                      </a:cubicBezTo>
                      <a:cubicBezTo>
                        <a:pt x="38" y="82"/>
                        <a:pt x="38" y="82"/>
                        <a:pt x="38" y="82"/>
                      </a:cubicBezTo>
                      <a:cubicBezTo>
                        <a:pt x="42" y="85"/>
                        <a:pt x="42" y="85"/>
                        <a:pt x="42" y="85"/>
                      </a:cubicBezTo>
                      <a:cubicBezTo>
                        <a:pt x="46" y="86"/>
                        <a:pt x="46" y="86"/>
                        <a:pt x="46" y="86"/>
                      </a:cubicBezTo>
                      <a:cubicBezTo>
                        <a:pt x="46" y="89"/>
                        <a:pt x="46" y="89"/>
                        <a:pt x="46" y="89"/>
                      </a:cubicBezTo>
                      <a:cubicBezTo>
                        <a:pt x="48" y="90"/>
                        <a:pt x="48" y="90"/>
                        <a:pt x="48" y="90"/>
                      </a:cubicBezTo>
                      <a:cubicBezTo>
                        <a:pt x="51" y="91"/>
                        <a:pt x="51" y="91"/>
                        <a:pt x="51" y="91"/>
                      </a:cubicBezTo>
                      <a:cubicBezTo>
                        <a:pt x="53" y="89"/>
                        <a:pt x="53" y="89"/>
                        <a:pt x="53" y="89"/>
                      </a:cubicBezTo>
                      <a:cubicBezTo>
                        <a:pt x="58" y="87"/>
                        <a:pt x="58" y="87"/>
                        <a:pt x="58" y="87"/>
                      </a:cubicBezTo>
                      <a:cubicBezTo>
                        <a:pt x="59" y="82"/>
                        <a:pt x="59" y="82"/>
                        <a:pt x="59" y="82"/>
                      </a:cubicBezTo>
                      <a:cubicBezTo>
                        <a:pt x="63" y="83"/>
                        <a:pt x="63" y="83"/>
                        <a:pt x="63" y="83"/>
                      </a:cubicBezTo>
                      <a:cubicBezTo>
                        <a:pt x="66" y="83"/>
                        <a:pt x="66" y="83"/>
                        <a:pt x="66" y="83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72" y="84"/>
                        <a:pt x="72" y="84"/>
                        <a:pt x="72" y="84"/>
                      </a:cubicBezTo>
                      <a:cubicBezTo>
                        <a:pt x="74" y="82"/>
                        <a:pt x="74" y="82"/>
                        <a:pt x="74" y="82"/>
                      </a:cubicBezTo>
                      <a:cubicBezTo>
                        <a:pt x="77" y="79"/>
                        <a:pt x="77" y="79"/>
                        <a:pt x="77" y="79"/>
                      </a:cubicBezTo>
                      <a:cubicBezTo>
                        <a:pt x="78" y="80"/>
                        <a:pt x="78" y="80"/>
                        <a:pt x="78" y="80"/>
                      </a:cubicBezTo>
                      <a:cubicBezTo>
                        <a:pt x="79" y="83"/>
                        <a:pt x="79" y="83"/>
                        <a:pt x="79" y="83"/>
                      </a:cubicBezTo>
                      <a:cubicBezTo>
                        <a:pt x="82" y="83"/>
                        <a:pt x="82" y="83"/>
                        <a:pt x="82" y="83"/>
                      </a:cubicBezTo>
                      <a:cubicBezTo>
                        <a:pt x="86" y="82"/>
                        <a:pt x="86" y="82"/>
                        <a:pt x="86" y="82"/>
                      </a:cubicBezTo>
                      <a:cubicBezTo>
                        <a:pt x="88" y="82"/>
                        <a:pt x="88" y="82"/>
                        <a:pt x="88" y="82"/>
                      </a:cubicBezTo>
                      <a:cubicBezTo>
                        <a:pt x="88" y="83"/>
                        <a:pt x="88" y="83"/>
                        <a:pt x="88" y="83"/>
                      </a:cubicBezTo>
                      <a:cubicBezTo>
                        <a:pt x="90" y="82"/>
                        <a:pt x="90" y="82"/>
                        <a:pt x="90" y="82"/>
                      </a:cubicBezTo>
                      <a:lnTo>
                        <a:pt x="89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0" name="Freeform 339"/>
                <p:cNvSpPr>
                  <a:spLocks/>
                </p:cNvSpPr>
                <p:nvPr/>
              </p:nvSpPr>
              <p:spPr bwMode="auto">
                <a:xfrm>
                  <a:off x="5721350" y="3643313"/>
                  <a:ext cx="22225" cy="14287"/>
                </a:xfrm>
                <a:custGeom>
                  <a:avLst/>
                  <a:gdLst>
                    <a:gd name="T0" fmla="*/ 0 w 18"/>
                    <a:gd name="T1" fmla="*/ 0 h 12"/>
                    <a:gd name="T2" fmla="*/ 0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2147483647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1" name="Rectangle 340"/>
                <p:cNvSpPr>
                  <a:spLocks noChangeArrowheads="1"/>
                </p:cNvSpPr>
                <p:nvPr/>
              </p:nvSpPr>
              <p:spPr bwMode="auto">
                <a:xfrm>
                  <a:off x="4903788" y="3275013"/>
                  <a:ext cx="9525" cy="1587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92" name="Freeform 347"/>
                <p:cNvSpPr>
                  <a:spLocks/>
                </p:cNvSpPr>
                <p:nvPr/>
              </p:nvSpPr>
              <p:spPr bwMode="auto">
                <a:xfrm>
                  <a:off x="4616450" y="2119313"/>
                  <a:ext cx="649288" cy="766762"/>
                </a:xfrm>
                <a:custGeom>
                  <a:avLst/>
                  <a:gdLst>
                    <a:gd name="T0" fmla="*/ 2147483647 w 83"/>
                    <a:gd name="T1" fmla="*/ 2147483647 h 98"/>
                    <a:gd name="T2" fmla="*/ 2147483647 w 83"/>
                    <a:gd name="T3" fmla="*/ 2147483647 h 98"/>
                    <a:gd name="T4" fmla="*/ 2147483647 w 83"/>
                    <a:gd name="T5" fmla="*/ 2147483647 h 98"/>
                    <a:gd name="T6" fmla="*/ 2147483647 w 83"/>
                    <a:gd name="T7" fmla="*/ 2147483647 h 98"/>
                    <a:gd name="T8" fmla="*/ 2147483647 w 83"/>
                    <a:gd name="T9" fmla="*/ 2147483647 h 98"/>
                    <a:gd name="T10" fmla="*/ 2147483647 w 83"/>
                    <a:gd name="T11" fmla="*/ 2147483647 h 98"/>
                    <a:gd name="T12" fmla="*/ 2147483647 w 83"/>
                    <a:gd name="T13" fmla="*/ 2147483647 h 98"/>
                    <a:gd name="T14" fmla="*/ 2147483647 w 83"/>
                    <a:gd name="T15" fmla="*/ 2147483647 h 98"/>
                    <a:gd name="T16" fmla="*/ 2147483647 w 83"/>
                    <a:gd name="T17" fmla="*/ 2147483647 h 98"/>
                    <a:gd name="T18" fmla="*/ 2147483647 w 83"/>
                    <a:gd name="T19" fmla="*/ 2147483647 h 98"/>
                    <a:gd name="T20" fmla="*/ 2147483647 w 83"/>
                    <a:gd name="T21" fmla="*/ 2147483647 h 98"/>
                    <a:gd name="T22" fmla="*/ 2147483647 w 83"/>
                    <a:gd name="T23" fmla="*/ 2147483647 h 98"/>
                    <a:gd name="T24" fmla="*/ 2147483647 w 83"/>
                    <a:gd name="T25" fmla="*/ 2147483647 h 98"/>
                    <a:gd name="T26" fmla="*/ 2147483647 w 83"/>
                    <a:gd name="T27" fmla="*/ 2147483647 h 98"/>
                    <a:gd name="T28" fmla="*/ 2147483647 w 83"/>
                    <a:gd name="T29" fmla="*/ 2147483647 h 98"/>
                    <a:gd name="T30" fmla="*/ 2147483647 w 83"/>
                    <a:gd name="T31" fmla="*/ 2147483647 h 98"/>
                    <a:gd name="T32" fmla="*/ 2147483647 w 83"/>
                    <a:gd name="T33" fmla="*/ 2147483647 h 98"/>
                    <a:gd name="T34" fmla="*/ 2147483647 w 83"/>
                    <a:gd name="T35" fmla="*/ 2147483647 h 98"/>
                    <a:gd name="T36" fmla="*/ 2147483647 w 83"/>
                    <a:gd name="T37" fmla="*/ 2147483647 h 98"/>
                    <a:gd name="T38" fmla="*/ 2147483647 w 83"/>
                    <a:gd name="T39" fmla="*/ 2147483647 h 98"/>
                    <a:gd name="T40" fmla="*/ 2147483647 w 83"/>
                    <a:gd name="T41" fmla="*/ 2147483647 h 98"/>
                    <a:gd name="T42" fmla="*/ 2147483647 w 83"/>
                    <a:gd name="T43" fmla="*/ 2147483647 h 98"/>
                    <a:gd name="T44" fmla="*/ 2147483647 w 83"/>
                    <a:gd name="T45" fmla="*/ 2147483647 h 98"/>
                    <a:gd name="T46" fmla="*/ 2147483647 w 83"/>
                    <a:gd name="T47" fmla="*/ 2147483647 h 98"/>
                    <a:gd name="T48" fmla="*/ 2147483647 w 83"/>
                    <a:gd name="T49" fmla="*/ 2147483647 h 98"/>
                    <a:gd name="T50" fmla="*/ 2147483647 w 83"/>
                    <a:gd name="T51" fmla="*/ 0 h 98"/>
                    <a:gd name="T52" fmla="*/ 2147483647 w 83"/>
                    <a:gd name="T53" fmla="*/ 2147483647 h 98"/>
                    <a:gd name="T54" fmla="*/ 2147483647 w 83"/>
                    <a:gd name="T55" fmla="*/ 2147483647 h 98"/>
                    <a:gd name="T56" fmla="*/ 2147483647 w 83"/>
                    <a:gd name="T57" fmla="*/ 2147483647 h 98"/>
                    <a:gd name="T58" fmla="*/ 2147483647 w 83"/>
                    <a:gd name="T59" fmla="*/ 2147483647 h 98"/>
                    <a:gd name="T60" fmla="*/ 2147483647 w 83"/>
                    <a:gd name="T61" fmla="*/ 2147483647 h 98"/>
                    <a:gd name="T62" fmla="*/ 2147483647 w 83"/>
                    <a:gd name="T63" fmla="*/ 2147483647 h 98"/>
                    <a:gd name="T64" fmla="*/ 2147483647 w 83"/>
                    <a:gd name="T65" fmla="*/ 2147483647 h 98"/>
                    <a:gd name="T66" fmla="*/ 2147483647 w 83"/>
                    <a:gd name="T67" fmla="*/ 2147483647 h 98"/>
                    <a:gd name="T68" fmla="*/ 2147483647 w 83"/>
                    <a:gd name="T69" fmla="*/ 2147483647 h 98"/>
                    <a:gd name="T70" fmla="*/ 2147483647 w 83"/>
                    <a:gd name="T71" fmla="*/ 2147483647 h 98"/>
                    <a:gd name="T72" fmla="*/ 2147483647 w 83"/>
                    <a:gd name="T73" fmla="*/ 2147483647 h 98"/>
                    <a:gd name="T74" fmla="*/ 2147483647 w 83"/>
                    <a:gd name="T75" fmla="*/ 2147483647 h 98"/>
                    <a:gd name="T76" fmla="*/ 2147483647 w 83"/>
                    <a:gd name="T77" fmla="*/ 2147483647 h 98"/>
                    <a:gd name="T78" fmla="*/ 2147483647 w 83"/>
                    <a:gd name="T79" fmla="*/ 2147483647 h 98"/>
                    <a:gd name="T80" fmla="*/ 2147483647 w 83"/>
                    <a:gd name="T81" fmla="*/ 2147483647 h 98"/>
                    <a:gd name="T82" fmla="*/ 2147483647 w 83"/>
                    <a:gd name="T83" fmla="*/ 2147483647 h 98"/>
                    <a:gd name="T84" fmla="*/ 2147483647 w 83"/>
                    <a:gd name="T85" fmla="*/ 2147483647 h 98"/>
                    <a:gd name="T86" fmla="*/ 2147483647 w 83"/>
                    <a:gd name="T87" fmla="*/ 2147483647 h 98"/>
                    <a:gd name="T88" fmla="*/ 2147483647 w 83"/>
                    <a:gd name="T89" fmla="*/ 2147483647 h 98"/>
                    <a:gd name="T90" fmla="*/ 2147483647 w 83"/>
                    <a:gd name="T91" fmla="*/ 2147483647 h 9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3" h="98">
                      <a:moveTo>
                        <a:pt x="23" y="87"/>
                      </a:moveTo>
                      <a:cubicBezTo>
                        <a:pt x="23" y="87"/>
                        <a:pt x="24" y="87"/>
                        <a:pt x="24" y="86"/>
                      </a:cubicBezTo>
                      <a:cubicBezTo>
                        <a:pt x="24" y="86"/>
                        <a:pt x="24" y="82"/>
                        <a:pt x="24" y="8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26" y="78"/>
                        <a:pt x="26" y="78"/>
                        <a:pt x="26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24" y="75"/>
                        <a:pt x="23" y="70"/>
                        <a:pt x="23" y="70"/>
                      </a:cubicBezTo>
                      <a:cubicBezTo>
                        <a:pt x="23" y="69"/>
                        <a:pt x="24" y="65"/>
                        <a:pt x="24" y="65"/>
                      </a:cubicBezTo>
                      <a:cubicBezTo>
                        <a:pt x="24" y="65"/>
                        <a:pt x="24" y="62"/>
                        <a:pt x="24" y="62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30" y="59"/>
                        <a:pt x="30" y="59"/>
                        <a:pt x="30" y="59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9" y="54"/>
                        <a:pt x="29" y="54"/>
                        <a:pt x="29" y="54"/>
                      </a:cubicBezTo>
                      <a:cubicBezTo>
                        <a:pt x="31" y="50"/>
                        <a:pt x="31" y="50"/>
                        <a:pt x="31" y="50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6" y="38"/>
                        <a:pt x="36" y="38"/>
                        <a:pt x="36" y="38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7" y="24"/>
                        <a:pt x="47" y="24"/>
                        <a:pt x="47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22"/>
                        <a:pt x="49" y="22"/>
                        <a:pt x="49" y="22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1" y="19"/>
                        <a:pt x="51" y="19"/>
                        <a:pt x="51" y="19"/>
                      </a:cubicBezTo>
                      <a:cubicBezTo>
                        <a:pt x="52" y="19"/>
                        <a:pt x="52" y="19"/>
                        <a:pt x="52" y="19"/>
                      </a:cubicBezTo>
                      <a:cubicBezTo>
                        <a:pt x="53" y="17"/>
                        <a:pt x="53" y="17"/>
                        <a:pt x="53" y="17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9" y="22"/>
                        <a:pt x="59" y="22"/>
                        <a:pt x="59" y="22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8" y="14"/>
                        <a:pt x="68" y="14"/>
                        <a:pt x="68" y="14"/>
                      </a:cubicBezTo>
                      <a:cubicBezTo>
                        <a:pt x="70" y="12"/>
                        <a:pt x="70" y="12"/>
                        <a:pt x="70" y="12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8" y="14"/>
                        <a:pt x="78" y="14"/>
                        <a:pt x="78" y="14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2" y="13"/>
                        <a:pt x="82" y="13"/>
                        <a:pt x="82" y="13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1"/>
                        <a:pt x="69" y="1"/>
                        <a:pt x="69" y="1"/>
                      </a:cubicBezTo>
                      <a:cubicBezTo>
                        <a:pt x="66" y="1"/>
                        <a:pt x="66" y="1"/>
                        <a:pt x="66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5" y="6"/>
                        <a:pt x="55" y="6"/>
                        <a:pt x="55" y="6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37" y="22"/>
                        <a:pt x="37" y="22"/>
                        <a:pt x="37" y="22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5" y="46"/>
                        <a:pt x="25" y="46"/>
                        <a:pt x="25" y="46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13" y="63"/>
                        <a:pt x="13" y="63"/>
                        <a:pt x="13" y="63"/>
                      </a:cubicBezTo>
                      <a:cubicBezTo>
                        <a:pt x="8" y="65"/>
                        <a:pt x="8" y="65"/>
                        <a:pt x="8" y="65"/>
                      </a:cubicBezTo>
                      <a:cubicBezTo>
                        <a:pt x="6" y="69"/>
                        <a:pt x="6" y="69"/>
                        <a:pt x="6" y="69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3" y="73"/>
                        <a:pt x="3" y="73"/>
                        <a:pt x="3" y="73"/>
                      </a:cubicBezTo>
                      <a:cubicBezTo>
                        <a:pt x="2" y="76"/>
                        <a:pt x="2" y="76"/>
                        <a:pt x="2" y="76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3" y="91"/>
                        <a:pt x="3" y="91"/>
                        <a:pt x="3" y="91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7" y="98"/>
                        <a:pt x="7" y="98"/>
                        <a:pt x="7" y="98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16" y="93"/>
                        <a:pt x="16" y="93"/>
                        <a:pt x="16" y="93"/>
                      </a:cubicBezTo>
                      <a:cubicBezTo>
                        <a:pt x="19" y="91"/>
                        <a:pt x="19" y="91"/>
                        <a:pt x="19" y="91"/>
                      </a:cubicBezTo>
                      <a:cubicBezTo>
                        <a:pt x="20" y="92"/>
                        <a:pt x="20" y="92"/>
                        <a:pt x="20" y="92"/>
                      </a:cubicBezTo>
                      <a:cubicBezTo>
                        <a:pt x="20" y="93"/>
                        <a:pt x="20" y="93"/>
                        <a:pt x="20" y="93"/>
                      </a:cubicBezTo>
                      <a:cubicBezTo>
                        <a:pt x="21" y="92"/>
                        <a:pt x="21" y="92"/>
                        <a:pt x="21" y="92"/>
                      </a:cubicBezTo>
                      <a:lnTo>
                        <a:pt x="23" y="8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3" name="Freeform 348"/>
                <p:cNvSpPr>
                  <a:spLocks/>
                </p:cNvSpPr>
                <p:nvPr/>
              </p:nvSpPr>
              <p:spPr bwMode="auto">
                <a:xfrm>
                  <a:off x="4772025" y="2268538"/>
                  <a:ext cx="320675" cy="733425"/>
                </a:xfrm>
                <a:custGeom>
                  <a:avLst/>
                  <a:gdLst>
                    <a:gd name="T0" fmla="*/ 329757991 w 10000"/>
                    <a:gd name="T1" fmla="*/ 900343932 h 9895"/>
                    <a:gd name="T2" fmla="*/ 321712352 w 10000"/>
                    <a:gd name="T3" fmla="*/ 642988176 h 9895"/>
                    <a:gd name="T4" fmla="*/ 305620110 w 10000"/>
                    <a:gd name="T5" fmla="*/ 257355682 h 9895"/>
                    <a:gd name="T6" fmla="*/ 281514137 w 10000"/>
                    <a:gd name="T7" fmla="*/ 214195752 h 9895"/>
                    <a:gd name="T8" fmla="*/ 249329623 w 10000"/>
                    <a:gd name="T9" fmla="*/ 0 h 9895"/>
                    <a:gd name="T10" fmla="*/ 233237382 w 10000"/>
                    <a:gd name="T11" fmla="*/ 128677878 h 9895"/>
                    <a:gd name="T12" fmla="*/ 217145140 w 10000"/>
                    <a:gd name="T13" fmla="*/ 214195752 h 9895"/>
                    <a:gd name="T14" fmla="*/ 176947920 w 10000"/>
                    <a:gd name="T15" fmla="*/ 385627008 h 9895"/>
                    <a:gd name="T16" fmla="*/ 144763406 w 10000"/>
                    <a:gd name="T17" fmla="*/ 471551434 h 9895"/>
                    <a:gd name="T18" fmla="*/ 144763406 w 10000"/>
                    <a:gd name="T19" fmla="*/ 685741627 h 9895"/>
                    <a:gd name="T20" fmla="*/ 112612851 w 10000"/>
                    <a:gd name="T21" fmla="*/ 1028615184 h 9895"/>
                    <a:gd name="T22" fmla="*/ 88473944 w 10000"/>
                    <a:gd name="T23" fmla="*/ 1328729803 h 9895"/>
                    <a:gd name="T24" fmla="*/ 80428336 w 10000"/>
                    <a:gd name="T25" fmla="*/ 1586085559 h 9895"/>
                    <a:gd name="T26" fmla="*/ 48243854 w 10000"/>
                    <a:gd name="T27" fmla="*/ 1757522301 h 9895"/>
                    <a:gd name="T28" fmla="*/ 32184514 w 10000"/>
                    <a:gd name="T29" fmla="*/ 1971718053 h 9895"/>
                    <a:gd name="T30" fmla="*/ 32184514 w 10000"/>
                    <a:gd name="T31" fmla="*/ 2147483647 h 9895"/>
                    <a:gd name="T32" fmla="*/ 32184514 w 10000"/>
                    <a:gd name="T33" fmla="*/ 2147483647 h 9895"/>
                    <a:gd name="T34" fmla="*/ 32184514 w 10000"/>
                    <a:gd name="T35" fmla="*/ 2147483647 h 9895"/>
                    <a:gd name="T36" fmla="*/ 8045607 w 10000"/>
                    <a:gd name="T37" fmla="*/ 2147483647 h 9895"/>
                    <a:gd name="T38" fmla="*/ 16092241 w 10000"/>
                    <a:gd name="T39" fmla="*/ 2147483647 h 9895"/>
                    <a:gd name="T40" fmla="*/ 57377416 w 10000"/>
                    <a:gd name="T41" fmla="*/ 2147483647 h 9895"/>
                    <a:gd name="T42" fmla="*/ 62950940 w 10000"/>
                    <a:gd name="T43" fmla="*/ 2147483647 h 9895"/>
                    <a:gd name="T44" fmla="*/ 80428336 w 10000"/>
                    <a:gd name="T45" fmla="*/ 2147483647 h 9895"/>
                    <a:gd name="T46" fmla="*/ 104566217 w 10000"/>
                    <a:gd name="T47" fmla="*/ 2147483647 h 9895"/>
                    <a:gd name="T48" fmla="*/ 144763406 w 10000"/>
                    <a:gd name="T49" fmla="*/ 2147483647 h 9895"/>
                    <a:gd name="T50" fmla="*/ 152810071 w 10000"/>
                    <a:gd name="T51" fmla="*/ 2147483647 h 9895"/>
                    <a:gd name="T52" fmla="*/ 193040161 w 10000"/>
                    <a:gd name="T53" fmla="*/ 2147483647 h 9895"/>
                    <a:gd name="T54" fmla="*/ 184994553 w 10000"/>
                    <a:gd name="T55" fmla="*/ 2147483647 h 9895"/>
                    <a:gd name="T56" fmla="*/ 168902312 w 10000"/>
                    <a:gd name="T57" fmla="*/ 2147483647 h 9895"/>
                    <a:gd name="T58" fmla="*/ 193040161 w 10000"/>
                    <a:gd name="T59" fmla="*/ 1971718053 h 9895"/>
                    <a:gd name="T60" fmla="*/ 265421864 w 10000"/>
                    <a:gd name="T61" fmla="*/ 1714768849 h 9895"/>
                    <a:gd name="T62" fmla="*/ 265421864 w 10000"/>
                    <a:gd name="T63" fmla="*/ 1457407681 h 9895"/>
                    <a:gd name="T64" fmla="*/ 305620110 w 10000"/>
                    <a:gd name="T65" fmla="*/ 1157293062 h 9895"/>
                    <a:gd name="T66" fmla="*/ 329757991 w 10000"/>
                    <a:gd name="T67" fmla="*/ 1157293062 h 989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000" h="9895">
                      <a:moveTo>
                        <a:pt x="10000" y="2316"/>
                      </a:moveTo>
                      <a:lnTo>
                        <a:pt x="10000" y="2211"/>
                      </a:lnTo>
                      <a:lnTo>
                        <a:pt x="9756" y="1895"/>
                      </a:lnTo>
                      <a:lnTo>
                        <a:pt x="9756" y="1579"/>
                      </a:lnTo>
                      <a:lnTo>
                        <a:pt x="9756" y="1158"/>
                      </a:lnTo>
                      <a:lnTo>
                        <a:pt x="9268" y="632"/>
                      </a:lnTo>
                      <a:lnTo>
                        <a:pt x="9024" y="632"/>
                      </a:lnTo>
                      <a:lnTo>
                        <a:pt x="8537" y="526"/>
                      </a:lnTo>
                      <a:lnTo>
                        <a:pt x="7805" y="211"/>
                      </a:lnTo>
                      <a:lnTo>
                        <a:pt x="7561" y="0"/>
                      </a:lnTo>
                      <a:lnTo>
                        <a:pt x="7317" y="0"/>
                      </a:lnTo>
                      <a:lnTo>
                        <a:pt x="7073" y="316"/>
                      </a:lnTo>
                      <a:lnTo>
                        <a:pt x="7073" y="526"/>
                      </a:lnTo>
                      <a:lnTo>
                        <a:pt x="6585" y="526"/>
                      </a:lnTo>
                      <a:lnTo>
                        <a:pt x="5854" y="526"/>
                      </a:lnTo>
                      <a:lnTo>
                        <a:pt x="5366" y="947"/>
                      </a:lnTo>
                      <a:lnTo>
                        <a:pt x="5122" y="947"/>
                      </a:lnTo>
                      <a:lnTo>
                        <a:pt x="4390" y="1158"/>
                      </a:lnTo>
                      <a:lnTo>
                        <a:pt x="4146" y="1368"/>
                      </a:lnTo>
                      <a:lnTo>
                        <a:pt x="4390" y="1684"/>
                      </a:lnTo>
                      <a:lnTo>
                        <a:pt x="3902" y="2000"/>
                      </a:lnTo>
                      <a:lnTo>
                        <a:pt x="3415" y="2526"/>
                      </a:lnTo>
                      <a:lnTo>
                        <a:pt x="2927" y="2632"/>
                      </a:lnTo>
                      <a:lnTo>
                        <a:pt x="2683" y="3263"/>
                      </a:lnTo>
                      <a:lnTo>
                        <a:pt x="2195" y="3684"/>
                      </a:lnTo>
                      <a:lnTo>
                        <a:pt x="2439" y="3895"/>
                      </a:lnTo>
                      <a:lnTo>
                        <a:pt x="2439" y="4211"/>
                      </a:lnTo>
                      <a:lnTo>
                        <a:pt x="1463" y="4316"/>
                      </a:lnTo>
                      <a:lnTo>
                        <a:pt x="976" y="4526"/>
                      </a:lnTo>
                      <a:lnTo>
                        <a:pt x="976" y="4842"/>
                      </a:lnTo>
                      <a:cubicBezTo>
                        <a:pt x="976" y="4842"/>
                        <a:pt x="732" y="5263"/>
                        <a:pt x="732" y="5368"/>
                      </a:cubicBezTo>
                      <a:cubicBezTo>
                        <a:pt x="813" y="5544"/>
                        <a:pt x="895" y="5719"/>
                        <a:pt x="976" y="5895"/>
                      </a:cubicBezTo>
                      <a:lnTo>
                        <a:pt x="1463" y="6211"/>
                      </a:lnTo>
                      <a:lnTo>
                        <a:pt x="976" y="6421"/>
                      </a:lnTo>
                      <a:lnTo>
                        <a:pt x="976" y="6632"/>
                      </a:lnTo>
                      <a:lnTo>
                        <a:pt x="976" y="7053"/>
                      </a:lnTo>
                      <a:cubicBezTo>
                        <a:pt x="976" y="7158"/>
                        <a:pt x="732" y="7158"/>
                        <a:pt x="732" y="7158"/>
                      </a:cubicBezTo>
                      <a:lnTo>
                        <a:pt x="244" y="7684"/>
                      </a:lnTo>
                      <a:lnTo>
                        <a:pt x="0" y="7789"/>
                      </a:lnTo>
                      <a:cubicBezTo>
                        <a:pt x="488" y="8316"/>
                        <a:pt x="329" y="8217"/>
                        <a:pt x="488" y="8316"/>
                      </a:cubicBezTo>
                      <a:cubicBezTo>
                        <a:pt x="647" y="8415"/>
                        <a:pt x="746" y="8264"/>
                        <a:pt x="955" y="8384"/>
                      </a:cubicBezTo>
                      <a:cubicBezTo>
                        <a:pt x="1164" y="8504"/>
                        <a:pt x="1597" y="8867"/>
                        <a:pt x="1740" y="9038"/>
                      </a:cubicBezTo>
                      <a:cubicBezTo>
                        <a:pt x="1883" y="9209"/>
                        <a:pt x="1786" y="9301"/>
                        <a:pt x="1814" y="9410"/>
                      </a:cubicBezTo>
                      <a:cubicBezTo>
                        <a:pt x="1842" y="9519"/>
                        <a:pt x="1865" y="9637"/>
                        <a:pt x="1909" y="9693"/>
                      </a:cubicBezTo>
                      <a:cubicBezTo>
                        <a:pt x="1953" y="9749"/>
                        <a:pt x="1990" y="9709"/>
                        <a:pt x="2078" y="9743"/>
                      </a:cubicBezTo>
                      <a:cubicBezTo>
                        <a:pt x="2166" y="9777"/>
                        <a:pt x="2338" y="9905"/>
                        <a:pt x="2439" y="9895"/>
                      </a:cubicBezTo>
                      <a:cubicBezTo>
                        <a:pt x="2540" y="9885"/>
                        <a:pt x="2602" y="9754"/>
                        <a:pt x="2683" y="9684"/>
                      </a:cubicBezTo>
                      <a:lnTo>
                        <a:pt x="3171" y="9474"/>
                      </a:lnTo>
                      <a:lnTo>
                        <a:pt x="3902" y="9474"/>
                      </a:lnTo>
                      <a:lnTo>
                        <a:pt x="4390" y="9053"/>
                      </a:lnTo>
                      <a:cubicBezTo>
                        <a:pt x="4471" y="8807"/>
                        <a:pt x="4553" y="8562"/>
                        <a:pt x="4634" y="8316"/>
                      </a:cubicBezTo>
                      <a:lnTo>
                        <a:pt x="4634" y="7895"/>
                      </a:lnTo>
                      <a:lnTo>
                        <a:pt x="5122" y="7789"/>
                      </a:lnTo>
                      <a:lnTo>
                        <a:pt x="5854" y="7684"/>
                      </a:lnTo>
                      <a:lnTo>
                        <a:pt x="5854" y="7158"/>
                      </a:lnTo>
                      <a:lnTo>
                        <a:pt x="5610" y="6842"/>
                      </a:lnTo>
                      <a:lnTo>
                        <a:pt x="4878" y="6632"/>
                      </a:lnTo>
                      <a:cubicBezTo>
                        <a:pt x="4959" y="6386"/>
                        <a:pt x="5041" y="6141"/>
                        <a:pt x="5122" y="5895"/>
                      </a:cubicBezTo>
                      <a:lnTo>
                        <a:pt x="5122" y="5368"/>
                      </a:lnTo>
                      <a:lnTo>
                        <a:pt x="5854" y="4842"/>
                      </a:lnTo>
                      <a:lnTo>
                        <a:pt x="6585" y="4632"/>
                      </a:lnTo>
                      <a:lnTo>
                        <a:pt x="8049" y="4211"/>
                      </a:lnTo>
                      <a:lnTo>
                        <a:pt x="8293" y="3895"/>
                      </a:lnTo>
                      <a:lnTo>
                        <a:pt x="8049" y="3579"/>
                      </a:lnTo>
                      <a:lnTo>
                        <a:pt x="8537" y="3263"/>
                      </a:lnTo>
                      <a:lnTo>
                        <a:pt x="9268" y="2842"/>
                      </a:lnTo>
                      <a:lnTo>
                        <a:pt x="10000" y="2947"/>
                      </a:lnTo>
                      <a:lnTo>
                        <a:pt x="10000" y="2842"/>
                      </a:lnTo>
                      <a:lnTo>
                        <a:pt x="10000" y="2316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4" name="Freeform 349"/>
                <p:cNvSpPr>
                  <a:spLocks/>
                </p:cNvSpPr>
                <p:nvPr/>
              </p:nvSpPr>
              <p:spPr bwMode="auto">
                <a:xfrm>
                  <a:off x="5046663" y="3135313"/>
                  <a:ext cx="446087" cy="287337"/>
                </a:xfrm>
                <a:custGeom>
                  <a:avLst/>
                  <a:gdLst>
                    <a:gd name="T0" fmla="*/ 2147483647 w 57"/>
                    <a:gd name="T1" fmla="*/ 2147483647 h 37"/>
                    <a:gd name="T2" fmla="*/ 2147483647 w 57"/>
                    <a:gd name="T3" fmla="*/ 2147483647 h 37"/>
                    <a:gd name="T4" fmla="*/ 2147483647 w 57"/>
                    <a:gd name="T5" fmla="*/ 2147483647 h 37"/>
                    <a:gd name="T6" fmla="*/ 2147483647 w 57"/>
                    <a:gd name="T7" fmla="*/ 2147483647 h 37"/>
                    <a:gd name="T8" fmla="*/ 2147483647 w 57"/>
                    <a:gd name="T9" fmla="*/ 2147483647 h 37"/>
                    <a:gd name="T10" fmla="*/ 2147483647 w 57"/>
                    <a:gd name="T11" fmla="*/ 2147483647 h 37"/>
                    <a:gd name="T12" fmla="*/ 2147483647 w 57"/>
                    <a:gd name="T13" fmla="*/ 2147483647 h 37"/>
                    <a:gd name="T14" fmla="*/ 2147483647 w 57"/>
                    <a:gd name="T15" fmla="*/ 2147483647 h 37"/>
                    <a:gd name="T16" fmla="*/ 2147483647 w 57"/>
                    <a:gd name="T17" fmla="*/ 2147483647 h 37"/>
                    <a:gd name="T18" fmla="*/ 2147483647 w 57"/>
                    <a:gd name="T19" fmla="*/ 2147483647 h 37"/>
                    <a:gd name="T20" fmla="*/ 2147483647 w 57"/>
                    <a:gd name="T21" fmla="*/ 2147483647 h 37"/>
                    <a:gd name="T22" fmla="*/ 2147483647 w 57"/>
                    <a:gd name="T23" fmla="*/ 0 h 37"/>
                    <a:gd name="T24" fmla="*/ 2147483647 w 57"/>
                    <a:gd name="T25" fmla="*/ 0 h 37"/>
                    <a:gd name="T26" fmla="*/ 2147483647 w 57"/>
                    <a:gd name="T27" fmla="*/ 2147483647 h 37"/>
                    <a:gd name="T28" fmla="*/ 2147483647 w 57"/>
                    <a:gd name="T29" fmla="*/ 2147483647 h 37"/>
                    <a:gd name="T30" fmla="*/ 2147483647 w 57"/>
                    <a:gd name="T31" fmla="*/ 2147483647 h 37"/>
                    <a:gd name="T32" fmla="*/ 2147483647 w 57"/>
                    <a:gd name="T33" fmla="*/ 2147483647 h 37"/>
                    <a:gd name="T34" fmla="*/ 2147483647 w 57"/>
                    <a:gd name="T35" fmla="*/ 2147483647 h 37"/>
                    <a:gd name="T36" fmla="*/ 2147483647 w 57"/>
                    <a:gd name="T37" fmla="*/ 2147483647 h 37"/>
                    <a:gd name="T38" fmla="*/ 2147483647 w 57"/>
                    <a:gd name="T39" fmla="*/ 2147483647 h 37"/>
                    <a:gd name="T40" fmla="*/ 2147483647 w 57"/>
                    <a:gd name="T41" fmla="*/ 2147483647 h 37"/>
                    <a:gd name="T42" fmla="*/ 2147483647 w 57"/>
                    <a:gd name="T43" fmla="*/ 2147483647 h 37"/>
                    <a:gd name="T44" fmla="*/ 0 w 57"/>
                    <a:gd name="T45" fmla="*/ 2147483647 h 37"/>
                    <a:gd name="T46" fmla="*/ 0 w 57"/>
                    <a:gd name="T47" fmla="*/ 2147483647 h 37"/>
                    <a:gd name="T48" fmla="*/ 2147483647 w 57"/>
                    <a:gd name="T49" fmla="*/ 2147483647 h 37"/>
                    <a:gd name="T50" fmla="*/ 2147483647 w 57"/>
                    <a:gd name="T51" fmla="*/ 2147483647 h 37"/>
                    <a:gd name="T52" fmla="*/ 2147483647 w 57"/>
                    <a:gd name="T53" fmla="*/ 2147483647 h 37"/>
                    <a:gd name="T54" fmla="*/ 2147483647 w 57"/>
                    <a:gd name="T55" fmla="*/ 2147483647 h 37"/>
                    <a:gd name="T56" fmla="*/ 2147483647 w 57"/>
                    <a:gd name="T57" fmla="*/ 2147483647 h 37"/>
                    <a:gd name="T58" fmla="*/ 2147483647 w 57"/>
                    <a:gd name="T59" fmla="*/ 2147483647 h 37"/>
                    <a:gd name="T60" fmla="*/ 2147483647 w 57"/>
                    <a:gd name="T61" fmla="*/ 2147483647 h 37"/>
                    <a:gd name="T62" fmla="*/ 2147483647 w 57"/>
                    <a:gd name="T63" fmla="*/ 2147483647 h 37"/>
                    <a:gd name="T64" fmla="*/ 2147483647 w 57"/>
                    <a:gd name="T65" fmla="*/ 2147483647 h 37"/>
                    <a:gd name="T66" fmla="*/ 2147483647 w 57"/>
                    <a:gd name="T67" fmla="*/ 2147483647 h 37"/>
                    <a:gd name="T68" fmla="*/ 2147483647 w 57"/>
                    <a:gd name="T69" fmla="*/ 2147483647 h 37"/>
                    <a:gd name="T70" fmla="*/ 2147483647 w 57"/>
                    <a:gd name="T71" fmla="*/ 2147483647 h 37"/>
                    <a:gd name="T72" fmla="*/ 2147483647 w 57"/>
                    <a:gd name="T73" fmla="*/ 2147483647 h 37"/>
                    <a:gd name="T74" fmla="*/ 2147483647 w 57"/>
                    <a:gd name="T75" fmla="*/ 2147483647 h 37"/>
                    <a:gd name="T76" fmla="*/ 2147483647 w 57"/>
                    <a:gd name="T77" fmla="*/ 2147483647 h 37"/>
                    <a:gd name="T78" fmla="*/ 2147483647 w 57"/>
                    <a:gd name="T79" fmla="*/ 2147483647 h 37"/>
                    <a:gd name="T80" fmla="*/ 2147483647 w 57"/>
                    <a:gd name="T81" fmla="*/ 2147483647 h 37"/>
                    <a:gd name="T82" fmla="*/ 2147483647 w 57"/>
                    <a:gd name="T83" fmla="*/ 2147483647 h 37"/>
                    <a:gd name="T84" fmla="*/ 2147483647 w 57"/>
                    <a:gd name="T85" fmla="*/ 2147483647 h 37"/>
                    <a:gd name="T86" fmla="*/ 2147483647 w 57"/>
                    <a:gd name="T87" fmla="*/ 2147483647 h 37"/>
                    <a:gd name="T88" fmla="*/ 2147483647 w 57"/>
                    <a:gd name="T89" fmla="*/ 2147483647 h 37"/>
                    <a:gd name="T90" fmla="*/ 2147483647 w 57"/>
                    <a:gd name="T91" fmla="*/ 2147483647 h 3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57" h="37">
                      <a:moveTo>
                        <a:pt x="54" y="22"/>
                      </a:move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4" y="24"/>
                        <a:pt x="24" y="24"/>
                        <a:pt x="24" y="24"/>
                      </a:cubicBezTo>
                      <a:cubicBezTo>
                        <a:pt x="24" y="24"/>
                        <a:pt x="26" y="26"/>
                        <a:pt x="25" y="28"/>
                      </a:cubicBezTo>
                      <a:cubicBezTo>
                        <a:pt x="25" y="29"/>
                        <a:pt x="22" y="30"/>
                        <a:pt x="22" y="30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6" y="32"/>
                        <a:pt x="36" y="32"/>
                        <a:pt x="36" y="32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45" y="34"/>
                        <a:pt x="45" y="34"/>
                        <a:pt x="45" y="34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50" y="27"/>
                        <a:pt x="50" y="27"/>
                        <a:pt x="50" y="27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lnTo>
                        <a:pt x="54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5" name="Freeform 350"/>
                <p:cNvSpPr>
                  <a:spLocks/>
                </p:cNvSpPr>
                <p:nvPr/>
              </p:nvSpPr>
              <p:spPr bwMode="auto">
                <a:xfrm>
                  <a:off x="5303838" y="3135313"/>
                  <a:ext cx="55562" cy="30162"/>
                </a:xfrm>
                <a:custGeom>
                  <a:avLst/>
                  <a:gdLst>
                    <a:gd name="T0" fmla="*/ 2147483647 w 42"/>
                    <a:gd name="T1" fmla="*/ 2147483647 h 24"/>
                    <a:gd name="T2" fmla="*/ 2147483647 w 42"/>
                    <a:gd name="T3" fmla="*/ 0 h 24"/>
                    <a:gd name="T4" fmla="*/ 0 w 42"/>
                    <a:gd name="T5" fmla="*/ 2147483647 h 24"/>
                    <a:gd name="T6" fmla="*/ 2147483647 w 42"/>
                    <a:gd name="T7" fmla="*/ 2147483647 h 24"/>
                    <a:gd name="T8" fmla="*/ 2147483647 w 42"/>
                    <a:gd name="T9" fmla="*/ 2147483647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24">
                      <a:moveTo>
                        <a:pt x="36" y="24"/>
                      </a:moveTo>
                      <a:lnTo>
                        <a:pt x="18" y="0"/>
                      </a:lnTo>
                      <a:lnTo>
                        <a:pt x="0" y="6"/>
                      </a:lnTo>
                      <a:lnTo>
                        <a:pt x="42" y="24"/>
                      </a:lnTo>
                      <a:lnTo>
                        <a:pt x="3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6" name="Freeform 359"/>
                <p:cNvSpPr>
                  <a:spLocks/>
                </p:cNvSpPr>
                <p:nvPr/>
              </p:nvSpPr>
              <p:spPr bwMode="auto">
                <a:xfrm>
                  <a:off x="4991100" y="3009900"/>
                  <a:ext cx="77788" cy="47625"/>
                </a:xfrm>
                <a:custGeom>
                  <a:avLst/>
                  <a:gdLst>
                    <a:gd name="T0" fmla="*/ 2147483647 w 60"/>
                    <a:gd name="T1" fmla="*/ 2147483647 h 36"/>
                    <a:gd name="T2" fmla="*/ 2147483647 w 60"/>
                    <a:gd name="T3" fmla="*/ 2147483647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0 h 36"/>
                    <a:gd name="T10" fmla="*/ 2147483647 w 60"/>
                    <a:gd name="T11" fmla="*/ 0 h 36"/>
                    <a:gd name="T12" fmla="*/ 2147483647 w 60"/>
                    <a:gd name="T13" fmla="*/ 2147483647 h 36"/>
                    <a:gd name="T14" fmla="*/ 0 w 60"/>
                    <a:gd name="T15" fmla="*/ 2147483647 h 36"/>
                    <a:gd name="T16" fmla="*/ 2147483647 w 60"/>
                    <a:gd name="T17" fmla="*/ 2147483647 h 36"/>
                    <a:gd name="T18" fmla="*/ 2147483647 w 60"/>
                    <a:gd name="T19" fmla="*/ 2147483647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0" h="36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7" name="Freeform 360"/>
                <p:cNvSpPr>
                  <a:spLocks/>
                </p:cNvSpPr>
                <p:nvPr/>
              </p:nvSpPr>
              <p:spPr bwMode="auto">
                <a:xfrm>
                  <a:off x="4849813" y="3033713"/>
                  <a:ext cx="242887" cy="217487"/>
                </a:xfrm>
                <a:custGeom>
                  <a:avLst/>
                  <a:gdLst>
                    <a:gd name="T0" fmla="*/ 2147483647 w 31"/>
                    <a:gd name="T1" fmla="*/ 2147483647 h 28"/>
                    <a:gd name="T2" fmla="*/ 2147483647 w 31"/>
                    <a:gd name="T3" fmla="*/ 2147483647 h 28"/>
                    <a:gd name="T4" fmla="*/ 2147483647 w 31"/>
                    <a:gd name="T5" fmla="*/ 2147483647 h 28"/>
                    <a:gd name="T6" fmla="*/ 2147483647 w 31"/>
                    <a:gd name="T7" fmla="*/ 2147483647 h 28"/>
                    <a:gd name="T8" fmla="*/ 2147483647 w 31"/>
                    <a:gd name="T9" fmla="*/ 2147483647 h 28"/>
                    <a:gd name="T10" fmla="*/ 2147483647 w 31"/>
                    <a:gd name="T11" fmla="*/ 2147483647 h 28"/>
                    <a:gd name="T12" fmla="*/ 2147483647 w 31"/>
                    <a:gd name="T13" fmla="*/ 2147483647 h 28"/>
                    <a:gd name="T14" fmla="*/ 2147483647 w 31"/>
                    <a:gd name="T15" fmla="*/ 2147483647 h 28"/>
                    <a:gd name="T16" fmla="*/ 2147483647 w 31"/>
                    <a:gd name="T17" fmla="*/ 2147483647 h 28"/>
                    <a:gd name="T18" fmla="*/ 2147483647 w 31"/>
                    <a:gd name="T19" fmla="*/ 2147483647 h 28"/>
                    <a:gd name="T20" fmla="*/ 2147483647 w 31"/>
                    <a:gd name="T21" fmla="*/ 2147483647 h 28"/>
                    <a:gd name="T22" fmla="*/ 2147483647 w 31"/>
                    <a:gd name="T23" fmla="*/ 2147483647 h 28"/>
                    <a:gd name="T24" fmla="*/ 2147483647 w 31"/>
                    <a:gd name="T25" fmla="*/ 2147483647 h 28"/>
                    <a:gd name="T26" fmla="*/ 2147483647 w 31"/>
                    <a:gd name="T27" fmla="*/ 2147483647 h 28"/>
                    <a:gd name="T28" fmla="*/ 2147483647 w 31"/>
                    <a:gd name="T29" fmla="*/ 2147483647 h 28"/>
                    <a:gd name="T30" fmla="*/ 2147483647 w 31"/>
                    <a:gd name="T31" fmla="*/ 2147483647 h 28"/>
                    <a:gd name="T32" fmla="*/ 2147483647 w 31"/>
                    <a:gd name="T33" fmla="*/ 2147483647 h 28"/>
                    <a:gd name="T34" fmla="*/ 2147483647 w 31"/>
                    <a:gd name="T35" fmla="*/ 2147483647 h 28"/>
                    <a:gd name="T36" fmla="*/ 2147483647 w 31"/>
                    <a:gd name="T37" fmla="*/ 2147483647 h 28"/>
                    <a:gd name="T38" fmla="*/ 2147483647 w 31"/>
                    <a:gd name="T39" fmla="*/ 2147483647 h 28"/>
                    <a:gd name="T40" fmla="*/ 2147483647 w 31"/>
                    <a:gd name="T41" fmla="*/ 2147483647 h 28"/>
                    <a:gd name="T42" fmla="*/ 2147483647 w 31"/>
                    <a:gd name="T43" fmla="*/ 2147483647 h 28"/>
                    <a:gd name="T44" fmla="*/ 2147483647 w 31"/>
                    <a:gd name="T45" fmla="*/ 2147483647 h 28"/>
                    <a:gd name="T46" fmla="*/ 2147483647 w 31"/>
                    <a:gd name="T47" fmla="*/ 0 h 28"/>
                    <a:gd name="T48" fmla="*/ 2147483647 w 31"/>
                    <a:gd name="T49" fmla="*/ 2147483647 h 28"/>
                    <a:gd name="T50" fmla="*/ 2147483647 w 31"/>
                    <a:gd name="T51" fmla="*/ 2147483647 h 28"/>
                    <a:gd name="T52" fmla="*/ 2147483647 w 31"/>
                    <a:gd name="T53" fmla="*/ 0 h 28"/>
                    <a:gd name="T54" fmla="*/ 2147483647 w 31"/>
                    <a:gd name="T55" fmla="*/ 0 h 28"/>
                    <a:gd name="T56" fmla="*/ 2147483647 w 31"/>
                    <a:gd name="T57" fmla="*/ 2147483647 h 28"/>
                    <a:gd name="T58" fmla="*/ 2147483647 w 31"/>
                    <a:gd name="T59" fmla="*/ 2147483647 h 28"/>
                    <a:gd name="T60" fmla="*/ 0 w 31"/>
                    <a:gd name="T61" fmla="*/ 2147483647 h 28"/>
                    <a:gd name="T62" fmla="*/ 0 w 31"/>
                    <a:gd name="T63" fmla="*/ 2147483647 h 28"/>
                    <a:gd name="T64" fmla="*/ 2147483647 w 31"/>
                    <a:gd name="T65" fmla="*/ 2147483647 h 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1" h="28">
                      <a:moveTo>
                        <a:pt x="1" y="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7"/>
                        <a:pt x="2" y="17"/>
                      </a:cubicBezTo>
                      <a:cubicBezTo>
                        <a:pt x="2" y="17"/>
                        <a:pt x="2" y="19"/>
                        <a:pt x="2" y="20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23" y="28"/>
                        <a:pt x="23" y="28"/>
                        <a:pt x="23" y="28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29" y="23"/>
                        <a:pt x="29" y="23"/>
                        <a:pt x="29" y="23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1" y="10"/>
                        <a:pt x="31" y="10"/>
                        <a:pt x="31" y="1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5" y="1"/>
                        <a:pt x="15" y="1"/>
                      </a:cubicBezTo>
                      <a:cubicBezTo>
                        <a:pt x="14" y="1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8" name="Freeform 364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9" name="Freeform 365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0" name="Freeform 366"/>
                <p:cNvSpPr>
                  <a:spLocks/>
                </p:cNvSpPr>
                <p:nvPr/>
              </p:nvSpPr>
              <p:spPr bwMode="auto">
                <a:xfrm>
                  <a:off x="4198938" y="4016375"/>
                  <a:ext cx="407987" cy="384175"/>
                </a:xfrm>
                <a:custGeom>
                  <a:avLst/>
                  <a:gdLst>
                    <a:gd name="T0" fmla="*/ 2147483647 w 52"/>
                    <a:gd name="T1" fmla="*/ 2147483647 h 49"/>
                    <a:gd name="T2" fmla="*/ 2147483647 w 52"/>
                    <a:gd name="T3" fmla="*/ 2147483647 h 49"/>
                    <a:gd name="T4" fmla="*/ 2147483647 w 52"/>
                    <a:gd name="T5" fmla="*/ 2147483647 h 49"/>
                    <a:gd name="T6" fmla="*/ 2147483647 w 52"/>
                    <a:gd name="T7" fmla="*/ 2147483647 h 49"/>
                    <a:gd name="T8" fmla="*/ 2147483647 w 52"/>
                    <a:gd name="T9" fmla="*/ 2147483647 h 49"/>
                    <a:gd name="T10" fmla="*/ 2147483647 w 52"/>
                    <a:gd name="T11" fmla="*/ 2147483647 h 49"/>
                    <a:gd name="T12" fmla="*/ 2147483647 w 52"/>
                    <a:gd name="T13" fmla="*/ 2147483647 h 49"/>
                    <a:gd name="T14" fmla="*/ 2147483647 w 52"/>
                    <a:gd name="T15" fmla="*/ 2147483647 h 49"/>
                    <a:gd name="T16" fmla="*/ 2147483647 w 52"/>
                    <a:gd name="T17" fmla="*/ 2147483647 h 49"/>
                    <a:gd name="T18" fmla="*/ 2147483647 w 52"/>
                    <a:gd name="T19" fmla="*/ 2147483647 h 49"/>
                    <a:gd name="T20" fmla="*/ 2147483647 w 52"/>
                    <a:gd name="T21" fmla="*/ 2147483647 h 49"/>
                    <a:gd name="T22" fmla="*/ 2147483647 w 52"/>
                    <a:gd name="T23" fmla="*/ 0 h 49"/>
                    <a:gd name="T24" fmla="*/ 2147483647 w 52"/>
                    <a:gd name="T25" fmla="*/ 0 h 49"/>
                    <a:gd name="T26" fmla="*/ 2147483647 w 52"/>
                    <a:gd name="T27" fmla="*/ 2147483647 h 49"/>
                    <a:gd name="T28" fmla="*/ 2147483647 w 52"/>
                    <a:gd name="T29" fmla="*/ 2147483647 h 49"/>
                    <a:gd name="T30" fmla="*/ 2147483647 w 52"/>
                    <a:gd name="T31" fmla="*/ 2147483647 h 49"/>
                    <a:gd name="T32" fmla="*/ 2147483647 w 52"/>
                    <a:gd name="T33" fmla="*/ 2147483647 h 49"/>
                    <a:gd name="T34" fmla="*/ 2147483647 w 52"/>
                    <a:gd name="T35" fmla="*/ 2147483647 h 49"/>
                    <a:gd name="T36" fmla="*/ 2147483647 w 52"/>
                    <a:gd name="T37" fmla="*/ 2147483647 h 49"/>
                    <a:gd name="T38" fmla="*/ 0 w 52"/>
                    <a:gd name="T39" fmla="*/ 2147483647 h 49"/>
                    <a:gd name="T40" fmla="*/ 0 w 52"/>
                    <a:gd name="T41" fmla="*/ 2147483647 h 49"/>
                    <a:gd name="T42" fmla="*/ 2147483647 w 52"/>
                    <a:gd name="T43" fmla="*/ 2147483647 h 49"/>
                    <a:gd name="T44" fmla="*/ 2147483647 w 52"/>
                    <a:gd name="T45" fmla="*/ 2147483647 h 49"/>
                    <a:gd name="T46" fmla="*/ 2147483647 w 52"/>
                    <a:gd name="T47" fmla="*/ 2147483647 h 49"/>
                    <a:gd name="T48" fmla="*/ 2147483647 w 52"/>
                    <a:gd name="T49" fmla="*/ 2147483647 h 49"/>
                    <a:gd name="T50" fmla="*/ 2147483647 w 52"/>
                    <a:gd name="T51" fmla="*/ 2147483647 h 49"/>
                    <a:gd name="T52" fmla="*/ 2147483647 w 52"/>
                    <a:gd name="T53" fmla="*/ 2147483647 h 49"/>
                    <a:gd name="T54" fmla="*/ 2147483647 w 52"/>
                    <a:gd name="T55" fmla="*/ 2147483647 h 49"/>
                    <a:gd name="T56" fmla="*/ 2147483647 w 52"/>
                    <a:gd name="T57" fmla="*/ 2147483647 h 49"/>
                    <a:gd name="T58" fmla="*/ 2147483647 w 52"/>
                    <a:gd name="T59" fmla="*/ 2147483647 h 49"/>
                    <a:gd name="T60" fmla="*/ 2147483647 w 52"/>
                    <a:gd name="T61" fmla="*/ 2147483647 h 49"/>
                    <a:gd name="T62" fmla="*/ 2147483647 w 52"/>
                    <a:gd name="T63" fmla="*/ 2147483647 h 49"/>
                    <a:gd name="T64" fmla="*/ 2147483647 w 52"/>
                    <a:gd name="T65" fmla="*/ 2147483647 h 49"/>
                    <a:gd name="T66" fmla="*/ 2147483647 w 52"/>
                    <a:gd name="T67" fmla="*/ 2147483647 h 49"/>
                    <a:gd name="T68" fmla="*/ 2147483647 w 52"/>
                    <a:gd name="T69" fmla="*/ 2147483647 h 49"/>
                    <a:gd name="T70" fmla="*/ 2147483647 w 52"/>
                    <a:gd name="T71" fmla="*/ 2147483647 h 49"/>
                    <a:gd name="T72" fmla="*/ 2147483647 w 52"/>
                    <a:gd name="T73" fmla="*/ 2147483647 h 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2" h="49">
                      <a:moveTo>
                        <a:pt x="24" y="44"/>
                      </a:moveTo>
                      <a:cubicBezTo>
                        <a:pt x="27" y="40"/>
                        <a:pt x="27" y="40"/>
                        <a:pt x="27" y="40"/>
                      </a:cubicBez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8" y="33"/>
                        <a:pt x="38" y="33"/>
                        <a:pt x="38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43" y="33"/>
                        <a:pt x="43" y="33"/>
                        <a:pt x="43" y="33"/>
                      </a:cubicBezTo>
                      <a:cubicBezTo>
                        <a:pt x="50" y="32"/>
                        <a:pt x="50" y="32"/>
                        <a:pt x="50" y="32"/>
                      </a:cubicBezTo>
                      <a:cubicBezTo>
                        <a:pt x="51" y="29"/>
                        <a:pt x="51" y="29"/>
                        <a:pt x="51" y="29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29"/>
                        <a:pt x="21" y="29"/>
                        <a:pt x="21" y="29"/>
                      </a:cubicBezTo>
                      <a:cubicBezTo>
                        <a:pt x="23" y="30"/>
                        <a:pt x="23" y="30"/>
                        <a:pt x="23" y="30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3" y="42"/>
                        <a:pt x="3" y="42"/>
                        <a:pt x="3" y="4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10" y="42"/>
                        <a:pt x="10" y="42"/>
                      </a:cubicBezTo>
                      <a:cubicBezTo>
                        <a:pt x="11" y="42"/>
                        <a:pt x="11" y="44"/>
                        <a:pt x="11" y="44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15" y="48"/>
                        <a:pt x="15" y="48"/>
                        <a:pt x="15" y="48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20" y="49"/>
                        <a:pt x="20" y="49"/>
                        <a:pt x="20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23" y="47"/>
                        <a:pt x="23" y="47"/>
                        <a:pt x="23" y="47"/>
                      </a:cubicBezTo>
                      <a:lnTo>
                        <a:pt x="24" y="4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1" name="Freeform 367"/>
                <p:cNvSpPr>
                  <a:spLocks/>
                </p:cNvSpPr>
                <p:nvPr/>
              </p:nvSpPr>
              <p:spPr bwMode="auto">
                <a:xfrm>
                  <a:off x="5526088" y="4370388"/>
                  <a:ext cx="234950" cy="317500"/>
                </a:xfrm>
                <a:custGeom>
                  <a:avLst/>
                  <a:gdLst>
                    <a:gd name="T0" fmla="*/ 2147483647 w 180"/>
                    <a:gd name="T1" fmla="*/ 2147483647 h 246"/>
                    <a:gd name="T2" fmla="*/ 2147483647 w 180"/>
                    <a:gd name="T3" fmla="*/ 2147483647 h 246"/>
                    <a:gd name="T4" fmla="*/ 2147483647 w 180"/>
                    <a:gd name="T5" fmla="*/ 2147483647 h 246"/>
                    <a:gd name="T6" fmla="*/ 2147483647 w 180"/>
                    <a:gd name="T7" fmla="*/ 2147483647 h 246"/>
                    <a:gd name="T8" fmla="*/ 2147483647 w 180"/>
                    <a:gd name="T9" fmla="*/ 2147483647 h 246"/>
                    <a:gd name="T10" fmla="*/ 2147483647 w 180"/>
                    <a:gd name="T11" fmla="*/ 2147483647 h 246"/>
                    <a:gd name="T12" fmla="*/ 2147483647 w 180"/>
                    <a:gd name="T13" fmla="*/ 2147483647 h 246"/>
                    <a:gd name="T14" fmla="*/ 2147483647 w 180"/>
                    <a:gd name="T15" fmla="*/ 2147483647 h 246"/>
                    <a:gd name="T16" fmla="*/ 2147483647 w 180"/>
                    <a:gd name="T17" fmla="*/ 2147483647 h 246"/>
                    <a:gd name="T18" fmla="*/ 2147483647 w 180"/>
                    <a:gd name="T19" fmla="*/ 2147483647 h 246"/>
                    <a:gd name="T20" fmla="*/ 2147483647 w 180"/>
                    <a:gd name="T21" fmla="*/ 2147483647 h 246"/>
                    <a:gd name="T22" fmla="*/ 2147483647 w 180"/>
                    <a:gd name="T23" fmla="*/ 2147483647 h 246"/>
                    <a:gd name="T24" fmla="*/ 2147483647 w 180"/>
                    <a:gd name="T25" fmla="*/ 2147483647 h 246"/>
                    <a:gd name="T26" fmla="*/ 0 w 180"/>
                    <a:gd name="T27" fmla="*/ 2147483647 h 246"/>
                    <a:gd name="T28" fmla="*/ 0 w 180"/>
                    <a:gd name="T29" fmla="*/ 2147483647 h 246"/>
                    <a:gd name="T30" fmla="*/ 2147483647 w 180"/>
                    <a:gd name="T31" fmla="*/ 2147483647 h 246"/>
                    <a:gd name="T32" fmla="*/ 2147483647 w 180"/>
                    <a:gd name="T33" fmla="*/ 2147483647 h 246"/>
                    <a:gd name="T34" fmla="*/ 2147483647 w 180"/>
                    <a:gd name="T35" fmla="*/ 2147483647 h 246"/>
                    <a:gd name="T36" fmla="*/ 2147483647 w 180"/>
                    <a:gd name="T37" fmla="*/ 2147483647 h 246"/>
                    <a:gd name="T38" fmla="*/ 2147483647 w 180"/>
                    <a:gd name="T39" fmla="*/ 2147483647 h 246"/>
                    <a:gd name="T40" fmla="*/ 2147483647 w 180"/>
                    <a:gd name="T41" fmla="*/ 0 h 246"/>
                    <a:gd name="T42" fmla="*/ 2147483647 w 180"/>
                    <a:gd name="T43" fmla="*/ 2147483647 h 24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246">
                      <a:moveTo>
                        <a:pt x="72" y="18"/>
                      </a:moveTo>
                      <a:lnTo>
                        <a:pt x="48" y="12"/>
                      </a:lnTo>
                      <a:lnTo>
                        <a:pt x="48" y="6"/>
                      </a:lnTo>
                      <a:lnTo>
                        <a:pt x="30" y="18"/>
                      </a:lnTo>
                      <a:lnTo>
                        <a:pt x="42" y="36"/>
                      </a:lnTo>
                      <a:lnTo>
                        <a:pt x="84" y="60"/>
                      </a:lnTo>
                      <a:lnTo>
                        <a:pt x="126" y="66"/>
                      </a:lnTo>
                      <a:lnTo>
                        <a:pt x="78" y="120"/>
                      </a:lnTo>
                      <a:lnTo>
                        <a:pt x="36" y="132"/>
                      </a:lnTo>
                      <a:lnTo>
                        <a:pt x="18" y="144"/>
                      </a:lnTo>
                      <a:lnTo>
                        <a:pt x="24" y="150"/>
                      </a:lnTo>
                      <a:lnTo>
                        <a:pt x="18" y="144"/>
                      </a:lnTo>
                      <a:lnTo>
                        <a:pt x="18" y="150"/>
                      </a:lnTo>
                      <a:lnTo>
                        <a:pt x="0" y="168"/>
                      </a:lnTo>
                      <a:lnTo>
                        <a:pt x="0" y="228"/>
                      </a:lnTo>
                      <a:lnTo>
                        <a:pt x="12" y="246"/>
                      </a:lnTo>
                      <a:lnTo>
                        <a:pt x="42" y="204"/>
                      </a:lnTo>
                      <a:lnTo>
                        <a:pt x="90" y="180"/>
                      </a:lnTo>
                      <a:lnTo>
                        <a:pt x="132" y="132"/>
                      </a:lnTo>
                      <a:lnTo>
                        <a:pt x="168" y="48"/>
                      </a:lnTo>
                      <a:lnTo>
                        <a:pt x="180" y="0"/>
                      </a:lnTo>
                      <a:lnTo>
                        <a:pt x="7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2" name="Freeform 368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2147483647 w 24"/>
                    <a:gd name="T15" fmla="*/ 0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3" name="Freeform 369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4" name="Freeform 370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2147483647 w 198"/>
                    <a:gd name="T51" fmla="*/ 2147483647 h 31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  <a:lnTo>
                        <a:pt x="36" y="31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5" name="Freeform 371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6" name="Freeform 372"/>
                <p:cNvSpPr>
                  <a:spLocks/>
                </p:cNvSpPr>
                <p:nvPr/>
              </p:nvSpPr>
              <p:spPr bwMode="auto">
                <a:xfrm>
                  <a:off x="4913313" y="5211763"/>
                  <a:ext cx="398462" cy="354012"/>
                </a:xfrm>
                <a:custGeom>
                  <a:avLst/>
                  <a:gdLst>
                    <a:gd name="T0" fmla="*/ 2147483647 w 51"/>
                    <a:gd name="T1" fmla="*/ 2147483647 h 45"/>
                    <a:gd name="T2" fmla="*/ 2147483647 w 51"/>
                    <a:gd name="T3" fmla="*/ 2147483647 h 45"/>
                    <a:gd name="T4" fmla="*/ 2147483647 w 51"/>
                    <a:gd name="T5" fmla="*/ 2147483647 h 45"/>
                    <a:gd name="T6" fmla="*/ 2147483647 w 51"/>
                    <a:gd name="T7" fmla="*/ 2147483647 h 45"/>
                    <a:gd name="T8" fmla="*/ 2147483647 w 51"/>
                    <a:gd name="T9" fmla="*/ 0 h 45"/>
                    <a:gd name="T10" fmla="*/ 2147483647 w 51"/>
                    <a:gd name="T11" fmla="*/ 2147483647 h 45"/>
                    <a:gd name="T12" fmla="*/ 2147483647 w 51"/>
                    <a:gd name="T13" fmla="*/ 2147483647 h 45"/>
                    <a:gd name="T14" fmla="*/ 2147483647 w 51"/>
                    <a:gd name="T15" fmla="*/ 2147483647 h 45"/>
                    <a:gd name="T16" fmla="*/ 2147483647 w 51"/>
                    <a:gd name="T17" fmla="*/ 2147483647 h 45"/>
                    <a:gd name="T18" fmla="*/ 2147483647 w 51"/>
                    <a:gd name="T19" fmla="*/ 2147483647 h 45"/>
                    <a:gd name="T20" fmla="*/ 2147483647 w 51"/>
                    <a:gd name="T21" fmla="*/ 2147483647 h 45"/>
                    <a:gd name="T22" fmla="*/ 2147483647 w 51"/>
                    <a:gd name="T23" fmla="*/ 2147483647 h 45"/>
                    <a:gd name="T24" fmla="*/ 2147483647 w 51"/>
                    <a:gd name="T25" fmla="*/ 2147483647 h 45"/>
                    <a:gd name="T26" fmla="*/ 2147483647 w 51"/>
                    <a:gd name="T27" fmla="*/ 2147483647 h 45"/>
                    <a:gd name="T28" fmla="*/ 2147483647 w 51"/>
                    <a:gd name="T29" fmla="*/ 2147483647 h 45"/>
                    <a:gd name="T30" fmla="*/ 2147483647 w 51"/>
                    <a:gd name="T31" fmla="*/ 2147483647 h 45"/>
                    <a:gd name="T32" fmla="*/ 2147483647 w 51"/>
                    <a:gd name="T33" fmla="*/ 2147483647 h 45"/>
                    <a:gd name="T34" fmla="*/ 0 w 51"/>
                    <a:gd name="T35" fmla="*/ 2147483647 h 45"/>
                    <a:gd name="T36" fmla="*/ 2147483647 w 51"/>
                    <a:gd name="T37" fmla="*/ 2147483647 h 45"/>
                    <a:gd name="T38" fmla="*/ 2147483647 w 51"/>
                    <a:gd name="T39" fmla="*/ 2147483647 h 45"/>
                    <a:gd name="T40" fmla="*/ 2147483647 w 51"/>
                    <a:gd name="T41" fmla="*/ 2147483647 h 45"/>
                    <a:gd name="T42" fmla="*/ 2147483647 w 51"/>
                    <a:gd name="T43" fmla="*/ 2147483647 h 45"/>
                    <a:gd name="T44" fmla="*/ 2147483647 w 51"/>
                    <a:gd name="T45" fmla="*/ 2147483647 h 45"/>
                    <a:gd name="T46" fmla="*/ 2147483647 w 51"/>
                    <a:gd name="T47" fmla="*/ 2147483647 h 45"/>
                    <a:gd name="T48" fmla="*/ 2147483647 w 51"/>
                    <a:gd name="T49" fmla="*/ 2147483647 h 45"/>
                    <a:gd name="T50" fmla="*/ 2147483647 w 51"/>
                    <a:gd name="T51" fmla="*/ 2147483647 h 45"/>
                    <a:gd name="T52" fmla="*/ 2147483647 w 51"/>
                    <a:gd name="T53" fmla="*/ 2147483647 h 45"/>
                    <a:gd name="T54" fmla="*/ 2147483647 w 51"/>
                    <a:gd name="T55" fmla="*/ 2147483647 h 45"/>
                    <a:gd name="T56" fmla="*/ 2147483647 w 51"/>
                    <a:gd name="T57" fmla="*/ 2147483647 h 45"/>
                    <a:gd name="T58" fmla="*/ 2147483647 w 51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1" h="45">
                      <a:moveTo>
                        <a:pt x="48" y="1"/>
                      </a:move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32" y="41"/>
                        <a:pt x="32" y="41"/>
                        <a:pt x="32" y="41"/>
                      </a:cubicBezTo>
                      <a:cubicBezTo>
                        <a:pt x="47" y="25"/>
                        <a:pt x="47" y="25"/>
                        <a:pt x="47" y="25"/>
                      </a:cubicBezTo>
                      <a:cubicBezTo>
                        <a:pt x="47" y="25"/>
                        <a:pt x="50" y="19"/>
                        <a:pt x="51" y="16"/>
                      </a:cubicBezTo>
                      <a:cubicBezTo>
                        <a:pt x="51" y="16"/>
                        <a:pt x="51" y="16"/>
                        <a:pt x="51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lnTo>
                        <a:pt x="48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7" name="Freeform 373"/>
                <p:cNvSpPr>
                  <a:spLocks/>
                </p:cNvSpPr>
                <p:nvPr/>
              </p:nvSpPr>
              <p:spPr bwMode="auto">
                <a:xfrm>
                  <a:off x="4999038" y="5095875"/>
                  <a:ext cx="236537" cy="234950"/>
                </a:xfrm>
                <a:custGeom>
                  <a:avLst/>
                  <a:gdLst>
                    <a:gd name="T0" fmla="*/ 2147483647 w 180"/>
                    <a:gd name="T1" fmla="*/ 2147483647 h 180"/>
                    <a:gd name="T2" fmla="*/ 2147483647 w 180"/>
                    <a:gd name="T3" fmla="*/ 2147483647 h 180"/>
                    <a:gd name="T4" fmla="*/ 2147483647 w 180"/>
                    <a:gd name="T5" fmla="*/ 2147483647 h 180"/>
                    <a:gd name="T6" fmla="*/ 2147483647 w 180"/>
                    <a:gd name="T7" fmla="*/ 2147483647 h 180"/>
                    <a:gd name="T8" fmla="*/ 2147483647 w 180"/>
                    <a:gd name="T9" fmla="*/ 2147483647 h 180"/>
                    <a:gd name="T10" fmla="*/ 2147483647 w 180"/>
                    <a:gd name="T11" fmla="*/ 2147483647 h 180"/>
                    <a:gd name="T12" fmla="*/ 2147483647 w 180"/>
                    <a:gd name="T13" fmla="*/ 2147483647 h 180"/>
                    <a:gd name="T14" fmla="*/ 2147483647 w 180"/>
                    <a:gd name="T15" fmla="*/ 0 h 180"/>
                    <a:gd name="T16" fmla="*/ 2147483647 w 180"/>
                    <a:gd name="T17" fmla="*/ 2147483647 h 180"/>
                    <a:gd name="T18" fmla="*/ 2147483647 w 180"/>
                    <a:gd name="T19" fmla="*/ 2147483647 h 180"/>
                    <a:gd name="T20" fmla="*/ 2147483647 w 180"/>
                    <a:gd name="T21" fmla="*/ 2147483647 h 180"/>
                    <a:gd name="T22" fmla="*/ 0 w 180"/>
                    <a:gd name="T23" fmla="*/ 2147483647 h 180"/>
                    <a:gd name="T24" fmla="*/ 0 w 180"/>
                    <a:gd name="T25" fmla="*/ 2147483647 h 180"/>
                    <a:gd name="T26" fmla="*/ 2147483647 w 180"/>
                    <a:gd name="T27" fmla="*/ 2147483647 h 180"/>
                    <a:gd name="T28" fmla="*/ 2147483647 w 180"/>
                    <a:gd name="T29" fmla="*/ 2147483647 h 180"/>
                    <a:gd name="T30" fmla="*/ 2147483647 w 180"/>
                    <a:gd name="T31" fmla="*/ 2147483647 h 180"/>
                    <a:gd name="T32" fmla="*/ 2147483647 w 180"/>
                    <a:gd name="T33" fmla="*/ 2147483647 h 180"/>
                    <a:gd name="T34" fmla="*/ 2147483647 w 180"/>
                    <a:gd name="T35" fmla="*/ 2147483647 h 180"/>
                    <a:gd name="T36" fmla="*/ 2147483647 w 180"/>
                    <a:gd name="T37" fmla="*/ 2147483647 h 180"/>
                    <a:gd name="T38" fmla="*/ 2147483647 w 180"/>
                    <a:gd name="T39" fmla="*/ 2147483647 h 180"/>
                    <a:gd name="T40" fmla="*/ 2147483647 w 180"/>
                    <a:gd name="T41" fmla="*/ 2147483647 h 180"/>
                    <a:gd name="T42" fmla="*/ 2147483647 w 18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180">
                      <a:moveTo>
                        <a:pt x="144" y="54"/>
                      </a:moveTo>
                      <a:lnTo>
                        <a:pt x="132" y="54"/>
                      </a:lnTo>
                      <a:lnTo>
                        <a:pt x="114" y="30"/>
                      </a:lnTo>
                      <a:lnTo>
                        <a:pt x="102" y="6"/>
                      </a:lnTo>
                      <a:lnTo>
                        <a:pt x="96" y="6"/>
                      </a:lnTo>
                      <a:lnTo>
                        <a:pt x="84" y="12"/>
                      </a:lnTo>
                      <a:lnTo>
                        <a:pt x="96" y="6"/>
                      </a:lnTo>
                      <a:lnTo>
                        <a:pt x="84" y="0"/>
                      </a:lnTo>
                      <a:lnTo>
                        <a:pt x="66" y="6"/>
                      </a:lnTo>
                      <a:lnTo>
                        <a:pt x="18" y="18"/>
                      </a:lnTo>
                      <a:lnTo>
                        <a:pt x="12" y="84"/>
                      </a:lnTo>
                      <a:lnTo>
                        <a:pt x="0" y="90"/>
                      </a:lnTo>
                      <a:lnTo>
                        <a:pt x="0" y="144"/>
                      </a:lnTo>
                      <a:lnTo>
                        <a:pt x="12" y="168"/>
                      </a:lnTo>
                      <a:lnTo>
                        <a:pt x="18" y="180"/>
                      </a:lnTo>
                      <a:lnTo>
                        <a:pt x="36" y="180"/>
                      </a:lnTo>
                      <a:lnTo>
                        <a:pt x="66" y="162"/>
                      </a:lnTo>
                      <a:lnTo>
                        <a:pt x="90" y="162"/>
                      </a:lnTo>
                      <a:lnTo>
                        <a:pt x="138" y="120"/>
                      </a:lnTo>
                      <a:lnTo>
                        <a:pt x="180" y="90"/>
                      </a:lnTo>
                      <a:lnTo>
                        <a:pt x="150" y="78"/>
                      </a:lnTo>
                      <a:lnTo>
                        <a:pt x="144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" name="Freeform 374"/>
                <p:cNvSpPr>
                  <a:spLocks/>
                </p:cNvSpPr>
                <p:nvPr/>
              </p:nvSpPr>
              <p:spPr bwMode="auto">
                <a:xfrm>
                  <a:off x="5241925" y="4914900"/>
                  <a:ext cx="268288" cy="422275"/>
                </a:xfrm>
                <a:custGeom>
                  <a:avLst/>
                  <a:gdLst>
                    <a:gd name="T0" fmla="*/ 2147483647 w 34"/>
                    <a:gd name="T1" fmla="*/ 2147483647 h 54"/>
                    <a:gd name="T2" fmla="*/ 2147483647 w 34"/>
                    <a:gd name="T3" fmla="*/ 2147483647 h 54"/>
                    <a:gd name="T4" fmla="*/ 2147483647 w 34"/>
                    <a:gd name="T5" fmla="*/ 2147483647 h 54"/>
                    <a:gd name="T6" fmla="*/ 2147483647 w 34"/>
                    <a:gd name="T7" fmla="*/ 2147483647 h 54"/>
                    <a:gd name="T8" fmla="*/ 2147483647 w 34"/>
                    <a:gd name="T9" fmla="*/ 2147483647 h 54"/>
                    <a:gd name="T10" fmla="*/ 2147483647 w 34"/>
                    <a:gd name="T11" fmla="*/ 2147483647 h 54"/>
                    <a:gd name="T12" fmla="*/ 2147483647 w 34"/>
                    <a:gd name="T13" fmla="*/ 2147483647 h 54"/>
                    <a:gd name="T14" fmla="*/ 2147483647 w 34"/>
                    <a:gd name="T15" fmla="*/ 2147483647 h 54"/>
                    <a:gd name="T16" fmla="*/ 2147483647 w 34"/>
                    <a:gd name="T17" fmla="*/ 2147483647 h 54"/>
                    <a:gd name="T18" fmla="*/ 2147483647 w 34"/>
                    <a:gd name="T19" fmla="*/ 2147483647 h 54"/>
                    <a:gd name="T20" fmla="*/ 2147483647 w 34"/>
                    <a:gd name="T21" fmla="*/ 2147483647 h 54"/>
                    <a:gd name="T22" fmla="*/ 2147483647 w 34"/>
                    <a:gd name="T23" fmla="*/ 2147483647 h 54"/>
                    <a:gd name="T24" fmla="*/ 0 w 34"/>
                    <a:gd name="T25" fmla="*/ 2147483647 h 54"/>
                    <a:gd name="T26" fmla="*/ 0 w 34"/>
                    <a:gd name="T27" fmla="*/ 2147483647 h 54"/>
                    <a:gd name="T28" fmla="*/ 2147483647 w 34"/>
                    <a:gd name="T29" fmla="*/ 2147483647 h 54"/>
                    <a:gd name="T30" fmla="*/ 2147483647 w 34"/>
                    <a:gd name="T31" fmla="*/ 2147483647 h 54"/>
                    <a:gd name="T32" fmla="*/ 2147483647 w 34"/>
                    <a:gd name="T33" fmla="*/ 2147483647 h 54"/>
                    <a:gd name="T34" fmla="*/ 2147483647 w 34"/>
                    <a:gd name="T35" fmla="*/ 2147483647 h 54"/>
                    <a:gd name="T36" fmla="*/ 2147483647 w 34"/>
                    <a:gd name="T37" fmla="*/ 2147483647 h 54"/>
                    <a:gd name="T38" fmla="*/ 2147483647 w 34"/>
                    <a:gd name="T39" fmla="*/ 2147483647 h 54"/>
                    <a:gd name="T40" fmla="*/ 2147483647 w 34"/>
                    <a:gd name="T41" fmla="*/ 2147483647 h 54"/>
                    <a:gd name="T42" fmla="*/ 2147483647 w 34"/>
                    <a:gd name="T43" fmla="*/ 2147483647 h 54"/>
                    <a:gd name="T44" fmla="*/ 2147483647 w 34"/>
                    <a:gd name="T45" fmla="*/ 2147483647 h 54"/>
                    <a:gd name="T46" fmla="*/ 2147483647 w 34"/>
                    <a:gd name="T47" fmla="*/ 2147483647 h 54"/>
                    <a:gd name="T48" fmla="*/ 2147483647 w 34"/>
                    <a:gd name="T49" fmla="*/ 2147483647 h 54"/>
                    <a:gd name="T50" fmla="*/ 2147483647 w 34"/>
                    <a:gd name="T51" fmla="*/ 2147483647 h 54"/>
                    <a:gd name="T52" fmla="*/ 2147483647 w 34"/>
                    <a:gd name="T53" fmla="*/ 2147483647 h 54"/>
                    <a:gd name="T54" fmla="*/ 2147483647 w 34"/>
                    <a:gd name="T55" fmla="*/ 2147483647 h 54"/>
                    <a:gd name="T56" fmla="*/ 2147483647 w 34"/>
                    <a:gd name="T57" fmla="*/ 2147483647 h 54"/>
                    <a:gd name="T58" fmla="*/ 2147483647 w 34"/>
                    <a:gd name="T59" fmla="*/ 2147483647 h 54"/>
                    <a:gd name="T60" fmla="*/ 2147483647 w 34"/>
                    <a:gd name="T61" fmla="*/ 2147483647 h 54"/>
                    <a:gd name="T62" fmla="*/ 2147483647 w 34"/>
                    <a:gd name="T63" fmla="*/ 2147483647 h 54"/>
                    <a:gd name="T64" fmla="*/ 2147483647 w 34"/>
                    <a:gd name="T65" fmla="*/ 2147483647 h 54"/>
                    <a:gd name="T66" fmla="*/ 2147483647 w 34"/>
                    <a:gd name="T67" fmla="*/ 2147483647 h 54"/>
                    <a:gd name="T68" fmla="*/ 2147483647 w 34"/>
                    <a:gd name="T69" fmla="*/ 0 h 54"/>
                    <a:gd name="T70" fmla="*/ 2147483647 w 34"/>
                    <a:gd name="T71" fmla="*/ 0 h 54"/>
                    <a:gd name="T72" fmla="*/ 2147483647 w 34"/>
                    <a:gd name="T73" fmla="*/ 2147483647 h 54"/>
                    <a:gd name="T74" fmla="*/ 2147483647 w 34"/>
                    <a:gd name="T75" fmla="*/ 2147483647 h 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4" h="54">
                      <a:moveTo>
                        <a:pt x="22" y="2"/>
                      </a:move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6" y="39"/>
                        <a:pt x="6" y="39"/>
                        <a:pt x="6" y="39"/>
                      </a:cubicBezTo>
                      <a:cubicBezTo>
                        <a:pt x="7" y="54"/>
                        <a:pt x="7" y="54"/>
                        <a:pt x="7" y="54"/>
                      </a:cubicBezTo>
                      <a:cubicBezTo>
                        <a:pt x="9" y="54"/>
                        <a:pt x="9" y="54"/>
                        <a:pt x="9" y="54"/>
                      </a:cubicBezTo>
                      <a:cubicBezTo>
                        <a:pt x="10" y="51"/>
                        <a:pt x="9" y="51"/>
                        <a:pt x="9" y="51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21" y="25"/>
                        <a:pt x="21" y="25"/>
                        <a:pt x="21" y="25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1"/>
                        <a:pt x="30" y="1"/>
                        <a:pt x="30" y="1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" name="Freeform 375"/>
                <p:cNvSpPr>
                  <a:spLocks/>
                </p:cNvSpPr>
                <p:nvPr/>
              </p:nvSpPr>
              <p:spPr bwMode="auto">
                <a:xfrm>
                  <a:off x="5241925" y="4673600"/>
                  <a:ext cx="260350" cy="265113"/>
                </a:xfrm>
                <a:custGeom>
                  <a:avLst/>
                  <a:gdLst>
                    <a:gd name="T0" fmla="*/ 2147483647 w 33"/>
                    <a:gd name="T1" fmla="*/ 2147483647 h 34"/>
                    <a:gd name="T2" fmla="*/ 2147483647 w 33"/>
                    <a:gd name="T3" fmla="*/ 2147483647 h 34"/>
                    <a:gd name="T4" fmla="*/ 2147483647 w 33"/>
                    <a:gd name="T5" fmla="*/ 2147483647 h 34"/>
                    <a:gd name="T6" fmla="*/ 2147483647 w 33"/>
                    <a:gd name="T7" fmla="*/ 2147483647 h 34"/>
                    <a:gd name="T8" fmla="*/ 2147483647 w 33"/>
                    <a:gd name="T9" fmla="*/ 0 h 34"/>
                    <a:gd name="T10" fmla="*/ 2147483647 w 33"/>
                    <a:gd name="T11" fmla="*/ 2147483647 h 34"/>
                    <a:gd name="T12" fmla="*/ 2147483647 w 33"/>
                    <a:gd name="T13" fmla="*/ 2147483647 h 34"/>
                    <a:gd name="T14" fmla="*/ 2147483647 w 33"/>
                    <a:gd name="T15" fmla="*/ 2147483647 h 34"/>
                    <a:gd name="T16" fmla="*/ 2147483647 w 33"/>
                    <a:gd name="T17" fmla="*/ 2147483647 h 34"/>
                    <a:gd name="T18" fmla="*/ 2147483647 w 33"/>
                    <a:gd name="T19" fmla="*/ 2147483647 h 34"/>
                    <a:gd name="T20" fmla="*/ 2147483647 w 33"/>
                    <a:gd name="T21" fmla="*/ 2147483647 h 34"/>
                    <a:gd name="T22" fmla="*/ 0 w 33"/>
                    <a:gd name="T23" fmla="*/ 2147483647 h 34"/>
                    <a:gd name="T24" fmla="*/ 2147483647 w 33"/>
                    <a:gd name="T25" fmla="*/ 2147483647 h 34"/>
                    <a:gd name="T26" fmla="*/ 2147483647 w 33"/>
                    <a:gd name="T27" fmla="*/ 2147483647 h 34"/>
                    <a:gd name="T28" fmla="*/ 2147483647 w 33"/>
                    <a:gd name="T29" fmla="*/ 2147483647 h 34"/>
                    <a:gd name="T30" fmla="*/ 2147483647 w 33"/>
                    <a:gd name="T31" fmla="*/ 2147483647 h 34"/>
                    <a:gd name="T32" fmla="*/ 2147483647 w 33"/>
                    <a:gd name="T33" fmla="*/ 2147483647 h 34"/>
                    <a:gd name="T34" fmla="*/ 2147483647 w 33"/>
                    <a:gd name="T35" fmla="*/ 2147483647 h 34"/>
                    <a:gd name="T36" fmla="*/ 2147483647 w 33"/>
                    <a:gd name="T37" fmla="*/ 2147483647 h 34"/>
                    <a:gd name="T38" fmla="*/ 2147483647 w 33"/>
                    <a:gd name="T39" fmla="*/ 2147483647 h 34"/>
                    <a:gd name="T40" fmla="*/ 2147483647 w 33"/>
                    <a:gd name="T41" fmla="*/ 2147483647 h 34"/>
                    <a:gd name="T42" fmla="*/ 2147483647 w 33"/>
                    <a:gd name="T43" fmla="*/ 2147483647 h 34"/>
                    <a:gd name="T44" fmla="*/ 2147483647 w 33"/>
                    <a:gd name="T45" fmla="*/ 2147483647 h 34"/>
                    <a:gd name="T46" fmla="*/ 2147483647 w 33"/>
                    <a:gd name="T47" fmla="*/ 2147483647 h 34"/>
                    <a:gd name="T48" fmla="*/ 2147483647 w 33"/>
                    <a:gd name="T49" fmla="*/ 2147483647 h 34"/>
                    <a:gd name="T50" fmla="*/ 2147483647 w 33"/>
                    <a:gd name="T51" fmla="*/ 2147483647 h 34"/>
                    <a:gd name="T52" fmla="*/ 2147483647 w 33"/>
                    <a:gd name="T53" fmla="*/ 2147483647 h 3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3" h="34">
                      <a:moveTo>
                        <a:pt x="25" y="6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4"/>
                        <a:pt x="8" y="26"/>
                        <a:pt x="9" y="26"/>
                      </a:cubicBezTo>
                      <a:cubicBezTo>
                        <a:pt x="9" y="26"/>
                        <a:pt x="14" y="27"/>
                        <a:pt x="14" y="27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7" y="34"/>
                        <a:pt x="17" y="34"/>
                        <a:pt x="17" y="34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30" y="32"/>
                        <a:pt x="30" y="32"/>
                        <a:pt x="30" y="32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19"/>
                        <a:pt x="28" y="15"/>
                        <a:pt x="28" y="14"/>
                      </a:cubicBezTo>
                      <a:cubicBezTo>
                        <a:pt x="28" y="13"/>
                        <a:pt x="29" y="12"/>
                        <a:pt x="30" y="12"/>
                      </a:cubicBezTo>
                      <a:cubicBezTo>
                        <a:pt x="25" y="9"/>
                        <a:pt x="25" y="9"/>
                        <a:pt x="25" y="9"/>
                      </a:cubicBezTo>
                      <a:lnTo>
                        <a:pt x="25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0" name="Freeform 376"/>
                <p:cNvSpPr>
                  <a:spLocks/>
                </p:cNvSpPr>
                <p:nvPr/>
              </p:nvSpPr>
              <p:spPr bwMode="auto">
                <a:xfrm>
                  <a:off x="4802188" y="4797425"/>
                  <a:ext cx="298450" cy="298450"/>
                </a:xfrm>
                <a:custGeom>
                  <a:avLst/>
                  <a:gdLst>
                    <a:gd name="T0" fmla="*/ 2147483647 w 38"/>
                    <a:gd name="T1" fmla="*/ 2147483647 h 38"/>
                    <a:gd name="T2" fmla="*/ 2147483647 w 38"/>
                    <a:gd name="T3" fmla="*/ 2147483647 h 38"/>
                    <a:gd name="T4" fmla="*/ 2147483647 w 38"/>
                    <a:gd name="T5" fmla="*/ 2147483647 h 38"/>
                    <a:gd name="T6" fmla="*/ 2147483647 w 38"/>
                    <a:gd name="T7" fmla="*/ 2147483647 h 38"/>
                    <a:gd name="T8" fmla="*/ 2147483647 w 38"/>
                    <a:gd name="T9" fmla="*/ 2147483647 h 38"/>
                    <a:gd name="T10" fmla="*/ 2147483647 w 38"/>
                    <a:gd name="T11" fmla="*/ 2147483647 h 38"/>
                    <a:gd name="T12" fmla="*/ 2147483647 w 38"/>
                    <a:gd name="T13" fmla="*/ 2147483647 h 38"/>
                    <a:gd name="T14" fmla="*/ 2147483647 w 38"/>
                    <a:gd name="T15" fmla="*/ 2147483647 h 38"/>
                    <a:gd name="T16" fmla="*/ 2147483647 w 38"/>
                    <a:gd name="T17" fmla="*/ 2147483647 h 38"/>
                    <a:gd name="T18" fmla="*/ 2147483647 w 38"/>
                    <a:gd name="T19" fmla="*/ 2147483647 h 38"/>
                    <a:gd name="T20" fmla="*/ 2147483647 w 38"/>
                    <a:gd name="T21" fmla="*/ 2147483647 h 38"/>
                    <a:gd name="T22" fmla="*/ 2147483647 w 38"/>
                    <a:gd name="T23" fmla="*/ 2147483647 h 38"/>
                    <a:gd name="T24" fmla="*/ 2147483647 w 38"/>
                    <a:gd name="T25" fmla="*/ 2147483647 h 38"/>
                    <a:gd name="T26" fmla="*/ 2147483647 w 38"/>
                    <a:gd name="T27" fmla="*/ 2147483647 h 38"/>
                    <a:gd name="T28" fmla="*/ 2147483647 w 38"/>
                    <a:gd name="T29" fmla="*/ 2147483647 h 38"/>
                    <a:gd name="T30" fmla="*/ 2147483647 w 38"/>
                    <a:gd name="T31" fmla="*/ 2147483647 h 38"/>
                    <a:gd name="T32" fmla="*/ 2147483647 w 38"/>
                    <a:gd name="T33" fmla="*/ 0 h 38"/>
                    <a:gd name="T34" fmla="*/ 2147483647 w 38"/>
                    <a:gd name="T35" fmla="*/ 0 h 38"/>
                    <a:gd name="T36" fmla="*/ 2147483647 w 38"/>
                    <a:gd name="T37" fmla="*/ 2147483647 h 38"/>
                    <a:gd name="T38" fmla="*/ 2147483647 w 38"/>
                    <a:gd name="T39" fmla="*/ 2147483647 h 38"/>
                    <a:gd name="T40" fmla="*/ 2147483647 w 38"/>
                    <a:gd name="T41" fmla="*/ 2147483647 h 38"/>
                    <a:gd name="T42" fmla="*/ 0 w 38"/>
                    <a:gd name="T43" fmla="*/ 2147483647 h 38"/>
                    <a:gd name="T44" fmla="*/ 0 w 38"/>
                    <a:gd name="T45" fmla="*/ 2147483647 h 38"/>
                    <a:gd name="T46" fmla="*/ 2147483647 w 38"/>
                    <a:gd name="T47" fmla="*/ 2147483647 h 38"/>
                    <a:gd name="T48" fmla="*/ 2147483647 w 38"/>
                    <a:gd name="T49" fmla="*/ 2147483647 h 3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8" h="38">
                      <a:moveTo>
                        <a:pt x="4" y="37"/>
                      </a:move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20" y="38"/>
                        <a:pt x="20" y="38"/>
                        <a:pt x="20" y="38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cubicBezTo>
                        <a:pt x="32" y="22"/>
                        <a:pt x="32" y="22"/>
                        <a:pt x="32" y="22"/>
                      </a:cubicBezTo>
                      <a:cubicBezTo>
                        <a:pt x="38" y="21"/>
                        <a:pt x="38" y="21"/>
                        <a:pt x="38" y="21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0" y="4"/>
                        <a:pt x="30" y="4"/>
                        <a:pt x="30" y="4"/>
                      </a:cubicBezTo>
                      <a:cubicBezTo>
                        <a:pt x="30" y="4"/>
                        <a:pt x="25" y="4"/>
                        <a:pt x="24" y="4"/>
                      </a:cubicBezTo>
                      <a:cubicBezTo>
                        <a:pt x="24" y="4"/>
                        <a:pt x="22" y="6"/>
                        <a:pt x="21" y="6"/>
                      </a:cubicBezTo>
                      <a:cubicBezTo>
                        <a:pt x="20" y="7"/>
                        <a:pt x="19" y="6"/>
                        <a:pt x="18" y="6"/>
                      </a:cubicBezTo>
                      <a:cubicBezTo>
                        <a:pt x="17" y="6"/>
                        <a:pt x="13" y="0"/>
                        <a:pt x="12" y="0"/>
                      </a:cubicBezTo>
                      <a:cubicBezTo>
                        <a:pt x="11" y="0"/>
                        <a:pt x="4" y="0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2" y="35"/>
                        <a:pt x="2" y="35"/>
                        <a:pt x="2" y="35"/>
                      </a:cubicBezTo>
                      <a:lnTo>
                        <a:pt x="4" y="3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1" name="Freeform 377"/>
                <p:cNvSpPr>
                  <a:spLocks/>
                </p:cNvSpPr>
                <p:nvPr/>
              </p:nvSpPr>
              <p:spPr bwMode="auto">
                <a:xfrm>
                  <a:off x="4802188" y="4516438"/>
                  <a:ext cx="463550" cy="460375"/>
                </a:xfrm>
                <a:custGeom>
                  <a:avLst/>
                  <a:gdLst>
                    <a:gd name="T0" fmla="*/ 2147483647 w 59"/>
                    <a:gd name="T1" fmla="*/ 2147483647 h 59"/>
                    <a:gd name="T2" fmla="*/ 2147483647 w 59"/>
                    <a:gd name="T3" fmla="*/ 2147483647 h 59"/>
                    <a:gd name="T4" fmla="*/ 2147483647 w 59"/>
                    <a:gd name="T5" fmla="*/ 2147483647 h 59"/>
                    <a:gd name="T6" fmla="*/ 2147483647 w 59"/>
                    <a:gd name="T7" fmla="*/ 2147483647 h 59"/>
                    <a:gd name="T8" fmla="*/ 2147483647 w 59"/>
                    <a:gd name="T9" fmla="*/ 2147483647 h 59"/>
                    <a:gd name="T10" fmla="*/ 2147483647 w 59"/>
                    <a:gd name="T11" fmla="*/ 2147483647 h 59"/>
                    <a:gd name="T12" fmla="*/ 0 w 59"/>
                    <a:gd name="T13" fmla="*/ 2147483647 h 59"/>
                    <a:gd name="T14" fmla="*/ 2147483647 w 59"/>
                    <a:gd name="T15" fmla="*/ 2147483647 h 59"/>
                    <a:gd name="T16" fmla="*/ 2147483647 w 59"/>
                    <a:gd name="T17" fmla="*/ 2147483647 h 59"/>
                    <a:gd name="T18" fmla="*/ 2147483647 w 59"/>
                    <a:gd name="T19" fmla="*/ 2147483647 h 59"/>
                    <a:gd name="T20" fmla="*/ 2147483647 w 59"/>
                    <a:gd name="T21" fmla="*/ 2147483647 h 59"/>
                    <a:gd name="T22" fmla="*/ 2147483647 w 59"/>
                    <a:gd name="T23" fmla="*/ 2147483647 h 59"/>
                    <a:gd name="T24" fmla="*/ 2147483647 w 59"/>
                    <a:gd name="T25" fmla="*/ 2147483647 h 59"/>
                    <a:gd name="T26" fmla="*/ 2147483647 w 59"/>
                    <a:gd name="T27" fmla="*/ 2147483647 h 59"/>
                    <a:gd name="T28" fmla="*/ 2147483647 w 59"/>
                    <a:gd name="T29" fmla="*/ 2147483647 h 59"/>
                    <a:gd name="T30" fmla="*/ 2147483647 w 59"/>
                    <a:gd name="T31" fmla="*/ 2147483647 h 59"/>
                    <a:gd name="T32" fmla="*/ 2147483647 w 59"/>
                    <a:gd name="T33" fmla="*/ 2147483647 h 59"/>
                    <a:gd name="T34" fmla="*/ 2147483647 w 59"/>
                    <a:gd name="T35" fmla="*/ 2147483647 h 59"/>
                    <a:gd name="T36" fmla="*/ 2147483647 w 59"/>
                    <a:gd name="T37" fmla="*/ 2147483647 h 59"/>
                    <a:gd name="T38" fmla="*/ 2147483647 w 59"/>
                    <a:gd name="T39" fmla="*/ 2147483647 h 59"/>
                    <a:gd name="T40" fmla="*/ 2147483647 w 59"/>
                    <a:gd name="T41" fmla="*/ 2147483647 h 59"/>
                    <a:gd name="T42" fmla="*/ 2147483647 w 59"/>
                    <a:gd name="T43" fmla="*/ 2147483647 h 59"/>
                    <a:gd name="T44" fmla="*/ 2147483647 w 59"/>
                    <a:gd name="T45" fmla="*/ 2147483647 h 59"/>
                    <a:gd name="T46" fmla="*/ 2147483647 w 59"/>
                    <a:gd name="T47" fmla="*/ 2147483647 h 59"/>
                    <a:gd name="T48" fmla="*/ 2147483647 w 59"/>
                    <a:gd name="T49" fmla="*/ 2147483647 h 59"/>
                    <a:gd name="T50" fmla="*/ 2147483647 w 59"/>
                    <a:gd name="T51" fmla="*/ 2147483647 h 59"/>
                    <a:gd name="T52" fmla="*/ 2147483647 w 59"/>
                    <a:gd name="T53" fmla="*/ 2147483647 h 59"/>
                    <a:gd name="T54" fmla="*/ 2147483647 w 59"/>
                    <a:gd name="T55" fmla="*/ 2147483647 h 59"/>
                    <a:gd name="T56" fmla="*/ 2147483647 w 59"/>
                    <a:gd name="T57" fmla="*/ 2147483647 h 59"/>
                    <a:gd name="T58" fmla="*/ 2147483647 w 59"/>
                    <a:gd name="T59" fmla="*/ 2147483647 h 59"/>
                    <a:gd name="T60" fmla="*/ 2147483647 w 59"/>
                    <a:gd name="T61" fmla="*/ 2147483647 h 59"/>
                    <a:gd name="T62" fmla="*/ 2147483647 w 59"/>
                    <a:gd name="T63" fmla="*/ 2147483647 h 59"/>
                    <a:gd name="T64" fmla="*/ 2147483647 w 59"/>
                    <a:gd name="T65" fmla="*/ 2147483647 h 59"/>
                    <a:gd name="T66" fmla="*/ 2147483647 w 59"/>
                    <a:gd name="T67" fmla="*/ 2147483647 h 59"/>
                    <a:gd name="T68" fmla="*/ 2147483647 w 59"/>
                    <a:gd name="T69" fmla="*/ 0 h 59"/>
                    <a:gd name="T70" fmla="*/ 2147483647 w 59"/>
                    <a:gd name="T71" fmla="*/ 2147483647 h 59"/>
                    <a:gd name="T72" fmla="*/ 2147483647 w 59"/>
                    <a:gd name="T73" fmla="*/ 2147483647 h 59"/>
                    <a:gd name="T74" fmla="*/ 2147483647 w 59"/>
                    <a:gd name="T75" fmla="*/ 2147483647 h 59"/>
                    <a:gd name="T76" fmla="*/ 2147483647 w 59"/>
                    <a:gd name="T77" fmla="*/ 2147483647 h 59"/>
                    <a:gd name="T78" fmla="*/ 2147483647 w 59"/>
                    <a:gd name="T79" fmla="*/ 2147483647 h 5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59" h="59">
                      <a:moveTo>
                        <a:pt x="21" y="6"/>
                      </a:move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36"/>
                        <a:pt x="11" y="36"/>
                        <a:pt x="12" y="36"/>
                      </a:cubicBezTo>
                      <a:cubicBezTo>
                        <a:pt x="13" y="36"/>
                        <a:pt x="17" y="42"/>
                        <a:pt x="18" y="42"/>
                      </a:cubicBezTo>
                      <a:cubicBezTo>
                        <a:pt x="19" y="42"/>
                        <a:pt x="20" y="43"/>
                        <a:pt x="21" y="42"/>
                      </a:cubicBezTo>
                      <a:cubicBezTo>
                        <a:pt x="22" y="42"/>
                        <a:pt x="24" y="40"/>
                        <a:pt x="24" y="40"/>
                      </a:cubicBezTo>
                      <a:cubicBezTo>
                        <a:pt x="25" y="40"/>
                        <a:pt x="30" y="40"/>
                        <a:pt x="30" y="40"/>
                      </a:cubicBezTo>
                      <a:cubicBezTo>
                        <a:pt x="32" y="52"/>
                        <a:pt x="32" y="52"/>
                        <a:pt x="32" y="52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43" y="53"/>
                        <a:pt x="43" y="53"/>
                        <a:pt x="43" y="53"/>
                      </a:cubicBezTo>
                      <a:cubicBezTo>
                        <a:pt x="49" y="56"/>
                        <a:pt x="49" y="56"/>
                        <a:pt x="49" y="56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52" y="53"/>
                        <a:pt x="52" y="53"/>
                        <a:pt x="52" y="53"/>
                      </a:cubicBezTo>
                      <a:cubicBezTo>
                        <a:pt x="53" y="50"/>
                        <a:pt x="53" y="50"/>
                        <a:pt x="53" y="50"/>
                      </a:cubicBezTo>
                      <a:cubicBezTo>
                        <a:pt x="54" y="44"/>
                        <a:pt x="54" y="44"/>
                        <a:pt x="54" y="44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cubicBezTo>
                        <a:pt x="54" y="31"/>
                        <a:pt x="54" y="31"/>
                        <a:pt x="54" y="31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5" y="18"/>
                        <a:pt x="55" y="18"/>
                        <a:pt x="55" y="18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6"/>
                        <a:pt x="21" y="6"/>
                        <a:pt x="21" y="6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2" name="Freeform 378"/>
                <p:cNvSpPr>
                  <a:spLocks/>
                </p:cNvSpPr>
                <p:nvPr/>
              </p:nvSpPr>
              <p:spPr bwMode="auto">
                <a:xfrm>
                  <a:off x="5319713" y="4203700"/>
                  <a:ext cx="369887" cy="354013"/>
                </a:xfrm>
                <a:custGeom>
                  <a:avLst/>
                  <a:gdLst>
                    <a:gd name="T0" fmla="*/ 2147483647 w 47"/>
                    <a:gd name="T1" fmla="*/ 2147483647 h 45"/>
                    <a:gd name="T2" fmla="*/ 2147483647 w 47"/>
                    <a:gd name="T3" fmla="*/ 2147483647 h 45"/>
                    <a:gd name="T4" fmla="*/ 2147483647 w 47"/>
                    <a:gd name="T5" fmla="*/ 2147483647 h 45"/>
                    <a:gd name="T6" fmla="*/ 2147483647 w 47"/>
                    <a:gd name="T7" fmla="*/ 2147483647 h 45"/>
                    <a:gd name="T8" fmla="*/ 2147483647 w 47"/>
                    <a:gd name="T9" fmla="*/ 2147483647 h 45"/>
                    <a:gd name="T10" fmla="*/ 2147483647 w 47"/>
                    <a:gd name="T11" fmla="*/ 2147483647 h 45"/>
                    <a:gd name="T12" fmla="*/ 2147483647 w 47"/>
                    <a:gd name="T13" fmla="*/ 2147483647 h 45"/>
                    <a:gd name="T14" fmla="*/ 2147483647 w 47"/>
                    <a:gd name="T15" fmla="*/ 2147483647 h 45"/>
                    <a:gd name="T16" fmla="*/ 2147483647 w 47"/>
                    <a:gd name="T17" fmla="*/ 2147483647 h 45"/>
                    <a:gd name="T18" fmla="*/ 2147483647 w 47"/>
                    <a:gd name="T19" fmla="*/ 2147483647 h 45"/>
                    <a:gd name="T20" fmla="*/ 2147483647 w 47"/>
                    <a:gd name="T21" fmla="*/ 2147483647 h 45"/>
                    <a:gd name="T22" fmla="*/ 2147483647 w 47"/>
                    <a:gd name="T23" fmla="*/ 2147483647 h 45"/>
                    <a:gd name="T24" fmla="*/ 2147483647 w 47"/>
                    <a:gd name="T25" fmla="*/ 2147483647 h 45"/>
                    <a:gd name="T26" fmla="*/ 2147483647 w 47"/>
                    <a:gd name="T27" fmla="*/ 2147483647 h 45"/>
                    <a:gd name="T28" fmla="*/ 2147483647 w 47"/>
                    <a:gd name="T29" fmla="*/ 0 h 45"/>
                    <a:gd name="T30" fmla="*/ 2147483647 w 47"/>
                    <a:gd name="T31" fmla="*/ 0 h 45"/>
                    <a:gd name="T32" fmla="*/ 2147483647 w 47"/>
                    <a:gd name="T33" fmla="*/ 2147483647 h 45"/>
                    <a:gd name="T34" fmla="*/ 2147483647 w 47"/>
                    <a:gd name="T35" fmla="*/ 2147483647 h 45"/>
                    <a:gd name="T36" fmla="*/ 2147483647 w 47"/>
                    <a:gd name="T37" fmla="*/ 2147483647 h 45"/>
                    <a:gd name="T38" fmla="*/ 2147483647 w 47"/>
                    <a:gd name="T39" fmla="*/ 2147483647 h 45"/>
                    <a:gd name="T40" fmla="*/ 2147483647 w 47"/>
                    <a:gd name="T41" fmla="*/ 2147483647 h 45"/>
                    <a:gd name="T42" fmla="*/ 2147483647 w 47"/>
                    <a:gd name="T43" fmla="*/ 2147483647 h 45"/>
                    <a:gd name="T44" fmla="*/ 2147483647 w 47"/>
                    <a:gd name="T45" fmla="*/ 2147483647 h 45"/>
                    <a:gd name="T46" fmla="*/ 0 w 47"/>
                    <a:gd name="T47" fmla="*/ 2147483647 h 45"/>
                    <a:gd name="T48" fmla="*/ 2147483647 w 47"/>
                    <a:gd name="T49" fmla="*/ 2147483647 h 45"/>
                    <a:gd name="T50" fmla="*/ 2147483647 w 47"/>
                    <a:gd name="T51" fmla="*/ 2147483647 h 45"/>
                    <a:gd name="T52" fmla="*/ 2147483647 w 47"/>
                    <a:gd name="T53" fmla="*/ 2147483647 h 45"/>
                    <a:gd name="T54" fmla="*/ 2147483647 w 47"/>
                    <a:gd name="T55" fmla="*/ 2147483647 h 45"/>
                    <a:gd name="T56" fmla="*/ 2147483647 w 47"/>
                    <a:gd name="T57" fmla="*/ 2147483647 h 45"/>
                    <a:gd name="T58" fmla="*/ 2147483647 w 47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7" h="45">
                      <a:moveTo>
                        <a:pt x="22" y="45"/>
                      </a:moveTo>
                      <a:cubicBezTo>
                        <a:pt x="23" y="45"/>
                        <a:pt x="24" y="44"/>
                        <a:pt x="24" y="44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32" y="43"/>
                        <a:pt x="32" y="43"/>
                        <a:pt x="32" y="43"/>
                      </a:cubicBezTo>
                      <a:cubicBezTo>
                        <a:pt x="39" y="41"/>
                        <a:pt x="39" y="41"/>
                        <a:pt x="39" y="41"/>
                      </a:cubicBezTo>
                      <a:cubicBezTo>
                        <a:pt x="47" y="32"/>
                        <a:pt x="47" y="32"/>
                        <a:pt x="47" y="32"/>
                      </a:cubicBezTo>
                      <a:cubicBezTo>
                        <a:pt x="40" y="31"/>
                        <a:pt x="40" y="31"/>
                        <a:pt x="40" y="31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ubicBezTo>
                        <a:pt x="31" y="24"/>
                        <a:pt x="31" y="24"/>
                        <a:pt x="31" y="24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9" y="42"/>
                        <a:pt x="9" y="42"/>
                        <a:pt x="9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12" y="43"/>
                        <a:pt x="21" y="45"/>
                        <a:pt x="22" y="4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3" name="Freeform 379"/>
                <p:cNvSpPr>
                  <a:spLocks/>
                </p:cNvSpPr>
                <p:nvPr/>
              </p:nvSpPr>
              <p:spPr bwMode="auto">
                <a:xfrm>
                  <a:off x="5343525" y="4532313"/>
                  <a:ext cx="204788" cy="234950"/>
                </a:xfrm>
                <a:custGeom>
                  <a:avLst/>
                  <a:gdLst>
                    <a:gd name="T0" fmla="*/ 2147483647 w 26"/>
                    <a:gd name="T1" fmla="*/ 2147483647 h 30"/>
                    <a:gd name="T2" fmla="*/ 2147483647 w 26"/>
                    <a:gd name="T3" fmla="*/ 2147483647 h 30"/>
                    <a:gd name="T4" fmla="*/ 2147483647 w 26"/>
                    <a:gd name="T5" fmla="*/ 2147483647 h 30"/>
                    <a:gd name="T6" fmla="*/ 2147483647 w 26"/>
                    <a:gd name="T7" fmla="*/ 2147483647 h 30"/>
                    <a:gd name="T8" fmla="*/ 2147483647 w 26"/>
                    <a:gd name="T9" fmla="*/ 2147483647 h 30"/>
                    <a:gd name="T10" fmla="*/ 2147483647 w 26"/>
                    <a:gd name="T11" fmla="*/ 2147483647 h 30"/>
                    <a:gd name="T12" fmla="*/ 2147483647 w 26"/>
                    <a:gd name="T13" fmla="*/ 2147483647 h 30"/>
                    <a:gd name="T14" fmla="*/ 2147483647 w 26"/>
                    <a:gd name="T15" fmla="*/ 0 h 30"/>
                    <a:gd name="T16" fmla="*/ 2147483647 w 26"/>
                    <a:gd name="T17" fmla="*/ 2147483647 h 30"/>
                    <a:gd name="T18" fmla="*/ 2147483647 w 26"/>
                    <a:gd name="T19" fmla="*/ 2147483647 h 30"/>
                    <a:gd name="T20" fmla="*/ 0 w 26"/>
                    <a:gd name="T21" fmla="*/ 2147483647 h 30"/>
                    <a:gd name="T22" fmla="*/ 2147483647 w 26"/>
                    <a:gd name="T23" fmla="*/ 2147483647 h 30"/>
                    <a:gd name="T24" fmla="*/ 2147483647 w 26"/>
                    <a:gd name="T25" fmla="*/ 2147483647 h 30"/>
                    <a:gd name="T26" fmla="*/ 0 w 26"/>
                    <a:gd name="T27" fmla="*/ 2147483647 h 30"/>
                    <a:gd name="T28" fmla="*/ 2147483647 w 26"/>
                    <a:gd name="T29" fmla="*/ 2147483647 h 30"/>
                    <a:gd name="T30" fmla="*/ 2147483647 w 26"/>
                    <a:gd name="T31" fmla="*/ 2147483647 h 30"/>
                    <a:gd name="T32" fmla="*/ 2147483647 w 26"/>
                    <a:gd name="T33" fmla="*/ 2147483647 h 30"/>
                    <a:gd name="T34" fmla="*/ 2147483647 w 26"/>
                    <a:gd name="T35" fmla="*/ 2147483647 h 30"/>
                    <a:gd name="T36" fmla="*/ 2147483647 w 26"/>
                    <a:gd name="T37" fmla="*/ 2147483647 h 30"/>
                    <a:gd name="T38" fmla="*/ 2147483647 w 26"/>
                    <a:gd name="T39" fmla="*/ 2147483647 h 30"/>
                    <a:gd name="T40" fmla="*/ 2147483647 w 26"/>
                    <a:gd name="T41" fmla="*/ 2147483647 h 30"/>
                    <a:gd name="T42" fmla="*/ 2147483647 w 26"/>
                    <a:gd name="T43" fmla="*/ 2147483647 h 30"/>
                    <a:gd name="T44" fmla="*/ 2147483647 w 26"/>
                    <a:gd name="T45" fmla="*/ 2147483647 h 3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6" h="30">
                      <a:moveTo>
                        <a:pt x="23" y="7"/>
                      </a:move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0" y="3"/>
                        <a:pt x="19" y="3"/>
                      </a:cubicBezTo>
                      <a:cubicBezTo>
                        <a:pt x="18" y="3"/>
                        <a:pt x="9" y="1"/>
                        <a:pt x="9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7" y="30"/>
                        <a:pt x="17" y="30"/>
                        <a:pt x="17" y="30"/>
                      </a:cubicBezTo>
                      <a:cubicBezTo>
                        <a:pt x="17" y="29"/>
                        <a:pt x="18" y="29"/>
                        <a:pt x="18" y="29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lnTo>
                        <a:pt x="23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4" name="Freeform 380"/>
                <p:cNvSpPr>
                  <a:spLocks/>
                </p:cNvSpPr>
                <p:nvPr/>
              </p:nvSpPr>
              <p:spPr bwMode="auto">
                <a:xfrm>
                  <a:off x="5122863" y="5040313"/>
                  <a:ext cx="188912" cy="179387"/>
                </a:xfrm>
                <a:custGeom>
                  <a:avLst/>
                  <a:gdLst>
                    <a:gd name="T0" fmla="*/ 2147483647 w 24"/>
                    <a:gd name="T1" fmla="*/ 2147483647 h 23"/>
                    <a:gd name="T2" fmla="*/ 2147483647 w 24"/>
                    <a:gd name="T3" fmla="*/ 2147483647 h 23"/>
                    <a:gd name="T4" fmla="*/ 2147483647 w 24"/>
                    <a:gd name="T5" fmla="*/ 2147483647 h 23"/>
                    <a:gd name="T6" fmla="*/ 0 w 24"/>
                    <a:gd name="T7" fmla="*/ 2147483647 h 23"/>
                    <a:gd name="T8" fmla="*/ 2147483647 w 24"/>
                    <a:gd name="T9" fmla="*/ 2147483647 h 23"/>
                    <a:gd name="T10" fmla="*/ 2147483647 w 24"/>
                    <a:gd name="T11" fmla="*/ 2147483647 h 23"/>
                    <a:gd name="T12" fmla="*/ 2147483647 w 24"/>
                    <a:gd name="T13" fmla="*/ 2147483647 h 23"/>
                    <a:gd name="T14" fmla="*/ 2147483647 w 24"/>
                    <a:gd name="T15" fmla="*/ 2147483647 h 23"/>
                    <a:gd name="T16" fmla="*/ 2147483647 w 24"/>
                    <a:gd name="T17" fmla="*/ 2147483647 h 23"/>
                    <a:gd name="T18" fmla="*/ 2147483647 w 24"/>
                    <a:gd name="T19" fmla="*/ 2147483647 h 23"/>
                    <a:gd name="T20" fmla="*/ 2147483647 w 24"/>
                    <a:gd name="T21" fmla="*/ 2147483647 h 23"/>
                    <a:gd name="T22" fmla="*/ 2147483647 w 24"/>
                    <a:gd name="T23" fmla="*/ 2147483647 h 23"/>
                    <a:gd name="T24" fmla="*/ 2147483647 w 24"/>
                    <a:gd name="T25" fmla="*/ 2147483647 h 23"/>
                    <a:gd name="T26" fmla="*/ 2147483647 w 24"/>
                    <a:gd name="T27" fmla="*/ 2147483647 h 23"/>
                    <a:gd name="T28" fmla="*/ 2147483647 w 24"/>
                    <a:gd name="T29" fmla="*/ 2147483647 h 23"/>
                    <a:gd name="T30" fmla="*/ 2147483647 w 24"/>
                    <a:gd name="T31" fmla="*/ 0 h 23"/>
                    <a:gd name="T32" fmla="*/ 2147483647 w 24"/>
                    <a:gd name="T33" fmla="*/ 2147483647 h 23"/>
                    <a:gd name="T34" fmla="*/ 2147483647 w 24"/>
                    <a:gd name="T35" fmla="*/ 2147483647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4" h="23">
                      <a:moveTo>
                        <a:pt x="9" y="5"/>
                      </a:moveTo>
                      <a:cubicBezTo>
                        <a:pt x="9" y="5"/>
                        <a:pt x="6" y="8"/>
                        <a:pt x="6" y="8"/>
                      </a:cubicBezTo>
                      <a:cubicBezTo>
                        <a:pt x="5" y="8"/>
                        <a:pt x="2" y="7"/>
                        <a:pt x="2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20" y="23"/>
                        <a:pt x="20" y="23"/>
                        <a:pt x="20" y="23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5" name="Freeform 381"/>
                <p:cNvSpPr>
                  <a:spLocks/>
                </p:cNvSpPr>
                <p:nvPr/>
              </p:nvSpPr>
              <p:spPr bwMode="auto">
                <a:xfrm>
                  <a:off x="5053013" y="4557713"/>
                  <a:ext cx="338137" cy="544512"/>
                </a:xfrm>
                <a:custGeom>
                  <a:avLst/>
                  <a:gdLst>
                    <a:gd name="T0" fmla="*/ 2147483647 w 43"/>
                    <a:gd name="T1" fmla="*/ 2147483647 h 70"/>
                    <a:gd name="T2" fmla="*/ 2147483647 w 43"/>
                    <a:gd name="T3" fmla="*/ 2147483647 h 70"/>
                    <a:gd name="T4" fmla="*/ 2147483647 w 43"/>
                    <a:gd name="T5" fmla="*/ 2147483647 h 70"/>
                    <a:gd name="T6" fmla="*/ 2147483647 w 43"/>
                    <a:gd name="T7" fmla="*/ 2147483647 h 70"/>
                    <a:gd name="T8" fmla="*/ 2147483647 w 43"/>
                    <a:gd name="T9" fmla="*/ 2147483647 h 70"/>
                    <a:gd name="T10" fmla="*/ 2147483647 w 43"/>
                    <a:gd name="T11" fmla="*/ 2147483647 h 70"/>
                    <a:gd name="T12" fmla="*/ 2147483647 w 43"/>
                    <a:gd name="T13" fmla="*/ 2147483647 h 70"/>
                    <a:gd name="T14" fmla="*/ 2147483647 w 43"/>
                    <a:gd name="T15" fmla="*/ 2147483647 h 70"/>
                    <a:gd name="T16" fmla="*/ 2147483647 w 43"/>
                    <a:gd name="T17" fmla="*/ 2147483647 h 70"/>
                    <a:gd name="T18" fmla="*/ 2147483647 w 43"/>
                    <a:gd name="T19" fmla="*/ 2147483647 h 70"/>
                    <a:gd name="T20" fmla="*/ 2147483647 w 43"/>
                    <a:gd name="T21" fmla="*/ 2147483647 h 70"/>
                    <a:gd name="T22" fmla="*/ 2147483647 w 43"/>
                    <a:gd name="T23" fmla="*/ 2147483647 h 70"/>
                    <a:gd name="T24" fmla="*/ 2147483647 w 43"/>
                    <a:gd name="T25" fmla="*/ 2147483647 h 70"/>
                    <a:gd name="T26" fmla="*/ 2147483647 w 43"/>
                    <a:gd name="T27" fmla="*/ 2147483647 h 70"/>
                    <a:gd name="T28" fmla="*/ 2147483647 w 43"/>
                    <a:gd name="T29" fmla="*/ 2147483647 h 70"/>
                    <a:gd name="T30" fmla="*/ 0 w 43"/>
                    <a:gd name="T31" fmla="*/ 2147483647 h 70"/>
                    <a:gd name="T32" fmla="*/ 0 w 43"/>
                    <a:gd name="T33" fmla="*/ 2147483647 h 70"/>
                    <a:gd name="T34" fmla="*/ 2147483647 w 43"/>
                    <a:gd name="T35" fmla="*/ 2147483647 h 70"/>
                    <a:gd name="T36" fmla="*/ 2147483647 w 43"/>
                    <a:gd name="T37" fmla="*/ 2147483647 h 70"/>
                    <a:gd name="T38" fmla="*/ 2147483647 w 43"/>
                    <a:gd name="T39" fmla="*/ 2147483647 h 70"/>
                    <a:gd name="T40" fmla="*/ 2147483647 w 43"/>
                    <a:gd name="T41" fmla="*/ 2147483647 h 70"/>
                    <a:gd name="T42" fmla="*/ 2147483647 w 43"/>
                    <a:gd name="T43" fmla="*/ 2147483647 h 70"/>
                    <a:gd name="T44" fmla="*/ 2147483647 w 43"/>
                    <a:gd name="T45" fmla="*/ 2147483647 h 70"/>
                    <a:gd name="T46" fmla="*/ 2147483647 w 43"/>
                    <a:gd name="T47" fmla="*/ 2147483647 h 70"/>
                    <a:gd name="T48" fmla="*/ 2147483647 w 43"/>
                    <a:gd name="T49" fmla="*/ 2147483647 h 70"/>
                    <a:gd name="T50" fmla="*/ 2147483647 w 43"/>
                    <a:gd name="T51" fmla="*/ 2147483647 h 70"/>
                    <a:gd name="T52" fmla="*/ 2147483647 w 43"/>
                    <a:gd name="T53" fmla="*/ 2147483647 h 70"/>
                    <a:gd name="T54" fmla="*/ 2147483647 w 43"/>
                    <a:gd name="T55" fmla="*/ 2147483647 h 70"/>
                    <a:gd name="T56" fmla="*/ 2147483647 w 43"/>
                    <a:gd name="T57" fmla="*/ 2147483647 h 70"/>
                    <a:gd name="T58" fmla="*/ 2147483647 w 43"/>
                    <a:gd name="T59" fmla="*/ 2147483647 h 70"/>
                    <a:gd name="T60" fmla="*/ 2147483647 w 43"/>
                    <a:gd name="T61" fmla="*/ 2147483647 h 70"/>
                    <a:gd name="T62" fmla="*/ 2147483647 w 43"/>
                    <a:gd name="T63" fmla="*/ 2147483647 h 70"/>
                    <a:gd name="T64" fmla="*/ 2147483647 w 43"/>
                    <a:gd name="T65" fmla="*/ 2147483647 h 70"/>
                    <a:gd name="T66" fmla="*/ 2147483647 w 43"/>
                    <a:gd name="T67" fmla="*/ 2147483647 h 70"/>
                    <a:gd name="T68" fmla="*/ 2147483647 w 43"/>
                    <a:gd name="T69" fmla="*/ 2147483647 h 70"/>
                    <a:gd name="T70" fmla="*/ 2147483647 w 43"/>
                    <a:gd name="T71" fmla="*/ 2147483647 h 70"/>
                    <a:gd name="T72" fmla="*/ 2147483647 w 43"/>
                    <a:gd name="T73" fmla="*/ 2147483647 h 70"/>
                    <a:gd name="T74" fmla="*/ 2147483647 w 43"/>
                    <a:gd name="T75" fmla="*/ 2147483647 h 70"/>
                    <a:gd name="T76" fmla="*/ 2147483647 w 43"/>
                    <a:gd name="T77" fmla="*/ 2147483647 h 70"/>
                    <a:gd name="T78" fmla="*/ 2147483647 w 43"/>
                    <a:gd name="T79" fmla="*/ 2147483647 h 70"/>
                    <a:gd name="T80" fmla="*/ 2147483647 w 43"/>
                    <a:gd name="T81" fmla="*/ 2147483647 h 70"/>
                    <a:gd name="T82" fmla="*/ 2147483647 w 43"/>
                    <a:gd name="T83" fmla="*/ 2147483647 h 70"/>
                    <a:gd name="T84" fmla="*/ 2147483647 w 43"/>
                    <a:gd name="T85" fmla="*/ 2147483647 h 70"/>
                    <a:gd name="T86" fmla="*/ 2147483647 w 43"/>
                    <a:gd name="T87" fmla="*/ 2147483647 h 70"/>
                    <a:gd name="T88" fmla="*/ 2147483647 w 43"/>
                    <a:gd name="T89" fmla="*/ 2147483647 h 70"/>
                    <a:gd name="T90" fmla="*/ 2147483647 w 43"/>
                    <a:gd name="T91" fmla="*/ 2147483647 h 70"/>
                    <a:gd name="T92" fmla="*/ 2147483647 w 43"/>
                    <a:gd name="T93" fmla="*/ 2147483647 h 70"/>
                    <a:gd name="T94" fmla="*/ 2147483647 w 43"/>
                    <a:gd name="T95" fmla="*/ 2147483647 h 70"/>
                    <a:gd name="T96" fmla="*/ 2147483647 w 43"/>
                    <a:gd name="T97" fmla="*/ 2147483647 h 70"/>
                    <a:gd name="T98" fmla="*/ 2147483647 w 43"/>
                    <a:gd name="T99" fmla="*/ 2147483647 h 70"/>
                    <a:gd name="T100" fmla="*/ 2147483647 w 43"/>
                    <a:gd name="T101" fmla="*/ 2147483647 h 70"/>
                    <a:gd name="T102" fmla="*/ 2147483647 w 43"/>
                    <a:gd name="T103" fmla="*/ 2147483647 h 70"/>
                    <a:gd name="T104" fmla="*/ 2147483647 w 43"/>
                    <a:gd name="T105" fmla="*/ 2147483647 h 70"/>
                    <a:gd name="T106" fmla="*/ 2147483647 w 43"/>
                    <a:gd name="T107" fmla="*/ 2147483647 h 70"/>
                    <a:gd name="T108" fmla="*/ 2147483647 w 43"/>
                    <a:gd name="T109" fmla="*/ 2147483647 h 70"/>
                    <a:gd name="T110" fmla="*/ 2147483647 w 43"/>
                    <a:gd name="T111" fmla="*/ 0 h 70"/>
                    <a:gd name="T112" fmla="*/ 2147483647 w 43"/>
                    <a:gd name="T113" fmla="*/ 0 h 70"/>
                    <a:gd name="T114" fmla="*/ 2147483647 w 43"/>
                    <a:gd name="T115" fmla="*/ 2147483647 h 70"/>
                    <a:gd name="T116" fmla="*/ 2147483647 w 43"/>
                    <a:gd name="T117" fmla="*/ 0 h 70"/>
                    <a:gd name="T118" fmla="*/ 2147483647 w 43"/>
                    <a:gd name="T119" fmla="*/ 2147483647 h 70"/>
                    <a:gd name="T120" fmla="*/ 2147483647 w 43"/>
                    <a:gd name="T121" fmla="*/ 2147483647 h 7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3" h="70">
                      <a:moveTo>
                        <a:pt x="27" y="6"/>
                      </a:move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1" y="20"/>
                        <a:pt x="21" y="20"/>
                        <a:pt x="21" y="20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17" y="51"/>
                        <a:pt x="17" y="51"/>
                        <a:pt x="17" y="51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6" y="48"/>
                        <a:pt x="6" y="48"/>
                        <a:pt x="6" y="48"/>
                      </a:cubicBezTo>
                      <a:cubicBezTo>
                        <a:pt x="6" y="52"/>
                        <a:pt x="6" y="52"/>
                        <a:pt x="6" y="52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2" y="68"/>
                        <a:pt x="2" y="68"/>
                        <a:pt x="2" y="68"/>
                      </a:cubicBezTo>
                      <a:cubicBezTo>
                        <a:pt x="6" y="68"/>
                        <a:pt x="6" y="68"/>
                        <a:pt x="6" y="68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7" y="69"/>
                        <a:pt x="7" y="69"/>
                        <a:pt x="7" y="69"/>
                      </a:cubicBezTo>
                      <a:cubicBezTo>
                        <a:pt x="9" y="70"/>
                        <a:pt x="9" y="70"/>
                        <a:pt x="9" y="70"/>
                      </a:cubicBezTo>
                      <a:cubicBezTo>
                        <a:pt x="11" y="69"/>
                        <a:pt x="11" y="69"/>
                        <a:pt x="11" y="69"/>
                      </a:cubicBezTo>
                      <a:cubicBezTo>
                        <a:pt x="11" y="69"/>
                        <a:pt x="14" y="70"/>
                        <a:pt x="15" y="70"/>
                      </a:cubicBezTo>
                      <a:cubicBezTo>
                        <a:pt x="15" y="70"/>
                        <a:pt x="18" y="67"/>
                        <a:pt x="18" y="67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5" y="62"/>
                        <a:pt x="25" y="62"/>
                        <a:pt x="25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33" y="57"/>
                        <a:pt x="33" y="57"/>
                        <a:pt x="33" y="57"/>
                      </a:cubicBezTo>
                      <a:cubicBezTo>
                        <a:pt x="37" y="59"/>
                        <a:pt x="37" y="59"/>
                        <a:pt x="37" y="59"/>
                      </a:cubicBezTo>
                      <a:cubicBezTo>
                        <a:pt x="39" y="62"/>
                        <a:pt x="39" y="62"/>
                        <a:pt x="39" y="62"/>
                      </a:cubicBezTo>
                      <a:cubicBezTo>
                        <a:pt x="40" y="64"/>
                        <a:pt x="40" y="64"/>
                        <a:pt x="40" y="64"/>
                      </a:cubicBez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1" y="49"/>
                        <a:pt x="41" y="49"/>
                        <a:pt x="41" y="4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38" y="42"/>
                        <a:pt x="33" y="41"/>
                        <a:pt x="33" y="41"/>
                      </a:cubicBezTo>
                      <a:cubicBezTo>
                        <a:pt x="32" y="41"/>
                        <a:pt x="28" y="39"/>
                        <a:pt x="28" y="39"/>
                      </a:cubicBezTo>
                      <a:cubicBezTo>
                        <a:pt x="26" y="34"/>
                        <a:pt x="26" y="34"/>
                        <a:pt x="26" y="34"/>
                      </a:cubicBezTo>
                      <a:cubicBezTo>
                        <a:pt x="24" y="26"/>
                        <a:pt x="24" y="26"/>
                        <a:pt x="24" y="26"/>
                      </a:cubicBezTo>
                      <a:cubicBezTo>
                        <a:pt x="26" y="23"/>
                        <a:pt x="26" y="23"/>
                        <a:pt x="26" y="23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30" y="16"/>
                        <a:pt x="30" y="16"/>
                        <a:pt x="30" y="16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7" y="15"/>
                        <a:pt x="37" y="15"/>
                        <a:pt x="37" y="15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7" y="10"/>
                        <a:pt x="37" y="10"/>
                        <a:pt x="37" y="10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2"/>
                        <a:pt x="39" y="2"/>
                        <a:pt x="39" y="2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5"/>
                        <a:pt x="27" y="5"/>
                        <a:pt x="27" y="5"/>
                      </a:cubicBezTo>
                      <a:lnTo>
                        <a:pt x="27" y="6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6" name="Freeform 382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2147483647 w 144"/>
                    <a:gd name="T39" fmla="*/ 2147483647 h 10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  <a:lnTo>
                        <a:pt x="11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7" name="Freeform 383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8" name="Freeform 38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w 18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9" name="Freeform 385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0" name="Freeform 386"/>
                <p:cNvSpPr>
                  <a:spLocks/>
                </p:cNvSpPr>
                <p:nvPr/>
              </p:nvSpPr>
              <p:spPr bwMode="auto">
                <a:xfrm>
                  <a:off x="4425950" y="4384675"/>
                  <a:ext cx="101600" cy="131763"/>
                </a:xfrm>
                <a:custGeom>
                  <a:avLst/>
                  <a:gdLst>
                    <a:gd name="T0" fmla="*/ 2147483647 w 78"/>
                    <a:gd name="T1" fmla="*/ 2147483647 h 102"/>
                    <a:gd name="T2" fmla="*/ 2147483647 w 78"/>
                    <a:gd name="T3" fmla="*/ 0 h 102"/>
                    <a:gd name="T4" fmla="*/ 2147483647 w 78"/>
                    <a:gd name="T5" fmla="*/ 0 h 102"/>
                    <a:gd name="T6" fmla="*/ 2147483647 w 78"/>
                    <a:gd name="T7" fmla="*/ 0 h 102"/>
                    <a:gd name="T8" fmla="*/ 0 w 78"/>
                    <a:gd name="T9" fmla="*/ 2147483647 h 102"/>
                    <a:gd name="T10" fmla="*/ 2147483647 w 78"/>
                    <a:gd name="T11" fmla="*/ 2147483647 h 102"/>
                    <a:gd name="T12" fmla="*/ 0 w 78"/>
                    <a:gd name="T13" fmla="*/ 2147483647 h 102"/>
                    <a:gd name="T14" fmla="*/ 0 w 78"/>
                    <a:gd name="T15" fmla="*/ 2147483647 h 102"/>
                    <a:gd name="T16" fmla="*/ 2147483647 w 78"/>
                    <a:gd name="T17" fmla="*/ 2147483647 h 102"/>
                    <a:gd name="T18" fmla="*/ 2147483647 w 78"/>
                    <a:gd name="T19" fmla="*/ 2147483647 h 102"/>
                    <a:gd name="T20" fmla="*/ 2147483647 w 78"/>
                    <a:gd name="T21" fmla="*/ 2147483647 h 102"/>
                    <a:gd name="T22" fmla="*/ 2147483647 w 78"/>
                    <a:gd name="T23" fmla="*/ 2147483647 h 102"/>
                    <a:gd name="T24" fmla="*/ 2147483647 w 78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78" h="102">
                      <a:moveTo>
                        <a:pt x="60" y="6"/>
                      </a:moveTo>
                      <a:lnTo>
                        <a:pt x="60" y="0"/>
                      </a:lnTo>
                      <a:lnTo>
                        <a:pt x="36" y="0"/>
                      </a:ln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12" y="42"/>
                      </a:lnTo>
                      <a:lnTo>
                        <a:pt x="0" y="66"/>
                      </a:lnTo>
                      <a:lnTo>
                        <a:pt x="0" y="84"/>
                      </a:lnTo>
                      <a:lnTo>
                        <a:pt x="6" y="102"/>
                      </a:lnTo>
                      <a:lnTo>
                        <a:pt x="36" y="102"/>
                      </a:lnTo>
                      <a:lnTo>
                        <a:pt x="78" y="90"/>
                      </a:lnTo>
                      <a:lnTo>
                        <a:pt x="60" y="36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1" name="Freeform 387"/>
                <p:cNvSpPr>
                  <a:spLocks/>
                </p:cNvSpPr>
                <p:nvPr/>
              </p:nvSpPr>
              <p:spPr bwMode="auto">
                <a:xfrm>
                  <a:off x="4576763" y="4283075"/>
                  <a:ext cx="296862" cy="266700"/>
                </a:xfrm>
                <a:custGeom>
                  <a:avLst/>
                  <a:gdLst>
                    <a:gd name="T0" fmla="*/ 2147483647 w 228"/>
                    <a:gd name="T1" fmla="*/ 2147483647 h 205"/>
                    <a:gd name="T2" fmla="*/ 2147483647 w 228"/>
                    <a:gd name="T3" fmla="*/ 2147483647 h 205"/>
                    <a:gd name="T4" fmla="*/ 2147483647 w 228"/>
                    <a:gd name="T5" fmla="*/ 2147483647 h 205"/>
                    <a:gd name="T6" fmla="*/ 2147483647 w 228"/>
                    <a:gd name="T7" fmla="*/ 2147483647 h 205"/>
                    <a:gd name="T8" fmla="*/ 2147483647 w 228"/>
                    <a:gd name="T9" fmla="*/ 2147483647 h 205"/>
                    <a:gd name="T10" fmla="*/ 2147483647 w 228"/>
                    <a:gd name="T11" fmla="*/ 2147483647 h 205"/>
                    <a:gd name="T12" fmla="*/ 2147483647 w 228"/>
                    <a:gd name="T13" fmla="*/ 2147483647 h 205"/>
                    <a:gd name="T14" fmla="*/ 2147483647 w 228"/>
                    <a:gd name="T15" fmla="*/ 2147483647 h 205"/>
                    <a:gd name="T16" fmla="*/ 2147483647 w 228"/>
                    <a:gd name="T17" fmla="*/ 2147483647 h 205"/>
                    <a:gd name="T18" fmla="*/ 2147483647 w 228"/>
                    <a:gd name="T19" fmla="*/ 0 h 205"/>
                    <a:gd name="T20" fmla="*/ 2147483647 w 228"/>
                    <a:gd name="T21" fmla="*/ 2147483647 h 205"/>
                    <a:gd name="T22" fmla="*/ 2147483647 w 228"/>
                    <a:gd name="T23" fmla="*/ 2147483647 h 205"/>
                    <a:gd name="T24" fmla="*/ 2147483647 w 228"/>
                    <a:gd name="T25" fmla="*/ 2147483647 h 205"/>
                    <a:gd name="T26" fmla="*/ 2147483647 w 228"/>
                    <a:gd name="T27" fmla="*/ 2147483647 h 205"/>
                    <a:gd name="T28" fmla="*/ 2147483647 w 228"/>
                    <a:gd name="T29" fmla="*/ 2147483647 h 205"/>
                    <a:gd name="T30" fmla="*/ 2147483647 w 228"/>
                    <a:gd name="T31" fmla="*/ 2147483647 h 205"/>
                    <a:gd name="T32" fmla="*/ 2147483647 w 228"/>
                    <a:gd name="T33" fmla="*/ 2147483647 h 205"/>
                    <a:gd name="T34" fmla="*/ 2147483647 w 228"/>
                    <a:gd name="T35" fmla="*/ 2147483647 h 205"/>
                    <a:gd name="T36" fmla="*/ 2147483647 w 228"/>
                    <a:gd name="T37" fmla="*/ 2147483647 h 205"/>
                    <a:gd name="T38" fmla="*/ 0 w 228"/>
                    <a:gd name="T39" fmla="*/ 2147483647 h 205"/>
                    <a:gd name="T40" fmla="*/ 0 w 228"/>
                    <a:gd name="T41" fmla="*/ 2147483647 h 205"/>
                    <a:gd name="T42" fmla="*/ 2147483647 w 228"/>
                    <a:gd name="T43" fmla="*/ 2147483647 h 205"/>
                    <a:gd name="T44" fmla="*/ 2147483647 w 228"/>
                    <a:gd name="T45" fmla="*/ 2147483647 h 205"/>
                    <a:gd name="T46" fmla="*/ 2147483647 w 228"/>
                    <a:gd name="T47" fmla="*/ 2147483647 h 205"/>
                    <a:gd name="T48" fmla="*/ 2147483647 w 228"/>
                    <a:gd name="T49" fmla="*/ 2147483647 h 205"/>
                    <a:gd name="T50" fmla="*/ 2147483647 w 228"/>
                    <a:gd name="T51" fmla="*/ 2147483647 h 205"/>
                    <a:gd name="T52" fmla="*/ 2147483647 w 228"/>
                    <a:gd name="T53" fmla="*/ 2147483647 h 20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8" h="205">
                      <a:moveTo>
                        <a:pt x="120" y="151"/>
                      </a:moveTo>
                      <a:lnTo>
                        <a:pt x="150" y="163"/>
                      </a:lnTo>
                      <a:lnTo>
                        <a:pt x="180" y="121"/>
                      </a:lnTo>
                      <a:lnTo>
                        <a:pt x="198" y="73"/>
                      </a:lnTo>
                      <a:lnTo>
                        <a:pt x="204" y="55"/>
                      </a:lnTo>
                      <a:lnTo>
                        <a:pt x="222" y="49"/>
                      </a:lnTo>
                      <a:lnTo>
                        <a:pt x="228" y="31"/>
                      </a:lnTo>
                      <a:lnTo>
                        <a:pt x="210" y="25"/>
                      </a:lnTo>
                      <a:lnTo>
                        <a:pt x="198" y="7"/>
                      </a:lnTo>
                      <a:lnTo>
                        <a:pt x="204" y="0"/>
                      </a:lnTo>
                      <a:lnTo>
                        <a:pt x="174" y="25"/>
                      </a:lnTo>
                      <a:lnTo>
                        <a:pt x="144" y="31"/>
                      </a:lnTo>
                      <a:lnTo>
                        <a:pt x="108" y="31"/>
                      </a:lnTo>
                      <a:lnTo>
                        <a:pt x="84" y="43"/>
                      </a:lnTo>
                      <a:lnTo>
                        <a:pt x="48" y="31"/>
                      </a:lnTo>
                      <a:lnTo>
                        <a:pt x="24" y="31"/>
                      </a:lnTo>
                      <a:lnTo>
                        <a:pt x="12" y="49"/>
                      </a:lnTo>
                      <a:lnTo>
                        <a:pt x="12" y="67"/>
                      </a:lnTo>
                      <a:lnTo>
                        <a:pt x="12" y="91"/>
                      </a:lnTo>
                      <a:lnTo>
                        <a:pt x="0" y="133"/>
                      </a:lnTo>
                      <a:lnTo>
                        <a:pt x="0" y="163"/>
                      </a:lnTo>
                      <a:lnTo>
                        <a:pt x="24" y="163"/>
                      </a:lnTo>
                      <a:lnTo>
                        <a:pt x="48" y="193"/>
                      </a:lnTo>
                      <a:lnTo>
                        <a:pt x="72" y="199"/>
                      </a:lnTo>
                      <a:lnTo>
                        <a:pt x="96" y="205"/>
                      </a:lnTo>
                      <a:lnTo>
                        <a:pt x="102" y="175"/>
                      </a:lnTo>
                      <a:lnTo>
                        <a:pt x="120" y="1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2" name="Freeform 388"/>
                <p:cNvSpPr>
                  <a:spLocks/>
                </p:cNvSpPr>
                <p:nvPr/>
              </p:nvSpPr>
              <p:spPr bwMode="auto">
                <a:xfrm>
                  <a:off x="4865688" y="4384675"/>
                  <a:ext cx="320675" cy="187325"/>
                </a:xfrm>
                <a:custGeom>
                  <a:avLst/>
                  <a:gdLst>
                    <a:gd name="T0" fmla="*/ 2147483647 w 246"/>
                    <a:gd name="T1" fmla="*/ 2147483647 h 144"/>
                    <a:gd name="T2" fmla="*/ 2147483647 w 246"/>
                    <a:gd name="T3" fmla="*/ 2147483647 h 144"/>
                    <a:gd name="T4" fmla="*/ 2147483647 w 246"/>
                    <a:gd name="T5" fmla="*/ 2147483647 h 144"/>
                    <a:gd name="T6" fmla="*/ 2147483647 w 246"/>
                    <a:gd name="T7" fmla="*/ 2147483647 h 144"/>
                    <a:gd name="T8" fmla="*/ 0 w 246"/>
                    <a:gd name="T9" fmla="*/ 2147483647 h 144"/>
                    <a:gd name="T10" fmla="*/ 2147483647 w 246"/>
                    <a:gd name="T11" fmla="*/ 2147483647 h 144"/>
                    <a:gd name="T12" fmla="*/ 2147483647 w 246"/>
                    <a:gd name="T13" fmla="*/ 2147483647 h 144"/>
                    <a:gd name="T14" fmla="*/ 2147483647 w 246"/>
                    <a:gd name="T15" fmla="*/ 2147483647 h 144"/>
                    <a:gd name="T16" fmla="*/ 2147483647 w 246"/>
                    <a:gd name="T17" fmla="*/ 2147483647 h 144"/>
                    <a:gd name="T18" fmla="*/ 2147483647 w 246"/>
                    <a:gd name="T19" fmla="*/ 2147483647 h 144"/>
                    <a:gd name="T20" fmla="*/ 2147483647 w 246"/>
                    <a:gd name="T21" fmla="*/ 2147483647 h 144"/>
                    <a:gd name="T22" fmla="*/ 2147483647 w 246"/>
                    <a:gd name="T23" fmla="*/ 2147483647 h 144"/>
                    <a:gd name="T24" fmla="*/ 2147483647 w 246"/>
                    <a:gd name="T25" fmla="*/ 2147483647 h 144"/>
                    <a:gd name="T26" fmla="*/ 2147483647 w 246"/>
                    <a:gd name="T27" fmla="*/ 2147483647 h 144"/>
                    <a:gd name="T28" fmla="*/ 2147483647 w 246"/>
                    <a:gd name="T29" fmla="*/ 2147483647 h 144"/>
                    <a:gd name="T30" fmla="*/ 2147483647 w 246"/>
                    <a:gd name="T31" fmla="*/ 2147483647 h 144"/>
                    <a:gd name="T32" fmla="*/ 2147483647 w 246"/>
                    <a:gd name="T33" fmla="*/ 2147483647 h 144"/>
                    <a:gd name="T34" fmla="*/ 2147483647 w 246"/>
                    <a:gd name="T35" fmla="*/ 2147483647 h 144"/>
                    <a:gd name="T36" fmla="*/ 2147483647 w 246"/>
                    <a:gd name="T37" fmla="*/ 2147483647 h 144"/>
                    <a:gd name="T38" fmla="*/ 2147483647 w 246"/>
                    <a:gd name="T39" fmla="*/ 0 h 144"/>
                    <a:gd name="T40" fmla="*/ 2147483647 w 246"/>
                    <a:gd name="T41" fmla="*/ 2147483647 h 144"/>
                    <a:gd name="T42" fmla="*/ 2147483647 w 246"/>
                    <a:gd name="T43" fmla="*/ 2147483647 h 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46" h="144">
                      <a:moveTo>
                        <a:pt x="78" y="36"/>
                      </a:moveTo>
                      <a:lnTo>
                        <a:pt x="72" y="48"/>
                      </a:lnTo>
                      <a:lnTo>
                        <a:pt x="36" y="60"/>
                      </a:lnTo>
                      <a:lnTo>
                        <a:pt x="12" y="66"/>
                      </a:lnTo>
                      <a:lnTo>
                        <a:pt x="0" y="102"/>
                      </a:lnTo>
                      <a:lnTo>
                        <a:pt x="12" y="132"/>
                      </a:lnTo>
                      <a:lnTo>
                        <a:pt x="18" y="144"/>
                      </a:lnTo>
                      <a:lnTo>
                        <a:pt x="42" y="132"/>
                      </a:lnTo>
                      <a:lnTo>
                        <a:pt x="66" y="132"/>
                      </a:lnTo>
                      <a:lnTo>
                        <a:pt x="78" y="138"/>
                      </a:lnTo>
                      <a:lnTo>
                        <a:pt x="78" y="114"/>
                      </a:lnTo>
                      <a:lnTo>
                        <a:pt x="114" y="108"/>
                      </a:lnTo>
                      <a:lnTo>
                        <a:pt x="144" y="120"/>
                      </a:lnTo>
                      <a:lnTo>
                        <a:pt x="198" y="108"/>
                      </a:lnTo>
                      <a:lnTo>
                        <a:pt x="246" y="102"/>
                      </a:lnTo>
                      <a:lnTo>
                        <a:pt x="210" y="66"/>
                      </a:lnTo>
                      <a:lnTo>
                        <a:pt x="186" y="54"/>
                      </a:lnTo>
                      <a:lnTo>
                        <a:pt x="168" y="24"/>
                      </a:lnTo>
                      <a:lnTo>
                        <a:pt x="156" y="0"/>
                      </a:lnTo>
                      <a:lnTo>
                        <a:pt x="108" y="30"/>
                      </a:lnTo>
                      <a:lnTo>
                        <a:pt x="78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3" name="Freeform 389"/>
                <p:cNvSpPr>
                  <a:spLocks/>
                </p:cNvSpPr>
                <p:nvPr/>
              </p:nvSpPr>
              <p:spPr bwMode="auto">
                <a:xfrm>
                  <a:off x="4772025" y="4557713"/>
                  <a:ext cx="195263" cy="233362"/>
                </a:xfrm>
                <a:custGeom>
                  <a:avLst/>
                  <a:gdLst>
                    <a:gd name="T0" fmla="*/ 2147483647 w 150"/>
                    <a:gd name="T1" fmla="*/ 2147483647 h 180"/>
                    <a:gd name="T2" fmla="*/ 2147483647 w 150"/>
                    <a:gd name="T3" fmla="*/ 2147483647 h 180"/>
                    <a:gd name="T4" fmla="*/ 2147483647 w 150"/>
                    <a:gd name="T5" fmla="*/ 2147483647 h 180"/>
                    <a:gd name="T6" fmla="*/ 2147483647 w 150"/>
                    <a:gd name="T7" fmla="*/ 2147483647 h 180"/>
                    <a:gd name="T8" fmla="*/ 2147483647 w 150"/>
                    <a:gd name="T9" fmla="*/ 2147483647 h 180"/>
                    <a:gd name="T10" fmla="*/ 2147483647 w 150"/>
                    <a:gd name="T11" fmla="*/ 0 h 180"/>
                    <a:gd name="T12" fmla="*/ 2147483647 w 150"/>
                    <a:gd name="T13" fmla="*/ 0 h 180"/>
                    <a:gd name="T14" fmla="*/ 2147483647 w 150"/>
                    <a:gd name="T15" fmla="*/ 2147483647 h 180"/>
                    <a:gd name="T16" fmla="*/ 2147483647 w 150"/>
                    <a:gd name="T17" fmla="*/ 2147483647 h 180"/>
                    <a:gd name="T18" fmla="*/ 2147483647 w 150"/>
                    <a:gd name="T19" fmla="*/ 2147483647 h 180"/>
                    <a:gd name="T20" fmla="*/ 2147483647 w 150"/>
                    <a:gd name="T21" fmla="*/ 2147483647 h 180"/>
                    <a:gd name="T22" fmla="*/ 2147483647 w 150"/>
                    <a:gd name="T23" fmla="*/ 2147483647 h 180"/>
                    <a:gd name="T24" fmla="*/ 2147483647 w 150"/>
                    <a:gd name="T25" fmla="*/ 2147483647 h 180"/>
                    <a:gd name="T26" fmla="*/ 2147483647 w 150"/>
                    <a:gd name="T27" fmla="*/ 2147483647 h 180"/>
                    <a:gd name="T28" fmla="*/ 2147483647 w 150"/>
                    <a:gd name="T29" fmla="*/ 2147483647 h 180"/>
                    <a:gd name="T30" fmla="*/ 2147483647 w 150"/>
                    <a:gd name="T31" fmla="*/ 2147483647 h 180"/>
                    <a:gd name="T32" fmla="*/ 2147483647 w 150"/>
                    <a:gd name="T33" fmla="*/ 2147483647 h 180"/>
                    <a:gd name="T34" fmla="*/ 0 w 150"/>
                    <a:gd name="T35" fmla="*/ 2147483647 h 180"/>
                    <a:gd name="T36" fmla="*/ 2147483647 w 150"/>
                    <a:gd name="T37" fmla="*/ 2147483647 h 180"/>
                    <a:gd name="T38" fmla="*/ 2147483647 w 150"/>
                    <a:gd name="T39" fmla="*/ 2147483647 h 180"/>
                    <a:gd name="T40" fmla="*/ 2147483647 w 150"/>
                    <a:gd name="T41" fmla="*/ 2147483647 h 180"/>
                    <a:gd name="T42" fmla="*/ 2147483647 w 15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0" h="180">
                      <a:moveTo>
                        <a:pt x="66" y="162"/>
                      </a:moveTo>
                      <a:lnTo>
                        <a:pt x="90" y="144"/>
                      </a:lnTo>
                      <a:lnTo>
                        <a:pt x="114" y="96"/>
                      </a:lnTo>
                      <a:lnTo>
                        <a:pt x="132" y="78"/>
                      </a:lnTo>
                      <a:lnTo>
                        <a:pt x="150" y="6"/>
                      </a:lnTo>
                      <a:lnTo>
                        <a:pt x="138" y="0"/>
                      </a:lnTo>
                      <a:lnTo>
                        <a:pt x="114" y="0"/>
                      </a:lnTo>
                      <a:lnTo>
                        <a:pt x="90" y="12"/>
                      </a:lnTo>
                      <a:lnTo>
                        <a:pt x="72" y="18"/>
                      </a:lnTo>
                      <a:lnTo>
                        <a:pt x="60" y="30"/>
                      </a:lnTo>
                      <a:lnTo>
                        <a:pt x="48" y="36"/>
                      </a:lnTo>
                      <a:lnTo>
                        <a:pt x="48" y="48"/>
                      </a:lnTo>
                      <a:lnTo>
                        <a:pt x="60" y="54"/>
                      </a:lnTo>
                      <a:lnTo>
                        <a:pt x="54" y="84"/>
                      </a:lnTo>
                      <a:lnTo>
                        <a:pt x="48" y="114"/>
                      </a:lnTo>
                      <a:lnTo>
                        <a:pt x="30" y="114"/>
                      </a:lnTo>
                      <a:lnTo>
                        <a:pt x="12" y="126"/>
                      </a:lnTo>
                      <a:lnTo>
                        <a:pt x="0" y="138"/>
                      </a:lnTo>
                      <a:lnTo>
                        <a:pt x="18" y="156"/>
                      </a:lnTo>
                      <a:lnTo>
                        <a:pt x="24" y="180"/>
                      </a:lnTo>
                      <a:lnTo>
                        <a:pt x="42" y="162"/>
                      </a:lnTo>
                      <a:lnTo>
                        <a:pt x="66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4" name="Freeform 390"/>
                <p:cNvSpPr>
                  <a:spLocks/>
                </p:cNvSpPr>
                <p:nvPr/>
              </p:nvSpPr>
              <p:spPr bwMode="auto">
                <a:xfrm>
                  <a:off x="4732338" y="4605338"/>
                  <a:ext cx="117475" cy="130175"/>
                </a:xfrm>
                <a:custGeom>
                  <a:avLst/>
                  <a:gdLst>
                    <a:gd name="T0" fmla="*/ 2147483647 w 90"/>
                    <a:gd name="T1" fmla="*/ 2147483647 h 102"/>
                    <a:gd name="T2" fmla="*/ 2147483647 w 90"/>
                    <a:gd name="T3" fmla="*/ 2147483647 h 102"/>
                    <a:gd name="T4" fmla="*/ 2147483647 w 90"/>
                    <a:gd name="T5" fmla="*/ 2147483647 h 102"/>
                    <a:gd name="T6" fmla="*/ 2147483647 w 90"/>
                    <a:gd name="T7" fmla="*/ 2147483647 h 102"/>
                    <a:gd name="T8" fmla="*/ 2147483647 w 90"/>
                    <a:gd name="T9" fmla="*/ 2147483647 h 102"/>
                    <a:gd name="T10" fmla="*/ 2147483647 w 90"/>
                    <a:gd name="T11" fmla="*/ 0 h 102"/>
                    <a:gd name="T12" fmla="*/ 2147483647 w 90"/>
                    <a:gd name="T13" fmla="*/ 0 h 102"/>
                    <a:gd name="T14" fmla="*/ 0 w 90"/>
                    <a:gd name="T15" fmla="*/ 0 h 102"/>
                    <a:gd name="T16" fmla="*/ 0 w 90"/>
                    <a:gd name="T17" fmla="*/ 2147483647 h 102"/>
                    <a:gd name="T18" fmla="*/ 0 w 90"/>
                    <a:gd name="T19" fmla="*/ 2147483647 h 102"/>
                    <a:gd name="T20" fmla="*/ 2147483647 w 90"/>
                    <a:gd name="T21" fmla="*/ 2147483647 h 102"/>
                    <a:gd name="T22" fmla="*/ 2147483647 w 90"/>
                    <a:gd name="T23" fmla="*/ 2147483647 h 102"/>
                    <a:gd name="T24" fmla="*/ 2147483647 w 90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0" h="102">
                      <a:moveTo>
                        <a:pt x="60" y="78"/>
                      </a:moveTo>
                      <a:lnTo>
                        <a:pt x="78" y="78"/>
                      </a:lnTo>
                      <a:lnTo>
                        <a:pt x="84" y="48"/>
                      </a:lnTo>
                      <a:lnTo>
                        <a:pt x="90" y="18"/>
                      </a:lnTo>
                      <a:lnTo>
                        <a:pt x="78" y="12"/>
                      </a:lnTo>
                      <a:lnTo>
                        <a:pt x="78" y="0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0" y="18"/>
                      </a:lnTo>
                      <a:lnTo>
                        <a:pt x="0" y="54"/>
                      </a:lnTo>
                      <a:lnTo>
                        <a:pt x="30" y="102"/>
                      </a:lnTo>
                      <a:lnTo>
                        <a:pt x="42" y="90"/>
                      </a:lnTo>
                      <a:lnTo>
                        <a:pt x="60" y="7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5" name="Freeform 391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2147483647 w 144"/>
                    <a:gd name="T43" fmla="*/ 2147483647 h 19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  <a:lnTo>
                        <a:pt x="144" y="17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6" name="Freeform 392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7" name="Freeform 393"/>
                <p:cNvSpPr>
                  <a:spLocks/>
                </p:cNvSpPr>
                <p:nvPr/>
              </p:nvSpPr>
              <p:spPr bwMode="auto">
                <a:xfrm>
                  <a:off x="4527550" y="4337050"/>
                  <a:ext cx="63500" cy="157163"/>
                </a:xfrm>
                <a:custGeom>
                  <a:avLst/>
                  <a:gdLst>
                    <a:gd name="T0" fmla="*/ 2147483647 w 48"/>
                    <a:gd name="T1" fmla="*/ 2147483647 h 120"/>
                    <a:gd name="T2" fmla="*/ 2147483647 w 48"/>
                    <a:gd name="T3" fmla="*/ 2147483647 h 120"/>
                    <a:gd name="T4" fmla="*/ 2147483647 w 48"/>
                    <a:gd name="T5" fmla="*/ 2147483647 h 120"/>
                    <a:gd name="T6" fmla="*/ 2147483647 w 48"/>
                    <a:gd name="T7" fmla="*/ 2147483647 h 120"/>
                    <a:gd name="T8" fmla="*/ 2147483647 w 48"/>
                    <a:gd name="T9" fmla="*/ 0 h 120"/>
                    <a:gd name="T10" fmla="*/ 2147483647 w 48"/>
                    <a:gd name="T11" fmla="*/ 2147483647 h 120"/>
                    <a:gd name="T12" fmla="*/ 2147483647 w 48"/>
                    <a:gd name="T13" fmla="*/ 2147483647 h 120"/>
                    <a:gd name="T14" fmla="*/ 0 w 48"/>
                    <a:gd name="T15" fmla="*/ 2147483647 h 120"/>
                    <a:gd name="T16" fmla="*/ 0 w 48"/>
                    <a:gd name="T17" fmla="*/ 2147483647 h 120"/>
                    <a:gd name="T18" fmla="*/ 2147483647 w 48"/>
                    <a:gd name="T19" fmla="*/ 2147483647 h 120"/>
                    <a:gd name="T20" fmla="*/ 2147483647 w 48"/>
                    <a:gd name="T21" fmla="*/ 2147483647 h 120"/>
                    <a:gd name="T22" fmla="*/ 2147483647 w 48"/>
                    <a:gd name="T23" fmla="*/ 2147483647 h 120"/>
                    <a:gd name="T24" fmla="*/ 2147483647 w 48"/>
                    <a:gd name="T25" fmla="*/ 2147483647 h 120"/>
                    <a:gd name="T26" fmla="*/ 2147483647 w 48"/>
                    <a:gd name="T27" fmla="*/ 2147483647 h 120"/>
                    <a:gd name="T28" fmla="*/ 2147483647 w 48"/>
                    <a:gd name="T29" fmla="*/ 2147483647 h 12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8" h="120">
                      <a:moveTo>
                        <a:pt x="48" y="48"/>
                      </a:moveTo>
                      <a:lnTo>
                        <a:pt x="48" y="24"/>
                      </a:lnTo>
                      <a:lnTo>
                        <a:pt x="48" y="6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24" y="6"/>
                      </a:lnTo>
                      <a:lnTo>
                        <a:pt x="6" y="30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90"/>
                      </a:lnTo>
                      <a:lnTo>
                        <a:pt x="24" y="120"/>
                      </a:lnTo>
                      <a:lnTo>
                        <a:pt x="36" y="120"/>
                      </a:lnTo>
                      <a:lnTo>
                        <a:pt x="36" y="90"/>
                      </a:lnTo>
                      <a:lnTo>
                        <a:pt x="4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8" name="Freeform 39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55562" cy="123825"/>
                </a:xfrm>
                <a:custGeom>
                  <a:avLst/>
                  <a:gdLst>
                    <a:gd name="T0" fmla="*/ 2147483647 w 42"/>
                    <a:gd name="T1" fmla="*/ 2147483647 h 96"/>
                    <a:gd name="T2" fmla="*/ 2147483647 w 42"/>
                    <a:gd name="T3" fmla="*/ 0 h 96"/>
                    <a:gd name="T4" fmla="*/ 2147483647 w 42"/>
                    <a:gd name="T5" fmla="*/ 2147483647 h 96"/>
                    <a:gd name="T6" fmla="*/ 0 w 42"/>
                    <a:gd name="T7" fmla="*/ 2147483647 h 96"/>
                    <a:gd name="T8" fmla="*/ 0 w 42"/>
                    <a:gd name="T9" fmla="*/ 2147483647 h 96"/>
                    <a:gd name="T10" fmla="*/ 0 w 42"/>
                    <a:gd name="T11" fmla="*/ 2147483647 h 96"/>
                    <a:gd name="T12" fmla="*/ 2147483647 w 42"/>
                    <a:gd name="T13" fmla="*/ 2147483647 h 96"/>
                    <a:gd name="T14" fmla="*/ 2147483647 w 42"/>
                    <a:gd name="T15" fmla="*/ 2147483647 h 96"/>
                    <a:gd name="T16" fmla="*/ 2147483647 w 42"/>
                    <a:gd name="T17" fmla="*/ 2147483647 h 96"/>
                    <a:gd name="T18" fmla="*/ 2147483647 w 42"/>
                    <a:gd name="T19" fmla="*/ 2147483647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" h="96">
                      <a:moveTo>
                        <a:pt x="18" y="18"/>
                      </a:move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42"/>
                      </a:lnTo>
                      <a:lnTo>
                        <a:pt x="18" y="96"/>
                      </a:lnTo>
                      <a:lnTo>
                        <a:pt x="42" y="90"/>
                      </a:lnTo>
                      <a:lnTo>
                        <a:pt x="24" y="60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9" name="Freeform 395"/>
                <p:cNvSpPr>
                  <a:spLocks/>
                </p:cNvSpPr>
                <p:nvPr/>
              </p:nvSpPr>
              <p:spPr bwMode="auto">
                <a:xfrm>
                  <a:off x="4795838" y="5073650"/>
                  <a:ext cx="320675" cy="325438"/>
                </a:xfrm>
                <a:custGeom>
                  <a:avLst/>
                  <a:gdLst>
                    <a:gd name="T0" fmla="*/ 2147483647 w 246"/>
                    <a:gd name="T1" fmla="*/ 2147483647 h 252"/>
                    <a:gd name="T2" fmla="*/ 2147483647 w 246"/>
                    <a:gd name="T3" fmla="*/ 2147483647 h 252"/>
                    <a:gd name="T4" fmla="*/ 2147483647 w 246"/>
                    <a:gd name="T5" fmla="*/ 2147483647 h 252"/>
                    <a:gd name="T6" fmla="*/ 2147483647 w 246"/>
                    <a:gd name="T7" fmla="*/ 2147483647 h 252"/>
                    <a:gd name="T8" fmla="*/ 2147483647 w 246"/>
                    <a:gd name="T9" fmla="*/ 2147483647 h 252"/>
                    <a:gd name="T10" fmla="*/ 2147483647 w 246"/>
                    <a:gd name="T11" fmla="*/ 2147483647 h 252"/>
                    <a:gd name="T12" fmla="*/ 2147483647 w 246"/>
                    <a:gd name="T13" fmla="*/ 2147483647 h 252"/>
                    <a:gd name="T14" fmla="*/ 2147483647 w 246"/>
                    <a:gd name="T15" fmla="*/ 2147483647 h 252"/>
                    <a:gd name="T16" fmla="*/ 2147483647 w 246"/>
                    <a:gd name="T17" fmla="*/ 2147483647 h 252"/>
                    <a:gd name="T18" fmla="*/ 2147483647 w 246"/>
                    <a:gd name="T19" fmla="*/ 2147483647 h 252"/>
                    <a:gd name="T20" fmla="*/ 2147483647 w 246"/>
                    <a:gd name="T21" fmla="*/ 2147483647 h 252"/>
                    <a:gd name="T22" fmla="*/ 2147483647 w 246"/>
                    <a:gd name="T23" fmla="*/ 2147483647 h 252"/>
                    <a:gd name="T24" fmla="*/ 2147483647 w 246"/>
                    <a:gd name="T25" fmla="*/ 2147483647 h 252"/>
                    <a:gd name="T26" fmla="*/ 2147483647 w 246"/>
                    <a:gd name="T27" fmla="*/ 2147483647 h 252"/>
                    <a:gd name="T28" fmla="*/ 2147483647 w 246"/>
                    <a:gd name="T29" fmla="*/ 2147483647 h 252"/>
                    <a:gd name="T30" fmla="*/ 2147483647 w 246"/>
                    <a:gd name="T31" fmla="*/ 2147483647 h 252"/>
                    <a:gd name="T32" fmla="*/ 2147483647 w 246"/>
                    <a:gd name="T33" fmla="*/ 2147483647 h 252"/>
                    <a:gd name="T34" fmla="*/ 2147483647 w 246"/>
                    <a:gd name="T35" fmla="*/ 2147483647 h 252"/>
                    <a:gd name="T36" fmla="*/ 2147483647 w 246"/>
                    <a:gd name="T37" fmla="*/ 2147483647 h 252"/>
                    <a:gd name="T38" fmla="*/ 2147483647 w 246"/>
                    <a:gd name="T39" fmla="*/ 0 h 252"/>
                    <a:gd name="T40" fmla="*/ 2147483647 w 246"/>
                    <a:gd name="T41" fmla="*/ 2147483647 h 252"/>
                    <a:gd name="T42" fmla="*/ 0 w 246"/>
                    <a:gd name="T43" fmla="*/ 2147483647 h 252"/>
                    <a:gd name="T44" fmla="*/ 2147483647 w 246"/>
                    <a:gd name="T45" fmla="*/ 2147483647 h 252"/>
                    <a:gd name="T46" fmla="*/ 2147483647 w 246"/>
                    <a:gd name="T47" fmla="*/ 2147483647 h 252"/>
                    <a:gd name="T48" fmla="*/ 2147483647 w 246"/>
                    <a:gd name="T49" fmla="*/ 2147483647 h 252"/>
                    <a:gd name="T50" fmla="*/ 2147483647 w 246"/>
                    <a:gd name="T51" fmla="*/ 2147483647 h 252"/>
                    <a:gd name="T52" fmla="*/ 2147483647 w 246"/>
                    <a:gd name="T53" fmla="*/ 2147483647 h 252"/>
                    <a:gd name="T54" fmla="*/ 2147483647 w 246"/>
                    <a:gd name="T55" fmla="*/ 2147483647 h 25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46" h="252">
                      <a:moveTo>
                        <a:pt x="126" y="252"/>
                      </a:moveTo>
                      <a:lnTo>
                        <a:pt x="144" y="246"/>
                      </a:lnTo>
                      <a:lnTo>
                        <a:pt x="156" y="162"/>
                      </a:lnTo>
                      <a:lnTo>
                        <a:pt x="156" y="108"/>
                      </a:lnTo>
                      <a:lnTo>
                        <a:pt x="168" y="102"/>
                      </a:lnTo>
                      <a:lnTo>
                        <a:pt x="174" y="36"/>
                      </a:lnTo>
                      <a:lnTo>
                        <a:pt x="222" y="24"/>
                      </a:lnTo>
                      <a:lnTo>
                        <a:pt x="240" y="18"/>
                      </a:lnTo>
                      <a:lnTo>
                        <a:pt x="246" y="18"/>
                      </a:lnTo>
                      <a:lnTo>
                        <a:pt x="234" y="12"/>
                      </a:lnTo>
                      <a:lnTo>
                        <a:pt x="210" y="12"/>
                      </a:lnTo>
                      <a:lnTo>
                        <a:pt x="216" y="18"/>
                      </a:lnTo>
                      <a:lnTo>
                        <a:pt x="210" y="12"/>
                      </a:lnTo>
                      <a:lnTo>
                        <a:pt x="174" y="18"/>
                      </a:lnTo>
                      <a:lnTo>
                        <a:pt x="126" y="18"/>
                      </a:lnTo>
                      <a:lnTo>
                        <a:pt x="114" y="12"/>
                      </a:lnTo>
                      <a:lnTo>
                        <a:pt x="30" y="12"/>
                      </a:ln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42"/>
                      </a:lnTo>
                      <a:lnTo>
                        <a:pt x="42" y="126"/>
                      </a:lnTo>
                      <a:lnTo>
                        <a:pt x="48" y="144"/>
                      </a:lnTo>
                      <a:lnTo>
                        <a:pt x="60" y="222"/>
                      </a:lnTo>
                      <a:lnTo>
                        <a:pt x="90" y="252"/>
                      </a:lnTo>
                      <a:lnTo>
                        <a:pt x="96" y="240"/>
                      </a:lnTo>
                      <a:lnTo>
                        <a:pt x="126" y="25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0" name="Freeform 396"/>
                <p:cNvSpPr>
                  <a:spLocks/>
                </p:cNvSpPr>
                <p:nvPr/>
              </p:nvSpPr>
              <p:spPr bwMode="auto">
                <a:xfrm>
                  <a:off x="4527550" y="4181475"/>
                  <a:ext cx="79375" cy="93663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2147483647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10" y="8"/>
                        <a:pt x="10" y="8"/>
                      </a:cubicBezTo>
                      <a:cubicBezTo>
                        <a:pt x="10" y="7"/>
                        <a:pt x="10" y="0"/>
                        <a:pt x="10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1" name="Freeform 397"/>
                <p:cNvSpPr>
                  <a:spLocks/>
                </p:cNvSpPr>
                <p:nvPr/>
              </p:nvSpPr>
              <p:spPr bwMode="auto">
                <a:xfrm>
                  <a:off x="220663" y="2108200"/>
                  <a:ext cx="676275" cy="922338"/>
                </a:xfrm>
                <a:custGeom>
                  <a:avLst/>
                  <a:gdLst>
                    <a:gd name="T0" fmla="*/ 2147483647 w 516"/>
                    <a:gd name="T1" fmla="*/ 2147483647 h 709"/>
                    <a:gd name="T2" fmla="*/ 2147483647 w 516"/>
                    <a:gd name="T3" fmla="*/ 2147483647 h 709"/>
                    <a:gd name="T4" fmla="*/ 2147483647 w 516"/>
                    <a:gd name="T5" fmla="*/ 2147483647 h 709"/>
                    <a:gd name="T6" fmla="*/ 2147483647 w 516"/>
                    <a:gd name="T7" fmla="*/ 2147483647 h 709"/>
                    <a:gd name="T8" fmla="*/ 2147483647 w 516"/>
                    <a:gd name="T9" fmla="*/ 2147483647 h 709"/>
                    <a:gd name="T10" fmla="*/ 2147483647 w 516"/>
                    <a:gd name="T11" fmla="*/ 2147483647 h 709"/>
                    <a:gd name="T12" fmla="*/ 2147483647 w 516"/>
                    <a:gd name="T13" fmla="*/ 2147483647 h 709"/>
                    <a:gd name="T14" fmla="*/ 2147483647 w 516"/>
                    <a:gd name="T15" fmla="*/ 0 h 709"/>
                    <a:gd name="T16" fmla="*/ 2147483647 w 516"/>
                    <a:gd name="T17" fmla="*/ 2147483647 h 709"/>
                    <a:gd name="T18" fmla="*/ 2147483647 w 516"/>
                    <a:gd name="T19" fmla="*/ 2147483647 h 709"/>
                    <a:gd name="T20" fmla="*/ 2147483647 w 516"/>
                    <a:gd name="T21" fmla="*/ 2147483647 h 709"/>
                    <a:gd name="T22" fmla="*/ 2147483647 w 516"/>
                    <a:gd name="T23" fmla="*/ 2147483647 h 709"/>
                    <a:gd name="T24" fmla="*/ 2147483647 w 516"/>
                    <a:gd name="T25" fmla="*/ 2147483647 h 709"/>
                    <a:gd name="T26" fmla="*/ 2147483647 w 516"/>
                    <a:gd name="T27" fmla="*/ 2147483647 h 709"/>
                    <a:gd name="T28" fmla="*/ 2147483647 w 516"/>
                    <a:gd name="T29" fmla="*/ 2147483647 h 709"/>
                    <a:gd name="T30" fmla="*/ 2147483647 w 516"/>
                    <a:gd name="T31" fmla="*/ 2147483647 h 709"/>
                    <a:gd name="T32" fmla="*/ 2147483647 w 516"/>
                    <a:gd name="T33" fmla="*/ 2147483647 h 709"/>
                    <a:gd name="T34" fmla="*/ 2147483647 w 516"/>
                    <a:gd name="T35" fmla="*/ 2147483647 h 709"/>
                    <a:gd name="T36" fmla="*/ 2147483647 w 516"/>
                    <a:gd name="T37" fmla="*/ 2147483647 h 709"/>
                    <a:gd name="T38" fmla="*/ 0 w 516"/>
                    <a:gd name="T39" fmla="*/ 2147483647 h 709"/>
                    <a:gd name="T40" fmla="*/ 2147483647 w 516"/>
                    <a:gd name="T41" fmla="*/ 2147483647 h 709"/>
                    <a:gd name="T42" fmla="*/ 2147483647 w 516"/>
                    <a:gd name="T43" fmla="*/ 2147483647 h 709"/>
                    <a:gd name="T44" fmla="*/ 2147483647 w 516"/>
                    <a:gd name="T45" fmla="*/ 2147483647 h 709"/>
                    <a:gd name="T46" fmla="*/ 2147483647 w 516"/>
                    <a:gd name="T47" fmla="*/ 2147483647 h 709"/>
                    <a:gd name="T48" fmla="*/ 2147483647 w 516"/>
                    <a:gd name="T49" fmla="*/ 2147483647 h 709"/>
                    <a:gd name="T50" fmla="*/ 2147483647 w 516"/>
                    <a:gd name="T51" fmla="*/ 2147483647 h 709"/>
                    <a:gd name="T52" fmla="*/ 2147483647 w 516"/>
                    <a:gd name="T53" fmla="*/ 2147483647 h 709"/>
                    <a:gd name="T54" fmla="*/ 2147483647 w 516"/>
                    <a:gd name="T55" fmla="*/ 2147483647 h 709"/>
                    <a:gd name="T56" fmla="*/ 2147483647 w 516"/>
                    <a:gd name="T57" fmla="*/ 2147483647 h 709"/>
                    <a:gd name="T58" fmla="*/ 2147483647 w 516"/>
                    <a:gd name="T59" fmla="*/ 2147483647 h 709"/>
                    <a:gd name="T60" fmla="*/ 2147483647 w 516"/>
                    <a:gd name="T61" fmla="*/ 2147483647 h 709"/>
                    <a:gd name="T62" fmla="*/ 2147483647 w 516"/>
                    <a:gd name="T63" fmla="*/ 2147483647 h 709"/>
                    <a:gd name="T64" fmla="*/ 2147483647 w 516"/>
                    <a:gd name="T65" fmla="*/ 2147483647 h 709"/>
                    <a:gd name="T66" fmla="*/ 2147483647 w 516"/>
                    <a:gd name="T67" fmla="*/ 2147483647 h 709"/>
                    <a:gd name="T68" fmla="*/ 2147483647 w 516"/>
                    <a:gd name="T69" fmla="*/ 2147483647 h 709"/>
                    <a:gd name="T70" fmla="*/ 2147483647 w 516"/>
                    <a:gd name="T71" fmla="*/ 2147483647 h 709"/>
                    <a:gd name="T72" fmla="*/ 2147483647 w 516"/>
                    <a:gd name="T73" fmla="*/ 2147483647 h 709"/>
                    <a:gd name="T74" fmla="*/ 2147483647 w 516"/>
                    <a:gd name="T75" fmla="*/ 2147483647 h 709"/>
                    <a:gd name="T76" fmla="*/ 2147483647 w 516"/>
                    <a:gd name="T77" fmla="*/ 2147483647 h 709"/>
                    <a:gd name="T78" fmla="*/ 2147483647 w 516"/>
                    <a:gd name="T79" fmla="*/ 2147483647 h 709"/>
                    <a:gd name="T80" fmla="*/ 2147483647 w 516"/>
                    <a:gd name="T81" fmla="*/ 2147483647 h 709"/>
                    <a:gd name="T82" fmla="*/ 2147483647 w 516"/>
                    <a:gd name="T83" fmla="*/ 2147483647 h 709"/>
                    <a:gd name="T84" fmla="*/ 2147483647 w 516"/>
                    <a:gd name="T85" fmla="*/ 2147483647 h 709"/>
                    <a:gd name="T86" fmla="*/ 2147483647 w 516"/>
                    <a:gd name="T87" fmla="*/ 2147483647 h 709"/>
                    <a:gd name="T88" fmla="*/ 2147483647 w 516"/>
                    <a:gd name="T89" fmla="*/ 2147483647 h 709"/>
                    <a:gd name="T90" fmla="*/ 2147483647 w 516"/>
                    <a:gd name="T91" fmla="*/ 2147483647 h 709"/>
                    <a:gd name="T92" fmla="*/ 2147483647 w 516"/>
                    <a:gd name="T93" fmla="*/ 2147483647 h 709"/>
                    <a:gd name="T94" fmla="*/ 2147483647 w 516"/>
                    <a:gd name="T95" fmla="*/ 2147483647 h 70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16" h="709">
                      <a:moveTo>
                        <a:pt x="504" y="96"/>
                      </a:moveTo>
                      <a:lnTo>
                        <a:pt x="486" y="78"/>
                      </a:lnTo>
                      <a:lnTo>
                        <a:pt x="432" y="84"/>
                      </a:lnTo>
                      <a:lnTo>
                        <a:pt x="354" y="48"/>
                      </a:lnTo>
                      <a:lnTo>
                        <a:pt x="318" y="54"/>
                      </a:lnTo>
                      <a:lnTo>
                        <a:pt x="288" y="36"/>
                      </a:lnTo>
                      <a:lnTo>
                        <a:pt x="282" y="18"/>
                      </a:lnTo>
                      <a:lnTo>
                        <a:pt x="228" y="0"/>
                      </a:lnTo>
                      <a:lnTo>
                        <a:pt x="198" y="24"/>
                      </a:lnTo>
                      <a:lnTo>
                        <a:pt x="150" y="42"/>
                      </a:lnTo>
                      <a:lnTo>
                        <a:pt x="114" y="66"/>
                      </a:lnTo>
                      <a:lnTo>
                        <a:pt x="90" y="126"/>
                      </a:lnTo>
                      <a:lnTo>
                        <a:pt x="42" y="138"/>
                      </a:lnTo>
                      <a:lnTo>
                        <a:pt x="42" y="174"/>
                      </a:lnTo>
                      <a:lnTo>
                        <a:pt x="78" y="222"/>
                      </a:lnTo>
                      <a:lnTo>
                        <a:pt x="114" y="240"/>
                      </a:lnTo>
                      <a:lnTo>
                        <a:pt x="114" y="264"/>
                      </a:lnTo>
                      <a:lnTo>
                        <a:pt x="90" y="276"/>
                      </a:lnTo>
                      <a:lnTo>
                        <a:pt x="60" y="264"/>
                      </a:lnTo>
                      <a:lnTo>
                        <a:pt x="0" y="306"/>
                      </a:lnTo>
                      <a:lnTo>
                        <a:pt x="18" y="324"/>
                      </a:lnTo>
                      <a:lnTo>
                        <a:pt x="42" y="348"/>
                      </a:lnTo>
                      <a:lnTo>
                        <a:pt x="96" y="348"/>
                      </a:lnTo>
                      <a:lnTo>
                        <a:pt x="138" y="354"/>
                      </a:lnTo>
                      <a:lnTo>
                        <a:pt x="120" y="396"/>
                      </a:lnTo>
                      <a:lnTo>
                        <a:pt x="72" y="414"/>
                      </a:lnTo>
                      <a:lnTo>
                        <a:pt x="36" y="438"/>
                      </a:lnTo>
                      <a:lnTo>
                        <a:pt x="30" y="468"/>
                      </a:lnTo>
                      <a:lnTo>
                        <a:pt x="72" y="498"/>
                      </a:lnTo>
                      <a:lnTo>
                        <a:pt x="78" y="529"/>
                      </a:lnTo>
                      <a:lnTo>
                        <a:pt x="108" y="541"/>
                      </a:lnTo>
                      <a:lnTo>
                        <a:pt x="114" y="583"/>
                      </a:lnTo>
                      <a:lnTo>
                        <a:pt x="156" y="577"/>
                      </a:lnTo>
                      <a:lnTo>
                        <a:pt x="210" y="577"/>
                      </a:lnTo>
                      <a:lnTo>
                        <a:pt x="180" y="631"/>
                      </a:lnTo>
                      <a:lnTo>
                        <a:pt x="90" y="709"/>
                      </a:lnTo>
                      <a:lnTo>
                        <a:pt x="192" y="655"/>
                      </a:lnTo>
                      <a:lnTo>
                        <a:pt x="270" y="571"/>
                      </a:lnTo>
                      <a:lnTo>
                        <a:pt x="264" y="553"/>
                      </a:lnTo>
                      <a:lnTo>
                        <a:pt x="312" y="492"/>
                      </a:lnTo>
                      <a:lnTo>
                        <a:pt x="324" y="517"/>
                      </a:lnTo>
                      <a:lnTo>
                        <a:pt x="330" y="547"/>
                      </a:lnTo>
                      <a:lnTo>
                        <a:pt x="366" y="517"/>
                      </a:lnTo>
                      <a:lnTo>
                        <a:pt x="408" y="492"/>
                      </a:lnTo>
                      <a:lnTo>
                        <a:pt x="426" y="505"/>
                      </a:lnTo>
                      <a:lnTo>
                        <a:pt x="516" y="523"/>
                      </a:lnTo>
                      <a:lnTo>
                        <a:pt x="516" y="96"/>
                      </a:lnTo>
                      <a:lnTo>
                        <a:pt x="504" y="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2" name="Freeform 398"/>
                <p:cNvSpPr>
                  <a:spLocks/>
                </p:cNvSpPr>
                <p:nvPr/>
              </p:nvSpPr>
              <p:spPr bwMode="auto">
                <a:xfrm>
                  <a:off x="896938" y="2070100"/>
                  <a:ext cx="2119312" cy="1452563"/>
                </a:xfrm>
                <a:custGeom>
                  <a:avLst/>
                  <a:gdLst>
                    <a:gd name="T0" fmla="*/ 2147483647 w 1622"/>
                    <a:gd name="T1" fmla="*/ 2147483647 h 1117"/>
                    <a:gd name="T2" fmla="*/ 2147483647 w 1622"/>
                    <a:gd name="T3" fmla="*/ 2147483647 h 1117"/>
                    <a:gd name="T4" fmla="*/ 2147483647 w 1622"/>
                    <a:gd name="T5" fmla="*/ 2147483647 h 1117"/>
                    <a:gd name="T6" fmla="*/ 2147483647 w 1622"/>
                    <a:gd name="T7" fmla="*/ 2147483647 h 1117"/>
                    <a:gd name="T8" fmla="*/ 2147483647 w 1622"/>
                    <a:gd name="T9" fmla="*/ 2147483647 h 1117"/>
                    <a:gd name="T10" fmla="*/ 2147483647 w 1622"/>
                    <a:gd name="T11" fmla="*/ 2147483647 h 1117"/>
                    <a:gd name="T12" fmla="*/ 2147483647 w 1622"/>
                    <a:gd name="T13" fmla="*/ 2147483647 h 1117"/>
                    <a:gd name="T14" fmla="*/ 2147483647 w 1622"/>
                    <a:gd name="T15" fmla="*/ 2147483647 h 1117"/>
                    <a:gd name="T16" fmla="*/ 2147483647 w 1622"/>
                    <a:gd name="T17" fmla="*/ 2147483647 h 1117"/>
                    <a:gd name="T18" fmla="*/ 2147483647 w 1622"/>
                    <a:gd name="T19" fmla="*/ 2147483647 h 1117"/>
                    <a:gd name="T20" fmla="*/ 2147483647 w 1622"/>
                    <a:gd name="T21" fmla="*/ 2147483647 h 1117"/>
                    <a:gd name="T22" fmla="*/ 2147483647 w 1622"/>
                    <a:gd name="T23" fmla="*/ 2147483647 h 1117"/>
                    <a:gd name="T24" fmla="*/ 2147483647 w 1622"/>
                    <a:gd name="T25" fmla="*/ 2147483647 h 1117"/>
                    <a:gd name="T26" fmla="*/ 2147483647 w 1622"/>
                    <a:gd name="T27" fmla="*/ 2147483647 h 1117"/>
                    <a:gd name="T28" fmla="*/ 2147483647 w 1622"/>
                    <a:gd name="T29" fmla="*/ 2147483647 h 1117"/>
                    <a:gd name="T30" fmla="*/ 2147483647 w 1622"/>
                    <a:gd name="T31" fmla="*/ 2147483647 h 1117"/>
                    <a:gd name="T32" fmla="*/ 2147483647 w 1622"/>
                    <a:gd name="T33" fmla="*/ 2147483647 h 1117"/>
                    <a:gd name="T34" fmla="*/ 2147483647 w 1622"/>
                    <a:gd name="T35" fmla="*/ 2147483647 h 1117"/>
                    <a:gd name="T36" fmla="*/ 2147483647 w 1622"/>
                    <a:gd name="T37" fmla="*/ 2147483647 h 1117"/>
                    <a:gd name="T38" fmla="*/ 2147483647 w 1622"/>
                    <a:gd name="T39" fmla="*/ 2147483647 h 1117"/>
                    <a:gd name="T40" fmla="*/ 2147483647 w 1622"/>
                    <a:gd name="T41" fmla="*/ 2147483647 h 1117"/>
                    <a:gd name="T42" fmla="*/ 2147483647 w 1622"/>
                    <a:gd name="T43" fmla="*/ 2147483647 h 1117"/>
                    <a:gd name="T44" fmla="*/ 2147483647 w 1622"/>
                    <a:gd name="T45" fmla="*/ 2147483647 h 1117"/>
                    <a:gd name="T46" fmla="*/ 2147483647 w 1622"/>
                    <a:gd name="T47" fmla="*/ 2147483647 h 1117"/>
                    <a:gd name="T48" fmla="*/ 2147483647 w 1622"/>
                    <a:gd name="T49" fmla="*/ 2147483647 h 1117"/>
                    <a:gd name="T50" fmla="*/ 2147483647 w 1622"/>
                    <a:gd name="T51" fmla="*/ 2147483647 h 1117"/>
                    <a:gd name="T52" fmla="*/ 2147483647 w 1622"/>
                    <a:gd name="T53" fmla="*/ 2147483647 h 1117"/>
                    <a:gd name="T54" fmla="*/ 2147483647 w 1622"/>
                    <a:gd name="T55" fmla="*/ 2147483647 h 1117"/>
                    <a:gd name="T56" fmla="*/ 2147483647 w 1622"/>
                    <a:gd name="T57" fmla="*/ 2147483647 h 1117"/>
                    <a:gd name="T58" fmla="*/ 2147483647 w 1622"/>
                    <a:gd name="T59" fmla="*/ 2147483647 h 1117"/>
                    <a:gd name="T60" fmla="*/ 2147483647 w 1622"/>
                    <a:gd name="T61" fmla="*/ 2147483647 h 1117"/>
                    <a:gd name="T62" fmla="*/ 2147483647 w 1622"/>
                    <a:gd name="T63" fmla="*/ 2147483647 h 1117"/>
                    <a:gd name="T64" fmla="*/ 2147483647 w 1622"/>
                    <a:gd name="T65" fmla="*/ 2147483647 h 1117"/>
                    <a:gd name="T66" fmla="*/ 2147483647 w 1622"/>
                    <a:gd name="T67" fmla="*/ 2147483647 h 1117"/>
                    <a:gd name="T68" fmla="*/ 2147483647 w 1622"/>
                    <a:gd name="T69" fmla="*/ 2147483647 h 1117"/>
                    <a:gd name="T70" fmla="*/ 2147483647 w 1622"/>
                    <a:gd name="T71" fmla="*/ 2147483647 h 1117"/>
                    <a:gd name="T72" fmla="*/ 2147483647 w 1622"/>
                    <a:gd name="T73" fmla="*/ 2147483647 h 1117"/>
                    <a:gd name="T74" fmla="*/ 2147483647 w 1622"/>
                    <a:gd name="T75" fmla="*/ 2147483647 h 1117"/>
                    <a:gd name="T76" fmla="*/ 2147483647 w 1622"/>
                    <a:gd name="T77" fmla="*/ 2147483647 h 1117"/>
                    <a:gd name="T78" fmla="*/ 2147483647 w 1622"/>
                    <a:gd name="T79" fmla="*/ 2147483647 h 1117"/>
                    <a:gd name="T80" fmla="*/ 2147483647 w 1622"/>
                    <a:gd name="T81" fmla="*/ 0 h 1117"/>
                    <a:gd name="T82" fmla="*/ 2147483647 w 1622"/>
                    <a:gd name="T83" fmla="*/ 2147483647 h 1117"/>
                    <a:gd name="T84" fmla="*/ 2147483647 w 1622"/>
                    <a:gd name="T85" fmla="*/ 2147483647 h 1117"/>
                    <a:gd name="T86" fmla="*/ 2147483647 w 1622"/>
                    <a:gd name="T87" fmla="*/ 2147483647 h 1117"/>
                    <a:gd name="T88" fmla="*/ 2147483647 w 1622"/>
                    <a:gd name="T89" fmla="*/ 2147483647 h 1117"/>
                    <a:gd name="T90" fmla="*/ 2147483647 w 1622"/>
                    <a:gd name="T91" fmla="*/ 2147483647 h 1117"/>
                    <a:gd name="T92" fmla="*/ 2147483647 w 1622"/>
                    <a:gd name="T93" fmla="*/ 2147483647 h 1117"/>
                    <a:gd name="T94" fmla="*/ 2147483647 w 1622"/>
                    <a:gd name="T95" fmla="*/ 2147483647 h 1117"/>
                    <a:gd name="T96" fmla="*/ 2147483647 w 1622"/>
                    <a:gd name="T97" fmla="*/ 2147483647 h 1117"/>
                    <a:gd name="T98" fmla="*/ 2147483647 w 1622"/>
                    <a:gd name="T99" fmla="*/ 2147483647 h 1117"/>
                    <a:gd name="T100" fmla="*/ 2147483647 w 1622"/>
                    <a:gd name="T101" fmla="*/ 2147483647 h 1117"/>
                    <a:gd name="T102" fmla="*/ 2147483647 w 1622"/>
                    <a:gd name="T103" fmla="*/ 2147483647 h 1117"/>
                    <a:gd name="T104" fmla="*/ 2147483647 w 1622"/>
                    <a:gd name="T105" fmla="*/ 2147483647 h 1117"/>
                    <a:gd name="T106" fmla="*/ 2147483647 w 1622"/>
                    <a:gd name="T107" fmla="*/ 2147483647 h 1117"/>
                    <a:gd name="T108" fmla="*/ 2147483647 w 1622"/>
                    <a:gd name="T109" fmla="*/ 2147483647 h 1117"/>
                    <a:gd name="T110" fmla="*/ 0 w 1622"/>
                    <a:gd name="T111" fmla="*/ 2147483647 h 1117"/>
                    <a:gd name="T112" fmla="*/ 2147483647 w 1622"/>
                    <a:gd name="T113" fmla="*/ 2147483647 h 1117"/>
                    <a:gd name="T114" fmla="*/ 2147483647 w 1622"/>
                    <a:gd name="T115" fmla="*/ 2147483647 h 1117"/>
                    <a:gd name="T116" fmla="*/ 2147483647 w 1622"/>
                    <a:gd name="T117" fmla="*/ 2147483647 h 1117"/>
                    <a:gd name="T118" fmla="*/ 2147483647 w 1622"/>
                    <a:gd name="T119" fmla="*/ 2147483647 h 1117"/>
                    <a:gd name="T120" fmla="*/ 2147483647 w 1622"/>
                    <a:gd name="T121" fmla="*/ 2147483647 h 1117"/>
                    <a:gd name="T122" fmla="*/ 2147483647 w 1622"/>
                    <a:gd name="T123" fmla="*/ 2147483647 h 11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22" h="1117">
                      <a:moveTo>
                        <a:pt x="931" y="943"/>
                      </a:moveTo>
                      <a:lnTo>
                        <a:pt x="973" y="955"/>
                      </a:lnTo>
                      <a:lnTo>
                        <a:pt x="1075" y="1003"/>
                      </a:lnTo>
                      <a:lnTo>
                        <a:pt x="1111" y="1081"/>
                      </a:lnTo>
                      <a:lnTo>
                        <a:pt x="1111" y="1117"/>
                      </a:lnTo>
                      <a:lnTo>
                        <a:pt x="1190" y="1093"/>
                      </a:lnTo>
                      <a:lnTo>
                        <a:pt x="1232" y="1057"/>
                      </a:lnTo>
                      <a:lnTo>
                        <a:pt x="1262" y="1051"/>
                      </a:lnTo>
                      <a:lnTo>
                        <a:pt x="1322" y="1039"/>
                      </a:lnTo>
                      <a:lnTo>
                        <a:pt x="1370" y="979"/>
                      </a:lnTo>
                      <a:lnTo>
                        <a:pt x="1394" y="985"/>
                      </a:lnTo>
                      <a:lnTo>
                        <a:pt x="1406" y="1045"/>
                      </a:lnTo>
                      <a:lnTo>
                        <a:pt x="1430" y="1027"/>
                      </a:lnTo>
                      <a:lnTo>
                        <a:pt x="1448" y="1033"/>
                      </a:lnTo>
                      <a:lnTo>
                        <a:pt x="1436" y="1051"/>
                      </a:lnTo>
                      <a:lnTo>
                        <a:pt x="1448" y="1075"/>
                      </a:lnTo>
                      <a:lnTo>
                        <a:pt x="1502" y="1033"/>
                      </a:lnTo>
                      <a:lnTo>
                        <a:pt x="1520" y="1009"/>
                      </a:lnTo>
                      <a:lnTo>
                        <a:pt x="1466" y="1003"/>
                      </a:lnTo>
                      <a:lnTo>
                        <a:pt x="1442" y="967"/>
                      </a:lnTo>
                      <a:lnTo>
                        <a:pt x="1460" y="949"/>
                      </a:lnTo>
                      <a:lnTo>
                        <a:pt x="1466" y="925"/>
                      </a:lnTo>
                      <a:lnTo>
                        <a:pt x="1382" y="943"/>
                      </a:lnTo>
                      <a:lnTo>
                        <a:pt x="1340" y="979"/>
                      </a:lnTo>
                      <a:lnTo>
                        <a:pt x="1358" y="937"/>
                      </a:lnTo>
                      <a:lnTo>
                        <a:pt x="1400" y="913"/>
                      </a:lnTo>
                      <a:lnTo>
                        <a:pt x="1424" y="889"/>
                      </a:lnTo>
                      <a:lnTo>
                        <a:pt x="1496" y="895"/>
                      </a:lnTo>
                      <a:lnTo>
                        <a:pt x="1550" y="889"/>
                      </a:lnTo>
                      <a:lnTo>
                        <a:pt x="1592" y="859"/>
                      </a:lnTo>
                      <a:lnTo>
                        <a:pt x="1622" y="835"/>
                      </a:lnTo>
                      <a:lnTo>
                        <a:pt x="1598" y="775"/>
                      </a:lnTo>
                      <a:lnTo>
                        <a:pt x="1592" y="745"/>
                      </a:lnTo>
                      <a:lnTo>
                        <a:pt x="1514" y="703"/>
                      </a:lnTo>
                      <a:lnTo>
                        <a:pt x="1514" y="679"/>
                      </a:lnTo>
                      <a:lnTo>
                        <a:pt x="1448" y="553"/>
                      </a:lnTo>
                      <a:lnTo>
                        <a:pt x="1430" y="607"/>
                      </a:lnTo>
                      <a:lnTo>
                        <a:pt x="1388" y="619"/>
                      </a:lnTo>
                      <a:lnTo>
                        <a:pt x="1376" y="607"/>
                      </a:lnTo>
                      <a:lnTo>
                        <a:pt x="1358" y="607"/>
                      </a:lnTo>
                      <a:lnTo>
                        <a:pt x="1358" y="522"/>
                      </a:lnTo>
                      <a:lnTo>
                        <a:pt x="1322" y="516"/>
                      </a:lnTo>
                      <a:lnTo>
                        <a:pt x="1292" y="474"/>
                      </a:lnTo>
                      <a:lnTo>
                        <a:pt x="1262" y="480"/>
                      </a:lnTo>
                      <a:lnTo>
                        <a:pt x="1226" y="468"/>
                      </a:lnTo>
                      <a:lnTo>
                        <a:pt x="1202" y="474"/>
                      </a:lnTo>
                      <a:lnTo>
                        <a:pt x="1202" y="504"/>
                      </a:lnTo>
                      <a:lnTo>
                        <a:pt x="1202" y="535"/>
                      </a:lnTo>
                      <a:lnTo>
                        <a:pt x="1196" y="601"/>
                      </a:lnTo>
                      <a:lnTo>
                        <a:pt x="1190" y="625"/>
                      </a:lnTo>
                      <a:lnTo>
                        <a:pt x="1226" y="697"/>
                      </a:lnTo>
                      <a:lnTo>
                        <a:pt x="1166" y="751"/>
                      </a:lnTo>
                      <a:lnTo>
                        <a:pt x="1178" y="841"/>
                      </a:lnTo>
                      <a:lnTo>
                        <a:pt x="1154" y="859"/>
                      </a:lnTo>
                      <a:lnTo>
                        <a:pt x="1130" y="847"/>
                      </a:lnTo>
                      <a:lnTo>
                        <a:pt x="1117" y="739"/>
                      </a:lnTo>
                      <a:lnTo>
                        <a:pt x="1057" y="733"/>
                      </a:lnTo>
                      <a:lnTo>
                        <a:pt x="943" y="667"/>
                      </a:lnTo>
                      <a:lnTo>
                        <a:pt x="919" y="667"/>
                      </a:lnTo>
                      <a:lnTo>
                        <a:pt x="901" y="613"/>
                      </a:lnTo>
                      <a:lnTo>
                        <a:pt x="883" y="595"/>
                      </a:lnTo>
                      <a:lnTo>
                        <a:pt x="931" y="450"/>
                      </a:lnTo>
                      <a:lnTo>
                        <a:pt x="961" y="420"/>
                      </a:lnTo>
                      <a:lnTo>
                        <a:pt x="991" y="402"/>
                      </a:lnTo>
                      <a:lnTo>
                        <a:pt x="1009" y="402"/>
                      </a:lnTo>
                      <a:lnTo>
                        <a:pt x="1027" y="342"/>
                      </a:lnTo>
                      <a:lnTo>
                        <a:pt x="1039" y="294"/>
                      </a:lnTo>
                      <a:lnTo>
                        <a:pt x="1099" y="282"/>
                      </a:lnTo>
                      <a:lnTo>
                        <a:pt x="1130" y="258"/>
                      </a:lnTo>
                      <a:lnTo>
                        <a:pt x="1111" y="204"/>
                      </a:lnTo>
                      <a:lnTo>
                        <a:pt x="1124" y="168"/>
                      </a:lnTo>
                      <a:lnTo>
                        <a:pt x="1099" y="138"/>
                      </a:lnTo>
                      <a:lnTo>
                        <a:pt x="1063" y="132"/>
                      </a:lnTo>
                      <a:lnTo>
                        <a:pt x="1051" y="192"/>
                      </a:lnTo>
                      <a:lnTo>
                        <a:pt x="1015" y="246"/>
                      </a:lnTo>
                      <a:lnTo>
                        <a:pt x="1003" y="180"/>
                      </a:lnTo>
                      <a:lnTo>
                        <a:pt x="985" y="156"/>
                      </a:lnTo>
                      <a:lnTo>
                        <a:pt x="961" y="186"/>
                      </a:lnTo>
                      <a:lnTo>
                        <a:pt x="949" y="156"/>
                      </a:lnTo>
                      <a:lnTo>
                        <a:pt x="925" y="114"/>
                      </a:lnTo>
                      <a:lnTo>
                        <a:pt x="913" y="60"/>
                      </a:lnTo>
                      <a:lnTo>
                        <a:pt x="877" y="0"/>
                      </a:lnTo>
                      <a:lnTo>
                        <a:pt x="847" y="84"/>
                      </a:lnTo>
                      <a:lnTo>
                        <a:pt x="847" y="114"/>
                      </a:lnTo>
                      <a:lnTo>
                        <a:pt x="889" y="150"/>
                      </a:lnTo>
                      <a:lnTo>
                        <a:pt x="895" y="186"/>
                      </a:lnTo>
                      <a:lnTo>
                        <a:pt x="865" y="216"/>
                      </a:lnTo>
                      <a:lnTo>
                        <a:pt x="847" y="204"/>
                      </a:lnTo>
                      <a:lnTo>
                        <a:pt x="823" y="204"/>
                      </a:lnTo>
                      <a:lnTo>
                        <a:pt x="811" y="234"/>
                      </a:lnTo>
                      <a:lnTo>
                        <a:pt x="769" y="222"/>
                      </a:lnTo>
                      <a:lnTo>
                        <a:pt x="709" y="222"/>
                      </a:lnTo>
                      <a:lnTo>
                        <a:pt x="673" y="198"/>
                      </a:lnTo>
                      <a:lnTo>
                        <a:pt x="619" y="210"/>
                      </a:lnTo>
                      <a:lnTo>
                        <a:pt x="625" y="228"/>
                      </a:lnTo>
                      <a:lnTo>
                        <a:pt x="631" y="264"/>
                      </a:lnTo>
                      <a:lnTo>
                        <a:pt x="613" y="258"/>
                      </a:lnTo>
                      <a:lnTo>
                        <a:pt x="583" y="222"/>
                      </a:lnTo>
                      <a:lnTo>
                        <a:pt x="517" y="234"/>
                      </a:lnTo>
                      <a:lnTo>
                        <a:pt x="487" y="210"/>
                      </a:lnTo>
                      <a:lnTo>
                        <a:pt x="499" y="186"/>
                      </a:lnTo>
                      <a:lnTo>
                        <a:pt x="457" y="174"/>
                      </a:lnTo>
                      <a:lnTo>
                        <a:pt x="409" y="150"/>
                      </a:lnTo>
                      <a:lnTo>
                        <a:pt x="343" y="132"/>
                      </a:lnTo>
                      <a:lnTo>
                        <a:pt x="301" y="144"/>
                      </a:lnTo>
                      <a:lnTo>
                        <a:pt x="259" y="96"/>
                      </a:lnTo>
                      <a:lnTo>
                        <a:pt x="145" y="150"/>
                      </a:lnTo>
                      <a:lnTo>
                        <a:pt x="115" y="180"/>
                      </a:lnTo>
                      <a:lnTo>
                        <a:pt x="67" y="168"/>
                      </a:lnTo>
                      <a:lnTo>
                        <a:pt x="37" y="138"/>
                      </a:lnTo>
                      <a:lnTo>
                        <a:pt x="0" y="126"/>
                      </a:lnTo>
                      <a:lnTo>
                        <a:pt x="0" y="553"/>
                      </a:lnTo>
                      <a:lnTo>
                        <a:pt x="61" y="583"/>
                      </a:lnTo>
                      <a:lnTo>
                        <a:pt x="109" y="559"/>
                      </a:lnTo>
                      <a:lnTo>
                        <a:pt x="175" y="679"/>
                      </a:lnTo>
                      <a:lnTo>
                        <a:pt x="217" y="709"/>
                      </a:lnTo>
                      <a:lnTo>
                        <a:pt x="211" y="757"/>
                      </a:lnTo>
                      <a:lnTo>
                        <a:pt x="229" y="793"/>
                      </a:lnTo>
                      <a:lnTo>
                        <a:pt x="277" y="859"/>
                      </a:lnTo>
                      <a:lnTo>
                        <a:pt x="343" y="901"/>
                      </a:lnTo>
                      <a:lnTo>
                        <a:pt x="349" y="931"/>
                      </a:lnTo>
                      <a:lnTo>
                        <a:pt x="871" y="931"/>
                      </a:lnTo>
                      <a:lnTo>
                        <a:pt x="931" y="9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3" name="Freeform 399"/>
                <p:cNvSpPr>
                  <a:spLocks/>
                </p:cNvSpPr>
                <p:nvPr/>
              </p:nvSpPr>
              <p:spPr bwMode="auto">
                <a:xfrm>
                  <a:off x="1296988" y="3279775"/>
                  <a:ext cx="1435100" cy="741363"/>
                </a:xfrm>
                <a:custGeom>
                  <a:avLst/>
                  <a:gdLst>
                    <a:gd name="T0" fmla="*/ 2147483647 w 1099"/>
                    <a:gd name="T1" fmla="*/ 2147483647 h 571"/>
                    <a:gd name="T2" fmla="*/ 2147483647 w 1099"/>
                    <a:gd name="T3" fmla="*/ 2147483647 h 571"/>
                    <a:gd name="T4" fmla="*/ 2147483647 w 1099"/>
                    <a:gd name="T5" fmla="*/ 2147483647 h 571"/>
                    <a:gd name="T6" fmla="*/ 2147483647 w 1099"/>
                    <a:gd name="T7" fmla="*/ 2147483647 h 571"/>
                    <a:gd name="T8" fmla="*/ 2147483647 w 1099"/>
                    <a:gd name="T9" fmla="*/ 2147483647 h 571"/>
                    <a:gd name="T10" fmla="*/ 2147483647 w 1099"/>
                    <a:gd name="T11" fmla="*/ 2147483647 h 571"/>
                    <a:gd name="T12" fmla="*/ 2147483647 w 1099"/>
                    <a:gd name="T13" fmla="*/ 2147483647 h 571"/>
                    <a:gd name="T14" fmla="*/ 2147483647 w 1099"/>
                    <a:gd name="T15" fmla="*/ 2147483647 h 571"/>
                    <a:gd name="T16" fmla="*/ 2147483647 w 1099"/>
                    <a:gd name="T17" fmla="*/ 2147483647 h 571"/>
                    <a:gd name="T18" fmla="*/ 2147483647 w 1099"/>
                    <a:gd name="T19" fmla="*/ 2147483647 h 571"/>
                    <a:gd name="T20" fmla="*/ 2147483647 w 1099"/>
                    <a:gd name="T21" fmla="*/ 2147483647 h 571"/>
                    <a:gd name="T22" fmla="*/ 2147483647 w 1099"/>
                    <a:gd name="T23" fmla="*/ 2147483647 h 571"/>
                    <a:gd name="T24" fmla="*/ 2147483647 w 1099"/>
                    <a:gd name="T25" fmla="*/ 2147483647 h 571"/>
                    <a:gd name="T26" fmla="*/ 2147483647 w 1099"/>
                    <a:gd name="T27" fmla="*/ 2147483647 h 571"/>
                    <a:gd name="T28" fmla="*/ 2147483647 w 1099"/>
                    <a:gd name="T29" fmla="*/ 2147483647 h 571"/>
                    <a:gd name="T30" fmla="*/ 2147483647 w 1099"/>
                    <a:gd name="T31" fmla="*/ 2147483647 h 571"/>
                    <a:gd name="T32" fmla="*/ 2147483647 w 1099"/>
                    <a:gd name="T33" fmla="*/ 2147483647 h 571"/>
                    <a:gd name="T34" fmla="*/ 2147483647 w 1099"/>
                    <a:gd name="T35" fmla="*/ 2147483647 h 571"/>
                    <a:gd name="T36" fmla="*/ 2147483647 w 1099"/>
                    <a:gd name="T37" fmla="*/ 2147483647 h 571"/>
                    <a:gd name="T38" fmla="*/ 2147483647 w 1099"/>
                    <a:gd name="T39" fmla="*/ 2147483647 h 571"/>
                    <a:gd name="T40" fmla="*/ 2147483647 w 1099"/>
                    <a:gd name="T41" fmla="*/ 2147483647 h 571"/>
                    <a:gd name="T42" fmla="*/ 2147483647 w 1099"/>
                    <a:gd name="T43" fmla="*/ 2147483647 h 571"/>
                    <a:gd name="T44" fmla="*/ 2147483647 w 1099"/>
                    <a:gd name="T45" fmla="*/ 2147483647 h 571"/>
                    <a:gd name="T46" fmla="*/ 2147483647 w 1099"/>
                    <a:gd name="T47" fmla="*/ 2147483647 h 571"/>
                    <a:gd name="T48" fmla="*/ 2147483647 w 1099"/>
                    <a:gd name="T49" fmla="*/ 2147483647 h 571"/>
                    <a:gd name="T50" fmla="*/ 2147483647 w 1099"/>
                    <a:gd name="T51" fmla="*/ 0 h 571"/>
                    <a:gd name="T52" fmla="*/ 2147483647 w 1099"/>
                    <a:gd name="T53" fmla="*/ 2147483647 h 571"/>
                    <a:gd name="T54" fmla="*/ 2147483647 w 1099"/>
                    <a:gd name="T55" fmla="*/ 2147483647 h 571"/>
                    <a:gd name="T56" fmla="*/ 2147483647 w 1099"/>
                    <a:gd name="T57" fmla="*/ 2147483647 h 571"/>
                    <a:gd name="T58" fmla="*/ 0 w 1099"/>
                    <a:gd name="T59" fmla="*/ 2147483647 h 571"/>
                    <a:gd name="T60" fmla="*/ 2147483647 w 1099"/>
                    <a:gd name="T61" fmla="*/ 2147483647 h 571"/>
                    <a:gd name="T62" fmla="*/ 2147483647 w 1099"/>
                    <a:gd name="T63" fmla="*/ 2147483647 h 571"/>
                    <a:gd name="T64" fmla="*/ 2147483647 w 1099"/>
                    <a:gd name="T65" fmla="*/ 2147483647 h 571"/>
                    <a:gd name="T66" fmla="*/ 2147483647 w 1099"/>
                    <a:gd name="T67" fmla="*/ 2147483647 h 5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99" h="571">
                      <a:moveTo>
                        <a:pt x="252" y="439"/>
                      </a:moveTo>
                      <a:lnTo>
                        <a:pt x="300" y="439"/>
                      </a:lnTo>
                      <a:lnTo>
                        <a:pt x="318" y="427"/>
                      </a:lnTo>
                      <a:lnTo>
                        <a:pt x="348" y="433"/>
                      </a:lnTo>
                      <a:lnTo>
                        <a:pt x="396" y="487"/>
                      </a:lnTo>
                      <a:lnTo>
                        <a:pt x="432" y="475"/>
                      </a:lnTo>
                      <a:lnTo>
                        <a:pt x="456" y="493"/>
                      </a:lnTo>
                      <a:lnTo>
                        <a:pt x="474" y="523"/>
                      </a:lnTo>
                      <a:lnTo>
                        <a:pt x="498" y="547"/>
                      </a:lnTo>
                      <a:lnTo>
                        <a:pt x="528" y="553"/>
                      </a:lnTo>
                      <a:lnTo>
                        <a:pt x="528" y="511"/>
                      </a:lnTo>
                      <a:lnTo>
                        <a:pt x="552" y="487"/>
                      </a:lnTo>
                      <a:lnTo>
                        <a:pt x="570" y="469"/>
                      </a:lnTo>
                      <a:lnTo>
                        <a:pt x="630" y="475"/>
                      </a:lnTo>
                      <a:lnTo>
                        <a:pt x="666" y="475"/>
                      </a:lnTo>
                      <a:lnTo>
                        <a:pt x="714" y="463"/>
                      </a:lnTo>
                      <a:lnTo>
                        <a:pt x="744" y="463"/>
                      </a:lnTo>
                      <a:lnTo>
                        <a:pt x="774" y="457"/>
                      </a:lnTo>
                      <a:lnTo>
                        <a:pt x="780" y="487"/>
                      </a:lnTo>
                      <a:lnTo>
                        <a:pt x="792" y="529"/>
                      </a:lnTo>
                      <a:lnTo>
                        <a:pt x="829" y="565"/>
                      </a:lnTo>
                      <a:lnTo>
                        <a:pt x="847" y="571"/>
                      </a:lnTo>
                      <a:lnTo>
                        <a:pt x="841" y="511"/>
                      </a:lnTo>
                      <a:lnTo>
                        <a:pt x="817" y="445"/>
                      </a:lnTo>
                      <a:lnTo>
                        <a:pt x="847" y="409"/>
                      </a:lnTo>
                      <a:lnTo>
                        <a:pt x="877" y="397"/>
                      </a:lnTo>
                      <a:lnTo>
                        <a:pt x="931" y="343"/>
                      </a:lnTo>
                      <a:lnTo>
                        <a:pt x="925" y="307"/>
                      </a:lnTo>
                      <a:lnTo>
                        <a:pt x="919" y="271"/>
                      </a:lnTo>
                      <a:lnTo>
                        <a:pt x="937" y="283"/>
                      </a:lnTo>
                      <a:lnTo>
                        <a:pt x="943" y="277"/>
                      </a:lnTo>
                      <a:lnTo>
                        <a:pt x="937" y="253"/>
                      </a:lnTo>
                      <a:lnTo>
                        <a:pt x="949" y="253"/>
                      </a:lnTo>
                      <a:lnTo>
                        <a:pt x="967" y="247"/>
                      </a:lnTo>
                      <a:lnTo>
                        <a:pt x="979" y="217"/>
                      </a:lnTo>
                      <a:lnTo>
                        <a:pt x="1003" y="211"/>
                      </a:lnTo>
                      <a:lnTo>
                        <a:pt x="1039" y="193"/>
                      </a:lnTo>
                      <a:lnTo>
                        <a:pt x="1039" y="144"/>
                      </a:lnTo>
                      <a:lnTo>
                        <a:pt x="1099" y="114"/>
                      </a:lnTo>
                      <a:lnTo>
                        <a:pt x="1087" y="54"/>
                      </a:lnTo>
                      <a:lnTo>
                        <a:pt x="1063" y="48"/>
                      </a:lnTo>
                      <a:lnTo>
                        <a:pt x="1015" y="108"/>
                      </a:lnTo>
                      <a:lnTo>
                        <a:pt x="955" y="120"/>
                      </a:lnTo>
                      <a:lnTo>
                        <a:pt x="925" y="126"/>
                      </a:lnTo>
                      <a:lnTo>
                        <a:pt x="883" y="162"/>
                      </a:lnTo>
                      <a:lnTo>
                        <a:pt x="804" y="186"/>
                      </a:lnTo>
                      <a:lnTo>
                        <a:pt x="804" y="150"/>
                      </a:lnTo>
                      <a:lnTo>
                        <a:pt x="768" y="72"/>
                      </a:lnTo>
                      <a:lnTo>
                        <a:pt x="666" y="24"/>
                      </a:lnTo>
                      <a:lnTo>
                        <a:pt x="624" y="12"/>
                      </a:lnTo>
                      <a:lnTo>
                        <a:pt x="564" y="0"/>
                      </a:lnTo>
                      <a:lnTo>
                        <a:pt x="42" y="0"/>
                      </a:lnTo>
                      <a:lnTo>
                        <a:pt x="48" y="36"/>
                      </a:lnTo>
                      <a:lnTo>
                        <a:pt x="30" y="48"/>
                      </a:lnTo>
                      <a:lnTo>
                        <a:pt x="36" y="24"/>
                      </a:lnTo>
                      <a:lnTo>
                        <a:pt x="0" y="12"/>
                      </a:lnTo>
                      <a:lnTo>
                        <a:pt x="18" y="78"/>
                      </a:lnTo>
                      <a:lnTo>
                        <a:pt x="12" y="126"/>
                      </a:lnTo>
                      <a:lnTo>
                        <a:pt x="0" y="174"/>
                      </a:lnTo>
                      <a:lnTo>
                        <a:pt x="12" y="211"/>
                      </a:lnTo>
                      <a:lnTo>
                        <a:pt x="12" y="235"/>
                      </a:lnTo>
                      <a:lnTo>
                        <a:pt x="42" y="295"/>
                      </a:lnTo>
                      <a:lnTo>
                        <a:pt x="66" y="337"/>
                      </a:lnTo>
                      <a:lnTo>
                        <a:pt x="84" y="367"/>
                      </a:lnTo>
                      <a:lnTo>
                        <a:pt x="138" y="403"/>
                      </a:lnTo>
                      <a:lnTo>
                        <a:pt x="144" y="415"/>
                      </a:lnTo>
                      <a:lnTo>
                        <a:pt x="192" y="409"/>
                      </a:lnTo>
                      <a:lnTo>
                        <a:pt x="252" y="43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4" name="Freeform 400"/>
                <p:cNvSpPr>
                  <a:spLocks/>
                </p:cNvSpPr>
                <p:nvPr/>
              </p:nvSpPr>
              <p:spPr bwMode="auto">
                <a:xfrm>
                  <a:off x="2212975" y="4286250"/>
                  <a:ext cx="111125" cy="112713"/>
                </a:xfrm>
                <a:custGeom>
                  <a:avLst/>
                  <a:gdLst>
                    <a:gd name="T0" fmla="*/ 2147483647 w 14"/>
                    <a:gd name="T1" fmla="*/ 2147483647 h 14"/>
                    <a:gd name="T2" fmla="*/ 2147483647 w 14"/>
                    <a:gd name="T3" fmla="*/ 2147483647 h 14"/>
                    <a:gd name="T4" fmla="*/ 2147483647 w 14"/>
                    <a:gd name="T5" fmla="*/ 0 h 14"/>
                    <a:gd name="T6" fmla="*/ 2147483647 w 14"/>
                    <a:gd name="T7" fmla="*/ 2147483647 h 14"/>
                    <a:gd name="T8" fmla="*/ 0 w 14"/>
                    <a:gd name="T9" fmla="*/ 2147483647 h 14"/>
                    <a:gd name="T10" fmla="*/ 2147483647 w 14"/>
                    <a:gd name="T11" fmla="*/ 2147483647 h 14"/>
                    <a:gd name="T12" fmla="*/ 2147483647 w 14"/>
                    <a:gd name="T13" fmla="*/ 2147483647 h 14"/>
                    <a:gd name="T14" fmla="*/ 2147483647 w 14"/>
                    <a:gd name="T15" fmla="*/ 2147483647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cubicBezTo>
                        <a:pt x="14" y="12"/>
                        <a:pt x="13" y="11"/>
                        <a:pt x="13" y="11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14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5" name="Freeform 401"/>
                <p:cNvSpPr>
                  <a:spLocks/>
                </p:cNvSpPr>
                <p:nvPr/>
              </p:nvSpPr>
              <p:spPr bwMode="auto">
                <a:xfrm>
                  <a:off x="2252663" y="4389438"/>
                  <a:ext cx="95250" cy="69850"/>
                </a:xfrm>
                <a:custGeom>
                  <a:avLst/>
                  <a:gdLst>
                    <a:gd name="T0" fmla="*/ 2147483647 w 12"/>
                    <a:gd name="T1" fmla="*/ 2147483647 h 9"/>
                    <a:gd name="T2" fmla="*/ 2147483647 w 12"/>
                    <a:gd name="T3" fmla="*/ 0 h 9"/>
                    <a:gd name="T4" fmla="*/ 0 w 12"/>
                    <a:gd name="T5" fmla="*/ 2147483647 h 9"/>
                    <a:gd name="T6" fmla="*/ 2147483647 w 12"/>
                    <a:gd name="T7" fmla="*/ 2147483647 h 9"/>
                    <a:gd name="T8" fmla="*/ 2147483647 w 12"/>
                    <a:gd name="T9" fmla="*/ 2147483647 h 9"/>
                    <a:gd name="T10" fmla="*/ 2147483647 w 12"/>
                    <a:gd name="T11" fmla="*/ 2147483647 h 9"/>
                    <a:gd name="T12" fmla="*/ 2147483647 w 12"/>
                    <a:gd name="T13" fmla="*/ 2147483647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9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4"/>
                        <a:pt x="10" y="2"/>
                        <a:pt x="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6" name="Freeform 402"/>
                <p:cNvSpPr>
                  <a:spLocks/>
                </p:cNvSpPr>
                <p:nvPr/>
              </p:nvSpPr>
              <p:spPr bwMode="auto">
                <a:xfrm>
                  <a:off x="2339975" y="4429125"/>
                  <a:ext cx="141288" cy="60325"/>
                </a:xfrm>
                <a:custGeom>
                  <a:avLst/>
                  <a:gdLst>
                    <a:gd name="T0" fmla="*/ 2147483647 w 18"/>
                    <a:gd name="T1" fmla="*/ 2147483647 h 8"/>
                    <a:gd name="T2" fmla="*/ 2147483647 w 18"/>
                    <a:gd name="T3" fmla="*/ 2147483647 h 8"/>
                    <a:gd name="T4" fmla="*/ 2147483647 w 18"/>
                    <a:gd name="T5" fmla="*/ 2147483647 h 8"/>
                    <a:gd name="T6" fmla="*/ 2147483647 w 18"/>
                    <a:gd name="T7" fmla="*/ 0 h 8"/>
                    <a:gd name="T8" fmla="*/ 0 w 18"/>
                    <a:gd name="T9" fmla="*/ 2147483647 h 8"/>
                    <a:gd name="T10" fmla="*/ 2147483647 w 18"/>
                    <a:gd name="T11" fmla="*/ 2147483647 h 8"/>
                    <a:gd name="T12" fmla="*/ 2147483647 w 18"/>
                    <a:gd name="T13" fmla="*/ 2147483647 h 8"/>
                    <a:gd name="T14" fmla="*/ 2147483647 w 18"/>
                    <a:gd name="T15" fmla="*/ 2147483647 h 8"/>
                    <a:gd name="T16" fmla="*/ 2147483647 w 18"/>
                    <a:gd name="T17" fmla="*/ 2147483647 h 8"/>
                    <a:gd name="T18" fmla="*/ 2147483647 w 18"/>
                    <a:gd name="T19" fmla="*/ 2147483647 h 8"/>
                    <a:gd name="T20" fmla="*/ 2147483647 w 18"/>
                    <a:gd name="T21" fmla="*/ 2147483647 h 8"/>
                    <a:gd name="T22" fmla="*/ 2147483647 w 18"/>
                    <a:gd name="T23" fmla="*/ 2147483647 h 8"/>
                    <a:gd name="T24" fmla="*/ 2147483647 w 18"/>
                    <a:gd name="T25" fmla="*/ 2147483647 h 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8">
                      <a:moveTo>
                        <a:pt x="14" y="1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3" y="2"/>
                        <a:pt x="2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3" y="7"/>
                        <a:pt x="4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8" y="4"/>
                        <a:pt x="18" y="4"/>
                        <a:pt x="18" y="4"/>
                      </a:cubicBezTo>
                      <a:lnTo>
                        <a:pt x="14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7" name="Freeform 403"/>
                <p:cNvSpPr>
                  <a:spLocks/>
                </p:cNvSpPr>
                <p:nvPr/>
              </p:nvSpPr>
              <p:spPr bwMode="auto">
                <a:xfrm>
                  <a:off x="2433638" y="4359275"/>
                  <a:ext cx="290512" cy="319088"/>
                </a:xfrm>
                <a:custGeom>
                  <a:avLst/>
                  <a:gdLst>
                    <a:gd name="T0" fmla="*/ 2147483647 w 37"/>
                    <a:gd name="T1" fmla="*/ 2147483647 h 41"/>
                    <a:gd name="T2" fmla="*/ 2147483647 w 37"/>
                    <a:gd name="T3" fmla="*/ 2147483647 h 41"/>
                    <a:gd name="T4" fmla="*/ 2147483647 w 37"/>
                    <a:gd name="T5" fmla="*/ 2147483647 h 41"/>
                    <a:gd name="T6" fmla="*/ 2147483647 w 37"/>
                    <a:gd name="T7" fmla="*/ 2147483647 h 41"/>
                    <a:gd name="T8" fmla="*/ 2147483647 w 37"/>
                    <a:gd name="T9" fmla="*/ 2147483647 h 41"/>
                    <a:gd name="T10" fmla="*/ 2147483647 w 37"/>
                    <a:gd name="T11" fmla="*/ 2147483647 h 41"/>
                    <a:gd name="T12" fmla="*/ 2147483647 w 37"/>
                    <a:gd name="T13" fmla="*/ 2147483647 h 41"/>
                    <a:gd name="T14" fmla="*/ 2147483647 w 37"/>
                    <a:gd name="T15" fmla="*/ 2147483647 h 41"/>
                    <a:gd name="T16" fmla="*/ 2147483647 w 37"/>
                    <a:gd name="T17" fmla="*/ 2147483647 h 41"/>
                    <a:gd name="T18" fmla="*/ 2147483647 w 37"/>
                    <a:gd name="T19" fmla="*/ 2147483647 h 41"/>
                    <a:gd name="T20" fmla="*/ 2147483647 w 37"/>
                    <a:gd name="T21" fmla="*/ 0 h 41"/>
                    <a:gd name="T22" fmla="*/ 2147483647 w 37"/>
                    <a:gd name="T23" fmla="*/ 2147483647 h 41"/>
                    <a:gd name="T24" fmla="*/ 2147483647 w 37"/>
                    <a:gd name="T25" fmla="*/ 2147483647 h 41"/>
                    <a:gd name="T26" fmla="*/ 2147483647 w 37"/>
                    <a:gd name="T27" fmla="*/ 2147483647 h 41"/>
                    <a:gd name="T28" fmla="*/ 2147483647 w 37"/>
                    <a:gd name="T29" fmla="*/ 2147483647 h 41"/>
                    <a:gd name="T30" fmla="*/ 2147483647 w 37"/>
                    <a:gd name="T31" fmla="*/ 2147483647 h 41"/>
                    <a:gd name="T32" fmla="*/ 2147483647 w 37"/>
                    <a:gd name="T33" fmla="*/ 2147483647 h 41"/>
                    <a:gd name="T34" fmla="*/ 2147483647 w 37"/>
                    <a:gd name="T35" fmla="*/ 2147483647 h 41"/>
                    <a:gd name="T36" fmla="*/ 2147483647 w 37"/>
                    <a:gd name="T37" fmla="*/ 2147483647 h 41"/>
                    <a:gd name="T38" fmla="*/ 2147483647 w 37"/>
                    <a:gd name="T39" fmla="*/ 2147483647 h 41"/>
                    <a:gd name="T40" fmla="*/ 2147483647 w 37"/>
                    <a:gd name="T41" fmla="*/ 2147483647 h 41"/>
                    <a:gd name="T42" fmla="*/ 2147483647 w 37"/>
                    <a:gd name="T43" fmla="*/ 2147483647 h 41"/>
                    <a:gd name="T44" fmla="*/ 0 w 37"/>
                    <a:gd name="T45" fmla="*/ 2147483647 h 41"/>
                    <a:gd name="T46" fmla="*/ 2147483647 w 37"/>
                    <a:gd name="T47" fmla="*/ 2147483647 h 41"/>
                    <a:gd name="T48" fmla="*/ 2147483647 w 37"/>
                    <a:gd name="T49" fmla="*/ 2147483647 h 4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7" h="41">
                      <a:moveTo>
                        <a:pt x="37" y="34"/>
                      </a:move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37" y="27"/>
                        <a:pt x="37" y="27"/>
                        <a:pt x="37" y="27"/>
                      </a:cubicBezTo>
                      <a:cubicBezTo>
                        <a:pt x="35" y="23"/>
                        <a:pt x="35" y="23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2" y="41"/>
                        <a:pt x="12" y="41"/>
                        <a:pt x="12" y="4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8" name="Freeform 422"/>
                <p:cNvSpPr>
                  <a:spLocks/>
                </p:cNvSpPr>
                <p:nvPr/>
              </p:nvSpPr>
              <p:spPr bwMode="auto">
                <a:xfrm>
                  <a:off x="2173288" y="4264025"/>
                  <a:ext cx="150812" cy="69850"/>
                </a:xfrm>
                <a:custGeom>
                  <a:avLst/>
                  <a:gdLst>
                    <a:gd name="T0" fmla="*/ 2147483647 w 19"/>
                    <a:gd name="T1" fmla="*/ 2147483647 h 9"/>
                    <a:gd name="T2" fmla="*/ 2147483647 w 19"/>
                    <a:gd name="T3" fmla="*/ 2147483647 h 9"/>
                    <a:gd name="T4" fmla="*/ 2147483647 w 19"/>
                    <a:gd name="T5" fmla="*/ 0 h 9"/>
                    <a:gd name="T6" fmla="*/ 2147483647 w 19"/>
                    <a:gd name="T7" fmla="*/ 2147483647 h 9"/>
                    <a:gd name="T8" fmla="*/ 0 w 19"/>
                    <a:gd name="T9" fmla="*/ 2147483647 h 9"/>
                    <a:gd name="T10" fmla="*/ 0 w 19"/>
                    <a:gd name="T11" fmla="*/ 2147483647 h 9"/>
                    <a:gd name="T12" fmla="*/ 2147483647 w 19"/>
                    <a:gd name="T13" fmla="*/ 2147483647 h 9"/>
                    <a:gd name="T14" fmla="*/ 2147483647 w 19"/>
                    <a:gd name="T15" fmla="*/ 2147483647 h 9"/>
                    <a:gd name="T16" fmla="*/ 2147483647 w 19"/>
                    <a:gd name="T17" fmla="*/ 2147483647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" h="9">
                      <a:moveTo>
                        <a:pt x="19" y="3"/>
                      </a:moveTo>
                      <a:cubicBezTo>
                        <a:pt x="19" y="3"/>
                        <a:pt x="10" y="1"/>
                        <a:pt x="8" y="1"/>
                      </a:cubicBezTo>
                      <a:cubicBezTo>
                        <a:pt x="7" y="1"/>
                        <a:pt x="6" y="0"/>
                        <a:pt x="5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9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9" name="Freeform 423"/>
                <p:cNvSpPr>
                  <a:spLocks/>
                </p:cNvSpPr>
                <p:nvPr/>
              </p:nvSpPr>
              <p:spPr bwMode="auto">
                <a:xfrm>
                  <a:off x="2093913" y="4222750"/>
                  <a:ext cx="119062" cy="98425"/>
                </a:xfrm>
                <a:custGeom>
                  <a:avLst/>
                  <a:gdLst>
                    <a:gd name="T0" fmla="*/ 2147483647 w 15"/>
                    <a:gd name="T1" fmla="*/ 2147483647 h 12"/>
                    <a:gd name="T2" fmla="*/ 2147483647 w 15"/>
                    <a:gd name="T3" fmla="*/ 2147483647 h 12"/>
                    <a:gd name="T4" fmla="*/ 2147483647 w 15"/>
                    <a:gd name="T5" fmla="*/ 0 h 12"/>
                    <a:gd name="T6" fmla="*/ 2147483647 w 15"/>
                    <a:gd name="T7" fmla="*/ 0 h 12"/>
                    <a:gd name="T8" fmla="*/ 2147483647 w 15"/>
                    <a:gd name="T9" fmla="*/ 2147483647 h 12"/>
                    <a:gd name="T10" fmla="*/ 2147483647 w 15"/>
                    <a:gd name="T11" fmla="*/ 2147483647 h 12"/>
                    <a:gd name="T12" fmla="*/ 2147483647 w 15"/>
                    <a:gd name="T13" fmla="*/ 2147483647 h 12"/>
                    <a:gd name="T14" fmla="*/ 2147483647 w 15"/>
                    <a:gd name="T15" fmla="*/ 2147483647 h 12"/>
                    <a:gd name="T16" fmla="*/ 0 w 15"/>
                    <a:gd name="T17" fmla="*/ 2147483647 h 12"/>
                    <a:gd name="T18" fmla="*/ 2147483647 w 15"/>
                    <a:gd name="T19" fmla="*/ 2147483647 h 12"/>
                    <a:gd name="T20" fmla="*/ 2147483647 w 15"/>
                    <a:gd name="T21" fmla="*/ 2147483647 h 12"/>
                    <a:gd name="T22" fmla="*/ 2147483647 w 15"/>
                    <a:gd name="T23" fmla="*/ 2147483647 h 12"/>
                    <a:gd name="T24" fmla="*/ 2147483647 w 15"/>
                    <a:gd name="T25" fmla="*/ 2147483647 h 12"/>
                    <a:gd name="T26" fmla="*/ 2147483647 w 15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5" h="12">
                      <a:moveTo>
                        <a:pt x="15" y="5"/>
                      </a:moveTo>
                      <a:cubicBezTo>
                        <a:pt x="13" y="5"/>
                        <a:pt x="11" y="4"/>
                        <a:pt x="11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8"/>
                        <a:pt x="11" y="8"/>
                        <a:pt x="11" y="8"/>
                      </a:cubicBez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0" name="Freeform 424"/>
                <p:cNvSpPr>
                  <a:spLocks/>
                </p:cNvSpPr>
                <p:nvPr/>
              </p:nvSpPr>
              <p:spPr bwMode="auto">
                <a:xfrm>
                  <a:off x="1484313" y="3810000"/>
                  <a:ext cx="754062" cy="493713"/>
                </a:xfrm>
                <a:custGeom>
                  <a:avLst/>
                  <a:gdLst>
                    <a:gd name="T0" fmla="*/ 2147483647 w 576"/>
                    <a:gd name="T1" fmla="*/ 2147483647 h 379"/>
                    <a:gd name="T2" fmla="*/ 2147483647 w 576"/>
                    <a:gd name="T3" fmla="*/ 2147483647 h 379"/>
                    <a:gd name="T4" fmla="*/ 2147483647 w 576"/>
                    <a:gd name="T5" fmla="*/ 2147483647 h 379"/>
                    <a:gd name="T6" fmla="*/ 2147483647 w 576"/>
                    <a:gd name="T7" fmla="*/ 2147483647 h 379"/>
                    <a:gd name="T8" fmla="*/ 2147483647 w 576"/>
                    <a:gd name="T9" fmla="*/ 2147483647 h 379"/>
                    <a:gd name="T10" fmla="*/ 2147483647 w 576"/>
                    <a:gd name="T11" fmla="*/ 2147483647 h 379"/>
                    <a:gd name="T12" fmla="*/ 2147483647 w 576"/>
                    <a:gd name="T13" fmla="*/ 2147483647 h 379"/>
                    <a:gd name="T14" fmla="*/ 2147483647 w 576"/>
                    <a:gd name="T15" fmla="*/ 2147483647 h 379"/>
                    <a:gd name="T16" fmla="*/ 2147483647 w 576"/>
                    <a:gd name="T17" fmla="*/ 2147483647 h 379"/>
                    <a:gd name="T18" fmla="*/ 2147483647 w 576"/>
                    <a:gd name="T19" fmla="*/ 2147483647 h 379"/>
                    <a:gd name="T20" fmla="*/ 2147483647 w 576"/>
                    <a:gd name="T21" fmla="*/ 2147483647 h 379"/>
                    <a:gd name="T22" fmla="*/ 2147483647 w 576"/>
                    <a:gd name="T23" fmla="*/ 2147483647 h 379"/>
                    <a:gd name="T24" fmla="*/ 2147483647 w 576"/>
                    <a:gd name="T25" fmla="*/ 2147483647 h 379"/>
                    <a:gd name="T26" fmla="*/ 2147483647 w 576"/>
                    <a:gd name="T27" fmla="*/ 2147483647 h 379"/>
                    <a:gd name="T28" fmla="*/ 2147483647 w 576"/>
                    <a:gd name="T29" fmla="*/ 2147483647 h 379"/>
                    <a:gd name="T30" fmla="*/ 2147483647 w 576"/>
                    <a:gd name="T31" fmla="*/ 2147483647 h 379"/>
                    <a:gd name="T32" fmla="*/ 2147483647 w 576"/>
                    <a:gd name="T33" fmla="*/ 2147483647 h 379"/>
                    <a:gd name="T34" fmla="*/ 2147483647 w 576"/>
                    <a:gd name="T35" fmla="*/ 2147483647 h 379"/>
                    <a:gd name="T36" fmla="*/ 2147483647 w 576"/>
                    <a:gd name="T37" fmla="*/ 2147483647 h 379"/>
                    <a:gd name="T38" fmla="*/ 2147483647 w 576"/>
                    <a:gd name="T39" fmla="*/ 2147483647 h 379"/>
                    <a:gd name="T40" fmla="*/ 2147483647 w 576"/>
                    <a:gd name="T41" fmla="*/ 2147483647 h 379"/>
                    <a:gd name="T42" fmla="*/ 2147483647 w 576"/>
                    <a:gd name="T43" fmla="*/ 2147483647 h 379"/>
                    <a:gd name="T44" fmla="*/ 2147483647 w 576"/>
                    <a:gd name="T45" fmla="*/ 2147483647 h 379"/>
                    <a:gd name="T46" fmla="*/ 2147483647 w 576"/>
                    <a:gd name="T47" fmla="*/ 2147483647 h 379"/>
                    <a:gd name="T48" fmla="*/ 2147483647 w 576"/>
                    <a:gd name="T49" fmla="*/ 0 h 379"/>
                    <a:gd name="T50" fmla="*/ 0 w 576"/>
                    <a:gd name="T51" fmla="*/ 2147483647 h 379"/>
                    <a:gd name="T52" fmla="*/ 2147483647 w 576"/>
                    <a:gd name="T53" fmla="*/ 2147483647 h 379"/>
                    <a:gd name="T54" fmla="*/ 2147483647 w 576"/>
                    <a:gd name="T55" fmla="*/ 2147483647 h 379"/>
                    <a:gd name="T56" fmla="*/ 2147483647 w 576"/>
                    <a:gd name="T57" fmla="*/ 2147483647 h 379"/>
                    <a:gd name="T58" fmla="*/ 2147483647 w 576"/>
                    <a:gd name="T59" fmla="*/ 2147483647 h 379"/>
                    <a:gd name="T60" fmla="*/ 2147483647 w 576"/>
                    <a:gd name="T61" fmla="*/ 2147483647 h 379"/>
                    <a:gd name="T62" fmla="*/ 2147483647 w 576"/>
                    <a:gd name="T63" fmla="*/ 2147483647 h 379"/>
                    <a:gd name="T64" fmla="*/ 2147483647 w 576"/>
                    <a:gd name="T65" fmla="*/ 2147483647 h 379"/>
                    <a:gd name="T66" fmla="*/ 2147483647 w 576"/>
                    <a:gd name="T67" fmla="*/ 2147483647 h 379"/>
                    <a:gd name="T68" fmla="*/ 2147483647 w 576"/>
                    <a:gd name="T69" fmla="*/ 2147483647 h 379"/>
                    <a:gd name="T70" fmla="*/ 2147483647 w 576"/>
                    <a:gd name="T71" fmla="*/ 2147483647 h 379"/>
                    <a:gd name="T72" fmla="*/ 2147483647 w 576"/>
                    <a:gd name="T73" fmla="*/ 2147483647 h 379"/>
                    <a:gd name="T74" fmla="*/ 2147483647 w 576"/>
                    <a:gd name="T75" fmla="*/ 2147483647 h 379"/>
                    <a:gd name="T76" fmla="*/ 2147483647 w 576"/>
                    <a:gd name="T77" fmla="*/ 2147483647 h 379"/>
                    <a:gd name="T78" fmla="*/ 2147483647 w 576"/>
                    <a:gd name="T79" fmla="*/ 2147483647 h 379"/>
                    <a:gd name="T80" fmla="*/ 2147483647 w 576"/>
                    <a:gd name="T81" fmla="*/ 2147483647 h 379"/>
                    <a:gd name="T82" fmla="*/ 2147483647 w 576"/>
                    <a:gd name="T83" fmla="*/ 2147483647 h 379"/>
                    <a:gd name="T84" fmla="*/ 2147483647 w 576"/>
                    <a:gd name="T85" fmla="*/ 2147483647 h 379"/>
                    <a:gd name="T86" fmla="*/ 2147483647 w 576"/>
                    <a:gd name="T87" fmla="*/ 2147483647 h 379"/>
                    <a:gd name="T88" fmla="*/ 2147483647 w 576"/>
                    <a:gd name="T89" fmla="*/ 2147483647 h 379"/>
                    <a:gd name="T90" fmla="*/ 2147483647 w 576"/>
                    <a:gd name="T91" fmla="*/ 2147483647 h 379"/>
                    <a:gd name="T92" fmla="*/ 2147483647 w 576"/>
                    <a:gd name="T93" fmla="*/ 2147483647 h 379"/>
                    <a:gd name="T94" fmla="*/ 2147483647 w 576"/>
                    <a:gd name="T95" fmla="*/ 2147483647 h 379"/>
                    <a:gd name="T96" fmla="*/ 2147483647 w 576"/>
                    <a:gd name="T97" fmla="*/ 2147483647 h 379"/>
                    <a:gd name="T98" fmla="*/ 2147483647 w 576"/>
                    <a:gd name="T99" fmla="*/ 2147483647 h 379"/>
                    <a:gd name="T100" fmla="*/ 2147483647 w 576"/>
                    <a:gd name="T101" fmla="*/ 2147483647 h 379"/>
                    <a:gd name="T102" fmla="*/ 2147483647 w 576"/>
                    <a:gd name="T103" fmla="*/ 2147483647 h 379"/>
                    <a:gd name="T104" fmla="*/ 2147483647 w 576"/>
                    <a:gd name="T105" fmla="*/ 2147483647 h 379"/>
                    <a:gd name="T106" fmla="*/ 2147483647 w 576"/>
                    <a:gd name="T107" fmla="*/ 2147483647 h 379"/>
                    <a:gd name="T108" fmla="*/ 2147483647 w 576"/>
                    <a:gd name="T109" fmla="*/ 2147483647 h 379"/>
                    <a:gd name="T110" fmla="*/ 2147483647 w 576"/>
                    <a:gd name="T111" fmla="*/ 2147483647 h 37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76" h="379">
                      <a:moveTo>
                        <a:pt x="486" y="348"/>
                      </a:moveTo>
                      <a:lnTo>
                        <a:pt x="504" y="348"/>
                      </a:lnTo>
                      <a:lnTo>
                        <a:pt x="492" y="324"/>
                      </a:lnTo>
                      <a:lnTo>
                        <a:pt x="504" y="318"/>
                      </a:lnTo>
                      <a:lnTo>
                        <a:pt x="534" y="318"/>
                      </a:lnTo>
                      <a:lnTo>
                        <a:pt x="528" y="312"/>
                      </a:lnTo>
                      <a:lnTo>
                        <a:pt x="546" y="300"/>
                      </a:lnTo>
                      <a:lnTo>
                        <a:pt x="564" y="288"/>
                      </a:lnTo>
                      <a:lnTo>
                        <a:pt x="576" y="240"/>
                      </a:lnTo>
                      <a:lnTo>
                        <a:pt x="504" y="252"/>
                      </a:lnTo>
                      <a:lnTo>
                        <a:pt x="474" y="294"/>
                      </a:lnTo>
                      <a:lnTo>
                        <a:pt x="426" y="300"/>
                      </a:lnTo>
                      <a:lnTo>
                        <a:pt x="378" y="240"/>
                      </a:lnTo>
                      <a:lnTo>
                        <a:pt x="372" y="162"/>
                      </a:lnTo>
                      <a:lnTo>
                        <a:pt x="384" y="144"/>
                      </a:lnTo>
                      <a:lnTo>
                        <a:pt x="354" y="138"/>
                      </a:lnTo>
                      <a:lnTo>
                        <a:pt x="330" y="114"/>
                      </a:lnTo>
                      <a:lnTo>
                        <a:pt x="312" y="84"/>
                      </a:lnTo>
                      <a:lnTo>
                        <a:pt x="288" y="66"/>
                      </a:lnTo>
                      <a:lnTo>
                        <a:pt x="252" y="78"/>
                      </a:lnTo>
                      <a:lnTo>
                        <a:pt x="204" y="24"/>
                      </a:lnTo>
                      <a:lnTo>
                        <a:pt x="174" y="18"/>
                      </a:lnTo>
                      <a:lnTo>
                        <a:pt x="156" y="30"/>
                      </a:lnTo>
                      <a:lnTo>
                        <a:pt x="108" y="30"/>
                      </a:lnTo>
                      <a:lnTo>
                        <a:pt x="48" y="0"/>
                      </a:lnTo>
                      <a:lnTo>
                        <a:pt x="0" y="6"/>
                      </a:lnTo>
                      <a:lnTo>
                        <a:pt x="36" y="72"/>
                      </a:lnTo>
                      <a:lnTo>
                        <a:pt x="60" y="108"/>
                      </a:lnTo>
                      <a:lnTo>
                        <a:pt x="54" y="120"/>
                      </a:lnTo>
                      <a:lnTo>
                        <a:pt x="96" y="150"/>
                      </a:lnTo>
                      <a:lnTo>
                        <a:pt x="102" y="180"/>
                      </a:lnTo>
                      <a:lnTo>
                        <a:pt x="120" y="192"/>
                      </a:lnTo>
                      <a:lnTo>
                        <a:pt x="144" y="216"/>
                      </a:lnTo>
                      <a:lnTo>
                        <a:pt x="150" y="198"/>
                      </a:lnTo>
                      <a:lnTo>
                        <a:pt x="126" y="180"/>
                      </a:lnTo>
                      <a:lnTo>
                        <a:pt x="102" y="126"/>
                      </a:lnTo>
                      <a:lnTo>
                        <a:pt x="60" y="66"/>
                      </a:lnTo>
                      <a:lnTo>
                        <a:pt x="48" y="30"/>
                      </a:lnTo>
                      <a:lnTo>
                        <a:pt x="78" y="42"/>
                      </a:lnTo>
                      <a:lnTo>
                        <a:pt x="108" y="102"/>
                      </a:lnTo>
                      <a:lnTo>
                        <a:pt x="120" y="120"/>
                      </a:lnTo>
                      <a:lnTo>
                        <a:pt x="150" y="138"/>
                      </a:lnTo>
                      <a:lnTo>
                        <a:pt x="150" y="156"/>
                      </a:lnTo>
                      <a:lnTo>
                        <a:pt x="174" y="168"/>
                      </a:lnTo>
                      <a:lnTo>
                        <a:pt x="186" y="186"/>
                      </a:lnTo>
                      <a:lnTo>
                        <a:pt x="216" y="216"/>
                      </a:lnTo>
                      <a:lnTo>
                        <a:pt x="222" y="258"/>
                      </a:lnTo>
                      <a:lnTo>
                        <a:pt x="222" y="276"/>
                      </a:lnTo>
                      <a:lnTo>
                        <a:pt x="300" y="324"/>
                      </a:lnTo>
                      <a:lnTo>
                        <a:pt x="336" y="342"/>
                      </a:lnTo>
                      <a:lnTo>
                        <a:pt x="402" y="360"/>
                      </a:lnTo>
                      <a:lnTo>
                        <a:pt x="420" y="354"/>
                      </a:lnTo>
                      <a:lnTo>
                        <a:pt x="438" y="354"/>
                      </a:lnTo>
                      <a:lnTo>
                        <a:pt x="468" y="379"/>
                      </a:lnTo>
                      <a:lnTo>
                        <a:pt x="474" y="366"/>
                      </a:lnTo>
                      <a:lnTo>
                        <a:pt x="486" y="3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1" name="Freeform 425"/>
                <p:cNvSpPr>
                  <a:spLocks/>
                </p:cNvSpPr>
                <p:nvPr/>
              </p:nvSpPr>
              <p:spPr bwMode="auto">
                <a:xfrm rot="20747712">
                  <a:off x="2717800" y="1831975"/>
                  <a:ext cx="812800" cy="896938"/>
                </a:xfrm>
                <a:custGeom>
                  <a:avLst/>
                  <a:gdLst>
                    <a:gd name="T0" fmla="*/ 2147483647 w 1125"/>
                    <a:gd name="T1" fmla="*/ 2147483647 h 2047"/>
                    <a:gd name="T2" fmla="*/ 2147483647 w 1125"/>
                    <a:gd name="T3" fmla="*/ 2147483647 h 2047"/>
                    <a:gd name="T4" fmla="*/ 2147483647 w 1125"/>
                    <a:gd name="T5" fmla="*/ 2147483647 h 2047"/>
                    <a:gd name="T6" fmla="*/ 2147483647 w 1125"/>
                    <a:gd name="T7" fmla="*/ 2147483647 h 2047"/>
                    <a:gd name="T8" fmla="*/ 2147483647 w 1125"/>
                    <a:gd name="T9" fmla="*/ 2147483647 h 2047"/>
                    <a:gd name="T10" fmla="*/ 2147483647 w 1125"/>
                    <a:gd name="T11" fmla="*/ 2147483647 h 2047"/>
                    <a:gd name="T12" fmla="*/ 2147483647 w 1125"/>
                    <a:gd name="T13" fmla="*/ 2147483647 h 2047"/>
                    <a:gd name="T14" fmla="*/ 2147483647 w 1125"/>
                    <a:gd name="T15" fmla="*/ 2147483647 h 2047"/>
                    <a:gd name="T16" fmla="*/ 2147483647 w 1125"/>
                    <a:gd name="T17" fmla="*/ 2147483647 h 2047"/>
                    <a:gd name="T18" fmla="*/ 2147483647 w 1125"/>
                    <a:gd name="T19" fmla="*/ 2147483647 h 2047"/>
                    <a:gd name="T20" fmla="*/ 2147483647 w 1125"/>
                    <a:gd name="T21" fmla="*/ 2147483647 h 2047"/>
                    <a:gd name="T22" fmla="*/ 2147483647 w 1125"/>
                    <a:gd name="T23" fmla="*/ 2147483647 h 2047"/>
                    <a:gd name="T24" fmla="*/ 2147483647 w 1125"/>
                    <a:gd name="T25" fmla="*/ 2147483647 h 2047"/>
                    <a:gd name="T26" fmla="*/ 2147483647 w 1125"/>
                    <a:gd name="T27" fmla="*/ 2147483647 h 2047"/>
                    <a:gd name="T28" fmla="*/ 2147483647 w 1125"/>
                    <a:gd name="T29" fmla="*/ 2147483647 h 2047"/>
                    <a:gd name="T30" fmla="*/ 2147483647 w 1125"/>
                    <a:gd name="T31" fmla="*/ 2147483647 h 2047"/>
                    <a:gd name="T32" fmla="*/ 2147483647 w 1125"/>
                    <a:gd name="T33" fmla="*/ 2147483647 h 2047"/>
                    <a:gd name="T34" fmla="*/ 2147483647 w 1125"/>
                    <a:gd name="T35" fmla="*/ 2147483647 h 2047"/>
                    <a:gd name="T36" fmla="*/ 2147483647 w 1125"/>
                    <a:gd name="T37" fmla="*/ 2147483647 h 2047"/>
                    <a:gd name="T38" fmla="*/ 2147483647 w 1125"/>
                    <a:gd name="T39" fmla="*/ 2147483647 h 2047"/>
                    <a:gd name="T40" fmla="*/ 2147483647 w 1125"/>
                    <a:gd name="T41" fmla="*/ 2147483647 h 2047"/>
                    <a:gd name="T42" fmla="*/ 2147483647 w 1125"/>
                    <a:gd name="T43" fmla="*/ 2147483647 h 2047"/>
                    <a:gd name="T44" fmla="*/ 2147483647 w 1125"/>
                    <a:gd name="T45" fmla="*/ 2147483647 h 2047"/>
                    <a:gd name="T46" fmla="*/ 2147483647 w 1125"/>
                    <a:gd name="T47" fmla="*/ 2147483647 h 2047"/>
                    <a:gd name="T48" fmla="*/ 2147483647 w 1125"/>
                    <a:gd name="T49" fmla="*/ 2147483647 h 2047"/>
                    <a:gd name="T50" fmla="*/ 2147483647 w 1125"/>
                    <a:gd name="T51" fmla="*/ 2147483647 h 2047"/>
                    <a:gd name="T52" fmla="*/ 2147483647 w 1125"/>
                    <a:gd name="T53" fmla="*/ 2147483647 h 2047"/>
                    <a:gd name="T54" fmla="*/ 2147483647 w 1125"/>
                    <a:gd name="T55" fmla="*/ 2147483647 h 2047"/>
                    <a:gd name="T56" fmla="*/ 2147483647 w 1125"/>
                    <a:gd name="T57" fmla="*/ 2147483647 h 2047"/>
                    <a:gd name="T58" fmla="*/ 2147483647 w 1125"/>
                    <a:gd name="T59" fmla="*/ 2147483647 h 2047"/>
                    <a:gd name="T60" fmla="*/ 2147483647 w 1125"/>
                    <a:gd name="T61" fmla="*/ 2147483647 h 2047"/>
                    <a:gd name="T62" fmla="*/ 2147483647 w 1125"/>
                    <a:gd name="T63" fmla="*/ 2147483647 h 2047"/>
                    <a:gd name="T64" fmla="*/ 2147483647 w 1125"/>
                    <a:gd name="T65" fmla="*/ 2147483647 h 2047"/>
                    <a:gd name="T66" fmla="*/ 2147483647 w 1125"/>
                    <a:gd name="T67" fmla="*/ 2147483647 h 2047"/>
                    <a:gd name="T68" fmla="*/ 2147483647 w 1125"/>
                    <a:gd name="T69" fmla="*/ 2147483647 h 2047"/>
                    <a:gd name="T70" fmla="*/ 2147483647 w 1125"/>
                    <a:gd name="T71" fmla="*/ 2147483647 h 2047"/>
                    <a:gd name="T72" fmla="*/ 2147483647 w 1125"/>
                    <a:gd name="T73" fmla="*/ 2147483647 h 2047"/>
                    <a:gd name="T74" fmla="*/ 2147483647 w 1125"/>
                    <a:gd name="T75" fmla="*/ 2147483647 h 2047"/>
                    <a:gd name="T76" fmla="*/ 2147483647 w 1125"/>
                    <a:gd name="T77" fmla="*/ 2147483647 h 2047"/>
                    <a:gd name="T78" fmla="*/ 2147483647 w 1125"/>
                    <a:gd name="T79" fmla="*/ 2147483647 h 2047"/>
                    <a:gd name="T80" fmla="*/ 2147483647 w 1125"/>
                    <a:gd name="T81" fmla="*/ 2147483647 h 2047"/>
                    <a:gd name="T82" fmla="*/ 2147483647 w 1125"/>
                    <a:gd name="T83" fmla="*/ 2147483647 h 2047"/>
                    <a:gd name="T84" fmla="*/ 2147483647 w 1125"/>
                    <a:gd name="T85" fmla="*/ 2147483647 h 2047"/>
                    <a:gd name="T86" fmla="*/ 2147483647 w 1125"/>
                    <a:gd name="T87" fmla="*/ 2147483647 h 2047"/>
                    <a:gd name="T88" fmla="*/ 2147483647 w 1125"/>
                    <a:gd name="T89" fmla="*/ 2147483647 h 2047"/>
                    <a:gd name="T90" fmla="*/ 2147483647 w 1125"/>
                    <a:gd name="T91" fmla="*/ 2147483647 h 2047"/>
                    <a:gd name="T92" fmla="*/ 2147483647 w 1125"/>
                    <a:gd name="T93" fmla="*/ 2147483647 h 2047"/>
                    <a:gd name="T94" fmla="*/ 2147483647 w 1125"/>
                    <a:gd name="T95" fmla="*/ 2147483647 h 2047"/>
                    <a:gd name="T96" fmla="*/ 2147483647 w 1125"/>
                    <a:gd name="T97" fmla="*/ 2147483647 h 2047"/>
                    <a:gd name="T98" fmla="*/ 2147483647 w 1125"/>
                    <a:gd name="T99" fmla="*/ 2147483647 h 2047"/>
                    <a:gd name="T100" fmla="*/ 2147483647 w 1125"/>
                    <a:gd name="T101" fmla="*/ 2147483647 h 2047"/>
                    <a:gd name="T102" fmla="*/ 2147483647 w 1125"/>
                    <a:gd name="T103" fmla="*/ 2147483647 h 2047"/>
                    <a:gd name="T104" fmla="*/ 2147483647 w 1125"/>
                    <a:gd name="T105" fmla="*/ 2147483647 h 2047"/>
                    <a:gd name="T106" fmla="*/ 2147483647 w 1125"/>
                    <a:gd name="T107" fmla="*/ 2147483647 h 2047"/>
                    <a:gd name="T108" fmla="*/ 2147483647 w 1125"/>
                    <a:gd name="T109" fmla="*/ 2147483647 h 2047"/>
                    <a:gd name="T110" fmla="*/ 2147483647 w 1125"/>
                    <a:gd name="T111" fmla="*/ 2147483647 h 2047"/>
                    <a:gd name="T112" fmla="*/ 2147483647 w 1125"/>
                    <a:gd name="T113" fmla="*/ 2147483647 h 2047"/>
                    <a:gd name="T114" fmla="*/ 2147483647 w 1125"/>
                    <a:gd name="T115" fmla="*/ 2147483647 h 2047"/>
                    <a:gd name="T116" fmla="*/ 2147483647 w 1125"/>
                    <a:gd name="T117" fmla="*/ 2147483647 h 2047"/>
                    <a:gd name="T118" fmla="*/ 2147483647 w 1125"/>
                    <a:gd name="T119" fmla="*/ 2147483647 h 2047"/>
                    <a:gd name="T120" fmla="*/ 2147483647 w 1125"/>
                    <a:gd name="T121" fmla="*/ 2147483647 h 2047"/>
                    <a:gd name="T122" fmla="*/ 2147483647 w 1125"/>
                    <a:gd name="T123" fmla="*/ 2147483647 h 2047"/>
                    <a:gd name="T124" fmla="*/ 2147483647 w 1125"/>
                    <a:gd name="T125" fmla="*/ 2147483647 h 204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125" h="2047">
                      <a:moveTo>
                        <a:pt x="718" y="105"/>
                      </a:moveTo>
                      <a:lnTo>
                        <a:pt x="722" y="102"/>
                      </a:lnTo>
                      <a:lnTo>
                        <a:pt x="730" y="95"/>
                      </a:lnTo>
                      <a:lnTo>
                        <a:pt x="740" y="83"/>
                      </a:lnTo>
                      <a:lnTo>
                        <a:pt x="751" y="70"/>
                      </a:lnTo>
                      <a:lnTo>
                        <a:pt x="760" y="58"/>
                      </a:lnTo>
                      <a:lnTo>
                        <a:pt x="764" y="46"/>
                      </a:lnTo>
                      <a:lnTo>
                        <a:pt x="761" y="37"/>
                      </a:lnTo>
                      <a:lnTo>
                        <a:pt x="748" y="32"/>
                      </a:lnTo>
                      <a:lnTo>
                        <a:pt x="735" y="30"/>
                      </a:lnTo>
                      <a:lnTo>
                        <a:pt x="725" y="27"/>
                      </a:lnTo>
                      <a:lnTo>
                        <a:pt x="716" y="22"/>
                      </a:lnTo>
                      <a:lnTo>
                        <a:pt x="708" y="17"/>
                      </a:lnTo>
                      <a:lnTo>
                        <a:pt x="700" y="13"/>
                      </a:lnTo>
                      <a:lnTo>
                        <a:pt x="693" y="8"/>
                      </a:lnTo>
                      <a:lnTo>
                        <a:pt x="686" y="4"/>
                      </a:lnTo>
                      <a:lnTo>
                        <a:pt x="678" y="1"/>
                      </a:lnTo>
                      <a:lnTo>
                        <a:pt x="672" y="0"/>
                      </a:lnTo>
                      <a:lnTo>
                        <a:pt x="665" y="0"/>
                      </a:lnTo>
                      <a:lnTo>
                        <a:pt x="658" y="0"/>
                      </a:lnTo>
                      <a:lnTo>
                        <a:pt x="651" y="2"/>
                      </a:lnTo>
                      <a:lnTo>
                        <a:pt x="633" y="7"/>
                      </a:lnTo>
                      <a:lnTo>
                        <a:pt x="610" y="13"/>
                      </a:lnTo>
                      <a:lnTo>
                        <a:pt x="583" y="19"/>
                      </a:lnTo>
                      <a:lnTo>
                        <a:pt x="558" y="25"/>
                      </a:lnTo>
                      <a:lnTo>
                        <a:pt x="534" y="34"/>
                      </a:lnTo>
                      <a:lnTo>
                        <a:pt x="512" y="42"/>
                      </a:lnTo>
                      <a:lnTo>
                        <a:pt x="496" y="52"/>
                      </a:lnTo>
                      <a:lnTo>
                        <a:pt x="487" y="62"/>
                      </a:lnTo>
                      <a:lnTo>
                        <a:pt x="483" y="74"/>
                      </a:lnTo>
                      <a:lnTo>
                        <a:pt x="478" y="84"/>
                      </a:lnTo>
                      <a:lnTo>
                        <a:pt x="474" y="93"/>
                      </a:lnTo>
                      <a:lnTo>
                        <a:pt x="468" y="102"/>
                      </a:lnTo>
                      <a:lnTo>
                        <a:pt x="461" y="107"/>
                      </a:lnTo>
                      <a:lnTo>
                        <a:pt x="452" y="110"/>
                      </a:lnTo>
                      <a:lnTo>
                        <a:pt x="440" y="110"/>
                      </a:lnTo>
                      <a:lnTo>
                        <a:pt x="426" y="105"/>
                      </a:lnTo>
                      <a:lnTo>
                        <a:pt x="409" y="100"/>
                      </a:lnTo>
                      <a:lnTo>
                        <a:pt x="391" y="98"/>
                      </a:lnTo>
                      <a:lnTo>
                        <a:pt x="371" y="100"/>
                      </a:lnTo>
                      <a:lnTo>
                        <a:pt x="351" y="105"/>
                      </a:lnTo>
                      <a:lnTo>
                        <a:pt x="334" y="112"/>
                      </a:lnTo>
                      <a:lnTo>
                        <a:pt x="319" y="120"/>
                      </a:lnTo>
                      <a:lnTo>
                        <a:pt x="306" y="130"/>
                      </a:lnTo>
                      <a:lnTo>
                        <a:pt x="300" y="141"/>
                      </a:lnTo>
                      <a:lnTo>
                        <a:pt x="291" y="151"/>
                      </a:lnTo>
                      <a:lnTo>
                        <a:pt x="278" y="161"/>
                      </a:lnTo>
                      <a:lnTo>
                        <a:pt x="260" y="172"/>
                      </a:lnTo>
                      <a:lnTo>
                        <a:pt x="241" y="182"/>
                      </a:lnTo>
                      <a:lnTo>
                        <a:pt x="221" y="194"/>
                      </a:lnTo>
                      <a:lnTo>
                        <a:pt x="204" y="208"/>
                      </a:lnTo>
                      <a:lnTo>
                        <a:pt x="191" y="224"/>
                      </a:lnTo>
                      <a:lnTo>
                        <a:pt x="184" y="242"/>
                      </a:lnTo>
                      <a:lnTo>
                        <a:pt x="180" y="261"/>
                      </a:lnTo>
                      <a:lnTo>
                        <a:pt x="172" y="277"/>
                      </a:lnTo>
                      <a:lnTo>
                        <a:pt x="160" y="289"/>
                      </a:lnTo>
                      <a:lnTo>
                        <a:pt x="146" y="299"/>
                      </a:lnTo>
                      <a:lnTo>
                        <a:pt x="130" y="305"/>
                      </a:lnTo>
                      <a:lnTo>
                        <a:pt x="113" y="311"/>
                      </a:lnTo>
                      <a:lnTo>
                        <a:pt x="94" y="314"/>
                      </a:lnTo>
                      <a:lnTo>
                        <a:pt x="76" y="315"/>
                      </a:lnTo>
                      <a:lnTo>
                        <a:pt x="59" y="316"/>
                      </a:lnTo>
                      <a:lnTo>
                        <a:pt x="44" y="319"/>
                      </a:lnTo>
                      <a:lnTo>
                        <a:pt x="31" y="325"/>
                      </a:lnTo>
                      <a:lnTo>
                        <a:pt x="22" y="332"/>
                      </a:lnTo>
                      <a:lnTo>
                        <a:pt x="16" y="342"/>
                      </a:lnTo>
                      <a:lnTo>
                        <a:pt x="13" y="355"/>
                      </a:lnTo>
                      <a:lnTo>
                        <a:pt x="11" y="369"/>
                      </a:lnTo>
                      <a:lnTo>
                        <a:pt x="15" y="386"/>
                      </a:lnTo>
                      <a:lnTo>
                        <a:pt x="17" y="402"/>
                      </a:lnTo>
                      <a:lnTo>
                        <a:pt x="16" y="415"/>
                      </a:lnTo>
                      <a:lnTo>
                        <a:pt x="13" y="425"/>
                      </a:lnTo>
                      <a:lnTo>
                        <a:pt x="9" y="434"/>
                      </a:lnTo>
                      <a:lnTo>
                        <a:pt x="4" y="444"/>
                      </a:lnTo>
                      <a:lnTo>
                        <a:pt x="1" y="454"/>
                      </a:lnTo>
                      <a:lnTo>
                        <a:pt x="0" y="466"/>
                      </a:lnTo>
                      <a:lnTo>
                        <a:pt x="2" y="482"/>
                      </a:lnTo>
                      <a:lnTo>
                        <a:pt x="7" y="499"/>
                      </a:lnTo>
                      <a:lnTo>
                        <a:pt x="13" y="515"/>
                      </a:lnTo>
                      <a:lnTo>
                        <a:pt x="18" y="530"/>
                      </a:lnTo>
                      <a:lnTo>
                        <a:pt x="25" y="543"/>
                      </a:lnTo>
                      <a:lnTo>
                        <a:pt x="34" y="553"/>
                      </a:lnTo>
                      <a:lnTo>
                        <a:pt x="45" y="562"/>
                      </a:lnTo>
                      <a:lnTo>
                        <a:pt x="59" y="568"/>
                      </a:lnTo>
                      <a:lnTo>
                        <a:pt x="76" y="572"/>
                      </a:lnTo>
                      <a:lnTo>
                        <a:pt x="94" y="575"/>
                      </a:lnTo>
                      <a:lnTo>
                        <a:pt x="113" y="579"/>
                      </a:lnTo>
                      <a:lnTo>
                        <a:pt x="130" y="584"/>
                      </a:lnTo>
                      <a:lnTo>
                        <a:pt x="145" y="593"/>
                      </a:lnTo>
                      <a:lnTo>
                        <a:pt x="159" y="605"/>
                      </a:lnTo>
                      <a:lnTo>
                        <a:pt x="169" y="621"/>
                      </a:lnTo>
                      <a:lnTo>
                        <a:pt x="176" y="642"/>
                      </a:lnTo>
                      <a:lnTo>
                        <a:pt x="179" y="668"/>
                      </a:lnTo>
                      <a:lnTo>
                        <a:pt x="181" y="695"/>
                      </a:lnTo>
                      <a:lnTo>
                        <a:pt x="185" y="718"/>
                      </a:lnTo>
                      <a:lnTo>
                        <a:pt x="191" y="740"/>
                      </a:lnTo>
                      <a:lnTo>
                        <a:pt x="198" y="762"/>
                      </a:lnTo>
                      <a:lnTo>
                        <a:pt x="203" y="785"/>
                      </a:lnTo>
                      <a:lnTo>
                        <a:pt x="206" y="810"/>
                      </a:lnTo>
                      <a:lnTo>
                        <a:pt x="207" y="841"/>
                      </a:lnTo>
                      <a:lnTo>
                        <a:pt x="203" y="878"/>
                      </a:lnTo>
                      <a:lnTo>
                        <a:pt x="196" y="915"/>
                      </a:lnTo>
                      <a:lnTo>
                        <a:pt x="190" y="945"/>
                      </a:lnTo>
                      <a:lnTo>
                        <a:pt x="184" y="968"/>
                      </a:lnTo>
                      <a:lnTo>
                        <a:pt x="181" y="986"/>
                      </a:lnTo>
                      <a:lnTo>
                        <a:pt x="180" y="999"/>
                      </a:lnTo>
                      <a:lnTo>
                        <a:pt x="180" y="1009"/>
                      </a:lnTo>
                      <a:lnTo>
                        <a:pt x="184" y="1016"/>
                      </a:lnTo>
                      <a:lnTo>
                        <a:pt x="191" y="1022"/>
                      </a:lnTo>
                      <a:lnTo>
                        <a:pt x="200" y="1028"/>
                      </a:lnTo>
                      <a:lnTo>
                        <a:pt x="210" y="1034"/>
                      </a:lnTo>
                      <a:lnTo>
                        <a:pt x="218" y="1042"/>
                      </a:lnTo>
                      <a:lnTo>
                        <a:pt x="225" y="1050"/>
                      </a:lnTo>
                      <a:lnTo>
                        <a:pt x="227" y="1057"/>
                      </a:lnTo>
                      <a:lnTo>
                        <a:pt x="225" y="1062"/>
                      </a:lnTo>
                      <a:lnTo>
                        <a:pt x="217" y="1067"/>
                      </a:lnTo>
                      <a:lnTo>
                        <a:pt x="203" y="1068"/>
                      </a:lnTo>
                      <a:lnTo>
                        <a:pt x="189" y="1070"/>
                      </a:lnTo>
                      <a:lnTo>
                        <a:pt x="183" y="1075"/>
                      </a:lnTo>
                      <a:lnTo>
                        <a:pt x="183" y="1082"/>
                      </a:lnTo>
                      <a:lnTo>
                        <a:pt x="188" y="1089"/>
                      </a:lnTo>
                      <a:lnTo>
                        <a:pt x="194" y="1097"/>
                      </a:lnTo>
                      <a:lnTo>
                        <a:pt x="200" y="1104"/>
                      </a:lnTo>
                      <a:lnTo>
                        <a:pt x="206" y="1108"/>
                      </a:lnTo>
                      <a:lnTo>
                        <a:pt x="208" y="1111"/>
                      </a:lnTo>
                      <a:lnTo>
                        <a:pt x="206" y="1111"/>
                      </a:lnTo>
                      <a:lnTo>
                        <a:pt x="200" y="1110"/>
                      </a:lnTo>
                      <a:lnTo>
                        <a:pt x="191" y="1108"/>
                      </a:lnTo>
                      <a:lnTo>
                        <a:pt x="182" y="1108"/>
                      </a:lnTo>
                      <a:lnTo>
                        <a:pt x="172" y="1111"/>
                      </a:lnTo>
                      <a:lnTo>
                        <a:pt x="162" y="1115"/>
                      </a:lnTo>
                      <a:lnTo>
                        <a:pt x="157" y="1123"/>
                      </a:lnTo>
                      <a:lnTo>
                        <a:pt x="154" y="1135"/>
                      </a:lnTo>
                      <a:lnTo>
                        <a:pt x="157" y="1149"/>
                      </a:lnTo>
                      <a:lnTo>
                        <a:pt x="164" y="1163"/>
                      </a:lnTo>
                      <a:lnTo>
                        <a:pt x="173" y="1176"/>
                      </a:lnTo>
                      <a:lnTo>
                        <a:pt x="184" y="1187"/>
                      </a:lnTo>
                      <a:lnTo>
                        <a:pt x="196" y="1196"/>
                      </a:lnTo>
                      <a:lnTo>
                        <a:pt x="207" y="1201"/>
                      </a:lnTo>
                      <a:lnTo>
                        <a:pt x="219" y="1201"/>
                      </a:lnTo>
                      <a:lnTo>
                        <a:pt x="227" y="1195"/>
                      </a:lnTo>
                      <a:lnTo>
                        <a:pt x="234" y="1186"/>
                      </a:lnTo>
                      <a:lnTo>
                        <a:pt x="238" y="1178"/>
                      </a:lnTo>
                      <a:lnTo>
                        <a:pt x="244" y="1171"/>
                      </a:lnTo>
                      <a:lnTo>
                        <a:pt x="249" y="1165"/>
                      </a:lnTo>
                      <a:lnTo>
                        <a:pt x="252" y="1161"/>
                      </a:lnTo>
                      <a:lnTo>
                        <a:pt x="258" y="1158"/>
                      </a:lnTo>
                      <a:lnTo>
                        <a:pt x="263" y="1158"/>
                      </a:lnTo>
                      <a:lnTo>
                        <a:pt x="270" y="1159"/>
                      </a:lnTo>
                      <a:lnTo>
                        <a:pt x="278" y="1174"/>
                      </a:lnTo>
                      <a:lnTo>
                        <a:pt x="275" y="1202"/>
                      </a:lnTo>
                      <a:lnTo>
                        <a:pt x="267" y="1233"/>
                      </a:lnTo>
                      <a:lnTo>
                        <a:pt x="258" y="1255"/>
                      </a:lnTo>
                      <a:lnTo>
                        <a:pt x="252" y="1261"/>
                      </a:lnTo>
                      <a:lnTo>
                        <a:pt x="244" y="1265"/>
                      </a:lnTo>
                      <a:lnTo>
                        <a:pt x="234" y="1270"/>
                      </a:lnTo>
                      <a:lnTo>
                        <a:pt x="223" y="1273"/>
                      </a:lnTo>
                      <a:lnTo>
                        <a:pt x="212" y="1279"/>
                      </a:lnTo>
                      <a:lnTo>
                        <a:pt x="202" y="1285"/>
                      </a:lnTo>
                      <a:lnTo>
                        <a:pt x="192" y="1292"/>
                      </a:lnTo>
                      <a:lnTo>
                        <a:pt x="184" y="1302"/>
                      </a:lnTo>
                      <a:lnTo>
                        <a:pt x="177" y="1318"/>
                      </a:lnTo>
                      <a:lnTo>
                        <a:pt x="169" y="1340"/>
                      </a:lnTo>
                      <a:lnTo>
                        <a:pt x="161" y="1369"/>
                      </a:lnTo>
                      <a:lnTo>
                        <a:pt x="154" y="1399"/>
                      </a:lnTo>
                      <a:lnTo>
                        <a:pt x="149" y="1430"/>
                      </a:lnTo>
                      <a:lnTo>
                        <a:pt x="144" y="1459"/>
                      </a:lnTo>
                      <a:lnTo>
                        <a:pt x="142" y="1483"/>
                      </a:lnTo>
                      <a:lnTo>
                        <a:pt x="143" y="1500"/>
                      </a:lnTo>
                      <a:lnTo>
                        <a:pt x="146" y="1514"/>
                      </a:lnTo>
                      <a:lnTo>
                        <a:pt x="153" y="1530"/>
                      </a:lnTo>
                      <a:lnTo>
                        <a:pt x="160" y="1547"/>
                      </a:lnTo>
                      <a:lnTo>
                        <a:pt x="168" y="1566"/>
                      </a:lnTo>
                      <a:lnTo>
                        <a:pt x="174" y="1585"/>
                      </a:lnTo>
                      <a:lnTo>
                        <a:pt x="180" y="1606"/>
                      </a:lnTo>
                      <a:lnTo>
                        <a:pt x="181" y="1628"/>
                      </a:lnTo>
                      <a:lnTo>
                        <a:pt x="179" y="1650"/>
                      </a:lnTo>
                      <a:lnTo>
                        <a:pt x="176" y="1672"/>
                      </a:lnTo>
                      <a:lnTo>
                        <a:pt x="179" y="1694"/>
                      </a:lnTo>
                      <a:lnTo>
                        <a:pt x="184" y="1714"/>
                      </a:lnTo>
                      <a:lnTo>
                        <a:pt x="191" y="1735"/>
                      </a:lnTo>
                      <a:lnTo>
                        <a:pt x="200" y="1754"/>
                      </a:lnTo>
                      <a:lnTo>
                        <a:pt x="210" y="1772"/>
                      </a:lnTo>
                      <a:lnTo>
                        <a:pt x="219" y="1791"/>
                      </a:lnTo>
                      <a:lnTo>
                        <a:pt x="227" y="1807"/>
                      </a:lnTo>
                      <a:lnTo>
                        <a:pt x="235" y="1825"/>
                      </a:lnTo>
                      <a:lnTo>
                        <a:pt x="245" y="1847"/>
                      </a:lnTo>
                      <a:lnTo>
                        <a:pt x="257" y="1872"/>
                      </a:lnTo>
                      <a:lnTo>
                        <a:pt x="270" y="1897"/>
                      </a:lnTo>
                      <a:lnTo>
                        <a:pt x="283" y="1918"/>
                      </a:lnTo>
                      <a:lnTo>
                        <a:pt x="300" y="1937"/>
                      </a:lnTo>
                      <a:lnTo>
                        <a:pt x="315" y="1948"/>
                      </a:lnTo>
                      <a:lnTo>
                        <a:pt x="331" y="1951"/>
                      </a:lnTo>
                      <a:lnTo>
                        <a:pt x="346" y="1950"/>
                      </a:lnTo>
                      <a:lnTo>
                        <a:pt x="358" y="1953"/>
                      </a:lnTo>
                      <a:lnTo>
                        <a:pt x="370" y="1959"/>
                      </a:lnTo>
                      <a:lnTo>
                        <a:pt x="379" y="1967"/>
                      </a:lnTo>
                      <a:lnTo>
                        <a:pt x="386" y="1977"/>
                      </a:lnTo>
                      <a:lnTo>
                        <a:pt x="392" y="1988"/>
                      </a:lnTo>
                      <a:lnTo>
                        <a:pt x="395" y="1999"/>
                      </a:lnTo>
                      <a:lnTo>
                        <a:pt x="396" y="2011"/>
                      </a:lnTo>
                      <a:lnTo>
                        <a:pt x="398" y="2016"/>
                      </a:lnTo>
                      <a:lnTo>
                        <a:pt x="401" y="2022"/>
                      </a:lnTo>
                      <a:lnTo>
                        <a:pt x="406" y="2028"/>
                      </a:lnTo>
                      <a:lnTo>
                        <a:pt x="413" y="2032"/>
                      </a:lnTo>
                      <a:lnTo>
                        <a:pt x="421" y="2037"/>
                      </a:lnTo>
                      <a:lnTo>
                        <a:pt x="430" y="2042"/>
                      </a:lnTo>
                      <a:lnTo>
                        <a:pt x="439" y="2044"/>
                      </a:lnTo>
                      <a:lnTo>
                        <a:pt x="449" y="2046"/>
                      </a:lnTo>
                      <a:lnTo>
                        <a:pt x="460" y="2047"/>
                      </a:lnTo>
                      <a:lnTo>
                        <a:pt x="470" y="2046"/>
                      </a:lnTo>
                      <a:lnTo>
                        <a:pt x="479" y="2044"/>
                      </a:lnTo>
                      <a:lnTo>
                        <a:pt x="489" y="2039"/>
                      </a:lnTo>
                      <a:lnTo>
                        <a:pt x="497" y="2034"/>
                      </a:lnTo>
                      <a:lnTo>
                        <a:pt x="504" y="2024"/>
                      </a:lnTo>
                      <a:lnTo>
                        <a:pt x="508" y="2013"/>
                      </a:lnTo>
                      <a:lnTo>
                        <a:pt x="512" y="1998"/>
                      </a:lnTo>
                      <a:lnTo>
                        <a:pt x="515" y="1969"/>
                      </a:lnTo>
                      <a:lnTo>
                        <a:pt x="519" y="1947"/>
                      </a:lnTo>
                      <a:lnTo>
                        <a:pt x="522" y="1930"/>
                      </a:lnTo>
                      <a:lnTo>
                        <a:pt x="524" y="1916"/>
                      </a:lnTo>
                      <a:lnTo>
                        <a:pt x="529" y="1906"/>
                      </a:lnTo>
                      <a:lnTo>
                        <a:pt x="534" y="1898"/>
                      </a:lnTo>
                      <a:lnTo>
                        <a:pt x="539" y="1891"/>
                      </a:lnTo>
                      <a:lnTo>
                        <a:pt x="547" y="1884"/>
                      </a:lnTo>
                      <a:lnTo>
                        <a:pt x="557" y="1865"/>
                      </a:lnTo>
                      <a:lnTo>
                        <a:pt x="555" y="1840"/>
                      </a:lnTo>
                      <a:lnTo>
                        <a:pt x="551" y="1816"/>
                      </a:lnTo>
                      <a:lnTo>
                        <a:pt x="554" y="1800"/>
                      </a:lnTo>
                      <a:lnTo>
                        <a:pt x="561" y="1792"/>
                      </a:lnTo>
                      <a:lnTo>
                        <a:pt x="570" y="1779"/>
                      </a:lnTo>
                      <a:lnTo>
                        <a:pt x="582" y="1762"/>
                      </a:lnTo>
                      <a:lnTo>
                        <a:pt x="595" y="1741"/>
                      </a:lnTo>
                      <a:lnTo>
                        <a:pt x="605" y="1718"/>
                      </a:lnTo>
                      <a:lnTo>
                        <a:pt x="614" y="1695"/>
                      </a:lnTo>
                      <a:lnTo>
                        <a:pt x="620" y="1672"/>
                      </a:lnTo>
                      <a:lnTo>
                        <a:pt x="621" y="1650"/>
                      </a:lnTo>
                      <a:lnTo>
                        <a:pt x="622" y="1629"/>
                      </a:lnTo>
                      <a:lnTo>
                        <a:pt x="630" y="1607"/>
                      </a:lnTo>
                      <a:lnTo>
                        <a:pt x="642" y="1587"/>
                      </a:lnTo>
                      <a:lnTo>
                        <a:pt x="658" y="1567"/>
                      </a:lnTo>
                      <a:lnTo>
                        <a:pt x="675" y="1550"/>
                      </a:lnTo>
                      <a:lnTo>
                        <a:pt x="692" y="1536"/>
                      </a:lnTo>
                      <a:lnTo>
                        <a:pt x="707" y="1528"/>
                      </a:lnTo>
                      <a:lnTo>
                        <a:pt x="718" y="1524"/>
                      </a:lnTo>
                      <a:lnTo>
                        <a:pt x="728" y="1523"/>
                      </a:lnTo>
                      <a:lnTo>
                        <a:pt x="743" y="1519"/>
                      </a:lnTo>
                      <a:lnTo>
                        <a:pt x="760" y="1511"/>
                      </a:lnTo>
                      <a:lnTo>
                        <a:pt x="777" y="1498"/>
                      </a:lnTo>
                      <a:lnTo>
                        <a:pt x="795" y="1482"/>
                      </a:lnTo>
                      <a:lnTo>
                        <a:pt x="814" y="1461"/>
                      </a:lnTo>
                      <a:lnTo>
                        <a:pt x="831" y="1436"/>
                      </a:lnTo>
                      <a:lnTo>
                        <a:pt x="846" y="1405"/>
                      </a:lnTo>
                      <a:lnTo>
                        <a:pt x="858" y="1375"/>
                      </a:lnTo>
                      <a:lnTo>
                        <a:pt x="867" y="1354"/>
                      </a:lnTo>
                      <a:lnTo>
                        <a:pt x="875" y="1338"/>
                      </a:lnTo>
                      <a:lnTo>
                        <a:pt x="881" y="1327"/>
                      </a:lnTo>
                      <a:lnTo>
                        <a:pt x="888" y="1320"/>
                      </a:lnTo>
                      <a:lnTo>
                        <a:pt x="893" y="1316"/>
                      </a:lnTo>
                      <a:lnTo>
                        <a:pt x="901" y="1312"/>
                      </a:lnTo>
                      <a:lnTo>
                        <a:pt x="912" y="1309"/>
                      </a:lnTo>
                      <a:lnTo>
                        <a:pt x="919" y="1305"/>
                      </a:lnTo>
                      <a:lnTo>
                        <a:pt x="929" y="1299"/>
                      </a:lnTo>
                      <a:lnTo>
                        <a:pt x="943" y="1289"/>
                      </a:lnTo>
                      <a:lnTo>
                        <a:pt x="958" y="1279"/>
                      </a:lnTo>
                      <a:lnTo>
                        <a:pt x="974" y="1265"/>
                      </a:lnTo>
                      <a:lnTo>
                        <a:pt x="991" y="1251"/>
                      </a:lnTo>
                      <a:lnTo>
                        <a:pt x="1009" y="1236"/>
                      </a:lnTo>
                      <a:lnTo>
                        <a:pt x="1027" y="1220"/>
                      </a:lnTo>
                      <a:lnTo>
                        <a:pt x="1045" y="1204"/>
                      </a:lnTo>
                      <a:lnTo>
                        <a:pt x="1062" y="1188"/>
                      </a:lnTo>
                      <a:lnTo>
                        <a:pt x="1078" y="1173"/>
                      </a:lnTo>
                      <a:lnTo>
                        <a:pt x="1092" y="1158"/>
                      </a:lnTo>
                      <a:lnTo>
                        <a:pt x="1103" y="1143"/>
                      </a:lnTo>
                      <a:lnTo>
                        <a:pt x="1111" y="1130"/>
                      </a:lnTo>
                      <a:lnTo>
                        <a:pt x="1117" y="1120"/>
                      </a:lnTo>
                      <a:lnTo>
                        <a:pt x="1119" y="1111"/>
                      </a:lnTo>
                      <a:lnTo>
                        <a:pt x="1116" y="1097"/>
                      </a:lnTo>
                      <a:lnTo>
                        <a:pt x="1104" y="1087"/>
                      </a:lnTo>
                      <a:lnTo>
                        <a:pt x="1088" y="1080"/>
                      </a:lnTo>
                      <a:lnTo>
                        <a:pt x="1070" y="1077"/>
                      </a:lnTo>
                      <a:lnTo>
                        <a:pt x="1048" y="1077"/>
                      </a:lnTo>
                      <a:lnTo>
                        <a:pt x="1027" y="1082"/>
                      </a:lnTo>
                      <a:lnTo>
                        <a:pt x="1007" y="1088"/>
                      </a:lnTo>
                      <a:lnTo>
                        <a:pt x="991" y="1098"/>
                      </a:lnTo>
                      <a:lnTo>
                        <a:pt x="983" y="1105"/>
                      </a:lnTo>
                      <a:lnTo>
                        <a:pt x="983" y="1102"/>
                      </a:lnTo>
                      <a:lnTo>
                        <a:pt x="988" y="1093"/>
                      </a:lnTo>
                      <a:lnTo>
                        <a:pt x="995" y="1081"/>
                      </a:lnTo>
                      <a:lnTo>
                        <a:pt x="999" y="1066"/>
                      </a:lnTo>
                      <a:lnTo>
                        <a:pt x="998" y="1053"/>
                      </a:lnTo>
                      <a:lnTo>
                        <a:pt x="989" y="1043"/>
                      </a:lnTo>
                      <a:lnTo>
                        <a:pt x="967" y="1039"/>
                      </a:lnTo>
                      <a:lnTo>
                        <a:pt x="958" y="1038"/>
                      </a:lnTo>
                      <a:lnTo>
                        <a:pt x="961" y="1034"/>
                      </a:lnTo>
                      <a:lnTo>
                        <a:pt x="975" y="1028"/>
                      </a:lnTo>
                      <a:lnTo>
                        <a:pt x="994" y="1022"/>
                      </a:lnTo>
                      <a:lnTo>
                        <a:pt x="1015" y="1019"/>
                      </a:lnTo>
                      <a:lnTo>
                        <a:pt x="1035" y="1017"/>
                      </a:lnTo>
                      <a:lnTo>
                        <a:pt x="1051" y="1020"/>
                      </a:lnTo>
                      <a:lnTo>
                        <a:pt x="1058" y="1028"/>
                      </a:lnTo>
                      <a:lnTo>
                        <a:pt x="1063" y="1037"/>
                      </a:lnTo>
                      <a:lnTo>
                        <a:pt x="1071" y="1043"/>
                      </a:lnTo>
                      <a:lnTo>
                        <a:pt x="1082" y="1045"/>
                      </a:lnTo>
                      <a:lnTo>
                        <a:pt x="1094" y="1043"/>
                      </a:lnTo>
                      <a:lnTo>
                        <a:pt x="1105" y="1038"/>
                      </a:lnTo>
                      <a:lnTo>
                        <a:pt x="1116" y="1030"/>
                      </a:lnTo>
                      <a:lnTo>
                        <a:pt x="1123" y="1019"/>
                      </a:lnTo>
                      <a:lnTo>
                        <a:pt x="1125" y="1004"/>
                      </a:lnTo>
                      <a:lnTo>
                        <a:pt x="1124" y="989"/>
                      </a:lnTo>
                      <a:lnTo>
                        <a:pt x="1120" y="976"/>
                      </a:lnTo>
                      <a:lnTo>
                        <a:pt x="1115" y="966"/>
                      </a:lnTo>
                      <a:lnTo>
                        <a:pt x="1107" y="955"/>
                      </a:lnTo>
                      <a:lnTo>
                        <a:pt x="1096" y="946"/>
                      </a:lnTo>
                      <a:lnTo>
                        <a:pt x="1085" y="937"/>
                      </a:lnTo>
                      <a:lnTo>
                        <a:pt x="1070" y="929"/>
                      </a:lnTo>
                      <a:lnTo>
                        <a:pt x="1052" y="920"/>
                      </a:lnTo>
                      <a:lnTo>
                        <a:pt x="1036" y="913"/>
                      </a:lnTo>
                      <a:lnTo>
                        <a:pt x="1022" y="909"/>
                      </a:lnTo>
                      <a:lnTo>
                        <a:pt x="1013" y="908"/>
                      </a:lnTo>
                      <a:lnTo>
                        <a:pt x="1007" y="908"/>
                      </a:lnTo>
                      <a:lnTo>
                        <a:pt x="1003" y="908"/>
                      </a:lnTo>
                      <a:lnTo>
                        <a:pt x="1002" y="907"/>
                      </a:lnTo>
                      <a:lnTo>
                        <a:pt x="1002" y="903"/>
                      </a:lnTo>
                      <a:lnTo>
                        <a:pt x="1003" y="896"/>
                      </a:lnTo>
                      <a:lnTo>
                        <a:pt x="1009" y="891"/>
                      </a:lnTo>
                      <a:lnTo>
                        <a:pt x="1018" y="891"/>
                      </a:lnTo>
                      <a:lnTo>
                        <a:pt x="1029" y="893"/>
                      </a:lnTo>
                      <a:lnTo>
                        <a:pt x="1042" y="896"/>
                      </a:lnTo>
                      <a:lnTo>
                        <a:pt x="1051" y="899"/>
                      </a:lnTo>
                      <a:lnTo>
                        <a:pt x="1058" y="898"/>
                      </a:lnTo>
                      <a:lnTo>
                        <a:pt x="1059" y="892"/>
                      </a:lnTo>
                      <a:lnTo>
                        <a:pt x="1052" y="878"/>
                      </a:lnTo>
                      <a:lnTo>
                        <a:pt x="1041" y="862"/>
                      </a:lnTo>
                      <a:lnTo>
                        <a:pt x="1030" y="848"/>
                      </a:lnTo>
                      <a:lnTo>
                        <a:pt x="1021" y="838"/>
                      </a:lnTo>
                      <a:lnTo>
                        <a:pt x="1014" y="830"/>
                      </a:lnTo>
                      <a:lnTo>
                        <a:pt x="1010" y="823"/>
                      </a:lnTo>
                      <a:lnTo>
                        <a:pt x="1009" y="818"/>
                      </a:lnTo>
                      <a:lnTo>
                        <a:pt x="1013" y="815"/>
                      </a:lnTo>
                      <a:lnTo>
                        <a:pt x="1021" y="812"/>
                      </a:lnTo>
                      <a:lnTo>
                        <a:pt x="1033" y="808"/>
                      </a:lnTo>
                      <a:lnTo>
                        <a:pt x="1043" y="801"/>
                      </a:lnTo>
                      <a:lnTo>
                        <a:pt x="1051" y="790"/>
                      </a:lnTo>
                      <a:lnTo>
                        <a:pt x="1059" y="780"/>
                      </a:lnTo>
                      <a:lnTo>
                        <a:pt x="1064" y="767"/>
                      </a:lnTo>
                      <a:lnTo>
                        <a:pt x="1067" y="756"/>
                      </a:lnTo>
                      <a:lnTo>
                        <a:pt x="1067" y="744"/>
                      </a:lnTo>
                      <a:lnTo>
                        <a:pt x="1064" y="734"/>
                      </a:lnTo>
                      <a:lnTo>
                        <a:pt x="1062" y="725"/>
                      </a:lnTo>
                      <a:lnTo>
                        <a:pt x="1063" y="716"/>
                      </a:lnTo>
                      <a:lnTo>
                        <a:pt x="1066" y="706"/>
                      </a:lnTo>
                      <a:lnTo>
                        <a:pt x="1071" y="698"/>
                      </a:lnTo>
                      <a:lnTo>
                        <a:pt x="1074" y="689"/>
                      </a:lnTo>
                      <a:lnTo>
                        <a:pt x="1075" y="680"/>
                      </a:lnTo>
                      <a:lnTo>
                        <a:pt x="1072" y="672"/>
                      </a:lnTo>
                      <a:lnTo>
                        <a:pt x="1064" y="663"/>
                      </a:lnTo>
                      <a:lnTo>
                        <a:pt x="1056" y="655"/>
                      </a:lnTo>
                      <a:lnTo>
                        <a:pt x="1051" y="646"/>
                      </a:lnTo>
                      <a:lnTo>
                        <a:pt x="1051" y="640"/>
                      </a:lnTo>
                      <a:lnTo>
                        <a:pt x="1052" y="632"/>
                      </a:lnTo>
                      <a:lnTo>
                        <a:pt x="1054" y="625"/>
                      </a:lnTo>
                      <a:lnTo>
                        <a:pt x="1055" y="618"/>
                      </a:lnTo>
                      <a:lnTo>
                        <a:pt x="1052" y="610"/>
                      </a:lnTo>
                      <a:lnTo>
                        <a:pt x="1045" y="602"/>
                      </a:lnTo>
                      <a:lnTo>
                        <a:pt x="1034" y="592"/>
                      </a:lnTo>
                      <a:lnTo>
                        <a:pt x="1020" y="582"/>
                      </a:lnTo>
                      <a:lnTo>
                        <a:pt x="1005" y="570"/>
                      </a:lnTo>
                      <a:lnTo>
                        <a:pt x="990" y="559"/>
                      </a:lnTo>
                      <a:lnTo>
                        <a:pt x="980" y="547"/>
                      </a:lnTo>
                      <a:lnTo>
                        <a:pt x="974" y="535"/>
                      </a:lnTo>
                      <a:lnTo>
                        <a:pt x="975" y="523"/>
                      </a:lnTo>
                      <a:lnTo>
                        <a:pt x="986" y="512"/>
                      </a:lnTo>
                      <a:lnTo>
                        <a:pt x="998" y="501"/>
                      </a:lnTo>
                      <a:lnTo>
                        <a:pt x="1006" y="491"/>
                      </a:lnTo>
                      <a:lnTo>
                        <a:pt x="1010" y="482"/>
                      </a:lnTo>
                      <a:lnTo>
                        <a:pt x="1010" y="474"/>
                      </a:lnTo>
                      <a:lnTo>
                        <a:pt x="1006" y="468"/>
                      </a:lnTo>
                      <a:lnTo>
                        <a:pt x="999" y="463"/>
                      </a:lnTo>
                      <a:lnTo>
                        <a:pt x="990" y="460"/>
                      </a:lnTo>
                      <a:lnTo>
                        <a:pt x="979" y="459"/>
                      </a:lnTo>
                      <a:lnTo>
                        <a:pt x="969" y="456"/>
                      </a:lnTo>
                      <a:lnTo>
                        <a:pt x="964" y="452"/>
                      </a:lnTo>
                      <a:lnTo>
                        <a:pt x="960" y="444"/>
                      </a:lnTo>
                      <a:lnTo>
                        <a:pt x="958" y="436"/>
                      </a:lnTo>
                      <a:lnTo>
                        <a:pt x="956" y="428"/>
                      </a:lnTo>
                      <a:lnTo>
                        <a:pt x="952" y="421"/>
                      </a:lnTo>
                      <a:lnTo>
                        <a:pt x="946" y="416"/>
                      </a:lnTo>
                      <a:lnTo>
                        <a:pt x="937" y="416"/>
                      </a:lnTo>
                      <a:lnTo>
                        <a:pt x="920" y="405"/>
                      </a:lnTo>
                      <a:lnTo>
                        <a:pt x="913" y="371"/>
                      </a:lnTo>
                      <a:lnTo>
                        <a:pt x="912" y="328"/>
                      </a:lnTo>
                      <a:lnTo>
                        <a:pt x="912" y="290"/>
                      </a:lnTo>
                      <a:lnTo>
                        <a:pt x="914" y="263"/>
                      </a:lnTo>
                      <a:lnTo>
                        <a:pt x="920" y="240"/>
                      </a:lnTo>
                      <a:lnTo>
                        <a:pt x="922" y="219"/>
                      </a:lnTo>
                      <a:lnTo>
                        <a:pt x="919" y="195"/>
                      </a:lnTo>
                      <a:lnTo>
                        <a:pt x="917" y="173"/>
                      </a:lnTo>
                      <a:lnTo>
                        <a:pt x="924" y="146"/>
                      </a:lnTo>
                      <a:lnTo>
                        <a:pt x="934" y="120"/>
                      </a:lnTo>
                      <a:lnTo>
                        <a:pt x="939" y="95"/>
                      </a:lnTo>
                      <a:lnTo>
                        <a:pt x="939" y="84"/>
                      </a:lnTo>
                      <a:lnTo>
                        <a:pt x="937" y="75"/>
                      </a:lnTo>
                      <a:lnTo>
                        <a:pt x="932" y="68"/>
                      </a:lnTo>
                      <a:lnTo>
                        <a:pt x="924" y="62"/>
                      </a:lnTo>
                      <a:lnTo>
                        <a:pt x="917" y="60"/>
                      </a:lnTo>
                      <a:lnTo>
                        <a:pt x="911" y="59"/>
                      </a:lnTo>
                      <a:lnTo>
                        <a:pt x="904" y="59"/>
                      </a:lnTo>
                      <a:lnTo>
                        <a:pt x="898" y="59"/>
                      </a:lnTo>
                      <a:lnTo>
                        <a:pt x="889" y="62"/>
                      </a:lnTo>
                      <a:lnTo>
                        <a:pt x="879" y="68"/>
                      </a:lnTo>
                      <a:lnTo>
                        <a:pt x="871" y="76"/>
                      </a:lnTo>
                      <a:lnTo>
                        <a:pt x="863" y="84"/>
                      </a:lnTo>
                      <a:lnTo>
                        <a:pt x="856" y="93"/>
                      </a:lnTo>
                      <a:lnTo>
                        <a:pt x="851" y="104"/>
                      </a:lnTo>
                      <a:lnTo>
                        <a:pt x="845" y="113"/>
                      </a:lnTo>
                      <a:lnTo>
                        <a:pt x="839" y="122"/>
                      </a:lnTo>
                      <a:lnTo>
                        <a:pt x="832" y="133"/>
                      </a:lnTo>
                      <a:lnTo>
                        <a:pt x="826" y="140"/>
                      </a:lnTo>
                      <a:lnTo>
                        <a:pt x="821" y="143"/>
                      </a:lnTo>
                      <a:lnTo>
                        <a:pt x="816" y="144"/>
                      </a:lnTo>
                      <a:lnTo>
                        <a:pt x="813" y="143"/>
                      </a:lnTo>
                      <a:lnTo>
                        <a:pt x="809" y="140"/>
                      </a:lnTo>
                      <a:lnTo>
                        <a:pt x="806" y="133"/>
                      </a:lnTo>
                      <a:lnTo>
                        <a:pt x="803" y="122"/>
                      </a:lnTo>
                      <a:lnTo>
                        <a:pt x="800" y="114"/>
                      </a:lnTo>
                      <a:lnTo>
                        <a:pt x="795" y="110"/>
                      </a:lnTo>
                      <a:lnTo>
                        <a:pt x="790" y="111"/>
                      </a:lnTo>
                      <a:lnTo>
                        <a:pt x="783" y="114"/>
                      </a:lnTo>
                      <a:lnTo>
                        <a:pt x="776" y="120"/>
                      </a:lnTo>
                      <a:lnTo>
                        <a:pt x="769" y="128"/>
                      </a:lnTo>
                      <a:lnTo>
                        <a:pt x="761" y="137"/>
                      </a:lnTo>
                      <a:lnTo>
                        <a:pt x="754" y="146"/>
                      </a:lnTo>
                      <a:lnTo>
                        <a:pt x="750" y="151"/>
                      </a:lnTo>
                      <a:lnTo>
                        <a:pt x="750" y="149"/>
                      </a:lnTo>
                      <a:lnTo>
                        <a:pt x="753" y="142"/>
                      </a:lnTo>
                      <a:lnTo>
                        <a:pt x="755" y="133"/>
                      </a:lnTo>
                      <a:lnTo>
                        <a:pt x="754" y="121"/>
                      </a:lnTo>
                      <a:lnTo>
                        <a:pt x="749" y="112"/>
                      </a:lnTo>
                      <a:lnTo>
                        <a:pt x="738" y="106"/>
                      </a:lnTo>
                      <a:lnTo>
                        <a:pt x="718" y="10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2" name="Freeform 426"/>
                <p:cNvSpPr>
                  <a:spLocks/>
                </p:cNvSpPr>
                <p:nvPr/>
              </p:nvSpPr>
              <p:spPr bwMode="auto">
                <a:xfrm>
                  <a:off x="1751013" y="2073275"/>
                  <a:ext cx="41275" cy="36513"/>
                </a:xfrm>
                <a:custGeom>
                  <a:avLst/>
                  <a:gdLst>
                    <a:gd name="T0" fmla="*/ 2147483647 w 40"/>
                    <a:gd name="T1" fmla="*/ 2147483647 h 36"/>
                    <a:gd name="T2" fmla="*/ 2147483647 w 40"/>
                    <a:gd name="T3" fmla="*/ 2147483647 h 36"/>
                    <a:gd name="T4" fmla="*/ 2147483647 w 40"/>
                    <a:gd name="T5" fmla="*/ 2147483647 h 36"/>
                    <a:gd name="T6" fmla="*/ 2147483647 w 40"/>
                    <a:gd name="T7" fmla="*/ 2147483647 h 36"/>
                    <a:gd name="T8" fmla="*/ 2147483647 w 40"/>
                    <a:gd name="T9" fmla="*/ 2147483647 h 36"/>
                    <a:gd name="T10" fmla="*/ 2147483647 w 40"/>
                    <a:gd name="T11" fmla="*/ 2147483647 h 36"/>
                    <a:gd name="T12" fmla="*/ 2147483647 w 40"/>
                    <a:gd name="T13" fmla="*/ 2147483647 h 36"/>
                    <a:gd name="T14" fmla="*/ 2147483647 w 40"/>
                    <a:gd name="T15" fmla="*/ 2147483647 h 36"/>
                    <a:gd name="T16" fmla="*/ 2147483647 w 40"/>
                    <a:gd name="T17" fmla="*/ 2147483647 h 36"/>
                    <a:gd name="T18" fmla="*/ 2147483647 w 40"/>
                    <a:gd name="T19" fmla="*/ 2147483647 h 36"/>
                    <a:gd name="T20" fmla="*/ 2147483647 w 40"/>
                    <a:gd name="T21" fmla="*/ 2147483647 h 36"/>
                    <a:gd name="T22" fmla="*/ 2147483647 w 40"/>
                    <a:gd name="T23" fmla="*/ 2147483647 h 36"/>
                    <a:gd name="T24" fmla="*/ 2147483647 w 40"/>
                    <a:gd name="T25" fmla="*/ 2147483647 h 36"/>
                    <a:gd name="T26" fmla="*/ 2147483647 w 40"/>
                    <a:gd name="T27" fmla="*/ 2147483647 h 36"/>
                    <a:gd name="T28" fmla="*/ 0 w 40"/>
                    <a:gd name="T29" fmla="*/ 2147483647 h 36"/>
                    <a:gd name="T30" fmla="*/ 2147483647 w 40"/>
                    <a:gd name="T31" fmla="*/ 2147483647 h 36"/>
                    <a:gd name="T32" fmla="*/ 2147483647 w 40"/>
                    <a:gd name="T33" fmla="*/ 2147483647 h 36"/>
                    <a:gd name="T34" fmla="*/ 2147483647 w 40"/>
                    <a:gd name="T35" fmla="*/ 2147483647 h 36"/>
                    <a:gd name="T36" fmla="*/ 2147483647 w 40"/>
                    <a:gd name="T37" fmla="*/ 2147483647 h 36"/>
                    <a:gd name="T38" fmla="*/ 2147483647 w 40"/>
                    <a:gd name="T39" fmla="*/ 0 h 36"/>
                    <a:gd name="T40" fmla="*/ 2147483647 w 40"/>
                    <a:gd name="T41" fmla="*/ 2147483647 h 36"/>
                    <a:gd name="T42" fmla="*/ 2147483647 w 40"/>
                    <a:gd name="T43" fmla="*/ 2147483647 h 36"/>
                    <a:gd name="T44" fmla="*/ 2147483647 w 40"/>
                    <a:gd name="T45" fmla="*/ 2147483647 h 36"/>
                    <a:gd name="T46" fmla="*/ 2147483647 w 40"/>
                    <a:gd name="T47" fmla="*/ 2147483647 h 36"/>
                    <a:gd name="T48" fmla="*/ 2147483647 w 40"/>
                    <a:gd name="T49" fmla="*/ 2147483647 h 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6">
                      <a:moveTo>
                        <a:pt x="39" y="19"/>
                      </a:moveTo>
                      <a:lnTo>
                        <a:pt x="38" y="21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7" y="33"/>
                      </a:lnTo>
                      <a:lnTo>
                        <a:pt x="23" y="35"/>
                      </a:lnTo>
                      <a:lnTo>
                        <a:pt x="18" y="36"/>
                      </a:lnTo>
                      <a:lnTo>
                        <a:pt x="13" y="36"/>
                      </a:lnTo>
                      <a:lnTo>
                        <a:pt x="12" y="36"/>
                      </a:lnTo>
                      <a:lnTo>
                        <a:pt x="11" y="35"/>
                      </a:lnTo>
                      <a:lnTo>
                        <a:pt x="10" y="33"/>
                      </a:lnTo>
                      <a:lnTo>
                        <a:pt x="8" y="31"/>
                      </a:lnTo>
                      <a:lnTo>
                        <a:pt x="4" y="27"/>
                      </a:lnTo>
                      <a:lnTo>
                        <a:pt x="1" y="24"/>
                      </a:lnTo>
                      <a:lnTo>
                        <a:pt x="0" y="19"/>
                      </a:lnTo>
                      <a:lnTo>
                        <a:pt x="1" y="16"/>
                      </a:lnTo>
                      <a:lnTo>
                        <a:pt x="7" y="11"/>
                      </a:lnTo>
                      <a:lnTo>
                        <a:pt x="12" y="6"/>
                      </a:lnTo>
                      <a:lnTo>
                        <a:pt x="16" y="2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1" y="3"/>
                      </a:lnTo>
                      <a:lnTo>
                        <a:pt x="37" y="6"/>
                      </a:lnTo>
                      <a:lnTo>
                        <a:pt x="40" y="11"/>
                      </a:lnTo>
                      <a:lnTo>
                        <a:pt x="39" y="1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3" name="Freeform 427"/>
                <p:cNvSpPr>
                  <a:spLocks/>
                </p:cNvSpPr>
                <p:nvPr/>
              </p:nvSpPr>
              <p:spPr bwMode="auto">
                <a:xfrm>
                  <a:off x="2103438" y="2368550"/>
                  <a:ext cx="0" cy="4763"/>
                </a:xfrm>
                <a:custGeom>
                  <a:avLst/>
                  <a:gdLst>
                    <a:gd name="T0" fmla="*/ 1 w 1"/>
                    <a:gd name="T1" fmla="*/ 2147483647 h 4"/>
                    <a:gd name="T2" fmla="*/ 1 w 1"/>
                    <a:gd name="T3" fmla="*/ 2147483647 h 4"/>
                    <a:gd name="T4" fmla="*/ 1 w 1"/>
                    <a:gd name="T5" fmla="*/ 2147483647 h 4"/>
                    <a:gd name="T6" fmla="*/ 0 w 1"/>
                    <a:gd name="T7" fmla="*/ 0 h 4"/>
                    <a:gd name="T8" fmla="*/ 0 w 1"/>
                    <a:gd name="T9" fmla="*/ 0 h 4"/>
                    <a:gd name="T10" fmla="*/ 1 w 1"/>
                    <a:gd name="T11" fmla="*/ 2147483647 h 4"/>
                    <a:gd name="T12" fmla="*/ 1 w 1"/>
                    <a:gd name="T13" fmla="*/ 2147483647 h 4"/>
                    <a:gd name="T14" fmla="*/ 1 w 1"/>
                    <a:gd name="T15" fmla="*/ 2147483647 h 4"/>
                    <a:gd name="T16" fmla="*/ 1 w 1"/>
                    <a:gd name="T17" fmla="*/ 2147483647 h 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" h="4">
                      <a:moveTo>
                        <a:pt x="1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4" name="Freeform 428"/>
                <p:cNvSpPr>
                  <a:spLocks/>
                </p:cNvSpPr>
                <p:nvPr/>
              </p:nvSpPr>
              <p:spPr bwMode="auto">
                <a:xfrm>
                  <a:off x="2460625" y="2401888"/>
                  <a:ext cx="3175" cy="6350"/>
                </a:xfrm>
                <a:custGeom>
                  <a:avLst/>
                  <a:gdLst>
                    <a:gd name="T0" fmla="*/ 2147483647 w 5"/>
                    <a:gd name="T1" fmla="*/ 2147483647 h 8"/>
                    <a:gd name="T2" fmla="*/ 2147483647 w 5"/>
                    <a:gd name="T3" fmla="*/ 2147483647 h 8"/>
                    <a:gd name="T4" fmla="*/ 2147483647 w 5"/>
                    <a:gd name="T5" fmla="*/ 2147483647 h 8"/>
                    <a:gd name="T6" fmla="*/ 2147483647 w 5"/>
                    <a:gd name="T7" fmla="*/ 2147483647 h 8"/>
                    <a:gd name="T8" fmla="*/ 2147483647 w 5"/>
                    <a:gd name="T9" fmla="*/ 0 h 8"/>
                    <a:gd name="T10" fmla="*/ 0 w 5"/>
                    <a:gd name="T11" fmla="*/ 0 h 8"/>
                    <a:gd name="T12" fmla="*/ 0 w 5"/>
                    <a:gd name="T13" fmla="*/ 2147483647 h 8"/>
                    <a:gd name="T14" fmla="*/ 2147483647 w 5"/>
                    <a:gd name="T15" fmla="*/ 2147483647 h 8"/>
                    <a:gd name="T16" fmla="*/ 2147483647 w 5"/>
                    <a:gd name="T17" fmla="*/ 2147483647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" h="8"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5"/>
                      </a:lnTo>
                      <a:lnTo>
                        <a:pt x="5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5" name="Freeform 429"/>
                <p:cNvSpPr>
                  <a:spLocks/>
                </p:cNvSpPr>
                <p:nvPr/>
              </p:nvSpPr>
              <p:spPr bwMode="auto">
                <a:xfrm>
                  <a:off x="2109788" y="1984375"/>
                  <a:ext cx="14287" cy="14288"/>
                </a:xfrm>
                <a:custGeom>
                  <a:avLst/>
                  <a:gdLst>
                    <a:gd name="T0" fmla="*/ 2147483647 w 14"/>
                    <a:gd name="T1" fmla="*/ 2147483647 h 15"/>
                    <a:gd name="T2" fmla="*/ 2147483647 w 14"/>
                    <a:gd name="T3" fmla="*/ 2147483647 h 15"/>
                    <a:gd name="T4" fmla="*/ 2147483647 w 14"/>
                    <a:gd name="T5" fmla="*/ 2147483647 h 15"/>
                    <a:gd name="T6" fmla="*/ 2147483647 w 14"/>
                    <a:gd name="T7" fmla="*/ 2147483647 h 15"/>
                    <a:gd name="T8" fmla="*/ 2147483647 w 14"/>
                    <a:gd name="T9" fmla="*/ 2147483647 h 15"/>
                    <a:gd name="T10" fmla="*/ 2147483647 w 14"/>
                    <a:gd name="T11" fmla="*/ 2147483647 h 15"/>
                    <a:gd name="T12" fmla="*/ 2147483647 w 14"/>
                    <a:gd name="T13" fmla="*/ 2147483647 h 15"/>
                    <a:gd name="T14" fmla="*/ 2147483647 w 14"/>
                    <a:gd name="T15" fmla="*/ 2147483647 h 15"/>
                    <a:gd name="T16" fmla="*/ 2147483647 w 14"/>
                    <a:gd name="T17" fmla="*/ 0 h 15"/>
                    <a:gd name="T18" fmla="*/ 2147483647 w 14"/>
                    <a:gd name="T19" fmla="*/ 2147483647 h 15"/>
                    <a:gd name="T20" fmla="*/ 2147483647 w 14"/>
                    <a:gd name="T21" fmla="*/ 2147483647 h 15"/>
                    <a:gd name="T22" fmla="*/ 2147483647 w 14"/>
                    <a:gd name="T23" fmla="*/ 2147483647 h 15"/>
                    <a:gd name="T24" fmla="*/ 0 w 14"/>
                    <a:gd name="T25" fmla="*/ 2147483647 h 15"/>
                    <a:gd name="T26" fmla="*/ 2147483647 w 14"/>
                    <a:gd name="T27" fmla="*/ 2147483647 h 15"/>
                    <a:gd name="T28" fmla="*/ 2147483647 w 14"/>
                    <a:gd name="T29" fmla="*/ 2147483647 h 15"/>
                    <a:gd name="T30" fmla="*/ 2147483647 w 14"/>
                    <a:gd name="T31" fmla="*/ 2147483647 h 15"/>
                    <a:gd name="T32" fmla="*/ 2147483647 w 14"/>
                    <a:gd name="T33" fmla="*/ 2147483647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4" h="15">
                      <a:moveTo>
                        <a:pt x="2" y="7"/>
                      </a:moveTo>
                      <a:lnTo>
                        <a:pt x="9" y="13"/>
                      </a:lnTo>
                      <a:lnTo>
                        <a:pt x="14" y="15"/>
                      </a:lnTo>
                      <a:lnTo>
                        <a:pt x="14" y="14"/>
                      </a:lnTo>
                      <a:lnTo>
                        <a:pt x="10" y="7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6" name="Freeform 430"/>
                <p:cNvSpPr>
                  <a:spLocks/>
                </p:cNvSpPr>
                <p:nvPr/>
              </p:nvSpPr>
              <p:spPr bwMode="auto">
                <a:xfrm>
                  <a:off x="2297113" y="2452688"/>
                  <a:ext cx="144462" cy="120650"/>
                </a:xfrm>
                <a:custGeom>
                  <a:avLst/>
                  <a:gdLst>
                    <a:gd name="T0" fmla="*/ 2147483647 w 135"/>
                    <a:gd name="T1" fmla="*/ 2147483647 h 119"/>
                    <a:gd name="T2" fmla="*/ 2147483647 w 135"/>
                    <a:gd name="T3" fmla="*/ 2147483647 h 119"/>
                    <a:gd name="T4" fmla="*/ 2147483647 w 135"/>
                    <a:gd name="T5" fmla="*/ 2147483647 h 119"/>
                    <a:gd name="T6" fmla="*/ 2147483647 w 135"/>
                    <a:gd name="T7" fmla="*/ 2147483647 h 119"/>
                    <a:gd name="T8" fmla="*/ 2147483647 w 135"/>
                    <a:gd name="T9" fmla="*/ 2147483647 h 119"/>
                    <a:gd name="T10" fmla="*/ 2147483647 w 135"/>
                    <a:gd name="T11" fmla="*/ 2147483647 h 119"/>
                    <a:gd name="T12" fmla="*/ 2147483647 w 135"/>
                    <a:gd name="T13" fmla="*/ 2147483647 h 119"/>
                    <a:gd name="T14" fmla="*/ 2147483647 w 135"/>
                    <a:gd name="T15" fmla="*/ 2147483647 h 119"/>
                    <a:gd name="T16" fmla="*/ 2147483647 w 135"/>
                    <a:gd name="T17" fmla="*/ 2147483647 h 119"/>
                    <a:gd name="T18" fmla="*/ 2147483647 w 135"/>
                    <a:gd name="T19" fmla="*/ 2147483647 h 119"/>
                    <a:gd name="T20" fmla="*/ 2147483647 w 135"/>
                    <a:gd name="T21" fmla="*/ 2147483647 h 119"/>
                    <a:gd name="T22" fmla="*/ 2147483647 w 135"/>
                    <a:gd name="T23" fmla="*/ 2147483647 h 119"/>
                    <a:gd name="T24" fmla="*/ 2147483647 w 135"/>
                    <a:gd name="T25" fmla="*/ 2147483647 h 119"/>
                    <a:gd name="T26" fmla="*/ 2147483647 w 135"/>
                    <a:gd name="T27" fmla="*/ 2147483647 h 119"/>
                    <a:gd name="T28" fmla="*/ 2147483647 w 135"/>
                    <a:gd name="T29" fmla="*/ 2147483647 h 119"/>
                    <a:gd name="T30" fmla="*/ 2147483647 w 135"/>
                    <a:gd name="T31" fmla="*/ 2147483647 h 119"/>
                    <a:gd name="T32" fmla="*/ 2147483647 w 135"/>
                    <a:gd name="T33" fmla="*/ 2147483647 h 119"/>
                    <a:gd name="T34" fmla="*/ 2147483647 w 135"/>
                    <a:gd name="T35" fmla="*/ 2147483647 h 119"/>
                    <a:gd name="T36" fmla="*/ 2147483647 w 135"/>
                    <a:gd name="T37" fmla="*/ 2147483647 h 119"/>
                    <a:gd name="T38" fmla="*/ 2147483647 w 135"/>
                    <a:gd name="T39" fmla="*/ 2147483647 h 119"/>
                    <a:gd name="T40" fmla="*/ 2147483647 w 135"/>
                    <a:gd name="T41" fmla="*/ 2147483647 h 119"/>
                    <a:gd name="T42" fmla="*/ 2147483647 w 135"/>
                    <a:gd name="T43" fmla="*/ 2147483647 h 119"/>
                    <a:gd name="T44" fmla="*/ 2147483647 w 135"/>
                    <a:gd name="T45" fmla="*/ 2147483647 h 119"/>
                    <a:gd name="T46" fmla="*/ 2147483647 w 135"/>
                    <a:gd name="T47" fmla="*/ 2147483647 h 119"/>
                    <a:gd name="T48" fmla="*/ 2147483647 w 135"/>
                    <a:gd name="T49" fmla="*/ 2147483647 h 119"/>
                    <a:gd name="T50" fmla="*/ 2147483647 w 135"/>
                    <a:gd name="T51" fmla="*/ 2147483647 h 119"/>
                    <a:gd name="T52" fmla="*/ 2147483647 w 135"/>
                    <a:gd name="T53" fmla="*/ 2147483647 h 119"/>
                    <a:gd name="T54" fmla="*/ 2147483647 w 135"/>
                    <a:gd name="T55" fmla="*/ 2147483647 h 119"/>
                    <a:gd name="T56" fmla="*/ 2147483647 w 135"/>
                    <a:gd name="T57" fmla="*/ 2147483647 h 119"/>
                    <a:gd name="T58" fmla="*/ 2147483647 w 135"/>
                    <a:gd name="T59" fmla="*/ 2147483647 h 119"/>
                    <a:gd name="T60" fmla="*/ 2147483647 w 135"/>
                    <a:gd name="T61" fmla="*/ 2147483647 h 119"/>
                    <a:gd name="T62" fmla="*/ 2147483647 w 135"/>
                    <a:gd name="T63" fmla="*/ 2147483647 h 119"/>
                    <a:gd name="T64" fmla="*/ 2147483647 w 135"/>
                    <a:gd name="T65" fmla="*/ 2147483647 h 119"/>
                    <a:gd name="T66" fmla="*/ 2147483647 w 135"/>
                    <a:gd name="T67" fmla="*/ 2147483647 h 119"/>
                    <a:gd name="T68" fmla="*/ 2147483647 w 135"/>
                    <a:gd name="T69" fmla="*/ 2147483647 h 119"/>
                    <a:gd name="T70" fmla="*/ 2147483647 w 135"/>
                    <a:gd name="T71" fmla="*/ 2147483647 h 119"/>
                    <a:gd name="T72" fmla="*/ 2147483647 w 135"/>
                    <a:gd name="T73" fmla="*/ 2147483647 h 119"/>
                    <a:gd name="T74" fmla="*/ 2147483647 w 135"/>
                    <a:gd name="T75" fmla="*/ 2147483647 h 119"/>
                    <a:gd name="T76" fmla="*/ 2147483647 w 135"/>
                    <a:gd name="T77" fmla="*/ 2147483647 h 119"/>
                    <a:gd name="T78" fmla="*/ 2147483647 w 135"/>
                    <a:gd name="T79" fmla="*/ 2147483647 h 119"/>
                    <a:gd name="T80" fmla="*/ 2147483647 w 135"/>
                    <a:gd name="T81" fmla="*/ 2147483647 h 11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35" h="119">
                      <a:moveTo>
                        <a:pt x="122" y="59"/>
                      </a:moveTo>
                      <a:lnTo>
                        <a:pt x="124" y="60"/>
                      </a:lnTo>
                      <a:lnTo>
                        <a:pt x="130" y="62"/>
                      </a:lnTo>
                      <a:lnTo>
                        <a:pt x="135" y="67"/>
                      </a:lnTo>
                      <a:lnTo>
                        <a:pt x="133" y="71"/>
                      </a:lnTo>
                      <a:lnTo>
                        <a:pt x="129" y="76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21" y="83"/>
                      </a:lnTo>
                      <a:lnTo>
                        <a:pt x="118" y="83"/>
                      </a:lnTo>
                      <a:lnTo>
                        <a:pt x="116" y="83"/>
                      </a:lnTo>
                      <a:lnTo>
                        <a:pt x="114" y="82"/>
                      </a:lnTo>
                      <a:lnTo>
                        <a:pt x="108" y="79"/>
                      </a:lnTo>
                      <a:lnTo>
                        <a:pt x="101" y="77"/>
                      </a:lnTo>
                      <a:lnTo>
                        <a:pt x="95" y="75"/>
                      </a:lnTo>
                      <a:lnTo>
                        <a:pt x="91" y="74"/>
                      </a:lnTo>
                      <a:lnTo>
                        <a:pt x="86" y="71"/>
                      </a:lnTo>
                      <a:lnTo>
                        <a:pt x="82" y="68"/>
                      </a:lnTo>
                      <a:lnTo>
                        <a:pt x="77" y="66"/>
                      </a:lnTo>
                      <a:lnTo>
                        <a:pt x="72" y="66"/>
                      </a:lnTo>
                      <a:lnTo>
                        <a:pt x="70" y="70"/>
                      </a:lnTo>
                      <a:lnTo>
                        <a:pt x="71" y="78"/>
                      </a:lnTo>
                      <a:lnTo>
                        <a:pt x="72" y="85"/>
                      </a:lnTo>
                      <a:lnTo>
                        <a:pt x="72" y="92"/>
                      </a:lnTo>
                      <a:lnTo>
                        <a:pt x="68" y="96"/>
                      </a:lnTo>
                      <a:lnTo>
                        <a:pt x="61" y="99"/>
                      </a:lnTo>
                      <a:lnTo>
                        <a:pt x="58" y="102"/>
                      </a:lnTo>
                      <a:lnTo>
                        <a:pt x="57" y="107"/>
                      </a:lnTo>
                      <a:lnTo>
                        <a:pt x="56" y="111"/>
                      </a:lnTo>
                      <a:lnTo>
                        <a:pt x="53" y="114"/>
                      </a:lnTo>
                      <a:lnTo>
                        <a:pt x="48" y="117"/>
                      </a:lnTo>
                      <a:lnTo>
                        <a:pt x="44" y="119"/>
                      </a:lnTo>
                      <a:lnTo>
                        <a:pt x="40" y="116"/>
                      </a:lnTo>
                      <a:lnTo>
                        <a:pt x="39" y="111"/>
                      </a:lnTo>
                      <a:lnTo>
                        <a:pt x="38" y="105"/>
                      </a:lnTo>
                      <a:lnTo>
                        <a:pt x="34" y="100"/>
                      </a:lnTo>
                      <a:lnTo>
                        <a:pt x="29" y="99"/>
                      </a:lnTo>
                      <a:lnTo>
                        <a:pt x="23" y="99"/>
                      </a:lnTo>
                      <a:lnTo>
                        <a:pt x="20" y="100"/>
                      </a:lnTo>
                      <a:lnTo>
                        <a:pt x="17" y="101"/>
                      </a:lnTo>
                      <a:lnTo>
                        <a:pt x="10" y="104"/>
                      </a:lnTo>
                      <a:lnTo>
                        <a:pt x="3" y="105"/>
                      </a:lnTo>
                      <a:lnTo>
                        <a:pt x="0" y="101"/>
                      </a:lnTo>
                      <a:lnTo>
                        <a:pt x="1" y="97"/>
                      </a:lnTo>
                      <a:lnTo>
                        <a:pt x="4" y="90"/>
                      </a:lnTo>
                      <a:lnTo>
                        <a:pt x="9" y="84"/>
                      </a:lnTo>
                      <a:lnTo>
                        <a:pt x="12" y="82"/>
                      </a:lnTo>
                      <a:lnTo>
                        <a:pt x="16" y="79"/>
                      </a:lnTo>
                      <a:lnTo>
                        <a:pt x="16" y="75"/>
                      </a:lnTo>
                      <a:lnTo>
                        <a:pt x="14" y="68"/>
                      </a:lnTo>
                      <a:lnTo>
                        <a:pt x="12" y="61"/>
                      </a:lnTo>
                      <a:lnTo>
                        <a:pt x="11" y="55"/>
                      </a:lnTo>
                      <a:lnTo>
                        <a:pt x="12" y="48"/>
                      </a:lnTo>
                      <a:lnTo>
                        <a:pt x="12" y="44"/>
                      </a:lnTo>
                      <a:lnTo>
                        <a:pt x="10" y="39"/>
                      </a:lnTo>
                      <a:lnTo>
                        <a:pt x="8" y="35"/>
                      </a:lnTo>
                      <a:lnTo>
                        <a:pt x="8" y="2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9" y="2"/>
                      </a:lnTo>
                      <a:lnTo>
                        <a:pt x="12" y="0"/>
                      </a:lnTo>
                      <a:lnTo>
                        <a:pt x="18" y="1"/>
                      </a:lnTo>
                      <a:lnTo>
                        <a:pt x="24" y="3"/>
                      </a:lnTo>
                      <a:lnTo>
                        <a:pt x="27" y="9"/>
                      </a:lnTo>
                      <a:lnTo>
                        <a:pt x="30" y="18"/>
                      </a:lnTo>
                      <a:lnTo>
                        <a:pt x="32" y="26"/>
                      </a:lnTo>
                      <a:lnTo>
                        <a:pt x="33" y="30"/>
                      </a:lnTo>
                      <a:lnTo>
                        <a:pt x="37" y="30"/>
                      </a:lnTo>
                      <a:lnTo>
                        <a:pt x="40" y="28"/>
                      </a:lnTo>
                      <a:lnTo>
                        <a:pt x="44" y="25"/>
                      </a:lnTo>
                      <a:lnTo>
                        <a:pt x="48" y="23"/>
                      </a:lnTo>
                      <a:lnTo>
                        <a:pt x="54" y="23"/>
                      </a:lnTo>
                      <a:lnTo>
                        <a:pt x="61" y="24"/>
                      </a:lnTo>
                      <a:lnTo>
                        <a:pt x="70" y="26"/>
                      </a:lnTo>
                      <a:lnTo>
                        <a:pt x="78" y="30"/>
                      </a:lnTo>
                      <a:lnTo>
                        <a:pt x="85" y="33"/>
                      </a:lnTo>
                      <a:lnTo>
                        <a:pt x="90" y="40"/>
                      </a:lnTo>
                      <a:lnTo>
                        <a:pt x="93" y="48"/>
                      </a:lnTo>
                      <a:lnTo>
                        <a:pt x="98" y="54"/>
                      </a:lnTo>
                      <a:lnTo>
                        <a:pt x="100" y="58"/>
                      </a:lnTo>
                      <a:lnTo>
                        <a:pt x="101" y="59"/>
                      </a:lnTo>
                      <a:lnTo>
                        <a:pt x="122" y="5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7" name="Freeform 431"/>
                <p:cNvSpPr>
                  <a:spLocks/>
                </p:cNvSpPr>
                <p:nvPr/>
              </p:nvSpPr>
              <p:spPr bwMode="auto">
                <a:xfrm>
                  <a:off x="2181225" y="2090738"/>
                  <a:ext cx="598488" cy="400050"/>
                </a:xfrm>
                <a:custGeom>
                  <a:avLst/>
                  <a:gdLst>
                    <a:gd name="T0" fmla="*/ 2147483647 w 556"/>
                    <a:gd name="T1" fmla="*/ 2147483647 h 395"/>
                    <a:gd name="T2" fmla="*/ 2147483647 w 556"/>
                    <a:gd name="T3" fmla="*/ 2147483647 h 395"/>
                    <a:gd name="T4" fmla="*/ 2147483647 w 556"/>
                    <a:gd name="T5" fmla="*/ 2147483647 h 395"/>
                    <a:gd name="T6" fmla="*/ 2147483647 w 556"/>
                    <a:gd name="T7" fmla="*/ 2147483647 h 395"/>
                    <a:gd name="T8" fmla="*/ 2147483647 w 556"/>
                    <a:gd name="T9" fmla="*/ 2147483647 h 395"/>
                    <a:gd name="T10" fmla="*/ 2147483647 w 556"/>
                    <a:gd name="T11" fmla="*/ 2147483647 h 395"/>
                    <a:gd name="T12" fmla="*/ 2147483647 w 556"/>
                    <a:gd name="T13" fmla="*/ 2147483647 h 395"/>
                    <a:gd name="T14" fmla="*/ 2147483647 w 556"/>
                    <a:gd name="T15" fmla="*/ 2147483647 h 395"/>
                    <a:gd name="T16" fmla="*/ 2147483647 w 556"/>
                    <a:gd name="T17" fmla="*/ 2147483647 h 395"/>
                    <a:gd name="T18" fmla="*/ 2147483647 w 556"/>
                    <a:gd name="T19" fmla="*/ 2147483647 h 395"/>
                    <a:gd name="T20" fmla="*/ 2147483647 w 556"/>
                    <a:gd name="T21" fmla="*/ 2147483647 h 395"/>
                    <a:gd name="T22" fmla="*/ 2147483647 w 556"/>
                    <a:gd name="T23" fmla="*/ 2147483647 h 395"/>
                    <a:gd name="T24" fmla="*/ 2147483647 w 556"/>
                    <a:gd name="T25" fmla="*/ 2147483647 h 395"/>
                    <a:gd name="T26" fmla="*/ 2147483647 w 556"/>
                    <a:gd name="T27" fmla="*/ 2147483647 h 395"/>
                    <a:gd name="T28" fmla="*/ 2147483647 w 556"/>
                    <a:gd name="T29" fmla="*/ 2147483647 h 395"/>
                    <a:gd name="T30" fmla="*/ 2147483647 w 556"/>
                    <a:gd name="T31" fmla="*/ 2147483647 h 395"/>
                    <a:gd name="T32" fmla="*/ 2147483647 w 556"/>
                    <a:gd name="T33" fmla="*/ 2147483647 h 395"/>
                    <a:gd name="T34" fmla="*/ 2147483647 w 556"/>
                    <a:gd name="T35" fmla="*/ 2147483647 h 395"/>
                    <a:gd name="T36" fmla="*/ 2147483647 w 556"/>
                    <a:gd name="T37" fmla="*/ 2147483647 h 395"/>
                    <a:gd name="T38" fmla="*/ 2147483647 w 556"/>
                    <a:gd name="T39" fmla="*/ 2147483647 h 395"/>
                    <a:gd name="T40" fmla="*/ 2147483647 w 556"/>
                    <a:gd name="T41" fmla="*/ 2147483647 h 395"/>
                    <a:gd name="T42" fmla="*/ 2147483647 w 556"/>
                    <a:gd name="T43" fmla="*/ 2147483647 h 395"/>
                    <a:gd name="T44" fmla="*/ 2147483647 w 556"/>
                    <a:gd name="T45" fmla="*/ 2147483647 h 395"/>
                    <a:gd name="T46" fmla="*/ 2147483647 w 556"/>
                    <a:gd name="T47" fmla="*/ 2147483647 h 395"/>
                    <a:gd name="T48" fmla="*/ 2147483647 w 556"/>
                    <a:gd name="T49" fmla="*/ 2147483647 h 395"/>
                    <a:gd name="T50" fmla="*/ 0 w 556"/>
                    <a:gd name="T51" fmla="*/ 2147483647 h 395"/>
                    <a:gd name="T52" fmla="*/ 2147483647 w 556"/>
                    <a:gd name="T53" fmla="*/ 2147483647 h 395"/>
                    <a:gd name="T54" fmla="*/ 2147483647 w 556"/>
                    <a:gd name="T55" fmla="*/ 2147483647 h 395"/>
                    <a:gd name="T56" fmla="*/ 2147483647 w 556"/>
                    <a:gd name="T57" fmla="*/ 2147483647 h 395"/>
                    <a:gd name="T58" fmla="*/ 2147483647 w 556"/>
                    <a:gd name="T59" fmla="*/ 2147483647 h 395"/>
                    <a:gd name="T60" fmla="*/ 2147483647 w 556"/>
                    <a:gd name="T61" fmla="*/ 2147483647 h 395"/>
                    <a:gd name="T62" fmla="*/ 2147483647 w 556"/>
                    <a:gd name="T63" fmla="*/ 2147483647 h 395"/>
                    <a:gd name="T64" fmla="*/ 2147483647 w 556"/>
                    <a:gd name="T65" fmla="*/ 2147483647 h 395"/>
                    <a:gd name="T66" fmla="*/ 2147483647 w 556"/>
                    <a:gd name="T67" fmla="*/ 2147483647 h 395"/>
                    <a:gd name="T68" fmla="*/ 2147483647 w 556"/>
                    <a:gd name="T69" fmla="*/ 2147483647 h 395"/>
                    <a:gd name="T70" fmla="*/ 2147483647 w 556"/>
                    <a:gd name="T71" fmla="*/ 2147483647 h 395"/>
                    <a:gd name="T72" fmla="*/ 2147483647 w 556"/>
                    <a:gd name="T73" fmla="*/ 2147483647 h 395"/>
                    <a:gd name="T74" fmla="*/ 2147483647 w 556"/>
                    <a:gd name="T75" fmla="*/ 2147483647 h 395"/>
                    <a:gd name="T76" fmla="*/ 2147483647 w 556"/>
                    <a:gd name="T77" fmla="*/ 2147483647 h 395"/>
                    <a:gd name="T78" fmla="*/ 2147483647 w 556"/>
                    <a:gd name="T79" fmla="*/ 2147483647 h 395"/>
                    <a:gd name="T80" fmla="*/ 2147483647 w 556"/>
                    <a:gd name="T81" fmla="*/ 2147483647 h 395"/>
                    <a:gd name="T82" fmla="*/ 2147483647 w 556"/>
                    <a:gd name="T83" fmla="*/ 2147483647 h 395"/>
                    <a:gd name="T84" fmla="*/ 2147483647 w 556"/>
                    <a:gd name="T85" fmla="*/ 2147483647 h 395"/>
                    <a:gd name="T86" fmla="*/ 2147483647 w 556"/>
                    <a:gd name="T87" fmla="*/ 2147483647 h 395"/>
                    <a:gd name="T88" fmla="*/ 2147483647 w 556"/>
                    <a:gd name="T89" fmla="*/ 2147483647 h 395"/>
                    <a:gd name="T90" fmla="*/ 2147483647 w 556"/>
                    <a:gd name="T91" fmla="*/ 2147483647 h 395"/>
                    <a:gd name="T92" fmla="*/ 2147483647 w 556"/>
                    <a:gd name="T93" fmla="*/ 2147483647 h 395"/>
                    <a:gd name="T94" fmla="*/ 2147483647 w 556"/>
                    <a:gd name="T95" fmla="*/ 2147483647 h 395"/>
                    <a:gd name="T96" fmla="*/ 2147483647 w 556"/>
                    <a:gd name="T97" fmla="*/ 2147483647 h 395"/>
                    <a:gd name="T98" fmla="*/ 2147483647 w 556"/>
                    <a:gd name="T99" fmla="*/ 2147483647 h 395"/>
                    <a:gd name="T100" fmla="*/ 2147483647 w 556"/>
                    <a:gd name="T101" fmla="*/ 2147483647 h 395"/>
                    <a:gd name="T102" fmla="*/ 2147483647 w 556"/>
                    <a:gd name="T103" fmla="*/ 2147483647 h 395"/>
                    <a:gd name="T104" fmla="*/ 2147483647 w 556"/>
                    <a:gd name="T105" fmla="*/ 2147483647 h 395"/>
                    <a:gd name="T106" fmla="*/ 2147483647 w 556"/>
                    <a:gd name="T107" fmla="*/ 2147483647 h 395"/>
                    <a:gd name="T108" fmla="*/ 2147483647 w 556"/>
                    <a:gd name="T109" fmla="*/ 2147483647 h 395"/>
                    <a:gd name="T110" fmla="*/ 2147483647 w 556"/>
                    <a:gd name="T111" fmla="*/ 2147483647 h 395"/>
                    <a:gd name="T112" fmla="*/ 2147483647 w 556"/>
                    <a:gd name="T113" fmla="*/ 2147483647 h 395"/>
                    <a:gd name="T114" fmla="*/ 2147483647 w 556"/>
                    <a:gd name="T115" fmla="*/ 2147483647 h 395"/>
                    <a:gd name="T116" fmla="*/ 2147483647 w 556"/>
                    <a:gd name="T117" fmla="*/ 2147483647 h 395"/>
                    <a:gd name="T118" fmla="*/ 2147483647 w 556"/>
                    <a:gd name="T119" fmla="*/ 2147483647 h 395"/>
                    <a:gd name="T120" fmla="*/ 2147483647 w 556"/>
                    <a:gd name="T121" fmla="*/ 2147483647 h 395"/>
                    <a:gd name="T122" fmla="*/ 2147483647 w 556"/>
                    <a:gd name="T123" fmla="*/ 2147483647 h 395"/>
                    <a:gd name="T124" fmla="*/ 2147483647 w 556"/>
                    <a:gd name="T125" fmla="*/ 2147483647 h 3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556" h="395">
                      <a:moveTo>
                        <a:pt x="539" y="379"/>
                      </a:moveTo>
                      <a:lnTo>
                        <a:pt x="540" y="380"/>
                      </a:lnTo>
                      <a:lnTo>
                        <a:pt x="542" y="383"/>
                      </a:lnTo>
                      <a:lnTo>
                        <a:pt x="541" y="387"/>
                      </a:lnTo>
                      <a:lnTo>
                        <a:pt x="533" y="388"/>
                      </a:lnTo>
                      <a:lnTo>
                        <a:pt x="527" y="388"/>
                      </a:lnTo>
                      <a:lnTo>
                        <a:pt x="523" y="387"/>
                      </a:lnTo>
                      <a:lnTo>
                        <a:pt x="518" y="387"/>
                      </a:lnTo>
                      <a:lnTo>
                        <a:pt x="514" y="388"/>
                      </a:lnTo>
                      <a:lnTo>
                        <a:pt x="510" y="388"/>
                      </a:lnTo>
                      <a:lnTo>
                        <a:pt x="506" y="389"/>
                      </a:lnTo>
                      <a:lnTo>
                        <a:pt x="501" y="390"/>
                      </a:lnTo>
                      <a:lnTo>
                        <a:pt x="495" y="392"/>
                      </a:lnTo>
                      <a:lnTo>
                        <a:pt x="488" y="393"/>
                      </a:lnTo>
                      <a:lnTo>
                        <a:pt x="482" y="394"/>
                      </a:lnTo>
                      <a:lnTo>
                        <a:pt x="478" y="395"/>
                      </a:lnTo>
                      <a:lnTo>
                        <a:pt x="473" y="395"/>
                      </a:lnTo>
                      <a:lnTo>
                        <a:pt x="468" y="395"/>
                      </a:lnTo>
                      <a:lnTo>
                        <a:pt x="464" y="394"/>
                      </a:lnTo>
                      <a:lnTo>
                        <a:pt x="459" y="394"/>
                      </a:lnTo>
                      <a:lnTo>
                        <a:pt x="453" y="393"/>
                      </a:lnTo>
                      <a:lnTo>
                        <a:pt x="449" y="393"/>
                      </a:lnTo>
                      <a:lnTo>
                        <a:pt x="444" y="393"/>
                      </a:lnTo>
                      <a:lnTo>
                        <a:pt x="440" y="394"/>
                      </a:lnTo>
                      <a:lnTo>
                        <a:pt x="435" y="395"/>
                      </a:lnTo>
                      <a:lnTo>
                        <a:pt x="430" y="395"/>
                      </a:lnTo>
                      <a:lnTo>
                        <a:pt x="427" y="395"/>
                      </a:lnTo>
                      <a:lnTo>
                        <a:pt x="422" y="394"/>
                      </a:lnTo>
                      <a:lnTo>
                        <a:pt x="419" y="392"/>
                      </a:lnTo>
                      <a:lnTo>
                        <a:pt x="414" y="386"/>
                      </a:lnTo>
                      <a:lnTo>
                        <a:pt x="413" y="380"/>
                      </a:lnTo>
                      <a:lnTo>
                        <a:pt x="409" y="375"/>
                      </a:lnTo>
                      <a:lnTo>
                        <a:pt x="397" y="372"/>
                      </a:lnTo>
                      <a:lnTo>
                        <a:pt x="389" y="371"/>
                      </a:lnTo>
                      <a:lnTo>
                        <a:pt x="382" y="368"/>
                      </a:lnTo>
                      <a:lnTo>
                        <a:pt x="376" y="366"/>
                      </a:lnTo>
                      <a:lnTo>
                        <a:pt x="372" y="364"/>
                      </a:lnTo>
                      <a:lnTo>
                        <a:pt x="368" y="362"/>
                      </a:lnTo>
                      <a:lnTo>
                        <a:pt x="365" y="359"/>
                      </a:lnTo>
                      <a:lnTo>
                        <a:pt x="362" y="358"/>
                      </a:lnTo>
                      <a:lnTo>
                        <a:pt x="359" y="356"/>
                      </a:lnTo>
                      <a:lnTo>
                        <a:pt x="354" y="352"/>
                      </a:lnTo>
                      <a:lnTo>
                        <a:pt x="350" y="351"/>
                      </a:lnTo>
                      <a:lnTo>
                        <a:pt x="344" y="352"/>
                      </a:lnTo>
                      <a:lnTo>
                        <a:pt x="335" y="357"/>
                      </a:lnTo>
                      <a:lnTo>
                        <a:pt x="324" y="362"/>
                      </a:lnTo>
                      <a:lnTo>
                        <a:pt x="316" y="363"/>
                      </a:lnTo>
                      <a:lnTo>
                        <a:pt x="309" y="365"/>
                      </a:lnTo>
                      <a:lnTo>
                        <a:pt x="304" y="370"/>
                      </a:lnTo>
                      <a:lnTo>
                        <a:pt x="297" y="377"/>
                      </a:lnTo>
                      <a:lnTo>
                        <a:pt x="290" y="381"/>
                      </a:lnTo>
                      <a:lnTo>
                        <a:pt x="283" y="381"/>
                      </a:lnTo>
                      <a:lnTo>
                        <a:pt x="276" y="377"/>
                      </a:lnTo>
                      <a:lnTo>
                        <a:pt x="271" y="373"/>
                      </a:lnTo>
                      <a:lnTo>
                        <a:pt x="267" y="370"/>
                      </a:lnTo>
                      <a:lnTo>
                        <a:pt x="262" y="366"/>
                      </a:lnTo>
                      <a:lnTo>
                        <a:pt x="259" y="363"/>
                      </a:lnTo>
                      <a:lnTo>
                        <a:pt x="256" y="358"/>
                      </a:lnTo>
                      <a:lnTo>
                        <a:pt x="256" y="355"/>
                      </a:lnTo>
                      <a:lnTo>
                        <a:pt x="260" y="350"/>
                      </a:lnTo>
                      <a:lnTo>
                        <a:pt x="268" y="344"/>
                      </a:lnTo>
                      <a:lnTo>
                        <a:pt x="277" y="340"/>
                      </a:lnTo>
                      <a:lnTo>
                        <a:pt x="283" y="337"/>
                      </a:lnTo>
                      <a:lnTo>
                        <a:pt x="288" y="337"/>
                      </a:lnTo>
                      <a:lnTo>
                        <a:pt x="291" y="337"/>
                      </a:lnTo>
                      <a:lnTo>
                        <a:pt x="293" y="337"/>
                      </a:lnTo>
                      <a:lnTo>
                        <a:pt x="296" y="336"/>
                      </a:lnTo>
                      <a:lnTo>
                        <a:pt x="300" y="334"/>
                      </a:lnTo>
                      <a:lnTo>
                        <a:pt x="305" y="329"/>
                      </a:lnTo>
                      <a:lnTo>
                        <a:pt x="316" y="320"/>
                      </a:lnTo>
                      <a:lnTo>
                        <a:pt x="326" y="313"/>
                      </a:lnTo>
                      <a:lnTo>
                        <a:pt x="330" y="307"/>
                      </a:lnTo>
                      <a:lnTo>
                        <a:pt x="327" y="301"/>
                      </a:lnTo>
                      <a:lnTo>
                        <a:pt x="318" y="295"/>
                      </a:lnTo>
                      <a:lnTo>
                        <a:pt x="308" y="292"/>
                      </a:lnTo>
                      <a:lnTo>
                        <a:pt x="305" y="287"/>
                      </a:lnTo>
                      <a:lnTo>
                        <a:pt x="309" y="273"/>
                      </a:lnTo>
                      <a:lnTo>
                        <a:pt x="320" y="258"/>
                      </a:lnTo>
                      <a:lnTo>
                        <a:pt x="328" y="246"/>
                      </a:lnTo>
                      <a:lnTo>
                        <a:pt x="327" y="235"/>
                      </a:lnTo>
                      <a:lnTo>
                        <a:pt x="315" y="218"/>
                      </a:lnTo>
                      <a:lnTo>
                        <a:pt x="306" y="208"/>
                      </a:lnTo>
                      <a:lnTo>
                        <a:pt x="297" y="200"/>
                      </a:lnTo>
                      <a:lnTo>
                        <a:pt x="289" y="193"/>
                      </a:lnTo>
                      <a:lnTo>
                        <a:pt x="282" y="188"/>
                      </a:lnTo>
                      <a:lnTo>
                        <a:pt x="274" y="183"/>
                      </a:lnTo>
                      <a:lnTo>
                        <a:pt x="267" y="180"/>
                      </a:lnTo>
                      <a:lnTo>
                        <a:pt x="260" y="176"/>
                      </a:lnTo>
                      <a:lnTo>
                        <a:pt x="252" y="173"/>
                      </a:lnTo>
                      <a:lnTo>
                        <a:pt x="244" y="169"/>
                      </a:lnTo>
                      <a:lnTo>
                        <a:pt x="236" y="166"/>
                      </a:lnTo>
                      <a:lnTo>
                        <a:pt x="228" y="161"/>
                      </a:lnTo>
                      <a:lnTo>
                        <a:pt x="221" y="156"/>
                      </a:lnTo>
                      <a:lnTo>
                        <a:pt x="214" y="152"/>
                      </a:lnTo>
                      <a:lnTo>
                        <a:pt x="208" y="148"/>
                      </a:lnTo>
                      <a:lnTo>
                        <a:pt x="202" y="145"/>
                      </a:lnTo>
                      <a:lnTo>
                        <a:pt x="199" y="142"/>
                      </a:lnTo>
                      <a:lnTo>
                        <a:pt x="191" y="137"/>
                      </a:lnTo>
                      <a:lnTo>
                        <a:pt x="183" y="132"/>
                      </a:lnTo>
                      <a:lnTo>
                        <a:pt x="178" y="131"/>
                      </a:lnTo>
                      <a:lnTo>
                        <a:pt x="179" y="137"/>
                      </a:lnTo>
                      <a:lnTo>
                        <a:pt x="185" y="146"/>
                      </a:lnTo>
                      <a:lnTo>
                        <a:pt x="186" y="152"/>
                      </a:lnTo>
                      <a:lnTo>
                        <a:pt x="183" y="155"/>
                      </a:lnTo>
                      <a:lnTo>
                        <a:pt x="171" y="155"/>
                      </a:lnTo>
                      <a:lnTo>
                        <a:pt x="163" y="155"/>
                      </a:lnTo>
                      <a:lnTo>
                        <a:pt x="159" y="155"/>
                      </a:lnTo>
                      <a:lnTo>
                        <a:pt x="154" y="156"/>
                      </a:lnTo>
                      <a:lnTo>
                        <a:pt x="151" y="159"/>
                      </a:lnTo>
                      <a:lnTo>
                        <a:pt x="147" y="161"/>
                      </a:lnTo>
                      <a:lnTo>
                        <a:pt x="142" y="162"/>
                      </a:lnTo>
                      <a:lnTo>
                        <a:pt x="138" y="163"/>
                      </a:lnTo>
                      <a:lnTo>
                        <a:pt x="131" y="165"/>
                      </a:lnTo>
                      <a:lnTo>
                        <a:pt x="124" y="166"/>
                      </a:lnTo>
                      <a:lnTo>
                        <a:pt x="118" y="167"/>
                      </a:lnTo>
                      <a:lnTo>
                        <a:pt x="114" y="168"/>
                      </a:lnTo>
                      <a:lnTo>
                        <a:pt x="110" y="169"/>
                      </a:lnTo>
                      <a:lnTo>
                        <a:pt x="106" y="170"/>
                      </a:lnTo>
                      <a:lnTo>
                        <a:pt x="101" y="170"/>
                      </a:lnTo>
                      <a:lnTo>
                        <a:pt x="95" y="170"/>
                      </a:lnTo>
                      <a:lnTo>
                        <a:pt x="87" y="169"/>
                      </a:lnTo>
                      <a:lnTo>
                        <a:pt x="74" y="166"/>
                      </a:lnTo>
                      <a:lnTo>
                        <a:pt x="70" y="162"/>
                      </a:lnTo>
                      <a:lnTo>
                        <a:pt x="66" y="160"/>
                      </a:lnTo>
                      <a:lnTo>
                        <a:pt x="60" y="161"/>
                      </a:lnTo>
                      <a:lnTo>
                        <a:pt x="51" y="166"/>
                      </a:lnTo>
                      <a:lnTo>
                        <a:pt x="47" y="168"/>
                      </a:lnTo>
                      <a:lnTo>
                        <a:pt x="43" y="168"/>
                      </a:lnTo>
                      <a:lnTo>
                        <a:pt x="35" y="163"/>
                      </a:lnTo>
                      <a:lnTo>
                        <a:pt x="30" y="160"/>
                      </a:lnTo>
                      <a:lnTo>
                        <a:pt x="24" y="156"/>
                      </a:lnTo>
                      <a:lnTo>
                        <a:pt x="18" y="153"/>
                      </a:lnTo>
                      <a:lnTo>
                        <a:pt x="13" y="151"/>
                      </a:lnTo>
                      <a:lnTo>
                        <a:pt x="10" y="148"/>
                      </a:lnTo>
                      <a:lnTo>
                        <a:pt x="9" y="145"/>
                      </a:lnTo>
                      <a:lnTo>
                        <a:pt x="11" y="143"/>
                      </a:lnTo>
                      <a:lnTo>
                        <a:pt x="16" y="140"/>
                      </a:lnTo>
                      <a:lnTo>
                        <a:pt x="23" y="138"/>
                      </a:lnTo>
                      <a:lnTo>
                        <a:pt x="30" y="137"/>
                      </a:lnTo>
                      <a:lnTo>
                        <a:pt x="36" y="136"/>
                      </a:lnTo>
                      <a:lnTo>
                        <a:pt x="41" y="135"/>
                      </a:lnTo>
                      <a:lnTo>
                        <a:pt x="45" y="133"/>
                      </a:lnTo>
                      <a:lnTo>
                        <a:pt x="45" y="132"/>
                      </a:lnTo>
                      <a:lnTo>
                        <a:pt x="42" y="130"/>
                      </a:lnTo>
                      <a:lnTo>
                        <a:pt x="35" y="128"/>
                      </a:lnTo>
                      <a:lnTo>
                        <a:pt x="27" y="125"/>
                      </a:lnTo>
                      <a:lnTo>
                        <a:pt x="19" y="123"/>
                      </a:lnTo>
                      <a:lnTo>
                        <a:pt x="13" y="122"/>
                      </a:lnTo>
                      <a:lnTo>
                        <a:pt x="9" y="121"/>
                      </a:lnTo>
                      <a:lnTo>
                        <a:pt x="4" y="118"/>
                      </a:lnTo>
                      <a:lnTo>
                        <a:pt x="2" y="116"/>
                      </a:lnTo>
                      <a:lnTo>
                        <a:pt x="0" y="112"/>
                      </a:lnTo>
                      <a:lnTo>
                        <a:pt x="0" y="105"/>
                      </a:lnTo>
                      <a:lnTo>
                        <a:pt x="0" y="93"/>
                      </a:lnTo>
                      <a:lnTo>
                        <a:pt x="0" y="85"/>
                      </a:lnTo>
                      <a:lnTo>
                        <a:pt x="0" y="76"/>
                      </a:lnTo>
                      <a:lnTo>
                        <a:pt x="1" y="60"/>
                      </a:lnTo>
                      <a:lnTo>
                        <a:pt x="5" y="39"/>
                      </a:lnTo>
                      <a:lnTo>
                        <a:pt x="12" y="21"/>
                      </a:lnTo>
                      <a:lnTo>
                        <a:pt x="22" y="9"/>
                      </a:lnTo>
                      <a:lnTo>
                        <a:pt x="31" y="3"/>
                      </a:lnTo>
                      <a:lnTo>
                        <a:pt x="39" y="3"/>
                      </a:lnTo>
                      <a:lnTo>
                        <a:pt x="46" y="6"/>
                      </a:lnTo>
                      <a:lnTo>
                        <a:pt x="50" y="10"/>
                      </a:lnTo>
                      <a:lnTo>
                        <a:pt x="49" y="19"/>
                      </a:lnTo>
                      <a:lnTo>
                        <a:pt x="43" y="40"/>
                      </a:lnTo>
                      <a:lnTo>
                        <a:pt x="42" y="56"/>
                      </a:lnTo>
                      <a:lnTo>
                        <a:pt x="45" y="70"/>
                      </a:lnTo>
                      <a:lnTo>
                        <a:pt x="50" y="80"/>
                      </a:lnTo>
                      <a:lnTo>
                        <a:pt x="56" y="90"/>
                      </a:lnTo>
                      <a:lnTo>
                        <a:pt x="62" y="97"/>
                      </a:lnTo>
                      <a:lnTo>
                        <a:pt x="68" y="102"/>
                      </a:lnTo>
                      <a:lnTo>
                        <a:pt x="71" y="108"/>
                      </a:lnTo>
                      <a:lnTo>
                        <a:pt x="70" y="107"/>
                      </a:lnTo>
                      <a:lnTo>
                        <a:pt x="63" y="87"/>
                      </a:lnTo>
                      <a:lnTo>
                        <a:pt x="56" y="62"/>
                      </a:lnTo>
                      <a:lnTo>
                        <a:pt x="55" y="41"/>
                      </a:lnTo>
                      <a:lnTo>
                        <a:pt x="58" y="26"/>
                      </a:lnTo>
                      <a:lnTo>
                        <a:pt x="62" y="12"/>
                      </a:lnTo>
                      <a:lnTo>
                        <a:pt x="69" y="3"/>
                      </a:lnTo>
                      <a:lnTo>
                        <a:pt x="79" y="0"/>
                      </a:lnTo>
                      <a:lnTo>
                        <a:pt x="91" y="2"/>
                      </a:lnTo>
                      <a:lnTo>
                        <a:pt x="100" y="7"/>
                      </a:lnTo>
                      <a:lnTo>
                        <a:pt x="106" y="14"/>
                      </a:lnTo>
                      <a:lnTo>
                        <a:pt x="109" y="21"/>
                      </a:lnTo>
                      <a:lnTo>
                        <a:pt x="111" y="26"/>
                      </a:lnTo>
                      <a:lnTo>
                        <a:pt x="114" y="32"/>
                      </a:lnTo>
                      <a:lnTo>
                        <a:pt x="115" y="39"/>
                      </a:lnTo>
                      <a:lnTo>
                        <a:pt x="116" y="47"/>
                      </a:lnTo>
                      <a:lnTo>
                        <a:pt x="118" y="53"/>
                      </a:lnTo>
                      <a:lnTo>
                        <a:pt x="124" y="54"/>
                      </a:lnTo>
                      <a:lnTo>
                        <a:pt x="132" y="52"/>
                      </a:lnTo>
                      <a:lnTo>
                        <a:pt x="140" y="47"/>
                      </a:lnTo>
                      <a:lnTo>
                        <a:pt x="146" y="41"/>
                      </a:lnTo>
                      <a:lnTo>
                        <a:pt x="147" y="36"/>
                      </a:lnTo>
                      <a:lnTo>
                        <a:pt x="149" y="31"/>
                      </a:lnTo>
                      <a:lnTo>
                        <a:pt x="156" y="27"/>
                      </a:lnTo>
                      <a:lnTo>
                        <a:pt x="164" y="23"/>
                      </a:lnTo>
                      <a:lnTo>
                        <a:pt x="169" y="19"/>
                      </a:lnTo>
                      <a:lnTo>
                        <a:pt x="175" y="19"/>
                      </a:lnTo>
                      <a:lnTo>
                        <a:pt x="185" y="24"/>
                      </a:lnTo>
                      <a:lnTo>
                        <a:pt x="197" y="32"/>
                      </a:lnTo>
                      <a:lnTo>
                        <a:pt x="202" y="38"/>
                      </a:lnTo>
                      <a:lnTo>
                        <a:pt x="206" y="44"/>
                      </a:lnTo>
                      <a:lnTo>
                        <a:pt x="209" y="49"/>
                      </a:lnTo>
                      <a:lnTo>
                        <a:pt x="214" y="55"/>
                      </a:lnTo>
                      <a:lnTo>
                        <a:pt x="221" y="60"/>
                      </a:lnTo>
                      <a:lnTo>
                        <a:pt x="227" y="61"/>
                      </a:lnTo>
                      <a:lnTo>
                        <a:pt x="231" y="56"/>
                      </a:lnTo>
                      <a:lnTo>
                        <a:pt x="237" y="49"/>
                      </a:lnTo>
                      <a:lnTo>
                        <a:pt x="246" y="46"/>
                      </a:lnTo>
                      <a:lnTo>
                        <a:pt x="256" y="46"/>
                      </a:lnTo>
                      <a:lnTo>
                        <a:pt x="263" y="49"/>
                      </a:lnTo>
                      <a:lnTo>
                        <a:pt x="266" y="54"/>
                      </a:lnTo>
                      <a:lnTo>
                        <a:pt x="268" y="56"/>
                      </a:lnTo>
                      <a:lnTo>
                        <a:pt x="271" y="59"/>
                      </a:lnTo>
                      <a:lnTo>
                        <a:pt x="281" y="61"/>
                      </a:lnTo>
                      <a:lnTo>
                        <a:pt x="288" y="62"/>
                      </a:lnTo>
                      <a:lnTo>
                        <a:pt x="296" y="62"/>
                      </a:lnTo>
                      <a:lnTo>
                        <a:pt x="304" y="63"/>
                      </a:lnTo>
                      <a:lnTo>
                        <a:pt x="311" y="63"/>
                      </a:lnTo>
                      <a:lnTo>
                        <a:pt x="318" y="63"/>
                      </a:lnTo>
                      <a:lnTo>
                        <a:pt x="321" y="64"/>
                      </a:lnTo>
                      <a:lnTo>
                        <a:pt x="323" y="67"/>
                      </a:lnTo>
                      <a:lnTo>
                        <a:pt x="321" y="69"/>
                      </a:lnTo>
                      <a:lnTo>
                        <a:pt x="319" y="72"/>
                      </a:lnTo>
                      <a:lnTo>
                        <a:pt x="322" y="72"/>
                      </a:lnTo>
                      <a:lnTo>
                        <a:pt x="329" y="72"/>
                      </a:lnTo>
                      <a:lnTo>
                        <a:pt x="335" y="74"/>
                      </a:lnTo>
                      <a:lnTo>
                        <a:pt x="339" y="78"/>
                      </a:lnTo>
                      <a:lnTo>
                        <a:pt x="345" y="83"/>
                      </a:lnTo>
                      <a:lnTo>
                        <a:pt x="349" y="86"/>
                      </a:lnTo>
                      <a:lnTo>
                        <a:pt x="351" y="87"/>
                      </a:lnTo>
                      <a:lnTo>
                        <a:pt x="350" y="87"/>
                      </a:lnTo>
                      <a:lnTo>
                        <a:pt x="345" y="89"/>
                      </a:lnTo>
                      <a:lnTo>
                        <a:pt x="342" y="91"/>
                      </a:lnTo>
                      <a:lnTo>
                        <a:pt x="339" y="93"/>
                      </a:lnTo>
                      <a:lnTo>
                        <a:pt x="343" y="97"/>
                      </a:lnTo>
                      <a:lnTo>
                        <a:pt x="352" y="100"/>
                      </a:lnTo>
                      <a:lnTo>
                        <a:pt x="361" y="102"/>
                      </a:lnTo>
                      <a:lnTo>
                        <a:pt x="361" y="105"/>
                      </a:lnTo>
                      <a:lnTo>
                        <a:pt x="357" y="107"/>
                      </a:lnTo>
                      <a:lnTo>
                        <a:pt x="353" y="108"/>
                      </a:lnTo>
                      <a:lnTo>
                        <a:pt x="351" y="110"/>
                      </a:lnTo>
                      <a:lnTo>
                        <a:pt x="351" y="115"/>
                      </a:lnTo>
                      <a:lnTo>
                        <a:pt x="350" y="118"/>
                      </a:lnTo>
                      <a:lnTo>
                        <a:pt x="349" y="123"/>
                      </a:lnTo>
                      <a:lnTo>
                        <a:pt x="349" y="127"/>
                      </a:lnTo>
                      <a:lnTo>
                        <a:pt x="353" y="132"/>
                      </a:lnTo>
                      <a:lnTo>
                        <a:pt x="361" y="135"/>
                      </a:lnTo>
                      <a:lnTo>
                        <a:pt x="371" y="133"/>
                      </a:lnTo>
                      <a:lnTo>
                        <a:pt x="377" y="133"/>
                      </a:lnTo>
                      <a:lnTo>
                        <a:pt x="384" y="136"/>
                      </a:lnTo>
                      <a:lnTo>
                        <a:pt x="392" y="143"/>
                      </a:lnTo>
                      <a:lnTo>
                        <a:pt x="400" y="150"/>
                      </a:lnTo>
                      <a:lnTo>
                        <a:pt x="407" y="152"/>
                      </a:lnTo>
                      <a:lnTo>
                        <a:pt x="409" y="150"/>
                      </a:lnTo>
                      <a:lnTo>
                        <a:pt x="406" y="144"/>
                      </a:lnTo>
                      <a:lnTo>
                        <a:pt x="403" y="139"/>
                      </a:lnTo>
                      <a:lnTo>
                        <a:pt x="403" y="137"/>
                      </a:lnTo>
                      <a:lnTo>
                        <a:pt x="409" y="139"/>
                      </a:lnTo>
                      <a:lnTo>
                        <a:pt x="414" y="140"/>
                      </a:lnTo>
                      <a:lnTo>
                        <a:pt x="421" y="142"/>
                      </a:lnTo>
                      <a:lnTo>
                        <a:pt x="429" y="143"/>
                      </a:lnTo>
                      <a:lnTo>
                        <a:pt x="436" y="143"/>
                      </a:lnTo>
                      <a:lnTo>
                        <a:pt x="442" y="144"/>
                      </a:lnTo>
                      <a:lnTo>
                        <a:pt x="447" y="145"/>
                      </a:lnTo>
                      <a:lnTo>
                        <a:pt x="450" y="146"/>
                      </a:lnTo>
                      <a:lnTo>
                        <a:pt x="451" y="148"/>
                      </a:lnTo>
                      <a:lnTo>
                        <a:pt x="450" y="152"/>
                      </a:lnTo>
                      <a:lnTo>
                        <a:pt x="451" y="154"/>
                      </a:lnTo>
                      <a:lnTo>
                        <a:pt x="453" y="155"/>
                      </a:lnTo>
                      <a:lnTo>
                        <a:pt x="457" y="155"/>
                      </a:lnTo>
                      <a:lnTo>
                        <a:pt x="461" y="155"/>
                      </a:lnTo>
                      <a:lnTo>
                        <a:pt x="466" y="153"/>
                      </a:lnTo>
                      <a:lnTo>
                        <a:pt x="472" y="152"/>
                      </a:lnTo>
                      <a:lnTo>
                        <a:pt x="480" y="152"/>
                      </a:lnTo>
                      <a:lnTo>
                        <a:pt x="490" y="153"/>
                      </a:lnTo>
                      <a:lnTo>
                        <a:pt x="501" y="154"/>
                      </a:lnTo>
                      <a:lnTo>
                        <a:pt x="509" y="158"/>
                      </a:lnTo>
                      <a:lnTo>
                        <a:pt x="511" y="163"/>
                      </a:lnTo>
                      <a:lnTo>
                        <a:pt x="508" y="169"/>
                      </a:lnTo>
                      <a:lnTo>
                        <a:pt x="501" y="173"/>
                      </a:lnTo>
                      <a:lnTo>
                        <a:pt x="496" y="176"/>
                      </a:lnTo>
                      <a:lnTo>
                        <a:pt x="496" y="180"/>
                      </a:lnTo>
                      <a:lnTo>
                        <a:pt x="501" y="183"/>
                      </a:lnTo>
                      <a:lnTo>
                        <a:pt x="505" y="186"/>
                      </a:lnTo>
                      <a:lnTo>
                        <a:pt x="510" y="191"/>
                      </a:lnTo>
                      <a:lnTo>
                        <a:pt x="511" y="196"/>
                      </a:lnTo>
                      <a:lnTo>
                        <a:pt x="511" y="200"/>
                      </a:lnTo>
                      <a:lnTo>
                        <a:pt x="509" y="204"/>
                      </a:lnTo>
                      <a:lnTo>
                        <a:pt x="505" y="207"/>
                      </a:lnTo>
                      <a:lnTo>
                        <a:pt x="501" y="209"/>
                      </a:lnTo>
                      <a:lnTo>
                        <a:pt x="497" y="212"/>
                      </a:lnTo>
                      <a:lnTo>
                        <a:pt x="497" y="214"/>
                      </a:lnTo>
                      <a:lnTo>
                        <a:pt x="499" y="219"/>
                      </a:lnTo>
                      <a:lnTo>
                        <a:pt x="505" y="223"/>
                      </a:lnTo>
                      <a:lnTo>
                        <a:pt x="511" y="228"/>
                      </a:lnTo>
                      <a:lnTo>
                        <a:pt x="514" y="234"/>
                      </a:lnTo>
                      <a:lnTo>
                        <a:pt x="514" y="239"/>
                      </a:lnTo>
                      <a:lnTo>
                        <a:pt x="511" y="244"/>
                      </a:lnTo>
                      <a:lnTo>
                        <a:pt x="506" y="248"/>
                      </a:lnTo>
                      <a:lnTo>
                        <a:pt x="503" y="249"/>
                      </a:lnTo>
                      <a:lnTo>
                        <a:pt x="501" y="249"/>
                      </a:lnTo>
                      <a:lnTo>
                        <a:pt x="495" y="245"/>
                      </a:lnTo>
                      <a:lnTo>
                        <a:pt x="487" y="242"/>
                      </a:lnTo>
                      <a:lnTo>
                        <a:pt x="480" y="238"/>
                      </a:lnTo>
                      <a:lnTo>
                        <a:pt x="474" y="235"/>
                      </a:lnTo>
                      <a:lnTo>
                        <a:pt x="468" y="231"/>
                      </a:lnTo>
                      <a:lnTo>
                        <a:pt x="465" y="229"/>
                      </a:lnTo>
                      <a:lnTo>
                        <a:pt x="460" y="228"/>
                      </a:lnTo>
                      <a:lnTo>
                        <a:pt x="456" y="226"/>
                      </a:lnTo>
                      <a:lnTo>
                        <a:pt x="449" y="223"/>
                      </a:lnTo>
                      <a:lnTo>
                        <a:pt x="440" y="220"/>
                      </a:lnTo>
                      <a:lnTo>
                        <a:pt x="432" y="219"/>
                      </a:lnTo>
                      <a:lnTo>
                        <a:pt x="425" y="220"/>
                      </a:lnTo>
                      <a:lnTo>
                        <a:pt x="421" y="224"/>
                      </a:lnTo>
                      <a:lnTo>
                        <a:pt x="421" y="230"/>
                      </a:lnTo>
                      <a:lnTo>
                        <a:pt x="423" y="236"/>
                      </a:lnTo>
                      <a:lnTo>
                        <a:pt x="428" y="243"/>
                      </a:lnTo>
                      <a:lnTo>
                        <a:pt x="435" y="251"/>
                      </a:lnTo>
                      <a:lnTo>
                        <a:pt x="440" y="254"/>
                      </a:lnTo>
                      <a:lnTo>
                        <a:pt x="443" y="259"/>
                      </a:lnTo>
                      <a:lnTo>
                        <a:pt x="449" y="262"/>
                      </a:lnTo>
                      <a:lnTo>
                        <a:pt x="453" y="265"/>
                      </a:lnTo>
                      <a:lnTo>
                        <a:pt x="459" y="268"/>
                      </a:lnTo>
                      <a:lnTo>
                        <a:pt x="465" y="271"/>
                      </a:lnTo>
                      <a:lnTo>
                        <a:pt x="471" y="272"/>
                      </a:lnTo>
                      <a:lnTo>
                        <a:pt x="476" y="273"/>
                      </a:lnTo>
                      <a:lnTo>
                        <a:pt x="487" y="275"/>
                      </a:lnTo>
                      <a:lnTo>
                        <a:pt x="495" y="277"/>
                      </a:lnTo>
                      <a:lnTo>
                        <a:pt x="501" y="281"/>
                      </a:lnTo>
                      <a:lnTo>
                        <a:pt x="505" y="286"/>
                      </a:lnTo>
                      <a:lnTo>
                        <a:pt x="512" y="289"/>
                      </a:lnTo>
                      <a:lnTo>
                        <a:pt x="520" y="291"/>
                      </a:lnTo>
                      <a:lnTo>
                        <a:pt x="528" y="294"/>
                      </a:lnTo>
                      <a:lnTo>
                        <a:pt x="533" y="301"/>
                      </a:lnTo>
                      <a:lnTo>
                        <a:pt x="534" y="307"/>
                      </a:lnTo>
                      <a:lnTo>
                        <a:pt x="533" y="311"/>
                      </a:lnTo>
                      <a:lnTo>
                        <a:pt x="533" y="315"/>
                      </a:lnTo>
                      <a:lnTo>
                        <a:pt x="536" y="324"/>
                      </a:lnTo>
                      <a:lnTo>
                        <a:pt x="541" y="332"/>
                      </a:lnTo>
                      <a:lnTo>
                        <a:pt x="543" y="337"/>
                      </a:lnTo>
                      <a:lnTo>
                        <a:pt x="544" y="342"/>
                      </a:lnTo>
                      <a:lnTo>
                        <a:pt x="548" y="345"/>
                      </a:lnTo>
                      <a:lnTo>
                        <a:pt x="552" y="350"/>
                      </a:lnTo>
                      <a:lnTo>
                        <a:pt x="556" y="354"/>
                      </a:lnTo>
                      <a:lnTo>
                        <a:pt x="555" y="357"/>
                      </a:lnTo>
                      <a:lnTo>
                        <a:pt x="549" y="356"/>
                      </a:lnTo>
                      <a:lnTo>
                        <a:pt x="544" y="352"/>
                      </a:lnTo>
                      <a:lnTo>
                        <a:pt x="541" y="349"/>
                      </a:lnTo>
                      <a:lnTo>
                        <a:pt x="535" y="345"/>
                      </a:lnTo>
                      <a:lnTo>
                        <a:pt x="525" y="345"/>
                      </a:lnTo>
                      <a:lnTo>
                        <a:pt x="513" y="348"/>
                      </a:lnTo>
                      <a:lnTo>
                        <a:pt x="505" y="349"/>
                      </a:lnTo>
                      <a:lnTo>
                        <a:pt x="499" y="349"/>
                      </a:lnTo>
                      <a:lnTo>
                        <a:pt x="493" y="345"/>
                      </a:lnTo>
                      <a:lnTo>
                        <a:pt x="488" y="343"/>
                      </a:lnTo>
                      <a:lnTo>
                        <a:pt x="483" y="342"/>
                      </a:lnTo>
                      <a:lnTo>
                        <a:pt x="478" y="340"/>
                      </a:lnTo>
                      <a:lnTo>
                        <a:pt x="472" y="339"/>
                      </a:lnTo>
                      <a:lnTo>
                        <a:pt x="466" y="337"/>
                      </a:lnTo>
                      <a:lnTo>
                        <a:pt x="461" y="337"/>
                      </a:lnTo>
                      <a:lnTo>
                        <a:pt x="457" y="337"/>
                      </a:lnTo>
                      <a:lnTo>
                        <a:pt x="453" y="337"/>
                      </a:lnTo>
                      <a:lnTo>
                        <a:pt x="451" y="340"/>
                      </a:lnTo>
                      <a:lnTo>
                        <a:pt x="455" y="343"/>
                      </a:lnTo>
                      <a:lnTo>
                        <a:pt x="463" y="347"/>
                      </a:lnTo>
                      <a:lnTo>
                        <a:pt x="476" y="352"/>
                      </a:lnTo>
                      <a:lnTo>
                        <a:pt x="485" y="355"/>
                      </a:lnTo>
                      <a:lnTo>
                        <a:pt x="490" y="357"/>
                      </a:lnTo>
                      <a:lnTo>
                        <a:pt x="496" y="358"/>
                      </a:lnTo>
                      <a:lnTo>
                        <a:pt x="499" y="358"/>
                      </a:lnTo>
                      <a:lnTo>
                        <a:pt x="503" y="359"/>
                      </a:lnTo>
                      <a:lnTo>
                        <a:pt x="506" y="360"/>
                      </a:lnTo>
                      <a:lnTo>
                        <a:pt x="509" y="362"/>
                      </a:lnTo>
                      <a:lnTo>
                        <a:pt x="511" y="364"/>
                      </a:lnTo>
                      <a:lnTo>
                        <a:pt x="517" y="367"/>
                      </a:lnTo>
                      <a:lnTo>
                        <a:pt x="525" y="371"/>
                      </a:lnTo>
                      <a:lnTo>
                        <a:pt x="533" y="374"/>
                      </a:lnTo>
                      <a:lnTo>
                        <a:pt x="539" y="3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8" name="Freeform 432"/>
                <p:cNvSpPr>
                  <a:spLocks/>
                </p:cNvSpPr>
                <p:nvPr/>
              </p:nvSpPr>
              <p:spPr bwMode="auto">
                <a:xfrm>
                  <a:off x="1663700" y="2024063"/>
                  <a:ext cx="158750" cy="146050"/>
                </a:xfrm>
                <a:custGeom>
                  <a:avLst/>
                  <a:gdLst>
                    <a:gd name="T0" fmla="*/ 2147483647 w 148"/>
                    <a:gd name="T1" fmla="*/ 2147483647 h 146"/>
                    <a:gd name="T2" fmla="*/ 2147483647 w 148"/>
                    <a:gd name="T3" fmla="*/ 2147483647 h 146"/>
                    <a:gd name="T4" fmla="*/ 2147483647 w 148"/>
                    <a:gd name="T5" fmla="*/ 2147483647 h 146"/>
                    <a:gd name="T6" fmla="*/ 2147483647 w 148"/>
                    <a:gd name="T7" fmla="*/ 2147483647 h 146"/>
                    <a:gd name="T8" fmla="*/ 2147483647 w 148"/>
                    <a:gd name="T9" fmla="*/ 2147483647 h 146"/>
                    <a:gd name="T10" fmla="*/ 2147483647 w 148"/>
                    <a:gd name="T11" fmla="*/ 2147483647 h 146"/>
                    <a:gd name="T12" fmla="*/ 2147483647 w 148"/>
                    <a:gd name="T13" fmla="*/ 2147483647 h 146"/>
                    <a:gd name="T14" fmla="*/ 2147483647 w 148"/>
                    <a:gd name="T15" fmla="*/ 2147483647 h 146"/>
                    <a:gd name="T16" fmla="*/ 2147483647 w 148"/>
                    <a:gd name="T17" fmla="*/ 2147483647 h 146"/>
                    <a:gd name="T18" fmla="*/ 2147483647 w 148"/>
                    <a:gd name="T19" fmla="*/ 0 h 146"/>
                    <a:gd name="T20" fmla="*/ 2147483647 w 148"/>
                    <a:gd name="T21" fmla="*/ 2147483647 h 146"/>
                    <a:gd name="T22" fmla="*/ 2147483647 w 148"/>
                    <a:gd name="T23" fmla="*/ 2147483647 h 146"/>
                    <a:gd name="T24" fmla="*/ 2147483647 w 148"/>
                    <a:gd name="T25" fmla="*/ 2147483647 h 146"/>
                    <a:gd name="T26" fmla="*/ 2147483647 w 148"/>
                    <a:gd name="T27" fmla="*/ 2147483647 h 146"/>
                    <a:gd name="T28" fmla="*/ 2147483647 w 148"/>
                    <a:gd name="T29" fmla="*/ 2147483647 h 146"/>
                    <a:gd name="T30" fmla="*/ 2147483647 w 148"/>
                    <a:gd name="T31" fmla="*/ 2147483647 h 146"/>
                    <a:gd name="T32" fmla="*/ 2147483647 w 148"/>
                    <a:gd name="T33" fmla="*/ 2147483647 h 146"/>
                    <a:gd name="T34" fmla="*/ 2147483647 w 148"/>
                    <a:gd name="T35" fmla="*/ 2147483647 h 146"/>
                    <a:gd name="T36" fmla="*/ 2147483647 w 148"/>
                    <a:gd name="T37" fmla="*/ 2147483647 h 146"/>
                    <a:gd name="T38" fmla="*/ 2147483647 w 148"/>
                    <a:gd name="T39" fmla="*/ 2147483647 h 146"/>
                    <a:gd name="T40" fmla="*/ 2147483647 w 148"/>
                    <a:gd name="T41" fmla="*/ 2147483647 h 146"/>
                    <a:gd name="T42" fmla="*/ 2147483647 w 148"/>
                    <a:gd name="T43" fmla="*/ 2147483647 h 146"/>
                    <a:gd name="T44" fmla="*/ 2147483647 w 148"/>
                    <a:gd name="T45" fmla="*/ 2147483647 h 146"/>
                    <a:gd name="T46" fmla="*/ 2147483647 w 148"/>
                    <a:gd name="T47" fmla="*/ 2147483647 h 146"/>
                    <a:gd name="T48" fmla="*/ 2147483647 w 148"/>
                    <a:gd name="T49" fmla="*/ 2147483647 h 146"/>
                    <a:gd name="T50" fmla="*/ 2147483647 w 148"/>
                    <a:gd name="T51" fmla="*/ 2147483647 h 146"/>
                    <a:gd name="T52" fmla="*/ 2147483647 w 148"/>
                    <a:gd name="T53" fmla="*/ 2147483647 h 146"/>
                    <a:gd name="T54" fmla="*/ 2147483647 w 148"/>
                    <a:gd name="T55" fmla="*/ 2147483647 h 146"/>
                    <a:gd name="T56" fmla="*/ 2147483647 w 148"/>
                    <a:gd name="T57" fmla="*/ 2147483647 h 146"/>
                    <a:gd name="T58" fmla="*/ 2147483647 w 148"/>
                    <a:gd name="T59" fmla="*/ 2147483647 h 146"/>
                    <a:gd name="T60" fmla="*/ 2147483647 w 148"/>
                    <a:gd name="T61" fmla="*/ 2147483647 h 146"/>
                    <a:gd name="T62" fmla="*/ 2147483647 w 148"/>
                    <a:gd name="T63" fmla="*/ 2147483647 h 14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48" h="146">
                      <a:moveTo>
                        <a:pt x="148" y="71"/>
                      </a:moveTo>
                      <a:lnTo>
                        <a:pt x="146" y="67"/>
                      </a:lnTo>
                      <a:lnTo>
                        <a:pt x="145" y="56"/>
                      </a:lnTo>
                      <a:lnTo>
                        <a:pt x="141" y="44"/>
                      </a:lnTo>
                      <a:lnTo>
                        <a:pt x="135" y="36"/>
                      </a:lnTo>
                      <a:lnTo>
                        <a:pt x="129" y="33"/>
                      </a:lnTo>
                      <a:lnTo>
                        <a:pt x="125" y="33"/>
                      </a:lnTo>
                      <a:lnTo>
                        <a:pt x="120" y="35"/>
                      </a:lnTo>
                      <a:lnTo>
                        <a:pt x="115" y="32"/>
                      </a:lnTo>
                      <a:lnTo>
                        <a:pt x="111" y="26"/>
                      </a:lnTo>
                      <a:lnTo>
                        <a:pt x="108" y="20"/>
                      </a:lnTo>
                      <a:lnTo>
                        <a:pt x="104" y="14"/>
                      </a:lnTo>
                      <a:lnTo>
                        <a:pt x="95" y="12"/>
                      </a:lnTo>
                      <a:lnTo>
                        <a:pt x="88" y="10"/>
                      </a:lnTo>
                      <a:lnTo>
                        <a:pt x="82" y="9"/>
                      </a:lnTo>
                      <a:lnTo>
                        <a:pt x="77" y="7"/>
                      </a:lnTo>
                      <a:lnTo>
                        <a:pt x="73" y="3"/>
                      </a:lnTo>
                      <a:lnTo>
                        <a:pt x="68" y="1"/>
                      </a:lnTo>
                      <a:lnTo>
                        <a:pt x="65" y="0"/>
                      </a:lnTo>
                      <a:lnTo>
                        <a:pt x="62" y="0"/>
                      </a:lnTo>
                      <a:lnTo>
                        <a:pt x="60" y="2"/>
                      </a:lnTo>
                      <a:lnTo>
                        <a:pt x="58" y="8"/>
                      </a:lnTo>
                      <a:lnTo>
                        <a:pt x="58" y="15"/>
                      </a:lnTo>
                      <a:lnTo>
                        <a:pt x="57" y="20"/>
                      </a:lnTo>
                      <a:lnTo>
                        <a:pt x="55" y="24"/>
                      </a:lnTo>
                      <a:lnTo>
                        <a:pt x="50" y="31"/>
                      </a:lnTo>
                      <a:lnTo>
                        <a:pt x="42" y="40"/>
                      </a:lnTo>
                      <a:lnTo>
                        <a:pt x="32" y="50"/>
                      </a:lnTo>
                      <a:lnTo>
                        <a:pt x="27" y="55"/>
                      </a:lnTo>
                      <a:lnTo>
                        <a:pt x="20" y="62"/>
                      </a:lnTo>
                      <a:lnTo>
                        <a:pt x="11" y="71"/>
                      </a:lnTo>
                      <a:lnTo>
                        <a:pt x="3" y="82"/>
                      </a:lnTo>
                      <a:lnTo>
                        <a:pt x="0" y="90"/>
                      </a:lnTo>
                      <a:lnTo>
                        <a:pt x="3" y="91"/>
                      </a:lnTo>
                      <a:lnTo>
                        <a:pt x="4" y="91"/>
                      </a:lnTo>
                      <a:lnTo>
                        <a:pt x="6" y="94"/>
                      </a:lnTo>
                      <a:lnTo>
                        <a:pt x="11" y="107"/>
                      </a:lnTo>
                      <a:lnTo>
                        <a:pt x="14" y="123"/>
                      </a:lnTo>
                      <a:lnTo>
                        <a:pt x="14" y="136"/>
                      </a:lnTo>
                      <a:lnTo>
                        <a:pt x="15" y="144"/>
                      </a:lnTo>
                      <a:lnTo>
                        <a:pt x="20" y="146"/>
                      </a:lnTo>
                      <a:lnTo>
                        <a:pt x="27" y="143"/>
                      </a:lnTo>
                      <a:lnTo>
                        <a:pt x="32" y="139"/>
                      </a:lnTo>
                      <a:lnTo>
                        <a:pt x="36" y="137"/>
                      </a:lnTo>
                      <a:lnTo>
                        <a:pt x="39" y="138"/>
                      </a:lnTo>
                      <a:lnTo>
                        <a:pt x="44" y="143"/>
                      </a:lnTo>
                      <a:lnTo>
                        <a:pt x="50" y="146"/>
                      </a:lnTo>
                      <a:lnTo>
                        <a:pt x="55" y="145"/>
                      </a:lnTo>
                      <a:lnTo>
                        <a:pt x="60" y="135"/>
                      </a:lnTo>
                      <a:lnTo>
                        <a:pt x="66" y="124"/>
                      </a:lnTo>
                      <a:lnTo>
                        <a:pt x="75" y="119"/>
                      </a:lnTo>
                      <a:lnTo>
                        <a:pt x="83" y="116"/>
                      </a:lnTo>
                      <a:lnTo>
                        <a:pt x="87" y="111"/>
                      </a:lnTo>
                      <a:lnTo>
                        <a:pt x="87" y="104"/>
                      </a:lnTo>
                      <a:lnTo>
                        <a:pt x="87" y="99"/>
                      </a:lnTo>
                      <a:lnTo>
                        <a:pt x="91" y="96"/>
                      </a:lnTo>
                      <a:lnTo>
                        <a:pt x="104" y="92"/>
                      </a:lnTo>
                      <a:lnTo>
                        <a:pt x="112" y="90"/>
                      </a:lnTo>
                      <a:lnTo>
                        <a:pt x="120" y="89"/>
                      </a:lnTo>
                      <a:lnTo>
                        <a:pt x="128" y="86"/>
                      </a:lnTo>
                      <a:lnTo>
                        <a:pt x="135" y="84"/>
                      </a:lnTo>
                      <a:lnTo>
                        <a:pt x="140" y="82"/>
                      </a:lnTo>
                      <a:lnTo>
                        <a:pt x="144" y="78"/>
                      </a:lnTo>
                      <a:lnTo>
                        <a:pt x="146" y="75"/>
                      </a:lnTo>
                      <a:lnTo>
                        <a:pt x="148" y="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9" name="Freeform 433"/>
                <p:cNvSpPr>
                  <a:spLocks/>
                </p:cNvSpPr>
                <p:nvPr/>
              </p:nvSpPr>
              <p:spPr bwMode="auto">
                <a:xfrm>
                  <a:off x="1831975" y="1970088"/>
                  <a:ext cx="144463" cy="93662"/>
                </a:xfrm>
                <a:custGeom>
                  <a:avLst/>
                  <a:gdLst>
                    <a:gd name="T0" fmla="*/ 2147483647 w 133"/>
                    <a:gd name="T1" fmla="*/ 2147483647 h 91"/>
                    <a:gd name="T2" fmla="*/ 2147483647 w 133"/>
                    <a:gd name="T3" fmla="*/ 2147483647 h 91"/>
                    <a:gd name="T4" fmla="*/ 2147483647 w 133"/>
                    <a:gd name="T5" fmla="*/ 2147483647 h 91"/>
                    <a:gd name="T6" fmla="*/ 2147483647 w 133"/>
                    <a:gd name="T7" fmla="*/ 2147483647 h 91"/>
                    <a:gd name="T8" fmla="*/ 2147483647 w 133"/>
                    <a:gd name="T9" fmla="*/ 2147483647 h 91"/>
                    <a:gd name="T10" fmla="*/ 2147483647 w 133"/>
                    <a:gd name="T11" fmla="*/ 2147483647 h 91"/>
                    <a:gd name="T12" fmla="*/ 2147483647 w 133"/>
                    <a:gd name="T13" fmla="*/ 2147483647 h 91"/>
                    <a:gd name="T14" fmla="*/ 2147483647 w 133"/>
                    <a:gd name="T15" fmla="*/ 2147483647 h 91"/>
                    <a:gd name="T16" fmla="*/ 2147483647 w 133"/>
                    <a:gd name="T17" fmla="*/ 2147483647 h 91"/>
                    <a:gd name="T18" fmla="*/ 2147483647 w 133"/>
                    <a:gd name="T19" fmla="*/ 2147483647 h 91"/>
                    <a:gd name="T20" fmla="*/ 2147483647 w 133"/>
                    <a:gd name="T21" fmla="*/ 2147483647 h 91"/>
                    <a:gd name="T22" fmla="*/ 2147483647 w 133"/>
                    <a:gd name="T23" fmla="*/ 2147483647 h 91"/>
                    <a:gd name="T24" fmla="*/ 2147483647 w 133"/>
                    <a:gd name="T25" fmla="*/ 2147483647 h 91"/>
                    <a:gd name="T26" fmla="*/ 2147483647 w 133"/>
                    <a:gd name="T27" fmla="*/ 2147483647 h 91"/>
                    <a:gd name="T28" fmla="*/ 2147483647 w 133"/>
                    <a:gd name="T29" fmla="*/ 2147483647 h 91"/>
                    <a:gd name="T30" fmla="*/ 2147483647 w 133"/>
                    <a:gd name="T31" fmla="*/ 2147483647 h 91"/>
                    <a:gd name="T32" fmla="*/ 2147483647 w 133"/>
                    <a:gd name="T33" fmla="*/ 2147483647 h 91"/>
                    <a:gd name="T34" fmla="*/ 2147483647 w 133"/>
                    <a:gd name="T35" fmla="*/ 2147483647 h 91"/>
                    <a:gd name="T36" fmla="*/ 2147483647 w 133"/>
                    <a:gd name="T37" fmla="*/ 2147483647 h 91"/>
                    <a:gd name="T38" fmla="*/ 2147483647 w 133"/>
                    <a:gd name="T39" fmla="*/ 2147483647 h 91"/>
                    <a:gd name="T40" fmla="*/ 2147483647 w 133"/>
                    <a:gd name="T41" fmla="*/ 2147483647 h 91"/>
                    <a:gd name="T42" fmla="*/ 2147483647 w 133"/>
                    <a:gd name="T43" fmla="*/ 2147483647 h 91"/>
                    <a:gd name="T44" fmla="*/ 2147483647 w 133"/>
                    <a:gd name="T45" fmla="*/ 2147483647 h 91"/>
                    <a:gd name="T46" fmla="*/ 2147483647 w 133"/>
                    <a:gd name="T47" fmla="*/ 2147483647 h 91"/>
                    <a:gd name="T48" fmla="*/ 2147483647 w 133"/>
                    <a:gd name="T49" fmla="*/ 2147483647 h 91"/>
                    <a:gd name="T50" fmla="*/ 2147483647 w 133"/>
                    <a:gd name="T51" fmla="*/ 2147483647 h 91"/>
                    <a:gd name="T52" fmla="*/ 2147483647 w 133"/>
                    <a:gd name="T53" fmla="*/ 2147483647 h 91"/>
                    <a:gd name="T54" fmla="*/ 2147483647 w 133"/>
                    <a:gd name="T55" fmla="*/ 2147483647 h 91"/>
                    <a:gd name="T56" fmla="*/ 0 w 133"/>
                    <a:gd name="T57" fmla="*/ 2147483647 h 91"/>
                    <a:gd name="T58" fmla="*/ 2147483647 w 133"/>
                    <a:gd name="T59" fmla="*/ 2147483647 h 91"/>
                    <a:gd name="T60" fmla="*/ 2147483647 w 133"/>
                    <a:gd name="T61" fmla="*/ 2147483647 h 91"/>
                    <a:gd name="T62" fmla="*/ 2147483647 w 133"/>
                    <a:gd name="T63" fmla="*/ 2147483647 h 91"/>
                    <a:gd name="T64" fmla="*/ 2147483647 w 133"/>
                    <a:gd name="T65" fmla="*/ 2147483647 h 91"/>
                    <a:gd name="T66" fmla="*/ 2147483647 w 133"/>
                    <a:gd name="T67" fmla="*/ 2147483647 h 91"/>
                    <a:gd name="T68" fmla="*/ 2147483647 w 133"/>
                    <a:gd name="T69" fmla="*/ 0 h 91"/>
                    <a:gd name="T70" fmla="*/ 2147483647 w 133"/>
                    <a:gd name="T71" fmla="*/ 2147483647 h 91"/>
                    <a:gd name="T72" fmla="*/ 2147483647 w 133"/>
                    <a:gd name="T73" fmla="*/ 2147483647 h 91"/>
                    <a:gd name="T74" fmla="*/ 2147483647 w 133"/>
                    <a:gd name="T75" fmla="*/ 2147483647 h 91"/>
                    <a:gd name="T76" fmla="*/ 2147483647 w 133"/>
                    <a:gd name="T77" fmla="*/ 2147483647 h 91"/>
                    <a:gd name="T78" fmla="*/ 2147483647 w 133"/>
                    <a:gd name="T79" fmla="*/ 2147483647 h 91"/>
                    <a:gd name="T80" fmla="*/ 2147483647 w 133"/>
                    <a:gd name="T81" fmla="*/ 2147483647 h 91"/>
                    <a:gd name="T82" fmla="*/ 2147483647 w 133"/>
                    <a:gd name="T83" fmla="*/ 2147483647 h 91"/>
                    <a:gd name="T84" fmla="*/ 2147483647 w 133"/>
                    <a:gd name="T85" fmla="*/ 2147483647 h 91"/>
                    <a:gd name="T86" fmla="*/ 2147483647 w 133"/>
                    <a:gd name="T87" fmla="*/ 2147483647 h 91"/>
                    <a:gd name="T88" fmla="*/ 2147483647 w 133"/>
                    <a:gd name="T89" fmla="*/ 2147483647 h 91"/>
                    <a:gd name="T90" fmla="*/ 2147483647 w 133"/>
                    <a:gd name="T91" fmla="*/ 2147483647 h 91"/>
                    <a:gd name="T92" fmla="*/ 2147483647 w 133"/>
                    <a:gd name="T93" fmla="*/ 2147483647 h 91"/>
                    <a:gd name="T94" fmla="*/ 2147483647 w 133"/>
                    <a:gd name="T95" fmla="*/ 2147483647 h 91"/>
                    <a:gd name="T96" fmla="*/ 2147483647 w 133"/>
                    <a:gd name="T97" fmla="*/ 2147483647 h 91"/>
                    <a:gd name="T98" fmla="*/ 2147483647 w 133"/>
                    <a:gd name="T99" fmla="*/ 2147483647 h 91"/>
                    <a:gd name="T100" fmla="*/ 2147483647 w 133"/>
                    <a:gd name="T101" fmla="*/ 2147483647 h 91"/>
                    <a:gd name="T102" fmla="*/ 2147483647 w 133"/>
                    <a:gd name="T103" fmla="*/ 2147483647 h 9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33" h="91">
                      <a:moveTo>
                        <a:pt x="104" y="0"/>
                      </a:moveTo>
                      <a:lnTo>
                        <a:pt x="104" y="4"/>
                      </a:lnTo>
                      <a:lnTo>
                        <a:pt x="103" y="13"/>
                      </a:lnTo>
                      <a:lnTo>
                        <a:pt x="103" y="23"/>
                      </a:lnTo>
                      <a:lnTo>
                        <a:pt x="102" y="30"/>
                      </a:lnTo>
                      <a:lnTo>
                        <a:pt x="101" y="35"/>
                      </a:lnTo>
                      <a:lnTo>
                        <a:pt x="101" y="39"/>
                      </a:lnTo>
                      <a:lnTo>
                        <a:pt x="102" y="44"/>
                      </a:lnTo>
                      <a:lnTo>
                        <a:pt x="107" y="46"/>
                      </a:lnTo>
                      <a:lnTo>
                        <a:pt x="111" y="43"/>
                      </a:lnTo>
                      <a:lnTo>
                        <a:pt x="113" y="37"/>
                      </a:lnTo>
                      <a:lnTo>
                        <a:pt x="115" y="34"/>
                      </a:lnTo>
                      <a:lnTo>
                        <a:pt x="121" y="36"/>
                      </a:lnTo>
                      <a:lnTo>
                        <a:pt x="128" y="42"/>
                      </a:lnTo>
                      <a:lnTo>
                        <a:pt x="132" y="45"/>
                      </a:lnTo>
                      <a:lnTo>
                        <a:pt x="133" y="49"/>
                      </a:lnTo>
                      <a:lnTo>
                        <a:pt x="132" y="54"/>
                      </a:lnTo>
                      <a:lnTo>
                        <a:pt x="132" y="60"/>
                      </a:lnTo>
                      <a:lnTo>
                        <a:pt x="132" y="62"/>
                      </a:lnTo>
                      <a:lnTo>
                        <a:pt x="131" y="66"/>
                      </a:lnTo>
                      <a:lnTo>
                        <a:pt x="128" y="72"/>
                      </a:lnTo>
                      <a:lnTo>
                        <a:pt x="123" y="78"/>
                      </a:lnTo>
                      <a:lnTo>
                        <a:pt x="121" y="82"/>
                      </a:lnTo>
                      <a:lnTo>
                        <a:pt x="116" y="84"/>
                      </a:lnTo>
                      <a:lnTo>
                        <a:pt x="107" y="83"/>
                      </a:lnTo>
                      <a:lnTo>
                        <a:pt x="96" y="81"/>
                      </a:lnTo>
                      <a:lnTo>
                        <a:pt x="88" y="78"/>
                      </a:lnTo>
                      <a:lnTo>
                        <a:pt x="83" y="77"/>
                      </a:lnTo>
                      <a:lnTo>
                        <a:pt x="79" y="80"/>
                      </a:lnTo>
                      <a:lnTo>
                        <a:pt x="76" y="83"/>
                      </a:lnTo>
                      <a:lnTo>
                        <a:pt x="72" y="85"/>
                      </a:lnTo>
                      <a:lnTo>
                        <a:pt x="68" y="88"/>
                      </a:lnTo>
                      <a:lnTo>
                        <a:pt x="61" y="90"/>
                      </a:lnTo>
                      <a:lnTo>
                        <a:pt x="54" y="91"/>
                      </a:lnTo>
                      <a:lnTo>
                        <a:pt x="49" y="91"/>
                      </a:lnTo>
                      <a:lnTo>
                        <a:pt x="45" y="91"/>
                      </a:lnTo>
                      <a:lnTo>
                        <a:pt x="39" y="91"/>
                      </a:lnTo>
                      <a:lnTo>
                        <a:pt x="32" y="89"/>
                      </a:lnTo>
                      <a:lnTo>
                        <a:pt x="24" y="85"/>
                      </a:lnTo>
                      <a:lnTo>
                        <a:pt x="18" y="82"/>
                      </a:lnTo>
                      <a:lnTo>
                        <a:pt x="19" y="78"/>
                      </a:lnTo>
                      <a:lnTo>
                        <a:pt x="25" y="77"/>
                      </a:lnTo>
                      <a:lnTo>
                        <a:pt x="32" y="77"/>
                      </a:lnTo>
                      <a:lnTo>
                        <a:pt x="38" y="77"/>
                      </a:lnTo>
                      <a:lnTo>
                        <a:pt x="43" y="75"/>
                      </a:lnTo>
                      <a:lnTo>
                        <a:pt x="48" y="70"/>
                      </a:lnTo>
                      <a:lnTo>
                        <a:pt x="49" y="64"/>
                      </a:lnTo>
                      <a:lnTo>
                        <a:pt x="48" y="60"/>
                      </a:lnTo>
                      <a:lnTo>
                        <a:pt x="42" y="60"/>
                      </a:lnTo>
                      <a:lnTo>
                        <a:pt x="35" y="65"/>
                      </a:lnTo>
                      <a:lnTo>
                        <a:pt x="32" y="67"/>
                      </a:lnTo>
                      <a:lnTo>
                        <a:pt x="27" y="67"/>
                      </a:lnTo>
                      <a:lnTo>
                        <a:pt x="20" y="62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51"/>
                      </a:lnTo>
                      <a:lnTo>
                        <a:pt x="2" y="46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2" y="35"/>
                      </a:lnTo>
                      <a:lnTo>
                        <a:pt x="8" y="30"/>
                      </a:lnTo>
                      <a:lnTo>
                        <a:pt x="12" y="25"/>
                      </a:lnTo>
                      <a:lnTo>
                        <a:pt x="14" y="22"/>
                      </a:lnTo>
                      <a:lnTo>
                        <a:pt x="15" y="20"/>
                      </a:lnTo>
                      <a:lnTo>
                        <a:pt x="18" y="14"/>
                      </a:lnTo>
                      <a:lnTo>
                        <a:pt x="23" y="7"/>
                      </a:lnTo>
                      <a:lnTo>
                        <a:pt x="25" y="4"/>
                      </a:lnTo>
                      <a:lnTo>
                        <a:pt x="28" y="1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45" y="2"/>
                      </a:lnTo>
                      <a:lnTo>
                        <a:pt x="46" y="5"/>
                      </a:lnTo>
                      <a:lnTo>
                        <a:pt x="45" y="8"/>
                      </a:lnTo>
                      <a:lnTo>
                        <a:pt x="46" y="13"/>
                      </a:lnTo>
                      <a:lnTo>
                        <a:pt x="50" y="15"/>
                      </a:lnTo>
                      <a:lnTo>
                        <a:pt x="55" y="19"/>
                      </a:lnTo>
                      <a:lnTo>
                        <a:pt x="56" y="23"/>
                      </a:lnTo>
                      <a:lnTo>
                        <a:pt x="56" y="28"/>
                      </a:lnTo>
                      <a:lnTo>
                        <a:pt x="61" y="31"/>
                      </a:lnTo>
                      <a:lnTo>
                        <a:pt x="65" y="35"/>
                      </a:lnTo>
                      <a:lnTo>
                        <a:pt x="68" y="39"/>
                      </a:lnTo>
                      <a:lnTo>
                        <a:pt x="68" y="44"/>
                      </a:lnTo>
                      <a:lnTo>
                        <a:pt x="68" y="47"/>
                      </a:lnTo>
                      <a:lnTo>
                        <a:pt x="70" y="50"/>
                      </a:lnTo>
                      <a:lnTo>
                        <a:pt x="75" y="52"/>
                      </a:lnTo>
                      <a:lnTo>
                        <a:pt x="80" y="55"/>
                      </a:lnTo>
                      <a:lnTo>
                        <a:pt x="86" y="59"/>
                      </a:lnTo>
                      <a:lnTo>
                        <a:pt x="90" y="59"/>
                      </a:lnTo>
                      <a:lnTo>
                        <a:pt x="91" y="54"/>
                      </a:lnTo>
                      <a:lnTo>
                        <a:pt x="91" y="47"/>
                      </a:lnTo>
                      <a:lnTo>
                        <a:pt x="91" y="42"/>
                      </a:lnTo>
                      <a:lnTo>
                        <a:pt x="91" y="37"/>
                      </a:lnTo>
                      <a:lnTo>
                        <a:pt x="91" y="32"/>
                      </a:lnTo>
                      <a:lnTo>
                        <a:pt x="88" y="30"/>
                      </a:lnTo>
                      <a:lnTo>
                        <a:pt x="86" y="30"/>
                      </a:lnTo>
                      <a:lnTo>
                        <a:pt x="85" y="29"/>
                      </a:lnTo>
                      <a:lnTo>
                        <a:pt x="84" y="24"/>
                      </a:lnTo>
                      <a:lnTo>
                        <a:pt x="84" y="19"/>
                      </a:lnTo>
                      <a:lnTo>
                        <a:pt x="84" y="14"/>
                      </a:lnTo>
                      <a:lnTo>
                        <a:pt x="85" y="11"/>
                      </a:lnTo>
                      <a:lnTo>
                        <a:pt x="88" y="8"/>
                      </a:lnTo>
                      <a:lnTo>
                        <a:pt x="94" y="6"/>
                      </a:lnTo>
                      <a:lnTo>
                        <a:pt x="99" y="4"/>
                      </a:lnTo>
                      <a:lnTo>
                        <a:pt x="103" y="1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0" name="Freeform 434"/>
                <p:cNvSpPr>
                  <a:spLocks/>
                </p:cNvSpPr>
                <p:nvPr/>
              </p:nvSpPr>
              <p:spPr bwMode="auto">
                <a:xfrm>
                  <a:off x="1771650" y="1920875"/>
                  <a:ext cx="109538" cy="61913"/>
                </a:xfrm>
                <a:custGeom>
                  <a:avLst/>
                  <a:gdLst>
                    <a:gd name="T0" fmla="*/ 2147483647 w 102"/>
                    <a:gd name="T1" fmla="*/ 2147483647 h 60"/>
                    <a:gd name="T2" fmla="*/ 2147483647 w 102"/>
                    <a:gd name="T3" fmla="*/ 2147483647 h 60"/>
                    <a:gd name="T4" fmla="*/ 2147483647 w 102"/>
                    <a:gd name="T5" fmla="*/ 2147483647 h 60"/>
                    <a:gd name="T6" fmla="*/ 2147483647 w 102"/>
                    <a:gd name="T7" fmla="*/ 2147483647 h 60"/>
                    <a:gd name="T8" fmla="*/ 2147483647 w 102"/>
                    <a:gd name="T9" fmla="*/ 2147483647 h 60"/>
                    <a:gd name="T10" fmla="*/ 2147483647 w 102"/>
                    <a:gd name="T11" fmla="*/ 2147483647 h 60"/>
                    <a:gd name="T12" fmla="*/ 2147483647 w 102"/>
                    <a:gd name="T13" fmla="*/ 2147483647 h 60"/>
                    <a:gd name="T14" fmla="*/ 2147483647 w 102"/>
                    <a:gd name="T15" fmla="*/ 2147483647 h 60"/>
                    <a:gd name="T16" fmla="*/ 2147483647 w 102"/>
                    <a:gd name="T17" fmla="*/ 2147483647 h 60"/>
                    <a:gd name="T18" fmla="*/ 2147483647 w 102"/>
                    <a:gd name="T19" fmla="*/ 2147483647 h 60"/>
                    <a:gd name="T20" fmla="*/ 2147483647 w 102"/>
                    <a:gd name="T21" fmla="*/ 2147483647 h 60"/>
                    <a:gd name="T22" fmla="*/ 2147483647 w 102"/>
                    <a:gd name="T23" fmla="*/ 2147483647 h 60"/>
                    <a:gd name="T24" fmla="*/ 2147483647 w 102"/>
                    <a:gd name="T25" fmla="*/ 2147483647 h 60"/>
                    <a:gd name="T26" fmla="*/ 2147483647 w 102"/>
                    <a:gd name="T27" fmla="*/ 2147483647 h 60"/>
                    <a:gd name="T28" fmla="*/ 2147483647 w 102"/>
                    <a:gd name="T29" fmla="*/ 2147483647 h 60"/>
                    <a:gd name="T30" fmla="*/ 2147483647 w 102"/>
                    <a:gd name="T31" fmla="*/ 2147483647 h 60"/>
                    <a:gd name="T32" fmla="*/ 2147483647 w 102"/>
                    <a:gd name="T33" fmla="*/ 2147483647 h 60"/>
                    <a:gd name="T34" fmla="*/ 2147483647 w 102"/>
                    <a:gd name="T35" fmla="*/ 2147483647 h 60"/>
                    <a:gd name="T36" fmla="*/ 2147483647 w 102"/>
                    <a:gd name="T37" fmla="*/ 2147483647 h 60"/>
                    <a:gd name="T38" fmla="*/ 2147483647 w 102"/>
                    <a:gd name="T39" fmla="*/ 2147483647 h 60"/>
                    <a:gd name="T40" fmla="*/ 2147483647 w 102"/>
                    <a:gd name="T41" fmla="*/ 2147483647 h 60"/>
                    <a:gd name="T42" fmla="*/ 2147483647 w 102"/>
                    <a:gd name="T43" fmla="*/ 2147483647 h 60"/>
                    <a:gd name="T44" fmla="*/ 2147483647 w 102"/>
                    <a:gd name="T45" fmla="*/ 2147483647 h 60"/>
                    <a:gd name="T46" fmla="*/ 0 w 102"/>
                    <a:gd name="T47" fmla="*/ 2147483647 h 60"/>
                    <a:gd name="T48" fmla="*/ 2147483647 w 102"/>
                    <a:gd name="T49" fmla="*/ 2147483647 h 60"/>
                    <a:gd name="T50" fmla="*/ 2147483647 w 102"/>
                    <a:gd name="T51" fmla="*/ 2147483647 h 60"/>
                    <a:gd name="T52" fmla="*/ 2147483647 w 102"/>
                    <a:gd name="T53" fmla="*/ 2147483647 h 60"/>
                    <a:gd name="T54" fmla="*/ 2147483647 w 102"/>
                    <a:gd name="T55" fmla="*/ 2147483647 h 60"/>
                    <a:gd name="T56" fmla="*/ 2147483647 w 102"/>
                    <a:gd name="T57" fmla="*/ 2147483647 h 60"/>
                    <a:gd name="T58" fmla="*/ 2147483647 w 102"/>
                    <a:gd name="T59" fmla="*/ 2147483647 h 60"/>
                    <a:gd name="T60" fmla="*/ 2147483647 w 102"/>
                    <a:gd name="T61" fmla="*/ 2147483647 h 60"/>
                    <a:gd name="T62" fmla="*/ 2147483647 w 102"/>
                    <a:gd name="T63" fmla="*/ 2147483647 h 60"/>
                    <a:gd name="T64" fmla="*/ 2147483647 w 102"/>
                    <a:gd name="T65" fmla="*/ 0 h 60"/>
                    <a:gd name="T66" fmla="*/ 2147483647 w 102"/>
                    <a:gd name="T67" fmla="*/ 0 h 60"/>
                    <a:gd name="T68" fmla="*/ 2147483647 w 102"/>
                    <a:gd name="T69" fmla="*/ 0 h 60"/>
                    <a:gd name="T70" fmla="*/ 2147483647 w 102"/>
                    <a:gd name="T71" fmla="*/ 0 h 60"/>
                    <a:gd name="T72" fmla="*/ 2147483647 w 102"/>
                    <a:gd name="T73" fmla="*/ 0 h 60"/>
                    <a:gd name="T74" fmla="*/ 2147483647 w 102"/>
                    <a:gd name="T75" fmla="*/ 0 h 60"/>
                    <a:gd name="T76" fmla="*/ 2147483647 w 102"/>
                    <a:gd name="T77" fmla="*/ 2147483647 h 60"/>
                    <a:gd name="T78" fmla="*/ 2147483647 w 102"/>
                    <a:gd name="T79" fmla="*/ 2147483647 h 60"/>
                    <a:gd name="T80" fmla="*/ 2147483647 w 102"/>
                    <a:gd name="T81" fmla="*/ 2147483647 h 60"/>
                    <a:gd name="T82" fmla="*/ 2147483647 w 102"/>
                    <a:gd name="T83" fmla="*/ 2147483647 h 60"/>
                    <a:gd name="T84" fmla="*/ 2147483647 w 102"/>
                    <a:gd name="T85" fmla="*/ 2147483647 h 60"/>
                    <a:gd name="T86" fmla="*/ 2147483647 w 102"/>
                    <a:gd name="T87" fmla="*/ 2147483647 h 60"/>
                    <a:gd name="T88" fmla="*/ 2147483647 w 102"/>
                    <a:gd name="T89" fmla="*/ 2147483647 h 60"/>
                    <a:gd name="T90" fmla="*/ 2147483647 w 102"/>
                    <a:gd name="T91" fmla="*/ 2147483647 h 60"/>
                    <a:gd name="T92" fmla="*/ 2147483647 w 102"/>
                    <a:gd name="T93" fmla="*/ 2147483647 h 60"/>
                    <a:gd name="T94" fmla="*/ 2147483647 w 102"/>
                    <a:gd name="T95" fmla="*/ 2147483647 h 60"/>
                    <a:gd name="T96" fmla="*/ 2147483647 w 102"/>
                    <a:gd name="T97" fmla="*/ 2147483647 h 6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02" h="60">
                      <a:moveTo>
                        <a:pt x="76" y="40"/>
                      </a:moveTo>
                      <a:lnTo>
                        <a:pt x="75" y="41"/>
                      </a:lnTo>
                      <a:lnTo>
                        <a:pt x="72" y="45"/>
                      </a:lnTo>
                      <a:lnTo>
                        <a:pt x="68" y="46"/>
                      </a:lnTo>
                      <a:lnTo>
                        <a:pt x="66" y="42"/>
                      </a:lnTo>
                      <a:lnTo>
                        <a:pt x="64" y="35"/>
                      </a:lnTo>
                      <a:lnTo>
                        <a:pt x="61" y="30"/>
                      </a:lnTo>
                      <a:lnTo>
                        <a:pt x="58" y="27"/>
                      </a:lnTo>
                      <a:lnTo>
                        <a:pt x="56" y="31"/>
                      </a:lnTo>
                      <a:lnTo>
                        <a:pt x="55" y="38"/>
                      </a:lnTo>
                      <a:lnTo>
                        <a:pt x="55" y="44"/>
                      </a:lnTo>
                      <a:lnTo>
                        <a:pt x="53" y="47"/>
                      </a:lnTo>
                      <a:lnTo>
                        <a:pt x="48" y="47"/>
                      </a:lnTo>
                      <a:lnTo>
                        <a:pt x="42" y="47"/>
                      </a:lnTo>
                      <a:lnTo>
                        <a:pt x="38" y="52"/>
                      </a:lnTo>
                      <a:lnTo>
                        <a:pt x="38" y="57"/>
                      </a:lnTo>
                      <a:lnTo>
                        <a:pt x="38" y="60"/>
                      </a:lnTo>
                      <a:lnTo>
                        <a:pt x="37" y="57"/>
                      </a:lnTo>
                      <a:lnTo>
                        <a:pt x="33" y="54"/>
                      </a:lnTo>
                      <a:lnTo>
                        <a:pt x="27" y="50"/>
                      </a:lnTo>
                      <a:lnTo>
                        <a:pt x="22" y="48"/>
                      </a:lnTo>
                      <a:lnTo>
                        <a:pt x="15" y="48"/>
                      </a:lnTo>
                      <a:lnTo>
                        <a:pt x="6" y="48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4"/>
                      </a:lnTo>
                      <a:lnTo>
                        <a:pt x="17" y="30"/>
                      </a:lnTo>
                      <a:lnTo>
                        <a:pt x="23" y="25"/>
                      </a:lnTo>
                      <a:lnTo>
                        <a:pt x="35" y="19"/>
                      </a:lnTo>
                      <a:lnTo>
                        <a:pt x="46" y="12"/>
                      </a:lnTo>
                      <a:lnTo>
                        <a:pt x="55" y="7"/>
                      </a:lnTo>
                      <a:lnTo>
                        <a:pt x="60" y="2"/>
                      </a:lnTo>
                      <a:lnTo>
                        <a:pt x="68" y="0"/>
                      </a:lnTo>
                      <a:lnTo>
                        <a:pt x="76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3" y="0"/>
                      </a:lnTo>
                      <a:lnTo>
                        <a:pt x="98" y="2"/>
                      </a:lnTo>
                      <a:lnTo>
                        <a:pt x="102" y="6"/>
                      </a:lnTo>
                      <a:lnTo>
                        <a:pt x="99" y="10"/>
                      </a:lnTo>
                      <a:lnTo>
                        <a:pt x="95" y="15"/>
                      </a:lnTo>
                      <a:lnTo>
                        <a:pt x="93" y="17"/>
                      </a:lnTo>
                      <a:lnTo>
                        <a:pt x="93" y="19"/>
                      </a:lnTo>
                      <a:lnTo>
                        <a:pt x="91" y="24"/>
                      </a:lnTo>
                      <a:lnTo>
                        <a:pt x="89" y="31"/>
                      </a:lnTo>
                      <a:lnTo>
                        <a:pt x="86" y="35"/>
                      </a:lnTo>
                      <a:lnTo>
                        <a:pt x="81" y="39"/>
                      </a:lnTo>
                      <a:lnTo>
                        <a:pt x="76" y="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1" name="Freeform 435"/>
                <p:cNvSpPr>
                  <a:spLocks/>
                </p:cNvSpPr>
                <p:nvPr/>
              </p:nvSpPr>
              <p:spPr bwMode="auto">
                <a:xfrm>
                  <a:off x="1987550" y="1982788"/>
                  <a:ext cx="92075" cy="80962"/>
                </a:xfrm>
                <a:custGeom>
                  <a:avLst/>
                  <a:gdLst>
                    <a:gd name="T0" fmla="*/ 2147483647 w 86"/>
                    <a:gd name="T1" fmla="*/ 2147483647 h 80"/>
                    <a:gd name="T2" fmla="*/ 2147483647 w 86"/>
                    <a:gd name="T3" fmla="*/ 0 h 80"/>
                    <a:gd name="T4" fmla="*/ 2147483647 w 86"/>
                    <a:gd name="T5" fmla="*/ 2147483647 h 80"/>
                    <a:gd name="T6" fmla="*/ 2147483647 w 86"/>
                    <a:gd name="T7" fmla="*/ 2147483647 h 80"/>
                    <a:gd name="T8" fmla="*/ 2147483647 w 86"/>
                    <a:gd name="T9" fmla="*/ 2147483647 h 80"/>
                    <a:gd name="T10" fmla="*/ 2147483647 w 86"/>
                    <a:gd name="T11" fmla="*/ 2147483647 h 80"/>
                    <a:gd name="T12" fmla="*/ 2147483647 w 86"/>
                    <a:gd name="T13" fmla="*/ 2147483647 h 80"/>
                    <a:gd name="T14" fmla="*/ 2147483647 w 86"/>
                    <a:gd name="T15" fmla="*/ 2147483647 h 80"/>
                    <a:gd name="T16" fmla="*/ 2147483647 w 86"/>
                    <a:gd name="T17" fmla="*/ 2147483647 h 80"/>
                    <a:gd name="T18" fmla="*/ 2147483647 w 86"/>
                    <a:gd name="T19" fmla="*/ 2147483647 h 80"/>
                    <a:gd name="T20" fmla="*/ 2147483647 w 86"/>
                    <a:gd name="T21" fmla="*/ 2147483647 h 80"/>
                    <a:gd name="T22" fmla="*/ 2147483647 w 86"/>
                    <a:gd name="T23" fmla="*/ 2147483647 h 80"/>
                    <a:gd name="T24" fmla="*/ 2147483647 w 86"/>
                    <a:gd name="T25" fmla="*/ 2147483647 h 80"/>
                    <a:gd name="T26" fmla="*/ 2147483647 w 86"/>
                    <a:gd name="T27" fmla="*/ 2147483647 h 80"/>
                    <a:gd name="T28" fmla="*/ 2147483647 w 86"/>
                    <a:gd name="T29" fmla="*/ 2147483647 h 80"/>
                    <a:gd name="T30" fmla="*/ 2147483647 w 86"/>
                    <a:gd name="T31" fmla="*/ 2147483647 h 80"/>
                    <a:gd name="T32" fmla="*/ 2147483647 w 86"/>
                    <a:gd name="T33" fmla="*/ 2147483647 h 80"/>
                    <a:gd name="T34" fmla="*/ 2147483647 w 86"/>
                    <a:gd name="T35" fmla="*/ 2147483647 h 80"/>
                    <a:gd name="T36" fmla="*/ 2147483647 w 86"/>
                    <a:gd name="T37" fmla="*/ 2147483647 h 80"/>
                    <a:gd name="T38" fmla="*/ 2147483647 w 86"/>
                    <a:gd name="T39" fmla="*/ 2147483647 h 80"/>
                    <a:gd name="T40" fmla="*/ 2147483647 w 86"/>
                    <a:gd name="T41" fmla="*/ 2147483647 h 80"/>
                    <a:gd name="T42" fmla="*/ 2147483647 w 86"/>
                    <a:gd name="T43" fmla="*/ 2147483647 h 80"/>
                    <a:gd name="T44" fmla="*/ 2147483647 w 86"/>
                    <a:gd name="T45" fmla="*/ 2147483647 h 80"/>
                    <a:gd name="T46" fmla="*/ 2147483647 w 86"/>
                    <a:gd name="T47" fmla="*/ 2147483647 h 80"/>
                    <a:gd name="T48" fmla="*/ 2147483647 w 86"/>
                    <a:gd name="T49" fmla="*/ 2147483647 h 80"/>
                    <a:gd name="T50" fmla="*/ 2147483647 w 86"/>
                    <a:gd name="T51" fmla="*/ 2147483647 h 80"/>
                    <a:gd name="T52" fmla="*/ 2147483647 w 86"/>
                    <a:gd name="T53" fmla="*/ 2147483647 h 80"/>
                    <a:gd name="T54" fmla="*/ 2147483647 w 86"/>
                    <a:gd name="T55" fmla="*/ 2147483647 h 80"/>
                    <a:gd name="T56" fmla="*/ 2147483647 w 86"/>
                    <a:gd name="T57" fmla="*/ 2147483647 h 80"/>
                    <a:gd name="T58" fmla="*/ 2147483647 w 86"/>
                    <a:gd name="T59" fmla="*/ 2147483647 h 80"/>
                    <a:gd name="T60" fmla="*/ 2147483647 w 86"/>
                    <a:gd name="T61" fmla="*/ 2147483647 h 80"/>
                    <a:gd name="T62" fmla="*/ 2147483647 w 86"/>
                    <a:gd name="T63" fmla="*/ 2147483647 h 80"/>
                    <a:gd name="T64" fmla="*/ 2147483647 w 86"/>
                    <a:gd name="T65" fmla="*/ 2147483647 h 80"/>
                    <a:gd name="T66" fmla="*/ 2147483647 w 86"/>
                    <a:gd name="T67" fmla="*/ 2147483647 h 8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6" h="80">
                      <a:moveTo>
                        <a:pt x="20" y="16"/>
                      </a:moveTo>
                      <a:lnTo>
                        <a:pt x="17" y="12"/>
                      </a:lnTo>
                      <a:lnTo>
                        <a:pt x="10" y="5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1" y="9"/>
                      </a:lnTo>
                      <a:lnTo>
                        <a:pt x="2" y="15"/>
                      </a:lnTo>
                      <a:lnTo>
                        <a:pt x="3" y="22"/>
                      </a:lnTo>
                      <a:lnTo>
                        <a:pt x="4" y="27"/>
                      </a:lnTo>
                      <a:lnTo>
                        <a:pt x="5" y="33"/>
                      </a:lnTo>
                      <a:lnTo>
                        <a:pt x="8" y="38"/>
                      </a:lnTo>
                      <a:lnTo>
                        <a:pt x="11" y="41"/>
                      </a:lnTo>
                      <a:lnTo>
                        <a:pt x="15" y="42"/>
                      </a:lnTo>
                      <a:lnTo>
                        <a:pt x="18" y="42"/>
                      </a:lnTo>
                      <a:lnTo>
                        <a:pt x="22" y="42"/>
                      </a:lnTo>
                      <a:lnTo>
                        <a:pt x="24" y="43"/>
                      </a:lnTo>
                      <a:lnTo>
                        <a:pt x="23" y="47"/>
                      </a:lnTo>
                      <a:lnTo>
                        <a:pt x="20" y="52"/>
                      </a:lnTo>
                      <a:lnTo>
                        <a:pt x="22" y="54"/>
                      </a:lnTo>
                      <a:lnTo>
                        <a:pt x="24" y="54"/>
                      </a:lnTo>
                      <a:lnTo>
                        <a:pt x="31" y="54"/>
                      </a:lnTo>
                      <a:lnTo>
                        <a:pt x="38" y="53"/>
                      </a:lnTo>
                      <a:lnTo>
                        <a:pt x="41" y="53"/>
                      </a:lnTo>
                      <a:lnTo>
                        <a:pt x="42" y="54"/>
                      </a:lnTo>
                      <a:lnTo>
                        <a:pt x="42" y="58"/>
                      </a:lnTo>
                      <a:lnTo>
                        <a:pt x="40" y="65"/>
                      </a:lnTo>
                      <a:lnTo>
                        <a:pt x="38" y="73"/>
                      </a:lnTo>
                      <a:lnTo>
                        <a:pt x="38" y="79"/>
                      </a:lnTo>
                      <a:lnTo>
                        <a:pt x="43" y="80"/>
                      </a:lnTo>
                      <a:lnTo>
                        <a:pt x="54" y="77"/>
                      </a:lnTo>
                      <a:lnTo>
                        <a:pt x="64" y="72"/>
                      </a:lnTo>
                      <a:lnTo>
                        <a:pt x="72" y="66"/>
                      </a:lnTo>
                      <a:lnTo>
                        <a:pt x="76" y="64"/>
                      </a:lnTo>
                      <a:lnTo>
                        <a:pt x="75" y="62"/>
                      </a:lnTo>
                      <a:lnTo>
                        <a:pt x="72" y="57"/>
                      </a:lnTo>
                      <a:lnTo>
                        <a:pt x="72" y="54"/>
                      </a:lnTo>
                      <a:lnTo>
                        <a:pt x="75" y="54"/>
                      </a:lnTo>
                      <a:lnTo>
                        <a:pt x="79" y="56"/>
                      </a:lnTo>
                      <a:lnTo>
                        <a:pt x="84" y="58"/>
                      </a:lnTo>
                      <a:lnTo>
                        <a:pt x="86" y="57"/>
                      </a:lnTo>
                      <a:lnTo>
                        <a:pt x="83" y="50"/>
                      </a:lnTo>
                      <a:lnTo>
                        <a:pt x="77" y="42"/>
                      </a:lnTo>
                      <a:lnTo>
                        <a:pt x="72" y="39"/>
                      </a:lnTo>
                      <a:lnTo>
                        <a:pt x="71" y="37"/>
                      </a:lnTo>
                      <a:lnTo>
                        <a:pt x="72" y="31"/>
                      </a:lnTo>
                      <a:lnTo>
                        <a:pt x="76" y="22"/>
                      </a:lnTo>
                      <a:lnTo>
                        <a:pt x="77" y="15"/>
                      </a:lnTo>
                      <a:lnTo>
                        <a:pt x="76" y="9"/>
                      </a:lnTo>
                      <a:lnTo>
                        <a:pt x="71" y="7"/>
                      </a:lnTo>
                      <a:lnTo>
                        <a:pt x="65" y="8"/>
                      </a:lnTo>
                      <a:lnTo>
                        <a:pt x="64" y="10"/>
                      </a:lnTo>
                      <a:lnTo>
                        <a:pt x="63" y="12"/>
                      </a:lnTo>
                      <a:lnTo>
                        <a:pt x="60" y="11"/>
                      </a:lnTo>
                      <a:lnTo>
                        <a:pt x="55" y="8"/>
                      </a:lnTo>
                      <a:lnTo>
                        <a:pt x="50" y="3"/>
                      </a:lnTo>
                      <a:lnTo>
                        <a:pt x="47" y="2"/>
                      </a:lnTo>
                      <a:lnTo>
                        <a:pt x="45" y="3"/>
                      </a:lnTo>
                      <a:lnTo>
                        <a:pt x="45" y="7"/>
                      </a:lnTo>
                      <a:lnTo>
                        <a:pt x="47" y="11"/>
                      </a:lnTo>
                      <a:lnTo>
                        <a:pt x="48" y="13"/>
                      </a:lnTo>
                      <a:lnTo>
                        <a:pt x="47" y="16"/>
                      </a:lnTo>
                      <a:lnTo>
                        <a:pt x="43" y="15"/>
                      </a:lnTo>
                      <a:lnTo>
                        <a:pt x="39" y="11"/>
                      </a:lnTo>
                      <a:lnTo>
                        <a:pt x="35" y="9"/>
                      </a:lnTo>
                      <a:lnTo>
                        <a:pt x="32" y="11"/>
                      </a:lnTo>
                      <a:lnTo>
                        <a:pt x="28" y="15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2" name="Freeform 436"/>
                <p:cNvSpPr>
                  <a:spLocks/>
                </p:cNvSpPr>
                <p:nvPr/>
              </p:nvSpPr>
              <p:spPr bwMode="auto">
                <a:xfrm>
                  <a:off x="2081213" y="2032000"/>
                  <a:ext cx="36512" cy="46038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2147483647 h 46"/>
                    <a:gd name="T8" fmla="*/ 2147483647 w 34"/>
                    <a:gd name="T9" fmla="*/ 2147483647 h 46"/>
                    <a:gd name="T10" fmla="*/ 2147483647 w 34"/>
                    <a:gd name="T11" fmla="*/ 2147483647 h 46"/>
                    <a:gd name="T12" fmla="*/ 2147483647 w 34"/>
                    <a:gd name="T13" fmla="*/ 2147483647 h 46"/>
                    <a:gd name="T14" fmla="*/ 0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0 h 46"/>
                    <a:gd name="T50" fmla="*/ 2147483647 w 34"/>
                    <a:gd name="T51" fmla="*/ 0 h 46"/>
                    <a:gd name="T52" fmla="*/ 2147483647 w 34"/>
                    <a:gd name="T53" fmla="*/ 0 h 46"/>
                    <a:gd name="T54" fmla="*/ 2147483647 w 34"/>
                    <a:gd name="T55" fmla="*/ 2147483647 h 46"/>
                    <a:gd name="T56" fmla="*/ 2147483647 w 34"/>
                    <a:gd name="T57" fmla="*/ 2147483647 h 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4" h="46">
                      <a:moveTo>
                        <a:pt x="14" y="4"/>
                      </a:moveTo>
                      <a:lnTo>
                        <a:pt x="14" y="5"/>
                      </a:lnTo>
                      <a:lnTo>
                        <a:pt x="13" y="7"/>
                      </a:lnTo>
                      <a:lnTo>
                        <a:pt x="11" y="12"/>
                      </a:lnTo>
                      <a:lnTo>
                        <a:pt x="7" y="15"/>
                      </a:lnTo>
                      <a:lnTo>
                        <a:pt x="4" y="18"/>
                      </a:lnTo>
                      <a:lnTo>
                        <a:pt x="1" y="23"/>
                      </a:lnTo>
                      <a:lnTo>
                        <a:pt x="0" y="28"/>
                      </a:lnTo>
                      <a:lnTo>
                        <a:pt x="3" y="31"/>
                      </a:lnTo>
                      <a:lnTo>
                        <a:pt x="7" y="35"/>
                      </a:lnTo>
                      <a:lnTo>
                        <a:pt x="12" y="37"/>
                      </a:lnTo>
                      <a:lnTo>
                        <a:pt x="16" y="40"/>
                      </a:lnTo>
                      <a:lnTo>
                        <a:pt x="19" y="44"/>
                      </a:lnTo>
                      <a:lnTo>
                        <a:pt x="22" y="46"/>
                      </a:lnTo>
                      <a:lnTo>
                        <a:pt x="27" y="44"/>
                      </a:lnTo>
                      <a:lnTo>
                        <a:pt x="31" y="40"/>
                      </a:lnTo>
                      <a:lnTo>
                        <a:pt x="34" y="35"/>
                      </a:lnTo>
                      <a:lnTo>
                        <a:pt x="34" y="29"/>
                      </a:lnTo>
                      <a:lnTo>
                        <a:pt x="33" y="24"/>
                      </a:lnTo>
                      <a:lnTo>
                        <a:pt x="30" y="20"/>
                      </a:lnTo>
                      <a:lnTo>
                        <a:pt x="30" y="15"/>
                      </a:lnTo>
                      <a:lnTo>
                        <a:pt x="29" y="9"/>
                      </a:lnTo>
                      <a:lnTo>
                        <a:pt x="27" y="5"/>
                      </a:lnTo>
                      <a:lnTo>
                        <a:pt x="23" y="1"/>
                      </a:lnTo>
                      <a:lnTo>
                        <a:pt x="22" y="0"/>
                      </a:lnTo>
                      <a:lnTo>
                        <a:pt x="21" y="0"/>
                      </a:lnTo>
                      <a:lnTo>
                        <a:pt x="19" y="0"/>
                      </a:lnTo>
                      <a:lnTo>
                        <a:pt x="16" y="1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3" name="Freeform 437"/>
                <p:cNvSpPr>
                  <a:spLocks/>
                </p:cNvSpPr>
                <p:nvPr/>
              </p:nvSpPr>
              <p:spPr bwMode="auto">
                <a:xfrm>
                  <a:off x="2071688" y="1968500"/>
                  <a:ext cx="215900" cy="103188"/>
                </a:xfrm>
                <a:custGeom>
                  <a:avLst/>
                  <a:gdLst>
                    <a:gd name="T0" fmla="*/ 2147483647 w 202"/>
                    <a:gd name="T1" fmla="*/ 2147483647 h 100"/>
                    <a:gd name="T2" fmla="*/ 2147483647 w 202"/>
                    <a:gd name="T3" fmla="*/ 2147483647 h 100"/>
                    <a:gd name="T4" fmla="*/ 2147483647 w 202"/>
                    <a:gd name="T5" fmla="*/ 2147483647 h 100"/>
                    <a:gd name="T6" fmla="*/ 2147483647 w 202"/>
                    <a:gd name="T7" fmla="*/ 2147483647 h 100"/>
                    <a:gd name="T8" fmla="*/ 2147483647 w 202"/>
                    <a:gd name="T9" fmla="*/ 2147483647 h 100"/>
                    <a:gd name="T10" fmla="*/ 2147483647 w 202"/>
                    <a:gd name="T11" fmla="*/ 2147483647 h 100"/>
                    <a:gd name="T12" fmla="*/ 2147483647 w 202"/>
                    <a:gd name="T13" fmla="*/ 2147483647 h 100"/>
                    <a:gd name="T14" fmla="*/ 2147483647 w 202"/>
                    <a:gd name="T15" fmla="*/ 2147483647 h 100"/>
                    <a:gd name="T16" fmla="*/ 2147483647 w 202"/>
                    <a:gd name="T17" fmla="*/ 2147483647 h 100"/>
                    <a:gd name="T18" fmla="*/ 2147483647 w 202"/>
                    <a:gd name="T19" fmla="*/ 2147483647 h 100"/>
                    <a:gd name="T20" fmla="*/ 2147483647 w 202"/>
                    <a:gd name="T21" fmla="*/ 2147483647 h 100"/>
                    <a:gd name="T22" fmla="*/ 2147483647 w 202"/>
                    <a:gd name="T23" fmla="*/ 2147483647 h 100"/>
                    <a:gd name="T24" fmla="*/ 2147483647 w 202"/>
                    <a:gd name="T25" fmla="*/ 2147483647 h 100"/>
                    <a:gd name="T26" fmla="*/ 2147483647 w 202"/>
                    <a:gd name="T27" fmla="*/ 2147483647 h 100"/>
                    <a:gd name="T28" fmla="*/ 2147483647 w 202"/>
                    <a:gd name="T29" fmla="*/ 2147483647 h 100"/>
                    <a:gd name="T30" fmla="*/ 2147483647 w 202"/>
                    <a:gd name="T31" fmla="*/ 2147483647 h 100"/>
                    <a:gd name="T32" fmla="*/ 2147483647 w 202"/>
                    <a:gd name="T33" fmla="*/ 2147483647 h 100"/>
                    <a:gd name="T34" fmla="*/ 2147483647 w 202"/>
                    <a:gd name="T35" fmla="*/ 2147483647 h 100"/>
                    <a:gd name="T36" fmla="*/ 2147483647 w 202"/>
                    <a:gd name="T37" fmla="*/ 2147483647 h 100"/>
                    <a:gd name="T38" fmla="*/ 2147483647 w 202"/>
                    <a:gd name="T39" fmla="*/ 2147483647 h 100"/>
                    <a:gd name="T40" fmla="*/ 2147483647 w 202"/>
                    <a:gd name="T41" fmla="*/ 2147483647 h 100"/>
                    <a:gd name="T42" fmla="*/ 2147483647 w 202"/>
                    <a:gd name="T43" fmla="*/ 2147483647 h 100"/>
                    <a:gd name="T44" fmla="*/ 2147483647 w 202"/>
                    <a:gd name="T45" fmla="*/ 2147483647 h 100"/>
                    <a:gd name="T46" fmla="*/ 2147483647 w 202"/>
                    <a:gd name="T47" fmla="*/ 2147483647 h 100"/>
                    <a:gd name="T48" fmla="*/ 2147483647 w 202"/>
                    <a:gd name="T49" fmla="*/ 2147483647 h 100"/>
                    <a:gd name="T50" fmla="*/ 2147483647 w 202"/>
                    <a:gd name="T51" fmla="*/ 2147483647 h 100"/>
                    <a:gd name="T52" fmla="*/ 2147483647 w 202"/>
                    <a:gd name="T53" fmla="*/ 2147483647 h 100"/>
                    <a:gd name="T54" fmla="*/ 0 w 202"/>
                    <a:gd name="T55" fmla="*/ 2147483647 h 100"/>
                    <a:gd name="T56" fmla="*/ 2147483647 w 202"/>
                    <a:gd name="T57" fmla="*/ 2147483647 h 100"/>
                    <a:gd name="T58" fmla="*/ 2147483647 w 202"/>
                    <a:gd name="T59" fmla="*/ 0 h 100"/>
                    <a:gd name="T60" fmla="*/ 2147483647 w 202"/>
                    <a:gd name="T61" fmla="*/ 2147483647 h 100"/>
                    <a:gd name="T62" fmla="*/ 2147483647 w 202"/>
                    <a:gd name="T63" fmla="*/ 2147483647 h 100"/>
                    <a:gd name="T64" fmla="*/ 2147483647 w 202"/>
                    <a:gd name="T65" fmla="*/ 2147483647 h 100"/>
                    <a:gd name="T66" fmla="*/ 2147483647 w 202"/>
                    <a:gd name="T67" fmla="*/ 2147483647 h 100"/>
                    <a:gd name="T68" fmla="*/ 2147483647 w 202"/>
                    <a:gd name="T69" fmla="*/ 2147483647 h 100"/>
                    <a:gd name="T70" fmla="*/ 2147483647 w 202"/>
                    <a:gd name="T71" fmla="*/ 2147483647 h 100"/>
                    <a:gd name="T72" fmla="*/ 2147483647 w 202"/>
                    <a:gd name="T73" fmla="*/ 2147483647 h 100"/>
                    <a:gd name="T74" fmla="*/ 2147483647 w 202"/>
                    <a:gd name="T75" fmla="*/ 2147483647 h 100"/>
                    <a:gd name="T76" fmla="*/ 2147483647 w 202"/>
                    <a:gd name="T77" fmla="*/ 2147483647 h 100"/>
                    <a:gd name="T78" fmla="*/ 2147483647 w 202"/>
                    <a:gd name="T79" fmla="*/ 2147483647 h 100"/>
                    <a:gd name="T80" fmla="*/ 2147483647 w 202"/>
                    <a:gd name="T81" fmla="*/ 2147483647 h 100"/>
                    <a:gd name="T82" fmla="*/ 2147483647 w 202"/>
                    <a:gd name="T83" fmla="*/ 2147483647 h 100"/>
                    <a:gd name="T84" fmla="*/ 2147483647 w 202"/>
                    <a:gd name="T85" fmla="*/ 2147483647 h 100"/>
                    <a:gd name="T86" fmla="*/ 2147483647 w 202"/>
                    <a:gd name="T87" fmla="*/ 2147483647 h 10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02" h="100">
                      <a:moveTo>
                        <a:pt x="166" y="28"/>
                      </a:moveTo>
                      <a:lnTo>
                        <a:pt x="169" y="29"/>
                      </a:lnTo>
                      <a:lnTo>
                        <a:pt x="176" y="30"/>
                      </a:lnTo>
                      <a:lnTo>
                        <a:pt x="184" y="33"/>
                      </a:lnTo>
                      <a:lnTo>
                        <a:pt x="191" y="37"/>
                      </a:lnTo>
                      <a:lnTo>
                        <a:pt x="196" y="41"/>
                      </a:lnTo>
                      <a:lnTo>
                        <a:pt x="198" y="46"/>
                      </a:lnTo>
                      <a:lnTo>
                        <a:pt x="201" y="52"/>
                      </a:lnTo>
                      <a:lnTo>
                        <a:pt x="201" y="60"/>
                      </a:lnTo>
                      <a:lnTo>
                        <a:pt x="201" y="67"/>
                      </a:lnTo>
                      <a:lnTo>
                        <a:pt x="202" y="69"/>
                      </a:lnTo>
                      <a:lnTo>
                        <a:pt x="201" y="73"/>
                      </a:lnTo>
                      <a:lnTo>
                        <a:pt x="196" y="76"/>
                      </a:lnTo>
                      <a:lnTo>
                        <a:pt x="190" y="81"/>
                      </a:lnTo>
                      <a:lnTo>
                        <a:pt x="186" y="84"/>
                      </a:lnTo>
                      <a:lnTo>
                        <a:pt x="180" y="85"/>
                      </a:lnTo>
                      <a:lnTo>
                        <a:pt x="172" y="85"/>
                      </a:lnTo>
                      <a:lnTo>
                        <a:pt x="166" y="84"/>
                      </a:lnTo>
                      <a:lnTo>
                        <a:pt x="163" y="83"/>
                      </a:lnTo>
                      <a:lnTo>
                        <a:pt x="160" y="84"/>
                      </a:lnTo>
                      <a:lnTo>
                        <a:pt x="156" y="88"/>
                      </a:lnTo>
                      <a:lnTo>
                        <a:pt x="152" y="90"/>
                      </a:lnTo>
                      <a:lnTo>
                        <a:pt x="148" y="91"/>
                      </a:lnTo>
                      <a:lnTo>
                        <a:pt x="142" y="92"/>
                      </a:lnTo>
                      <a:lnTo>
                        <a:pt x="136" y="92"/>
                      </a:lnTo>
                      <a:lnTo>
                        <a:pt x="130" y="93"/>
                      </a:lnTo>
                      <a:lnTo>
                        <a:pt x="125" y="93"/>
                      </a:lnTo>
                      <a:lnTo>
                        <a:pt x="120" y="94"/>
                      </a:lnTo>
                      <a:lnTo>
                        <a:pt x="116" y="96"/>
                      </a:lnTo>
                      <a:lnTo>
                        <a:pt x="111" y="98"/>
                      </a:lnTo>
                      <a:lnTo>
                        <a:pt x="106" y="99"/>
                      </a:lnTo>
                      <a:lnTo>
                        <a:pt x="100" y="100"/>
                      </a:lnTo>
                      <a:lnTo>
                        <a:pt x="92" y="100"/>
                      </a:lnTo>
                      <a:lnTo>
                        <a:pt x="84" y="99"/>
                      </a:lnTo>
                      <a:lnTo>
                        <a:pt x="77" y="99"/>
                      </a:lnTo>
                      <a:lnTo>
                        <a:pt x="73" y="97"/>
                      </a:lnTo>
                      <a:lnTo>
                        <a:pt x="68" y="93"/>
                      </a:lnTo>
                      <a:lnTo>
                        <a:pt x="63" y="90"/>
                      </a:lnTo>
                      <a:lnTo>
                        <a:pt x="58" y="85"/>
                      </a:lnTo>
                      <a:lnTo>
                        <a:pt x="53" y="79"/>
                      </a:lnTo>
                      <a:lnTo>
                        <a:pt x="52" y="71"/>
                      </a:lnTo>
                      <a:lnTo>
                        <a:pt x="53" y="61"/>
                      </a:lnTo>
                      <a:lnTo>
                        <a:pt x="53" y="54"/>
                      </a:lnTo>
                      <a:lnTo>
                        <a:pt x="53" y="48"/>
                      </a:lnTo>
                      <a:lnTo>
                        <a:pt x="51" y="44"/>
                      </a:lnTo>
                      <a:lnTo>
                        <a:pt x="49" y="39"/>
                      </a:lnTo>
                      <a:lnTo>
                        <a:pt x="46" y="35"/>
                      </a:lnTo>
                      <a:lnTo>
                        <a:pt x="42" y="32"/>
                      </a:lnTo>
                      <a:lnTo>
                        <a:pt x="36" y="32"/>
                      </a:lnTo>
                      <a:lnTo>
                        <a:pt x="30" y="33"/>
                      </a:lnTo>
                      <a:lnTo>
                        <a:pt x="28" y="35"/>
                      </a:lnTo>
                      <a:lnTo>
                        <a:pt x="24" y="35"/>
                      </a:lnTo>
                      <a:lnTo>
                        <a:pt x="20" y="31"/>
                      </a:lnTo>
                      <a:lnTo>
                        <a:pt x="12" y="25"/>
                      </a:lnTo>
                      <a:lnTo>
                        <a:pt x="5" y="22"/>
                      </a:lnTo>
                      <a:lnTo>
                        <a:pt x="0" y="16"/>
                      </a:lnTo>
                      <a:lnTo>
                        <a:pt x="1" y="9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0" y="6"/>
                      </a:lnTo>
                      <a:lnTo>
                        <a:pt x="34" y="12"/>
                      </a:lnTo>
                      <a:lnTo>
                        <a:pt x="37" y="17"/>
                      </a:lnTo>
                      <a:lnTo>
                        <a:pt x="43" y="21"/>
                      </a:lnTo>
                      <a:lnTo>
                        <a:pt x="49" y="20"/>
                      </a:lnTo>
                      <a:lnTo>
                        <a:pt x="52" y="16"/>
                      </a:lnTo>
                      <a:lnTo>
                        <a:pt x="54" y="13"/>
                      </a:lnTo>
                      <a:lnTo>
                        <a:pt x="59" y="12"/>
                      </a:lnTo>
                      <a:lnTo>
                        <a:pt x="63" y="13"/>
                      </a:lnTo>
                      <a:lnTo>
                        <a:pt x="67" y="13"/>
                      </a:lnTo>
                      <a:lnTo>
                        <a:pt x="69" y="16"/>
                      </a:lnTo>
                      <a:lnTo>
                        <a:pt x="70" y="21"/>
                      </a:lnTo>
                      <a:lnTo>
                        <a:pt x="73" y="29"/>
                      </a:lnTo>
                      <a:lnTo>
                        <a:pt x="80" y="36"/>
                      </a:lnTo>
                      <a:lnTo>
                        <a:pt x="85" y="43"/>
                      </a:lnTo>
                      <a:lnTo>
                        <a:pt x="88" y="50"/>
                      </a:lnTo>
                      <a:lnTo>
                        <a:pt x="91" y="53"/>
                      </a:lnTo>
                      <a:lnTo>
                        <a:pt x="100" y="52"/>
                      </a:lnTo>
                      <a:lnTo>
                        <a:pt x="111" y="51"/>
                      </a:lnTo>
                      <a:lnTo>
                        <a:pt x="119" y="52"/>
                      </a:lnTo>
                      <a:lnTo>
                        <a:pt x="123" y="53"/>
                      </a:lnTo>
                      <a:lnTo>
                        <a:pt x="128" y="51"/>
                      </a:lnTo>
                      <a:lnTo>
                        <a:pt x="133" y="46"/>
                      </a:lnTo>
                      <a:lnTo>
                        <a:pt x="138" y="41"/>
                      </a:lnTo>
                      <a:lnTo>
                        <a:pt x="143" y="37"/>
                      </a:lnTo>
                      <a:lnTo>
                        <a:pt x="149" y="32"/>
                      </a:lnTo>
                      <a:lnTo>
                        <a:pt x="154" y="29"/>
                      </a:lnTo>
                      <a:lnTo>
                        <a:pt x="166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4" name="Freeform 438"/>
                <p:cNvSpPr>
                  <a:spLocks/>
                </p:cNvSpPr>
                <p:nvPr/>
              </p:nvSpPr>
              <p:spPr bwMode="auto">
                <a:xfrm>
                  <a:off x="1901825" y="1903413"/>
                  <a:ext cx="44450" cy="38100"/>
                </a:xfrm>
                <a:custGeom>
                  <a:avLst/>
                  <a:gdLst>
                    <a:gd name="T0" fmla="*/ 2147483647 w 40"/>
                    <a:gd name="T1" fmla="*/ 2147483647 h 37"/>
                    <a:gd name="T2" fmla="*/ 2147483647 w 40"/>
                    <a:gd name="T3" fmla="*/ 2147483647 h 37"/>
                    <a:gd name="T4" fmla="*/ 2147483647 w 40"/>
                    <a:gd name="T5" fmla="*/ 2147483647 h 37"/>
                    <a:gd name="T6" fmla="*/ 2147483647 w 40"/>
                    <a:gd name="T7" fmla="*/ 2147483647 h 37"/>
                    <a:gd name="T8" fmla="*/ 2147483647 w 40"/>
                    <a:gd name="T9" fmla="*/ 2147483647 h 37"/>
                    <a:gd name="T10" fmla="*/ 2147483647 w 40"/>
                    <a:gd name="T11" fmla="*/ 2147483647 h 37"/>
                    <a:gd name="T12" fmla="*/ 2147483647 w 40"/>
                    <a:gd name="T13" fmla="*/ 2147483647 h 37"/>
                    <a:gd name="T14" fmla="*/ 2147483647 w 40"/>
                    <a:gd name="T15" fmla="*/ 2147483647 h 37"/>
                    <a:gd name="T16" fmla="*/ 2147483647 w 40"/>
                    <a:gd name="T17" fmla="*/ 2147483647 h 37"/>
                    <a:gd name="T18" fmla="*/ 2147483647 w 40"/>
                    <a:gd name="T19" fmla="*/ 2147483647 h 37"/>
                    <a:gd name="T20" fmla="*/ 2147483647 w 40"/>
                    <a:gd name="T21" fmla="*/ 2147483647 h 37"/>
                    <a:gd name="T22" fmla="*/ 2147483647 w 40"/>
                    <a:gd name="T23" fmla="*/ 2147483647 h 37"/>
                    <a:gd name="T24" fmla="*/ 2147483647 w 40"/>
                    <a:gd name="T25" fmla="*/ 2147483647 h 37"/>
                    <a:gd name="T26" fmla="*/ 2147483647 w 40"/>
                    <a:gd name="T27" fmla="*/ 2147483647 h 37"/>
                    <a:gd name="T28" fmla="*/ 0 w 40"/>
                    <a:gd name="T29" fmla="*/ 2147483647 h 37"/>
                    <a:gd name="T30" fmla="*/ 2147483647 w 40"/>
                    <a:gd name="T31" fmla="*/ 2147483647 h 37"/>
                    <a:gd name="T32" fmla="*/ 2147483647 w 40"/>
                    <a:gd name="T33" fmla="*/ 2147483647 h 37"/>
                    <a:gd name="T34" fmla="*/ 2147483647 w 40"/>
                    <a:gd name="T35" fmla="*/ 2147483647 h 37"/>
                    <a:gd name="T36" fmla="*/ 2147483647 w 40"/>
                    <a:gd name="T37" fmla="*/ 2147483647 h 37"/>
                    <a:gd name="T38" fmla="*/ 2147483647 w 40"/>
                    <a:gd name="T39" fmla="*/ 0 h 37"/>
                    <a:gd name="T40" fmla="*/ 2147483647 w 40"/>
                    <a:gd name="T41" fmla="*/ 2147483647 h 37"/>
                    <a:gd name="T42" fmla="*/ 2147483647 w 40"/>
                    <a:gd name="T43" fmla="*/ 2147483647 h 37"/>
                    <a:gd name="T44" fmla="*/ 2147483647 w 40"/>
                    <a:gd name="T45" fmla="*/ 2147483647 h 37"/>
                    <a:gd name="T46" fmla="*/ 2147483647 w 40"/>
                    <a:gd name="T47" fmla="*/ 2147483647 h 37"/>
                    <a:gd name="T48" fmla="*/ 2147483647 w 40"/>
                    <a:gd name="T49" fmla="*/ 2147483647 h 3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7">
                      <a:moveTo>
                        <a:pt x="38" y="20"/>
                      </a:moveTo>
                      <a:lnTo>
                        <a:pt x="37" y="21"/>
                      </a:lnTo>
                      <a:lnTo>
                        <a:pt x="35" y="26"/>
                      </a:lnTo>
                      <a:lnTo>
                        <a:pt x="32" y="30"/>
                      </a:lnTo>
                      <a:lnTo>
                        <a:pt x="28" y="34"/>
                      </a:lnTo>
                      <a:lnTo>
                        <a:pt x="24" y="36"/>
                      </a:lnTo>
                      <a:lnTo>
                        <a:pt x="19" y="37"/>
                      </a:lnTo>
                      <a:lnTo>
                        <a:pt x="14" y="37"/>
                      </a:lnTo>
                      <a:lnTo>
                        <a:pt x="13" y="37"/>
                      </a:lnTo>
                      <a:lnTo>
                        <a:pt x="12" y="36"/>
                      </a:lnTo>
                      <a:lnTo>
                        <a:pt x="11" y="34"/>
                      </a:lnTo>
                      <a:lnTo>
                        <a:pt x="9" y="32"/>
                      </a:lnTo>
                      <a:lnTo>
                        <a:pt x="5" y="28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6" y="12"/>
                      </a:lnTo>
                      <a:lnTo>
                        <a:pt x="12" y="7"/>
                      </a:lnTo>
                      <a:lnTo>
                        <a:pt x="17" y="3"/>
                      </a:lnTo>
                      <a:lnTo>
                        <a:pt x="20" y="0"/>
                      </a:lnTo>
                      <a:lnTo>
                        <a:pt x="25" y="2"/>
                      </a:lnTo>
                      <a:lnTo>
                        <a:pt x="32" y="4"/>
                      </a:lnTo>
                      <a:lnTo>
                        <a:pt x="37" y="7"/>
                      </a:lnTo>
                      <a:lnTo>
                        <a:pt x="40" y="12"/>
                      </a:lnTo>
                      <a:lnTo>
                        <a:pt x="38" y="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5" name="Freeform 439"/>
                <p:cNvSpPr>
                  <a:spLocks/>
                </p:cNvSpPr>
                <p:nvPr/>
              </p:nvSpPr>
              <p:spPr bwMode="auto">
                <a:xfrm flipV="1">
                  <a:off x="2071688" y="1662113"/>
                  <a:ext cx="215900" cy="323850"/>
                </a:xfrm>
                <a:custGeom>
                  <a:avLst/>
                  <a:gdLst>
                    <a:gd name="T0" fmla="*/ 2147483647 w 201"/>
                    <a:gd name="T1" fmla="*/ 2147483647 h 319"/>
                    <a:gd name="T2" fmla="*/ 2147483647 w 201"/>
                    <a:gd name="T3" fmla="*/ 2147483647 h 319"/>
                    <a:gd name="T4" fmla="*/ 2147483647 w 201"/>
                    <a:gd name="T5" fmla="*/ 2147483647 h 319"/>
                    <a:gd name="T6" fmla="*/ 2147483647 w 201"/>
                    <a:gd name="T7" fmla="*/ 2147483647 h 319"/>
                    <a:gd name="T8" fmla="*/ 2147483647 w 201"/>
                    <a:gd name="T9" fmla="*/ 2147483647 h 319"/>
                    <a:gd name="T10" fmla="*/ 2147483647 w 201"/>
                    <a:gd name="T11" fmla="*/ 2147483647 h 319"/>
                    <a:gd name="T12" fmla="*/ 2147483647 w 201"/>
                    <a:gd name="T13" fmla="*/ 2147483647 h 319"/>
                    <a:gd name="T14" fmla="*/ 2147483647 w 201"/>
                    <a:gd name="T15" fmla="*/ 2147483647 h 319"/>
                    <a:gd name="T16" fmla="*/ 2147483647 w 201"/>
                    <a:gd name="T17" fmla="*/ 2147483647 h 319"/>
                    <a:gd name="T18" fmla="*/ 2147483647 w 201"/>
                    <a:gd name="T19" fmla="*/ 2147483647 h 319"/>
                    <a:gd name="T20" fmla="*/ 2147483647 w 201"/>
                    <a:gd name="T21" fmla="*/ 2147483647 h 319"/>
                    <a:gd name="T22" fmla="*/ 2147483647 w 201"/>
                    <a:gd name="T23" fmla="*/ 2147483647 h 319"/>
                    <a:gd name="T24" fmla="*/ 2147483647 w 201"/>
                    <a:gd name="T25" fmla="*/ 2147483647 h 319"/>
                    <a:gd name="T26" fmla="*/ 2147483647 w 201"/>
                    <a:gd name="T27" fmla="*/ 2147483647 h 319"/>
                    <a:gd name="T28" fmla="*/ 2147483647 w 201"/>
                    <a:gd name="T29" fmla="*/ 2147483647 h 319"/>
                    <a:gd name="T30" fmla="*/ 2147483647 w 201"/>
                    <a:gd name="T31" fmla="*/ 2147483647 h 319"/>
                    <a:gd name="T32" fmla="*/ 2147483647 w 201"/>
                    <a:gd name="T33" fmla="*/ 2147483647 h 319"/>
                    <a:gd name="T34" fmla="*/ 2147483647 w 201"/>
                    <a:gd name="T35" fmla="*/ 2147483647 h 319"/>
                    <a:gd name="T36" fmla="*/ 2147483647 w 201"/>
                    <a:gd name="T37" fmla="*/ 2147483647 h 319"/>
                    <a:gd name="T38" fmla="*/ 2147483647 w 201"/>
                    <a:gd name="T39" fmla="*/ 2147483647 h 319"/>
                    <a:gd name="T40" fmla="*/ 2147483647 w 201"/>
                    <a:gd name="T41" fmla="*/ 2147483647 h 319"/>
                    <a:gd name="T42" fmla="*/ 2147483647 w 201"/>
                    <a:gd name="T43" fmla="*/ 2147483647 h 319"/>
                    <a:gd name="T44" fmla="*/ 2147483647 w 201"/>
                    <a:gd name="T45" fmla="*/ 2147483647 h 319"/>
                    <a:gd name="T46" fmla="*/ 2147483647 w 201"/>
                    <a:gd name="T47" fmla="*/ 2147483647 h 319"/>
                    <a:gd name="T48" fmla="*/ 2147483647 w 201"/>
                    <a:gd name="T49" fmla="*/ 2147483647 h 319"/>
                    <a:gd name="T50" fmla="*/ 2147483647 w 201"/>
                    <a:gd name="T51" fmla="*/ 0 h 319"/>
                    <a:gd name="T52" fmla="*/ 2147483647 w 201"/>
                    <a:gd name="T53" fmla="*/ 2147483647 h 319"/>
                    <a:gd name="T54" fmla="*/ 2147483647 w 201"/>
                    <a:gd name="T55" fmla="*/ 2147483647 h 319"/>
                    <a:gd name="T56" fmla="*/ 2147483647 w 201"/>
                    <a:gd name="T57" fmla="*/ 2147483647 h 319"/>
                    <a:gd name="T58" fmla="*/ 2147483647 w 201"/>
                    <a:gd name="T59" fmla="*/ 2147483647 h 319"/>
                    <a:gd name="T60" fmla="*/ 2147483647 w 201"/>
                    <a:gd name="T61" fmla="*/ 2147483647 h 319"/>
                    <a:gd name="T62" fmla="*/ 2147483647 w 201"/>
                    <a:gd name="T63" fmla="*/ 2147483647 h 319"/>
                    <a:gd name="T64" fmla="*/ 2147483647 w 201"/>
                    <a:gd name="T65" fmla="*/ 2147483647 h 319"/>
                    <a:gd name="T66" fmla="*/ 2147483647 w 201"/>
                    <a:gd name="T67" fmla="*/ 2147483647 h 319"/>
                    <a:gd name="T68" fmla="*/ 2147483647 w 201"/>
                    <a:gd name="T69" fmla="*/ 2147483647 h 319"/>
                    <a:gd name="T70" fmla="*/ 2147483647 w 201"/>
                    <a:gd name="T71" fmla="*/ 2147483647 h 319"/>
                    <a:gd name="T72" fmla="*/ 2147483647 w 201"/>
                    <a:gd name="T73" fmla="*/ 2147483647 h 319"/>
                    <a:gd name="T74" fmla="*/ 2147483647 w 201"/>
                    <a:gd name="T75" fmla="*/ 2147483647 h 319"/>
                    <a:gd name="T76" fmla="*/ 2147483647 w 201"/>
                    <a:gd name="T77" fmla="*/ 2147483647 h 319"/>
                    <a:gd name="T78" fmla="*/ 2147483647 w 201"/>
                    <a:gd name="T79" fmla="*/ 2147483647 h 319"/>
                    <a:gd name="T80" fmla="*/ 2147483647 w 201"/>
                    <a:gd name="T81" fmla="*/ 2147483647 h 319"/>
                    <a:gd name="T82" fmla="*/ 2147483647 w 201"/>
                    <a:gd name="T83" fmla="*/ 2147483647 h 319"/>
                    <a:gd name="T84" fmla="*/ 2147483647 w 201"/>
                    <a:gd name="T85" fmla="*/ 2147483647 h 319"/>
                    <a:gd name="T86" fmla="*/ 0 w 201"/>
                    <a:gd name="T87" fmla="*/ 2147483647 h 319"/>
                    <a:gd name="T88" fmla="*/ 2147483647 w 201"/>
                    <a:gd name="T89" fmla="*/ 2147483647 h 319"/>
                    <a:gd name="T90" fmla="*/ 2147483647 w 201"/>
                    <a:gd name="T91" fmla="*/ 2147483647 h 319"/>
                    <a:gd name="T92" fmla="*/ 2147483647 w 201"/>
                    <a:gd name="T93" fmla="*/ 2147483647 h 319"/>
                    <a:gd name="T94" fmla="*/ 2147483647 w 201"/>
                    <a:gd name="T95" fmla="*/ 2147483647 h 319"/>
                    <a:gd name="T96" fmla="*/ 2147483647 w 201"/>
                    <a:gd name="T97" fmla="*/ 2147483647 h 319"/>
                    <a:gd name="T98" fmla="*/ 2147483647 w 201"/>
                    <a:gd name="T99" fmla="*/ 2147483647 h 319"/>
                    <a:gd name="T100" fmla="*/ 2147483647 w 201"/>
                    <a:gd name="T101" fmla="*/ 2147483647 h 319"/>
                    <a:gd name="T102" fmla="*/ 2147483647 w 201"/>
                    <a:gd name="T103" fmla="*/ 2147483647 h 319"/>
                    <a:gd name="T104" fmla="*/ 2147483647 w 201"/>
                    <a:gd name="T105" fmla="*/ 2147483647 h 319"/>
                    <a:gd name="T106" fmla="*/ 2147483647 w 201"/>
                    <a:gd name="T107" fmla="*/ 2147483647 h 319"/>
                    <a:gd name="T108" fmla="*/ 2147483647 w 201"/>
                    <a:gd name="T109" fmla="*/ 2147483647 h 319"/>
                    <a:gd name="T110" fmla="*/ 2147483647 w 201"/>
                    <a:gd name="T111" fmla="*/ 2147483647 h 31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201" h="319">
                      <a:moveTo>
                        <a:pt x="84" y="267"/>
                      </a:moveTo>
                      <a:lnTo>
                        <a:pt x="88" y="270"/>
                      </a:lnTo>
                      <a:lnTo>
                        <a:pt x="93" y="277"/>
                      </a:lnTo>
                      <a:lnTo>
                        <a:pt x="97" y="283"/>
                      </a:lnTo>
                      <a:lnTo>
                        <a:pt x="95" y="290"/>
                      </a:lnTo>
                      <a:lnTo>
                        <a:pt x="88" y="294"/>
                      </a:lnTo>
                      <a:lnTo>
                        <a:pt x="82" y="296"/>
                      </a:lnTo>
                      <a:lnTo>
                        <a:pt x="78" y="301"/>
                      </a:lnTo>
                      <a:lnTo>
                        <a:pt x="80" y="308"/>
                      </a:lnTo>
                      <a:lnTo>
                        <a:pt x="82" y="315"/>
                      </a:lnTo>
                      <a:lnTo>
                        <a:pt x="85" y="318"/>
                      </a:lnTo>
                      <a:lnTo>
                        <a:pt x="92" y="319"/>
                      </a:lnTo>
                      <a:lnTo>
                        <a:pt x="104" y="319"/>
                      </a:lnTo>
                      <a:lnTo>
                        <a:pt x="116" y="319"/>
                      </a:lnTo>
                      <a:lnTo>
                        <a:pt x="123" y="318"/>
                      </a:lnTo>
                      <a:lnTo>
                        <a:pt x="129" y="316"/>
                      </a:lnTo>
                      <a:lnTo>
                        <a:pt x="136" y="312"/>
                      </a:lnTo>
                      <a:lnTo>
                        <a:pt x="144" y="309"/>
                      </a:lnTo>
                      <a:lnTo>
                        <a:pt x="151" y="305"/>
                      </a:lnTo>
                      <a:lnTo>
                        <a:pt x="158" y="304"/>
                      </a:lnTo>
                      <a:lnTo>
                        <a:pt x="164" y="304"/>
                      </a:lnTo>
                      <a:lnTo>
                        <a:pt x="171" y="306"/>
                      </a:lnTo>
                      <a:lnTo>
                        <a:pt x="176" y="306"/>
                      </a:lnTo>
                      <a:lnTo>
                        <a:pt x="182" y="305"/>
                      </a:lnTo>
                      <a:lnTo>
                        <a:pt x="187" y="300"/>
                      </a:lnTo>
                      <a:lnTo>
                        <a:pt x="191" y="294"/>
                      </a:lnTo>
                      <a:lnTo>
                        <a:pt x="197" y="289"/>
                      </a:lnTo>
                      <a:lnTo>
                        <a:pt x="198" y="285"/>
                      </a:lnTo>
                      <a:lnTo>
                        <a:pt x="191" y="279"/>
                      </a:lnTo>
                      <a:lnTo>
                        <a:pt x="180" y="273"/>
                      </a:lnTo>
                      <a:lnTo>
                        <a:pt x="173" y="270"/>
                      </a:lnTo>
                      <a:lnTo>
                        <a:pt x="169" y="266"/>
                      </a:lnTo>
                      <a:lnTo>
                        <a:pt x="172" y="263"/>
                      </a:lnTo>
                      <a:lnTo>
                        <a:pt x="177" y="259"/>
                      </a:lnTo>
                      <a:lnTo>
                        <a:pt x="181" y="256"/>
                      </a:lnTo>
                      <a:lnTo>
                        <a:pt x="182" y="251"/>
                      </a:lnTo>
                      <a:lnTo>
                        <a:pt x="182" y="244"/>
                      </a:lnTo>
                      <a:lnTo>
                        <a:pt x="180" y="238"/>
                      </a:lnTo>
                      <a:lnTo>
                        <a:pt x="179" y="235"/>
                      </a:lnTo>
                      <a:lnTo>
                        <a:pt x="179" y="232"/>
                      </a:lnTo>
                      <a:lnTo>
                        <a:pt x="182" y="227"/>
                      </a:lnTo>
                      <a:lnTo>
                        <a:pt x="188" y="219"/>
                      </a:lnTo>
                      <a:lnTo>
                        <a:pt x="195" y="209"/>
                      </a:lnTo>
                      <a:lnTo>
                        <a:pt x="197" y="197"/>
                      </a:lnTo>
                      <a:lnTo>
                        <a:pt x="190" y="187"/>
                      </a:lnTo>
                      <a:lnTo>
                        <a:pt x="177" y="179"/>
                      </a:lnTo>
                      <a:lnTo>
                        <a:pt x="168" y="173"/>
                      </a:lnTo>
                      <a:lnTo>
                        <a:pt x="165" y="168"/>
                      </a:lnTo>
                      <a:lnTo>
                        <a:pt x="168" y="162"/>
                      </a:lnTo>
                      <a:lnTo>
                        <a:pt x="177" y="156"/>
                      </a:lnTo>
                      <a:lnTo>
                        <a:pt x="188" y="149"/>
                      </a:lnTo>
                      <a:lnTo>
                        <a:pt x="195" y="139"/>
                      </a:lnTo>
                      <a:lnTo>
                        <a:pt x="195" y="130"/>
                      </a:lnTo>
                      <a:lnTo>
                        <a:pt x="192" y="120"/>
                      </a:lnTo>
                      <a:lnTo>
                        <a:pt x="194" y="109"/>
                      </a:lnTo>
                      <a:lnTo>
                        <a:pt x="195" y="100"/>
                      </a:lnTo>
                      <a:lnTo>
                        <a:pt x="196" y="90"/>
                      </a:lnTo>
                      <a:lnTo>
                        <a:pt x="197" y="77"/>
                      </a:lnTo>
                      <a:lnTo>
                        <a:pt x="199" y="65"/>
                      </a:lnTo>
                      <a:lnTo>
                        <a:pt x="201" y="55"/>
                      </a:lnTo>
                      <a:lnTo>
                        <a:pt x="196" y="52"/>
                      </a:lnTo>
                      <a:lnTo>
                        <a:pt x="189" y="54"/>
                      </a:lnTo>
                      <a:lnTo>
                        <a:pt x="183" y="54"/>
                      </a:lnTo>
                      <a:lnTo>
                        <a:pt x="183" y="51"/>
                      </a:lnTo>
                      <a:lnTo>
                        <a:pt x="190" y="40"/>
                      </a:lnTo>
                      <a:lnTo>
                        <a:pt x="197" y="29"/>
                      </a:lnTo>
                      <a:lnTo>
                        <a:pt x="199" y="18"/>
                      </a:lnTo>
                      <a:lnTo>
                        <a:pt x="198" y="10"/>
                      </a:lnTo>
                      <a:lnTo>
                        <a:pt x="194" y="6"/>
                      </a:lnTo>
                      <a:lnTo>
                        <a:pt x="192" y="5"/>
                      </a:lnTo>
                      <a:lnTo>
                        <a:pt x="190" y="5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79" y="6"/>
                      </a:lnTo>
                      <a:lnTo>
                        <a:pt x="173" y="3"/>
                      </a:lnTo>
                      <a:lnTo>
                        <a:pt x="168" y="1"/>
                      </a:lnTo>
                      <a:lnTo>
                        <a:pt x="164" y="0"/>
                      </a:lnTo>
                      <a:lnTo>
                        <a:pt x="163" y="0"/>
                      </a:lnTo>
                      <a:lnTo>
                        <a:pt x="161" y="0"/>
                      </a:lnTo>
                      <a:lnTo>
                        <a:pt x="160" y="1"/>
                      </a:lnTo>
                      <a:lnTo>
                        <a:pt x="159" y="2"/>
                      </a:lnTo>
                      <a:lnTo>
                        <a:pt x="156" y="5"/>
                      </a:lnTo>
                      <a:lnTo>
                        <a:pt x="151" y="6"/>
                      </a:lnTo>
                      <a:lnTo>
                        <a:pt x="145" y="6"/>
                      </a:lnTo>
                      <a:lnTo>
                        <a:pt x="139" y="7"/>
                      </a:lnTo>
                      <a:lnTo>
                        <a:pt x="135" y="8"/>
                      </a:lnTo>
                      <a:lnTo>
                        <a:pt x="129" y="9"/>
                      </a:lnTo>
                      <a:lnTo>
                        <a:pt x="126" y="10"/>
                      </a:lnTo>
                      <a:lnTo>
                        <a:pt x="123" y="14"/>
                      </a:lnTo>
                      <a:lnTo>
                        <a:pt x="121" y="17"/>
                      </a:lnTo>
                      <a:lnTo>
                        <a:pt x="119" y="18"/>
                      </a:lnTo>
                      <a:lnTo>
                        <a:pt x="115" y="18"/>
                      </a:lnTo>
                      <a:lnTo>
                        <a:pt x="108" y="20"/>
                      </a:lnTo>
                      <a:lnTo>
                        <a:pt x="100" y="23"/>
                      </a:lnTo>
                      <a:lnTo>
                        <a:pt x="93" y="26"/>
                      </a:lnTo>
                      <a:lnTo>
                        <a:pt x="87" y="31"/>
                      </a:lnTo>
                      <a:lnTo>
                        <a:pt x="82" y="39"/>
                      </a:lnTo>
                      <a:lnTo>
                        <a:pt x="80" y="47"/>
                      </a:lnTo>
                      <a:lnTo>
                        <a:pt x="81" y="54"/>
                      </a:lnTo>
                      <a:lnTo>
                        <a:pt x="81" y="59"/>
                      </a:lnTo>
                      <a:lnTo>
                        <a:pt x="80" y="60"/>
                      </a:lnTo>
                      <a:lnTo>
                        <a:pt x="74" y="61"/>
                      </a:lnTo>
                      <a:lnTo>
                        <a:pt x="67" y="62"/>
                      </a:lnTo>
                      <a:lnTo>
                        <a:pt x="60" y="66"/>
                      </a:lnTo>
                      <a:lnTo>
                        <a:pt x="59" y="70"/>
                      </a:lnTo>
                      <a:lnTo>
                        <a:pt x="57" y="74"/>
                      </a:lnTo>
                      <a:lnTo>
                        <a:pt x="52" y="77"/>
                      </a:lnTo>
                      <a:lnTo>
                        <a:pt x="46" y="81"/>
                      </a:lnTo>
                      <a:lnTo>
                        <a:pt x="43" y="84"/>
                      </a:lnTo>
                      <a:lnTo>
                        <a:pt x="40" y="89"/>
                      </a:lnTo>
                      <a:lnTo>
                        <a:pt x="37" y="93"/>
                      </a:lnTo>
                      <a:lnTo>
                        <a:pt x="35" y="99"/>
                      </a:lnTo>
                      <a:lnTo>
                        <a:pt x="38" y="107"/>
                      </a:lnTo>
                      <a:lnTo>
                        <a:pt x="44" y="115"/>
                      </a:lnTo>
                      <a:lnTo>
                        <a:pt x="47" y="122"/>
                      </a:lnTo>
                      <a:lnTo>
                        <a:pt x="49" y="128"/>
                      </a:lnTo>
                      <a:lnTo>
                        <a:pt x="47" y="132"/>
                      </a:lnTo>
                      <a:lnTo>
                        <a:pt x="45" y="138"/>
                      </a:lnTo>
                      <a:lnTo>
                        <a:pt x="44" y="143"/>
                      </a:lnTo>
                      <a:lnTo>
                        <a:pt x="43" y="143"/>
                      </a:lnTo>
                      <a:lnTo>
                        <a:pt x="38" y="136"/>
                      </a:lnTo>
                      <a:lnTo>
                        <a:pt x="34" y="126"/>
                      </a:lnTo>
                      <a:lnTo>
                        <a:pt x="31" y="118"/>
                      </a:lnTo>
                      <a:lnTo>
                        <a:pt x="28" y="113"/>
                      </a:lnTo>
                      <a:lnTo>
                        <a:pt x="24" y="114"/>
                      </a:lnTo>
                      <a:lnTo>
                        <a:pt x="21" y="118"/>
                      </a:lnTo>
                      <a:lnTo>
                        <a:pt x="16" y="123"/>
                      </a:lnTo>
                      <a:lnTo>
                        <a:pt x="12" y="128"/>
                      </a:lnTo>
                      <a:lnTo>
                        <a:pt x="9" y="132"/>
                      </a:lnTo>
                      <a:lnTo>
                        <a:pt x="7" y="141"/>
                      </a:lnTo>
                      <a:lnTo>
                        <a:pt x="4" y="153"/>
                      </a:lnTo>
                      <a:lnTo>
                        <a:pt x="0" y="166"/>
                      </a:lnTo>
                      <a:lnTo>
                        <a:pt x="0" y="176"/>
                      </a:lnTo>
                      <a:lnTo>
                        <a:pt x="1" y="184"/>
                      </a:lnTo>
                      <a:lnTo>
                        <a:pt x="2" y="190"/>
                      </a:lnTo>
                      <a:lnTo>
                        <a:pt x="6" y="195"/>
                      </a:lnTo>
                      <a:lnTo>
                        <a:pt x="12" y="198"/>
                      </a:lnTo>
                      <a:lnTo>
                        <a:pt x="19" y="199"/>
                      </a:lnTo>
                      <a:lnTo>
                        <a:pt x="23" y="200"/>
                      </a:lnTo>
                      <a:lnTo>
                        <a:pt x="27" y="200"/>
                      </a:lnTo>
                      <a:lnTo>
                        <a:pt x="30" y="199"/>
                      </a:lnTo>
                      <a:lnTo>
                        <a:pt x="31" y="200"/>
                      </a:lnTo>
                      <a:lnTo>
                        <a:pt x="30" y="205"/>
                      </a:lnTo>
                      <a:lnTo>
                        <a:pt x="28" y="211"/>
                      </a:lnTo>
                      <a:lnTo>
                        <a:pt x="24" y="215"/>
                      </a:lnTo>
                      <a:lnTo>
                        <a:pt x="23" y="219"/>
                      </a:lnTo>
                      <a:lnTo>
                        <a:pt x="24" y="224"/>
                      </a:lnTo>
                      <a:lnTo>
                        <a:pt x="28" y="229"/>
                      </a:lnTo>
                      <a:lnTo>
                        <a:pt x="31" y="234"/>
                      </a:lnTo>
                      <a:lnTo>
                        <a:pt x="36" y="238"/>
                      </a:lnTo>
                      <a:lnTo>
                        <a:pt x="44" y="245"/>
                      </a:lnTo>
                      <a:lnTo>
                        <a:pt x="54" y="248"/>
                      </a:lnTo>
                      <a:lnTo>
                        <a:pt x="63" y="244"/>
                      </a:lnTo>
                      <a:lnTo>
                        <a:pt x="70" y="237"/>
                      </a:lnTo>
                      <a:lnTo>
                        <a:pt x="75" y="232"/>
                      </a:lnTo>
                      <a:lnTo>
                        <a:pt x="77" y="229"/>
                      </a:lnTo>
                      <a:lnTo>
                        <a:pt x="82" y="230"/>
                      </a:lnTo>
                      <a:lnTo>
                        <a:pt x="88" y="234"/>
                      </a:lnTo>
                      <a:lnTo>
                        <a:pt x="96" y="240"/>
                      </a:lnTo>
                      <a:lnTo>
                        <a:pt x="104" y="247"/>
                      </a:lnTo>
                      <a:lnTo>
                        <a:pt x="111" y="256"/>
                      </a:lnTo>
                      <a:lnTo>
                        <a:pt x="113" y="263"/>
                      </a:lnTo>
                      <a:lnTo>
                        <a:pt x="113" y="264"/>
                      </a:lnTo>
                      <a:lnTo>
                        <a:pt x="110" y="262"/>
                      </a:lnTo>
                      <a:lnTo>
                        <a:pt x="103" y="256"/>
                      </a:lnTo>
                      <a:lnTo>
                        <a:pt x="93" y="252"/>
                      </a:lnTo>
                      <a:lnTo>
                        <a:pt x="85" y="252"/>
                      </a:lnTo>
                      <a:lnTo>
                        <a:pt x="82" y="258"/>
                      </a:lnTo>
                      <a:lnTo>
                        <a:pt x="84" y="26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6" name="Freeform 440"/>
                <p:cNvSpPr>
                  <a:spLocks/>
                </p:cNvSpPr>
                <p:nvPr/>
              </p:nvSpPr>
              <p:spPr bwMode="auto">
                <a:xfrm>
                  <a:off x="2076450" y="1930400"/>
                  <a:ext cx="36513" cy="17463"/>
                </a:xfrm>
                <a:custGeom>
                  <a:avLst/>
                  <a:gdLst>
                    <a:gd name="T0" fmla="*/ 2147483647 w 34"/>
                    <a:gd name="T1" fmla="*/ 0 h 18"/>
                    <a:gd name="T2" fmla="*/ 2147483647 w 34"/>
                    <a:gd name="T3" fmla="*/ 2147483647 h 18"/>
                    <a:gd name="T4" fmla="*/ 2147483647 w 34"/>
                    <a:gd name="T5" fmla="*/ 2147483647 h 18"/>
                    <a:gd name="T6" fmla="*/ 2147483647 w 34"/>
                    <a:gd name="T7" fmla="*/ 2147483647 h 18"/>
                    <a:gd name="T8" fmla="*/ 2147483647 w 34"/>
                    <a:gd name="T9" fmla="*/ 2147483647 h 18"/>
                    <a:gd name="T10" fmla="*/ 2147483647 w 34"/>
                    <a:gd name="T11" fmla="*/ 2147483647 h 18"/>
                    <a:gd name="T12" fmla="*/ 2147483647 w 34"/>
                    <a:gd name="T13" fmla="*/ 2147483647 h 18"/>
                    <a:gd name="T14" fmla="*/ 2147483647 w 34"/>
                    <a:gd name="T15" fmla="*/ 2147483647 h 18"/>
                    <a:gd name="T16" fmla="*/ 2147483647 w 34"/>
                    <a:gd name="T17" fmla="*/ 2147483647 h 18"/>
                    <a:gd name="T18" fmla="*/ 2147483647 w 34"/>
                    <a:gd name="T19" fmla="*/ 2147483647 h 18"/>
                    <a:gd name="T20" fmla="*/ 0 w 34"/>
                    <a:gd name="T21" fmla="*/ 2147483647 h 18"/>
                    <a:gd name="T22" fmla="*/ 0 w 34"/>
                    <a:gd name="T23" fmla="*/ 2147483647 h 18"/>
                    <a:gd name="T24" fmla="*/ 2147483647 w 34"/>
                    <a:gd name="T25" fmla="*/ 2147483647 h 18"/>
                    <a:gd name="T26" fmla="*/ 2147483647 w 34"/>
                    <a:gd name="T27" fmla="*/ 2147483647 h 18"/>
                    <a:gd name="T28" fmla="*/ 2147483647 w 34"/>
                    <a:gd name="T29" fmla="*/ 2147483647 h 18"/>
                    <a:gd name="T30" fmla="*/ 2147483647 w 34"/>
                    <a:gd name="T31" fmla="*/ 2147483647 h 18"/>
                    <a:gd name="T32" fmla="*/ 2147483647 w 34"/>
                    <a:gd name="T33" fmla="*/ 0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4" h="18">
                      <a:moveTo>
                        <a:pt x="31" y="0"/>
                      </a:moveTo>
                      <a:lnTo>
                        <a:pt x="32" y="1"/>
                      </a:lnTo>
                      <a:lnTo>
                        <a:pt x="34" y="3"/>
                      </a:lnTo>
                      <a:lnTo>
                        <a:pt x="34" y="6"/>
                      </a:lnTo>
                      <a:lnTo>
                        <a:pt x="30" y="10"/>
                      </a:lnTo>
                      <a:lnTo>
                        <a:pt x="24" y="14"/>
                      </a:lnTo>
                      <a:lnTo>
                        <a:pt x="22" y="16"/>
                      </a:lnTo>
                      <a:lnTo>
                        <a:pt x="19" y="18"/>
                      </a:lnTo>
                      <a:lnTo>
                        <a:pt x="12" y="18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4" y="7"/>
                      </a:lnTo>
                      <a:lnTo>
                        <a:pt x="14" y="4"/>
                      </a:lnTo>
                      <a:lnTo>
                        <a:pt x="22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7" name="Freeform 441"/>
                <p:cNvSpPr>
                  <a:spLocks/>
                </p:cNvSpPr>
                <p:nvPr/>
              </p:nvSpPr>
              <p:spPr bwMode="auto">
                <a:xfrm>
                  <a:off x="2057400" y="1884363"/>
                  <a:ext cx="33338" cy="47625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0 h 46"/>
                    <a:gd name="T8" fmla="*/ 2147483647 w 34"/>
                    <a:gd name="T9" fmla="*/ 0 h 46"/>
                    <a:gd name="T10" fmla="*/ 2147483647 w 34"/>
                    <a:gd name="T11" fmla="*/ 2147483647 h 46"/>
                    <a:gd name="T12" fmla="*/ 0 w 34"/>
                    <a:gd name="T13" fmla="*/ 2147483647 h 46"/>
                    <a:gd name="T14" fmla="*/ 2147483647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2147483647 h 4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4" h="46">
                      <a:moveTo>
                        <a:pt x="22" y="14"/>
                      </a:moveTo>
                      <a:lnTo>
                        <a:pt x="20" y="10"/>
                      </a:lnTo>
                      <a:lnTo>
                        <a:pt x="14" y="5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1" y="5"/>
                      </a:lnTo>
                      <a:lnTo>
                        <a:pt x="0" y="10"/>
                      </a:lnTo>
                      <a:lnTo>
                        <a:pt x="1" y="15"/>
                      </a:lnTo>
                      <a:lnTo>
                        <a:pt x="1" y="20"/>
                      </a:lnTo>
                      <a:lnTo>
                        <a:pt x="3" y="27"/>
                      </a:lnTo>
                      <a:lnTo>
                        <a:pt x="4" y="36"/>
                      </a:lnTo>
                      <a:lnTo>
                        <a:pt x="7" y="43"/>
                      </a:lnTo>
                      <a:lnTo>
                        <a:pt x="11" y="46"/>
                      </a:lnTo>
                      <a:lnTo>
                        <a:pt x="16" y="46"/>
                      </a:lnTo>
                      <a:lnTo>
                        <a:pt x="21" y="44"/>
                      </a:lnTo>
                      <a:lnTo>
                        <a:pt x="26" y="42"/>
                      </a:lnTo>
                      <a:lnTo>
                        <a:pt x="29" y="38"/>
                      </a:lnTo>
                      <a:lnTo>
                        <a:pt x="31" y="33"/>
                      </a:lnTo>
                      <a:lnTo>
                        <a:pt x="34" y="30"/>
                      </a:lnTo>
                      <a:lnTo>
                        <a:pt x="34" y="27"/>
                      </a:lnTo>
                      <a:lnTo>
                        <a:pt x="30" y="22"/>
                      </a:lnTo>
                      <a:lnTo>
                        <a:pt x="26" y="17"/>
                      </a:lnTo>
                      <a:lnTo>
                        <a:pt x="23" y="15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8" name="Freeform 442"/>
                <p:cNvSpPr>
                  <a:spLocks/>
                </p:cNvSpPr>
                <p:nvPr/>
              </p:nvSpPr>
              <p:spPr bwMode="auto">
                <a:xfrm>
                  <a:off x="1990725" y="1862138"/>
                  <a:ext cx="60325" cy="68262"/>
                </a:xfrm>
                <a:custGeom>
                  <a:avLst/>
                  <a:gdLst>
                    <a:gd name="T0" fmla="*/ 2147483647 w 58"/>
                    <a:gd name="T1" fmla="*/ 2147483647 h 67"/>
                    <a:gd name="T2" fmla="*/ 2147483647 w 58"/>
                    <a:gd name="T3" fmla="*/ 2147483647 h 67"/>
                    <a:gd name="T4" fmla="*/ 2147483647 w 58"/>
                    <a:gd name="T5" fmla="*/ 2147483647 h 67"/>
                    <a:gd name="T6" fmla="*/ 2147483647 w 58"/>
                    <a:gd name="T7" fmla="*/ 2147483647 h 67"/>
                    <a:gd name="T8" fmla="*/ 2147483647 w 58"/>
                    <a:gd name="T9" fmla="*/ 2147483647 h 67"/>
                    <a:gd name="T10" fmla="*/ 2147483647 w 58"/>
                    <a:gd name="T11" fmla="*/ 2147483647 h 67"/>
                    <a:gd name="T12" fmla="*/ 2147483647 w 58"/>
                    <a:gd name="T13" fmla="*/ 2147483647 h 67"/>
                    <a:gd name="T14" fmla="*/ 2147483647 w 58"/>
                    <a:gd name="T15" fmla="*/ 2147483647 h 67"/>
                    <a:gd name="T16" fmla="*/ 2147483647 w 58"/>
                    <a:gd name="T17" fmla="*/ 2147483647 h 67"/>
                    <a:gd name="T18" fmla="*/ 2147483647 w 58"/>
                    <a:gd name="T19" fmla="*/ 2147483647 h 67"/>
                    <a:gd name="T20" fmla="*/ 2147483647 w 58"/>
                    <a:gd name="T21" fmla="*/ 2147483647 h 67"/>
                    <a:gd name="T22" fmla="*/ 2147483647 w 58"/>
                    <a:gd name="T23" fmla="*/ 2147483647 h 67"/>
                    <a:gd name="T24" fmla="*/ 2147483647 w 58"/>
                    <a:gd name="T25" fmla="*/ 2147483647 h 67"/>
                    <a:gd name="T26" fmla="*/ 2147483647 w 58"/>
                    <a:gd name="T27" fmla="*/ 2147483647 h 67"/>
                    <a:gd name="T28" fmla="*/ 2147483647 w 58"/>
                    <a:gd name="T29" fmla="*/ 2147483647 h 67"/>
                    <a:gd name="T30" fmla="*/ 2147483647 w 58"/>
                    <a:gd name="T31" fmla="*/ 2147483647 h 67"/>
                    <a:gd name="T32" fmla="*/ 2147483647 w 58"/>
                    <a:gd name="T33" fmla="*/ 2147483647 h 67"/>
                    <a:gd name="T34" fmla="*/ 2147483647 w 58"/>
                    <a:gd name="T35" fmla="*/ 2147483647 h 67"/>
                    <a:gd name="T36" fmla="*/ 2147483647 w 58"/>
                    <a:gd name="T37" fmla="*/ 2147483647 h 67"/>
                    <a:gd name="T38" fmla="*/ 2147483647 w 58"/>
                    <a:gd name="T39" fmla="*/ 2147483647 h 67"/>
                    <a:gd name="T40" fmla="*/ 2147483647 w 58"/>
                    <a:gd name="T41" fmla="*/ 2147483647 h 67"/>
                    <a:gd name="T42" fmla="*/ 2147483647 w 58"/>
                    <a:gd name="T43" fmla="*/ 2147483647 h 67"/>
                    <a:gd name="T44" fmla="*/ 2147483647 w 58"/>
                    <a:gd name="T45" fmla="*/ 2147483647 h 67"/>
                    <a:gd name="T46" fmla="*/ 0 w 58"/>
                    <a:gd name="T47" fmla="*/ 2147483647 h 67"/>
                    <a:gd name="T48" fmla="*/ 2147483647 w 58"/>
                    <a:gd name="T49" fmla="*/ 0 h 67"/>
                    <a:gd name="T50" fmla="*/ 2147483647 w 58"/>
                    <a:gd name="T51" fmla="*/ 0 h 67"/>
                    <a:gd name="T52" fmla="*/ 2147483647 w 58"/>
                    <a:gd name="T53" fmla="*/ 0 h 67"/>
                    <a:gd name="T54" fmla="*/ 2147483647 w 58"/>
                    <a:gd name="T55" fmla="*/ 2147483647 h 67"/>
                    <a:gd name="T56" fmla="*/ 2147483647 w 58"/>
                    <a:gd name="T57" fmla="*/ 2147483647 h 67"/>
                    <a:gd name="T58" fmla="*/ 2147483647 w 58"/>
                    <a:gd name="T59" fmla="*/ 2147483647 h 67"/>
                    <a:gd name="T60" fmla="*/ 2147483647 w 58"/>
                    <a:gd name="T61" fmla="*/ 2147483647 h 67"/>
                    <a:gd name="T62" fmla="*/ 2147483647 w 58"/>
                    <a:gd name="T63" fmla="*/ 2147483647 h 67"/>
                    <a:gd name="T64" fmla="*/ 2147483647 w 58"/>
                    <a:gd name="T65" fmla="*/ 2147483647 h 67"/>
                    <a:gd name="T66" fmla="*/ 2147483647 w 58"/>
                    <a:gd name="T67" fmla="*/ 2147483647 h 67"/>
                    <a:gd name="T68" fmla="*/ 2147483647 w 58"/>
                    <a:gd name="T69" fmla="*/ 2147483647 h 67"/>
                    <a:gd name="T70" fmla="*/ 2147483647 w 58"/>
                    <a:gd name="T71" fmla="*/ 2147483647 h 67"/>
                    <a:gd name="T72" fmla="*/ 2147483647 w 58"/>
                    <a:gd name="T73" fmla="*/ 2147483647 h 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8" h="67">
                      <a:moveTo>
                        <a:pt x="53" y="34"/>
                      </a:moveTo>
                      <a:lnTo>
                        <a:pt x="54" y="37"/>
                      </a:lnTo>
                      <a:lnTo>
                        <a:pt x="57" y="44"/>
                      </a:lnTo>
                      <a:lnTo>
                        <a:pt x="58" y="53"/>
                      </a:lnTo>
                      <a:lnTo>
                        <a:pt x="57" y="60"/>
                      </a:lnTo>
                      <a:lnTo>
                        <a:pt x="54" y="64"/>
                      </a:lnTo>
                      <a:lnTo>
                        <a:pt x="52" y="66"/>
                      </a:lnTo>
                      <a:lnTo>
                        <a:pt x="48" y="67"/>
                      </a:lnTo>
                      <a:lnTo>
                        <a:pt x="44" y="65"/>
                      </a:lnTo>
                      <a:lnTo>
                        <a:pt x="39" y="62"/>
                      </a:lnTo>
                      <a:lnTo>
                        <a:pt x="35" y="60"/>
                      </a:lnTo>
                      <a:lnTo>
                        <a:pt x="32" y="58"/>
                      </a:lnTo>
                      <a:lnTo>
                        <a:pt x="29" y="53"/>
                      </a:lnTo>
                      <a:lnTo>
                        <a:pt x="24" y="50"/>
                      </a:lnTo>
                      <a:lnTo>
                        <a:pt x="17" y="49"/>
                      </a:lnTo>
                      <a:lnTo>
                        <a:pt x="12" y="47"/>
                      </a:lnTo>
                      <a:lnTo>
                        <a:pt x="8" y="42"/>
                      </a:lnTo>
                      <a:lnTo>
                        <a:pt x="9" y="37"/>
                      </a:lnTo>
                      <a:lnTo>
                        <a:pt x="13" y="37"/>
                      </a:lnTo>
                      <a:lnTo>
                        <a:pt x="15" y="36"/>
                      </a:lnTo>
                      <a:lnTo>
                        <a:pt x="13" y="30"/>
                      </a:lnTo>
                      <a:lnTo>
                        <a:pt x="7" y="20"/>
                      </a:lnTo>
                      <a:lnTo>
                        <a:pt x="2" y="11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3" y="8"/>
                      </a:lnTo>
                      <a:lnTo>
                        <a:pt x="28" y="13"/>
                      </a:lnTo>
                      <a:lnTo>
                        <a:pt x="34" y="15"/>
                      </a:lnTo>
                      <a:lnTo>
                        <a:pt x="38" y="16"/>
                      </a:lnTo>
                      <a:lnTo>
                        <a:pt x="40" y="19"/>
                      </a:lnTo>
                      <a:lnTo>
                        <a:pt x="43" y="24"/>
                      </a:lnTo>
                      <a:lnTo>
                        <a:pt x="47" y="29"/>
                      </a:lnTo>
                      <a:lnTo>
                        <a:pt x="51" y="32"/>
                      </a:lnTo>
                      <a:lnTo>
                        <a:pt x="53" y="3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9" name="Freeform 443"/>
                <p:cNvSpPr>
                  <a:spLocks/>
                </p:cNvSpPr>
                <p:nvPr/>
              </p:nvSpPr>
              <p:spPr bwMode="auto">
                <a:xfrm>
                  <a:off x="1747838" y="2109788"/>
                  <a:ext cx="269875" cy="234950"/>
                </a:xfrm>
                <a:custGeom>
                  <a:avLst/>
                  <a:gdLst>
                    <a:gd name="T0" fmla="*/ 2147483647 w 249"/>
                    <a:gd name="T1" fmla="*/ 2147483647 h 231"/>
                    <a:gd name="T2" fmla="*/ 2147483647 w 249"/>
                    <a:gd name="T3" fmla="*/ 2147483647 h 231"/>
                    <a:gd name="T4" fmla="*/ 2147483647 w 249"/>
                    <a:gd name="T5" fmla="*/ 2147483647 h 231"/>
                    <a:gd name="T6" fmla="*/ 2147483647 w 249"/>
                    <a:gd name="T7" fmla="*/ 2147483647 h 231"/>
                    <a:gd name="T8" fmla="*/ 2147483647 w 249"/>
                    <a:gd name="T9" fmla="*/ 2147483647 h 231"/>
                    <a:gd name="T10" fmla="*/ 2147483647 w 249"/>
                    <a:gd name="T11" fmla="*/ 2147483647 h 231"/>
                    <a:gd name="T12" fmla="*/ 2147483647 w 249"/>
                    <a:gd name="T13" fmla="*/ 2147483647 h 231"/>
                    <a:gd name="T14" fmla="*/ 2147483647 w 249"/>
                    <a:gd name="T15" fmla="*/ 2147483647 h 231"/>
                    <a:gd name="T16" fmla="*/ 2147483647 w 249"/>
                    <a:gd name="T17" fmla="*/ 2147483647 h 231"/>
                    <a:gd name="T18" fmla="*/ 2147483647 w 249"/>
                    <a:gd name="T19" fmla="*/ 2147483647 h 231"/>
                    <a:gd name="T20" fmla="*/ 2147483647 w 249"/>
                    <a:gd name="T21" fmla="*/ 2147483647 h 231"/>
                    <a:gd name="T22" fmla="*/ 2147483647 w 249"/>
                    <a:gd name="T23" fmla="*/ 2147483647 h 231"/>
                    <a:gd name="T24" fmla="*/ 2147483647 w 249"/>
                    <a:gd name="T25" fmla="*/ 2147483647 h 231"/>
                    <a:gd name="T26" fmla="*/ 2147483647 w 249"/>
                    <a:gd name="T27" fmla="*/ 2147483647 h 231"/>
                    <a:gd name="T28" fmla="*/ 2147483647 w 249"/>
                    <a:gd name="T29" fmla="*/ 2147483647 h 231"/>
                    <a:gd name="T30" fmla="*/ 2147483647 w 249"/>
                    <a:gd name="T31" fmla="*/ 2147483647 h 231"/>
                    <a:gd name="T32" fmla="*/ 2147483647 w 249"/>
                    <a:gd name="T33" fmla="*/ 2147483647 h 231"/>
                    <a:gd name="T34" fmla="*/ 2147483647 w 249"/>
                    <a:gd name="T35" fmla="*/ 2147483647 h 231"/>
                    <a:gd name="T36" fmla="*/ 2147483647 w 249"/>
                    <a:gd name="T37" fmla="*/ 2147483647 h 231"/>
                    <a:gd name="T38" fmla="*/ 2147483647 w 249"/>
                    <a:gd name="T39" fmla="*/ 2147483647 h 231"/>
                    <a:gd name="T40" fmla="*/ 2147483647 w 249"/>
                    <a:gd name="T41" fmla="*/ 2147483647 h 231"/>
                    <a:gd name="T42" fmla="*/ 2147483647 w 249"/>
                    <a:gd name="T43" fmla="*/ 2147483647 h 231"/>
                    <a:gd name="T44" fmla="*/ 2147483647 w 249"/>
                    <a:gd name="T45" fmla="*/ 2147483647 h 231"/>
                    <a:gd name="T46" fmla="*/ 2147483647 w 249"/>
                    <a:gd name="T47" fmla="*/ 2147483647 h 231"/>
                    <a:gd name="T48" fmla="*/ 2147483647 w 249"/>
                    <a:gd name="T49" fmla="*/ 2147483647 h 231"/>
                    <a:gd name="T50" fmla="*/ 2147483647 w 249"/>
                    <a:gd name="T51" fmla="*/ 2147483647 h 231"/>
                    <a:gd name="T52" fmla="*/ 2147483647 w 249"/>
                    <a:gd name="T53" fmla="*/ 2147483647 h 231"/>
                    <a:gd name="T54" fmla="*/ 2147483647 w 249"/>
                    <a:gd name="T55" fmla="*/ 2147483647 h 231"/>
                    <a:gd name="T56" fmla="*/ 2147483647 w 249"/>
                    <a:gd name="T57" fmla="*/ 2147483647 h 231"/>
                    <a:gd name="T58" fmla="*/ 2147483647 w 249"/>
                    <a:gd name="T59" fmla="*/ 2147483647 h 231"/>
                    <a:gd name="T60" fmla="*/ 2147483647 w 249"/>
                    <a:gd name="T61" fmla="*/ 2147483647 h 231"/>
                    <a:gd name="T62" fmla="*/ 2147483647 w 249"/>
                    <a:gd name="T63" fmla="*/ 2147483647 h 231"/>
                    <a:gd name="T64" fmla="*/ 2147483647 w 249"/>
                    <a:gd name="T65" fmla="*/ 2147483647 h 231"/>
                    <a:gd name="T66" fmla="*/ 2147483647 w 249"/>
                    <a:gd name="T67" fmla="*/ 2147483647 h 231"/>
                    <a:gd name="T68" fmla="*/ 2147483647 w 249"/>
                    <a:gd name="T69" fmla="*/ 2147483647 h 231"/>
                    <a:gd name="T70" fmla="*/ 2147483647 w 249"/>
                    <a:gd name="T71" fmla="*/ 2147483647 h 231"/>
                    <a:gd name="T72" fmla="*/ 2147483647 w 249"/>
                    <a:gd name="T73" fmla="*/ 2147483647 h 231"/>
                    <a:gd name="T74" fmla="*/ 2147483647 w 249"/>
                    <a:gd name="T75" fmla="*/ 2147483647 h 231"/>
                    <a:gd name="T76" fmla="*/ 2147483647 w 249"/>
                    <a:gd name="T77" fmla="*/ 2147483647 h 231"/>
                    <a:gd name="T78" fmla="*/ 2147483647 w 249"/>
                    <a:gd name="T79" fmla="*/ 2147483647 h 231"/>
                    <a:gd name="T80" fmla="*/ 2147483647 w 249"/>
                    <a:gd name="T81" fmla="*/ 2147483647 h 231"/>
                    <a:gd name="T82" fmla="*/ 2147483647 w 249"/>
                    <a:gd name="T83" fmla="*/ 2147483647 h 231"/>
                    <a:gd name="T84" fmla="*/ 2147483647 w 249"/>
                    <a:gd name="T85" fmla="*/ 2147483647 h 231"/>
                    <a:gd name="T86" fmla="*/ 2147483647 w 249"/>
                    <a:gd name="T87" fmla="*/ 2147483647 h 231"/>
                    <a:gd name="T88" fmla="*/ 2147483647 w 249"/>
                    <a:gd name="T89" fmla="*/ 2147483647 h 231"/>
                    <a:gd name="T90" fmla="*/ 2147483647 w 249"/>
                    <a:gd name="T91" fmla="*/ 2147483647 h 231"/>
                    <a:gd name="T92" fmla="*/ 2147483647 w 249"/>
                    <a:gd name="T93" fmla="*/ 2147483647 h 231"/>
                    <a:gd name="T94" fmla="*/ 2147483647 w 249"/>
                    <a:gd name="T95" fmla="*/ 2147483647 h 231"/>
                    <a:gd name="T96" fmla="*/ 2147483647 w 249"/>
                    <a:gd name="T97" fmla="*/ 2147483647 h 23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9" h="231">
                      <a:moveTo>
                        <a:pt x="239" y="162"/>
                      </a:moveTo>
                      <a:lnTo>
                        <a:pt x="241" y="164"/>
                      </a:lnTo>
                      <a:lnTo>
                        <a:pt x="246" y="168"/>
                      </a:lnTo>
                      <a:lnTo>
                        <a:pt x="249" y="175"/>
                      </a:lnTo>
                      <a:lnTo>
                        <a:pt x="248" y="182"/>
                      </a:lnTo>
                      <a:lnTo>
                        <a:pt x="244" y="187"/>
                      </a:lnTo>
                      <a:lnTo>
                        <a:pt x="239" y="188"/>
                      </a:lnTo>
                      <a:lnTo>
                        <a:pt x="236" y="187"/>
                      </a:lnTo>
                      <a:lnTo>
                        <a:pt x="232" y="187"/>
                      </a:lnTo>
                      <a:lnTo>
                        <a:pt x="229" y="187"/>
                      </a:lnTo>
                      <a:lnTo>
                        <a:pt x="226" y="187"/>
                      </a:lnTo>
                      <a:lnTo>
                        <a:pt x="226" y="189"/>
                      </a:lnTo>
                      <a:lnTo>
                        <a:pt x="228" y="195"/>
                      </a:lnTo>
                      <a:lnTo>
                        <a:pt x="230" y="204"/>
                      </a:lnTo>
                      <a:lnTo>
                        <a:pt x="232" y="213"/>
                      </a:lnTo>
                      <a:lnTo>
                        <a:pt x="231" y="220"/>
                      </a:lnTo>
                      <a:lnTo>
                        <a:pt x="224" y="225"/>
                      </a:lnTo>
                      <a:lnTo>
                        <a:pt x="216" y="227"/>
                      </a:lnTo>
                      <a:lnTo>
                        <a:pt x="211" y="230"/>
                      </a:lnTo>
                      <a:lnTo>
                        <a:pt x="205" y="231"/>
                      </a:lnTo>
                      <a:lnTo>
                        <a:pt x="195" y="225"/>
                      </a:lnTo>
                      <a:lnTo>
                        <a:pt x="190" y="220"/>
                      </a:lnTo>
                      <a:lnTo>
                        <a:pt x="184" y="215"/>
                      </a:lnTo>
                      <a:lnTo>
                        <a:pt x="178" y="210"/>
                      </a:lnTo>
                      <a:lnTo>
                        <a:pt x="173" y="205"/>
                      </a:lnTo>
                      <a:lnTo>
                        <a:pt x="170" y="202"/>
                      </a:lnTo>
                      <a:lnTo>
                        <a:pt x="165" y="198"/>
                      </a:lnTo>
                      <a:lnTo>
                        <a:pt x="163" y="196"/>
                      </a:lnTo>
                      <a:lnTo>
                        <a:pt x="161" y="195"/>
                      </a:lnTo>
                      <a:lnTo>
                        <a:pt x="158" y="194"/>
                      </a:lnTo>
                      <a:lnTo>
                        <a:pt x="157" y="194"/>
                      </a:lnTo>
                      <a:lnTo>
                        <a:pt x="154" y="196"/>
                      </a:lnTo>
                      <a:lnTo>
                        <a:pt x="146" y="202"/>
                      </a:lnTo>
                      <a:lnTo>
                        <a:pt x="140" y="206"/>
                      </a:lnTo>
                      <a:lnTo>
                        <a:pt x="132" y="210"/>
                      </a:lnTo>
                      <a:lnTo>
                        <a:pt x="123" y="213"/>
                      </a:lnTo>
                      <a:lnTo>
                        <a:pt x="114" y="216"/>
                      </a:lnTo>
                      <a:lnTo>
                        <a:pt x="104" y="219"/>
                      </a:lnTo>
                      <a:lnTo>
                        <a:pt x="95" y="220"/>
                      </a:lnTo>
                      <a:lnTo>
                        <a:pt x="89" y="221"/>
                      </a:lnTo>
                      <a:lnTo>
                        <a:pt x="85" y="223"/>
                      </a:lnTo>
                      <a:lnTo>
                        <a:pt x="81" y="223"/>
                      </a:lnTo>
                      <a:lnTo>
                        <a:pt x="78" y="223"/>
                      </a:lnTo>
                      <a:lnTo>
                        <a:pt x="73" y="221"/>
                      </a:lnTo>
                      <a:lnTo>
                        <a:pt x="67" y="219"/>
                      </a:lnTo>
                      <a:lnTo>
                        <a:pt x="62" y="218"/>
                      </a:lnTo>
                      <a:lnTo>
                        <a:pt x="57" y="216"/>
                      </a:lnTo>
                      <a:lnTo>
                        <a:pt x="52" y="215"/>
                      </a:lnTo>
                      <a:lnTo>
                        <a:pt x="49" y="215"/>
                      </a:lnTo>
                      <a:lnTo>
                        <a:pt x="46" y="213"/>
                      </a:lnTo>
                      <a:lnTo>
                        <a:pt x="44" y="210"/>
                      </a:lnTo>
                      <a:lnTo>
                        <a:pt x="44" y="204"/>
                      </a:lnTo>
                      <a:lnTo>
                        <a:pt x="43" y="197"/>
                      </a:lnTo>
                      <a:lnTo>
                        <a:pt x="40" y="188"/>
                      </a:lnTo>
                      <a:lnTo>
                        <a:pt x="33" y="180"/>
                      </a:lnTo>
                      <a:lnTo>
                        <a:pt x="25" y="173"/>
                      </a:lnTo>
                      <a:lnTo>
                        <a:pt x="16" y="167"/>
                      </a:lnTo>
                      <a:lnTo>
                        <a:pt x="9" y="164"/>
                      </a:lnTo>
                      <a:lnTo>
                        <a:pt x="3" y="162"/>
                      </a:lnTo>
                      <a:lnTo>
                        <a:pt x="1" y="157"/>
                      </a:lnTo>
                      <a:lnTo>
                        <a:pt x="0" y="151"/>
                      </a:lnTo>
                      <a:lnTo>
                        <a:pt x="0" y="143"/>
                      </a:lnTo>
                      <a:lnTo>
                        <a:pt x="0" y="136"/>
                      </a:lnTo>
                      <a:lnTo>
                        <a:pt x="1" y="130"/>
                      </a:lnTo>
                      <a:lnTo>
                        <a:pt x="5" y="129"/>
                      </a:lnTo>
                      <a:lnTo>
                        <a:pt x="12" y="129"/>
                      </a:lnTo>
                      <a:lnTo>
                        <a:pt x="20" y="128"/>
                      </a:lnTo>
                      <a:lnTo>
                        <a:pt x="27" y="129"/>
                      </a:lnTo>
                      <a:lnTo>
                        <a:pt x="36" y="132"/>
                      </a:lnTo>
                      <a:lnTo>
                        <a:pt x="42" y="135"/>
                      </a:lnTo>
                      <a:lnTo>
                        <a:pt x="49" y="138"/>
                      </a:lnTo>
                      <a:lnTo>
                        <a:pt x="57" y="142"/>
                      </a:lnTo>
                      <a:lnTo>
                        <a:pt x="65" y="147"/>
                      </a:lnTo>
                      <a:lnTo>
                        <a:pt x="72" y="149"/>
                      </a:lnTo>
                      <a:lnTo>
                        <a:pt x="79" y="151"/>
                      </a:lnTo>
                      <a:lnTo>
                        <a:pt x="82" y="151"/>
                      </a:lnTo>
                      <a:lnTo>
                        <a:pt x="85" y="149"/>
                      </a:lnTo>
                      <a:lnTo>
                        <a:pt x="86" y="141"/>
                      </a:lnTo>
                      <a:lnTo>
                        <a:pt x="86" y="133"/>
                      </a:lnTo>
                      <a:lnTo>
                        <a:pt x="81" y="126"/>
                      </a:lnTo>
                      <a:lnTo>
                        <a:pt x="69" y="121"/>
                      </a:lnTo>
                      <a:lnTo>
                        <a:pt x="56" y="118"/>
                      </a:lnTo>
                      <a:lnTo>
                        <a:pt x="50" y="117"/>
                      </a:lnTo>
                      <a:lnTo>
                        <a:pt x="44" y="117"/>
                      </a:lnTo>
                      <a:lnTo>
                        <a:pt x="35" y="115"/>
                      </a:lnTo>
                      <a:lnTo>
                        <a:pt x="24" y="115"/>
                      </a:lnTo>
                      <a:lnTo>
                        <a:pt x="17" y="115"/>
                      </a:lnTo>
                      <a:lnTo>
                        <a:pt x="12" y="114"/>
                      </a:lnTo>
                      <a:lnTo>
                        <a:pt x="8" y="111"/>
                      </a:lnTo>
                      <a:lnTo>
                        <a:pt x="3" y="104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4" y="86"/>
                      </a:lnTo>
                      <a:lnTo>
                        <a:pt x="11" y="84"/>
                      </a:lnTo>
                      <a:lnTo>
                        <a:pt x="20" y="86"/>
                      </a:lnTo>
                      <a:lnTo>
                        <a:pt x="28" y="84"/>
                      </a:lnTo>
                      <a:lnTo>
                        <a:pt x="29" y="79"/>
                      </a:lnTo>
                      <a:lnTo>
                        <a:pt x="26" y="73"/>
                      </a:lnTo>
                      <a:lnTo>
                        <a:pt x="23" y="71"/>
                      </a:lnTo>
                      <a:lnTo>
                        <a:pt x="19" y="68"/>
                      </a:lnTo>
                      <a:lnTo>
                        <a:pt x="13" y="62"/>
                      </a:lnTo>
                      <a:lnTo>
                        <a:pt x="8" y="54"/>
                      </a:lnTo>
                      <a:lnTo>
                        <a:pt x="3" y="49"/>
                      </a:lnTo>
                      <a:lnTo>
                        <a:pt x="3" y="44"/>
                      </a:lnTo>
                      <a:lnTo>
                        <a:pt x="8" y="39"/>
                      </a:lnTo>
                      <a:lnTo>
                        <a:pt x="14" y="37"/>
                      </a:lnTo>
                      <a:lnTo>
                        <a:pt x="19" y="35"/>
                      </a:lnTo>
                      <a:lnTo>
                        <a:pt x="21" y="33"/>
                      </a:lnTo>
                      <a:lnTo>
                        <a:pt x="24" y="27"/>
                      </a:lnTo>
                      <a:lnTo>
                        <a:pt x="25" y="21"/>
                      </a:lnTo>
                      <a:lnTo>
                        <a:pt x="25" y="18"/>
                      </a:lnTo>
                      <a:lnTo>
                        <a:pt x="28" y="15"/>
                      </a:lnTo>
                      <a:lnTo>
                        <a:pt x="33" y="14"/>
                      </a:lnTo>
                      <a:lnTo>
                        <a:pt x="40" y="13"/>
                      </a:lnTo>
                      <a:lnTo>
                        <a:pt x="46" y="9"/>
                      </a:lnTo>
                      <a:lnTo>
                        <a:pt x="51" y="7"/>
                      </a:lnTo>
                      <a:lnTo>
                        <a:pt x="61" y="5"/>
                      </a:lnTo>
                      <a:lnTo>
                        <a:pt x="72" y="3"/>
                      </a:lnTo>
                      <a:lnTo>
                        <a:pt x="81" y="0"/>
                      </a:lnTo>
                      <a:lnTo>
                        <a:pt x="88" y="3"/>
                      </a:lnTo>
                      <a:lnTo>
                        <a:pt x="88" y="9"/>
                      </a:lnTo>
                      <a:lnTo>
                        <a:pt x="85" y="18"/>
                      </a:lnTo>
                      <a:lnTo>
                        <a:pt x="81" y="23"/>
                      </a:lnTo>
                      <a:lnTo>
                        <a:pt x="82" y="27"/>
                      </a:lnTo>
                      <a:lnTo>
                        <a:pt x="88" y="26"/>
                      </a:lnTo>
                      <a:lnTo>
                        <a:pt x="95" y="23"/>
                      </a:lnTo>
                      <a:lnTo>
                        <a:pt x="100" y="24"/>
                      </a:lnTo>
                      <a:lnTo>
                        <a:pt x="102" y="27"/>
                      </a:lnTo>
                      <a:lnTo>
                        <a:pt x="104" y="34"/>
                      </a:lnTo>
                      <a:lnTo>
                        <a:pt x="110" y="41"/>
                      </a:lnTo>
                      <a:lnTo>
                        <a:pt x="117" y="46"/>
                      </a:lnTo>
                      <a:lnTo>
                        <a:pt x="124" y="47"/>
                      </a:lnTo>
                      <a:lnTo>
                        <a:pt x="127" y="45"/>
                      </a:lnTo>
                      <a:lnTo>
                        <a:pt x="127" y="38"/>
                      </a:lnTo>
                      <a:lnTo>
                        <a:pt x="126" y="31"/>
                      </a:lnTo>
                      <a:lnTo>
                        <a:pt x="125" y="27"/>
                      </a:lnTo>
                      <a:lnTo>
                        <a:pt x="129" y="27"/>
                      </a:lnTo>
                      <a:lnTo>
                        <a:pt x="134" y="33"/>
                      </a:lnTo>
                      <a:lnTo>
                        <a:pt x="140" y="39"/>
                      </a:lnTo>
                      <a:lnTo>
                        <a:pt x="145" y="47"/>
                      </a:lnTo>
                      <a:lnTo>
                        <a:pt x="146" y="58"/>
                      </a:lnTo>
                      <a:lnTo>
                        <a:pt x="147" y="69"/>
                      </a:lnTo>
                      <a:lnTo>
                        <a:pt x="148" y="80"/>
                      </a:lnTo>
                      <a:lnTo>
                        <a:pt x="152" y="83"/>
                      </a:lnTo>
                      <a:lnTo>
                        <a:pt x="155" y="75"/>
                      </a:lnTo>
                      <a:lnTo>
                        <a:pt x="158" y="64"/>
                      </a:lnTo>
                      <a:lnTo>
                        <a:pt x="161" y="57"/>
                      </a:lnTo>
                      <a:lnTo>
                        <a:pt x="162" y="51"/>
                      </a:lnTo>
                      <a:lnTo>
                        <a:pt x="160" y="46"/>
                      </a:lnTo>
                      <a:lnTo>
                        <a:pt x="157" y="39"/>
                      </a:lnTo>
                      <a:lnTo>
                        <a:pt x="156" y="33"/>
                      </a:lnTo>
                      <a:lnTo>
                        <a:pt x="157" y="27"/>
                      </a:lnTo>
                      <a:lnTo>
                        <a:pt x="160" y="22"/>
                      </a:lnTo>
                      <a:lnTo>
                        <a:pt x="164" y="20"/>
                      </a:lnTo>
                      <a:lnTo>
                        <a:pt x="169" y="21"/>
                      </a:lnTo>
                      <a:lnTo>
                        <a:pt x="173" y="23"/>
                      </a:lnTo>
                      <a:lnTo>
                        <a:pt x="179" y="26"/>
                      </a:lnTo>
                      <a:lnTo>
                        <a:pt x="181" y="24"/>
                      </a:lnTo>
                      <a:lnTo>
                        <a:pt x="183" y="22"/>
                      </a:lnTo>
                      <a:lnTo>
                        <a:pt x="181" y="19"/>
                      </a:lnTo>
                      <a:lnTo>
                        <a:pt x="181" y="18"/>
                      </a:lnTo>
                      <a:lnTo>
                        <a:pt x="179" y="15"/>
                      </a:lnTo>
                      <a:lnTo>
                        <a:pt x="175" y="11"/>
                      </a:lnTo>
                      <a:lnTo>
                        <a:pt x="172" y="7"/>
                      </a:lnTo>
                      <a:lnTo>
                        <a:pt x="179" y="5"/>
                      </a:lnTo>
                      <a:lnTo>
                        <a:pt x="185" y="5"/>
                      </a:lnTo>
                      <a:lnTo>
                        <a:pt x="192" y="5"/>
                      </a:lnTo>
                      <a:lnTo>
                        <a:pt x="198" y="5"/>
                      </a:lnTo>
                      <a:lnTo>
                        <a:pt x="203" y="6"/>
                      </a:lnTo>
                      <a:lnTo>
                        <a:pt x="208" y="8"/>
                      </a:lnTo>
                      <a:lnTo>
                        <a:pt x="211" y="11"/>
                      </a:lnTo>
                      <a:lnTo>
                        <a:pt x="213" y="15"/>
                      </a:lnTo>
                      <a:lnTo>
                        <a:pt x="211" y="21"/>
                      </a:lnTo>
                      <a:lnTo>
                        <a:pt x="207" y="31"/>
                      </a:lnTo>
                      <a:lnTo>
                        <a:pt x="203" y="37"/>
                      </a:lnTo>
                      <a:lnTo>
                        <a:pt x="199" y="39"/>
                      </a:lnTo>
                      <a:lnTo>
                        <a:pt x="195" y="42"/>
                      </a:lnTo>
                      <a:lnTo>
                        <a:pt x="192" y="45"/>
                      </a:lnTo>
                      <a:lnTo>
                        <a:pt x="193" y="52"/>
                      </a:lnTo>
                      <a:lnTo>
                        <a:pt x="195" y="60"/>
                      </a:lnTo>
                      <a:lnTo>
                        <a:pt x="196" y="69"/>
                      </a:lnTo>
                      <a:lnTo>
                        <a:pt x="198" y="79"/>
                      </a:lnTo>
                      <a:lnTo>
                        <a:pt x="199" y="89"/>
                      </a:lnTo>
                      <a:lnTo>
                        <a:pt x="201" y="98"/>
                      </a:lnTo>
                      <a:lnTo>
                        <a:pt x="201" y="105"/>
                      </a:lnTo>
                      <a:lnTo>
                        <a:pt x="200" y="110"/>
                      </a:lnTo>
                      <a:lnTo>
                        <a:pt x="199" y="112"/>
                      </a:lnTo>
                      <a:lnTo>
                        <a:pt x="198" y="115"/>
                      </a:lnTo>
                      <a:lnTo>
                        <a:pt x="198" y="122"/>
                      </a:lnTo>
                      <a:lnTo>
                        <a:pt x="201" y="130"/>
                      </a:lnTo>
                      <a:lnTo>
                        <a:pt x="205" y="136"/>
                      </a:lnTo>
                      <a:lnTo>
                        <a:pt x="209" y="141"/>
                      </a:lnTo>
                      <a:lnTo>
                        <a:pt x="216" y="147"/>
                      </a:lnTo>
                      <a:lnTo>
                        <a:pt x="224" y="153"/>
                      </a:lnTo>
                      <a:lnTo>
                        <a:pt x="231" y="158"/>
                      </a:lnTo>
                      <a:lnTo>
                        <a:pt x="237" y="160"/>
                      </a:lnTo>
                      <a:lnTo>
                        <a:pt x="239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0" name="Freeform 445"/>
                <p:cNvSpPr>
                  <a:spLocks/>
                </p:cNvSpPr>
                <p:nvPr/>
              </p:nvSpPr>
              <p:spPr bwMode="auto">
                <a:xfrm>
                  <a:off x="2776538" y="4244975"/>
                  <a:ext cx="36512" cy="19050"/>
                </a:xfrm>
                <a:custGeom>
                  <a:avLst/>
                  <a:gdLst>
                    <a:gd name="T0" fmla="*/ 2147483647 w 23"/>
                    <a:gd name="T1" fmla="*/ 0 h 18"/>
                    <a:gd name="T2" fmla="*/ 2147483647 w 23"/>
                    <a:gd name="T3" fmla="*/ 2147483647 h 18"/>
                    <a:gd name="T4" fmla="*/ 2147483647 w 23"/>
                    <a:gd name="T5" fmla="*/ 2147483647 h 18"/>
                    <a:gd name="T6" fmla="*/ 0 w 23"/>
                    <a:gd name="T7" fmla="*/ 2147483647 h 18"/>
                    <a:gd name="T8" fmla="*/ 2147483647 w 23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18">
                      <a:moveTo>
                        <a:pt x="2" y="0"/>
                      </a:moveTo>
                      <a:lnTo>
                        <a:pt x="23" y="1"/>
                      </a:lnTo>
                      <a:lnTo>
                        <a:pt x="21" y="18"/>
                      </a:lnTo>
                      <a:lnTo>
                        <a:pt x="0" y="1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1" name="Freeform 450"/>
                <p:cNvSpPr>
                  <a:spLocks/>
                </p:cNvSpPr>
                <p:nvPr/>
              </p:nvSpPr>
              <p:spPr bwMode="auto">
                <a:xfrm>
                  <a:off x="3819525" y="2471738"/>
                  <a:ext cx="131763" cy="50800"/>
                </a:xfrm>
                <a:custGeom>
                  <a:avLst/>
                  <a:gdLst>
                    <a:gd name="T0" fmla="*/ 2147483647 w 114"/>
                    <a:gd name="T1" fmla="*/ 0 h 54"/>
                    <a:gd name="T2" fmla="*/ 2147483647 w 114"/>
                    <a:gd name="T3" fmla="*/ 2147483647 h 54"/>
                    <a:gd name="T4" fmla="*/ 2147483647 w 114"/>
                    <a:gd name="T5" fmla="*/ 2147483647 h 54"/>
                    <a:gd name="T6" fmla="*/ 2147483647 w 114"/>
                    <a:gd name="T7" fmla="*/ 0 h 54"/>
                    <a:gd name="T8" fmla="*/ 2147483647 w 114"/>
                    <a:gd name="T9" fmla="*/ 2147483647 h 54"/>
                    <a:gd name="T10" fmla="*/ 2147483647 w 114"/>
                    <a:gd name="T11" fmla="*/ 2147483647 h 54"/>
                    <a:gd name="T12" fmla="*/ 2147483647 w 114"/>
                    <a:gd name="T13" fmla="*/ 2147483647 h 54"/>
                    <a:gd name="T14" fmla="*/ 2147483647 w 114"/>
                    <a:gd name="T15" fmla="*/ 2147483647 h 54"/>
                    <a:gd name="T16" fmla="*/ 2147483647 w 114"/>
                    <a:gd name="T17" fmla="*/ 2147483647 h 54"/>
                    <a:gd name="T18" fmla="*/ 2147483647 w 114"/>
                    <a:gd name="T19" fmla="*/ 2147483647 h 54"/>
                    <a:gd name="T20" fmla="*/ 2147483647 w 114"/>
                    <a:gd name="T21" fmla="*/ 2147483647 h 54"/>
                    <a:gd name="T22" fmla="*/ 0 w 114"/>
                    <a:gd name="T23" fmla="*/ 2147483647 h 54"/>
                    <a:gd name="T24" fmla="*/ 2147483647 w 114"/>
                    <a:gd name="T25" fmla="*/ 0 h 5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4" h="54">
                      <a:moveTo>
                        <a:pt x="14" y="0"/>
                      </a:moveTo>
                      <a:lnTo>
                        <a:pt x="26" y="14"/>
                      </a:lnTo>
                      <a:lnTo>
                        <a:pt x="54" y="4"/>
                      </a:lnTo>
                      <a:lnTo>
                        <a:pt x="88" y="0"/>
                      </a:lnTo>
                      <a:lnTo>
                        <a:pt x="114" y="18"/>
                      </a:lnTo>
                      <a:lnTo>
                        <a:pt x="96" y="38"/>
                      </a:lnTo>
                      <a:lnTo>
                        <a:pt x="68" y="54"/>
                      </a:lnTo>
                      <a:lnTo>
                        <a:pt x="30" y="42"/>
                      </a:lnTo>
                      <a:lnTo>
                        <a:pt x="10" y="44"/>
                      </a:lnTo>
                      <a:lnTo>
                        <a:pt x="26" y="36"/>
                      </a:lnTo>
                      <a:lnTo>
                        <a:pt x="16" y="22"/>
                      </a:lnTo>
                      <a:lnTo>
                        <a:pt x="0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endParaRPr lang="en-US" dirty="0"/>
                </a:p>
              </p:txBody>
            </p:sp>
            <p:sp>
              <p:nvSpPr>
                <p:cNvPr id="362" name="Freeform 451"/>
                <p:cNvSpPr>
                  <a:spLocks/>
                </p:cNvSpPr>
                <p:nvPr/>
              </p:nvSpPr>
              <p:spPr bwMode="auto">
                <a:xfrm>
                  <a:off x="7815263" y="4605338"/>
                  <a:ext cx="215900" cy="185737"/>
                </a:xfrm>
                <a:custGeom>
                  <a:avLst/>
                  <a:gdLst>
                    <a:gd name="T0" fmla="*/ 2147483647 w 575"/>
                    <a:gd name="T1" fmla="*/ 2147483647 h 488"/>
                    <a:gd name="T2" fmla="*/ 2147483647 w 575"/>
                    <a:gd name="T3" fmla="*/ 2147483647 h 488"/>
                    <a:gd name="T4" fmla="*/ 2147483647 w 575"/>
                    <a:gd name="T5" fmla="*/ 2147483647 h 488"/>
                    <a:gd name="T6" fmla="*/ 2147483647 w 575"/>
                    <a:gd name="T7" fmla="*/ 2147483647 h 488"/>
                    <a:gd name="T8" fmla="*/ 2147483647 w 575"/>
                    <a:gd name="T9" fmla="*/ 0 h 488"/>
                    <a:gd name="T10" fmla="*/ 2147483647 w 575"/>
                    <a:gd name="T11" fmla="*/ 2147483647 h 488"/>
                    <a:gd name="T12" fmla="*/ 0 w 575"/>
                    <a:gd name="T13" fmla="*/ 2147483647 h 488"/>
                    <a:gd name="T14" fmla="*/ 2147483647 w 575"/>
                    <a:gd name="T15" fmla="*/ 2147483647 h 488"/>
                    <a:gd name="T16" fmla="*/ 2147483647 w 575"/>
                    <a:gd name="T17" fmla="*/ 2147483647 h 488"/>
                    <a:gd name="T18" fmla="*/ 2147483647 w 575"/>
                    <a:gd name="T19" fmla="*/ 2147483647 h 488"/>
                    <a:gd name="T20" fmla="*/ 2147483647 w 575"/>
                    <a:gd name="T21" fmla="*/ 2147483647 h 488"/>
                    <a:gd name="T22" fmla="*/ 2147483647 w 575"/>
                    <a:gd name="T23" fmla="*/ 2147483647 h 488"/>
                    <a:gd name="T24" fmla="*/ 2147483647 w 575"/>
                    <a:gd name="T25" fmla="*/ 2147483647 h 488"/>
                    <a:gd name="T26" fmla="*/ 2147483647 w 575"/>
                    <a:gd name="T27" fmla="*/ 2147483647 h 488"/>
                    <a:gd name="T28" fmla="*/ 2147483647 w 575"/>
                    <a:gd name="T29" fmla="*/ 2147483647 h 488"/>
                    <a:gd name="T30" fmla="*/ 2147483647 w 575"/>
                    <a:gd name="T31" fmla="*/ 2147483647 h 488"/>
                    <a:gd name="T32" fmla="*/ 2147483647 w 575"/>
                    <a:gd name="T33" fmla="*/ 2147483647 h 488"/>
                    <a:gd name="T34" fmla="*/ 2147483647 w 575"/>
                    <a:gd name="T35" fmla="*/ 2147483647 h 488"/>
                    <a:gd name="T36" fmla="*/ 2147483647 w 575"/>
                    <a:gd name="T37" fmla="*/ 2147483647 h 488"/>
                    <a:gd name="T38" fmla="*/ 2147483647 w 575"/>
                    <a:gd name="T39" fmla="*/ 2147483647 h 488"/>
                    <a:gd name="T40" fmla="*/ 2147483647 w 575"/>
                    <a:gd name="T41" fmla="*/ 2147483647 h 4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75" h="488">
                      <a:moveTo>
                        <a:pt x="410" y="71"/>
                      </a:moveTo>
                      <a:lnTo>
                        <a:pt x="321" y="142"/>
                      </a:lnTo>
                      <a:lnTo>
                        <a:pt x="233" y="142"/>
                      </a:lnTo>
                      <a:lnTo>
                        <a:pt x="178" y="71"/>
                      </a:lnTo>
                      <a:lnTo>
                        <a:pt x="107" y="0"/>
                      </a:lnTo>
                      <a:lnTo>
                        <a:pt x="36" y="19"/>
                      </a:lnTo>
                      <a:lnTo>
                        <a:pt x="0" y="90"/>
                      </a:lnTo>
                      <a:lnTo>
                        <a:pt x="72" y="124"/>
                      </a:lnTo>
                      <a:lnTo>
                        <a:pt x="89" y="159"/>
                      </a:lnTo>
                      <a:lnTo>
                        <a:pt x="107" y="213"/>
                      </a:lnTo>
                      <a:lnTo>
                        <a:pt x="160" y="213"/>
                      </a:lnTo>
                      <a:lnTo>
                        <a:pt x="197" y="230"/>
                      </a:lnTo>
                      <a:lnTo>
                        <a:pt x="321" y="283"/>
                      </a:lnTo>
                      <a:lnTo>
                        <a:pt x="446" y="353"/>
                      </a:lnTo>
                      <a:lnTo>
                        <a:pt x="465" y="389"/>
                      </a:lnTo>
                      <a:lnTo>
                        <a:pt x="393" y="424"/>
                      </a:lnTo>
                      <a:lnTo>
                        <a:pt x="465" y="442"/>
                      </a:lnTo>
                      <a:lnTo>
                        <a:pt x="518" y="459"/>
                      </a:lnTo>
                      <a:lnTo>
                        <a:pt x="575" y="488"/>
                      </a:lnTo>
                      <a:lnTo>
                        <a:pt x="575" y="122"/>
                      </a:lnTo>
                      <a:lnTo>
                        <a:pt x="410" y="7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3" name="Freeform 452"/>
                <p:cNvSpPr>
                  <a:spLocks/>
                </p:cNvSpPr>
                <p:nvPr/>
              </p:nvSpPr>
              <p:spPr bwMode="auto">
                <a:xfrm>
                  <a:off x="8031163" y="4649788"/>
                  <a:ext cx="174625" cy="169862"/>
                </a:xfrm>
                <a:custGeom>
                  <a:avLst/>
                  <a:gdLst>
                    <a:gd name="T0" fmla="*/ 2147483647 w 460"/>
                    <a:gd name="T1" fmla="*/ 2147483647 h 443"/>
                    <a:gd name="T2" fmla="*/ 2147483647 w 460"/>
                    <a:gd name="T3" fmla="*/ 2147483647 h 443"/>
                    <a:gd name="T4" fmla="*/ 2147483647 w 460"/>
                    <a:gd name="T5" fmla="*/ 2147483647 h 443"/>
                    <a:gd name="T6" fmla="*/ 2147483647 w 460"/>
                    <a:gd name="T7" fmla="*/ 2147483647 h 443"/>
                    <a:gd name="T8" fmla="*/ 2147483647 w 460"/>
                    <a:gd name="T9" fmla="*/ 2147483647 h 443"/>
                    <a:gd name="T10" fmla="*/ 2147483647 w 460"/>
                    <a:gd name="T11" fmla="*/ 2147483647 h 443"/>
                    <a:gd name="T12" fmla="*/ 0 w 460"/>
                    <a:gd name="T13" fmla="*/ 0 h 443"/>
                    <a:gd name="T14" fmla="*/ 0 w 460"/>
                    <a:gd name="T15" fmla="*/ 2147483647 h 443"/>
                    <a:gd name="T16" fmla="*/ 2147483647 w 460"/>
                    <a:gd name="T17" fmla="*/ 2147483647 h 443"/>
                    <a:gd name="T18" fmla="*/ 2147483647 w 460"/>
                    <a:gd name="T19" fmla="*/ 2147483647 h 443"/>
                    <a:gd name="T20" fmla="*/ 2147483647 w 460"/>
                    <a:gd name="T21" fmla="*/ 2147483647 h 443"/>
                    <a:gd name="T22" fmla="*/ 2147483647 w 460"/>
                    <a:gd name="T23" fmla="*/ 2147483647 h 443"/>
                    <a:gd name="T24" fmla="*/ 2147483647 w 460"/>
                    <a:gd name="T25" fmla="*/ 2147483647 h 443"/>
                    <a:gd name="T26" fmla="*/ 2147483647 w 460"/>
                    <a:gd name="T27" fmla="*/ 2147483647 h 443"/>
                    <a:gd name="T28" fmla="*/ 2147483647 w 460"/>
                    <a:gd name="T29" fmla="*/ 2147483647 h 443"/>
                    <a:gd name="T30" fmla="*/ 2147483647 w 460"/>
                    <a:gd name="T31" fmla="*/ 2147483647 h 443"/>
                    <a:gd name="T32" fmla="*/ 2147483647 w 460"/>
                    <a:gd name="T33" fmla="*/ 2147483647 h 4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0" h="443">
                      <a:moveTo>
                        <a:pt x="353" y="302"/>
                      </a:moveTo>
                      <a:lnTo>
                        <a:pt x="336" y="249"/>
                      </a:lnTo>
                      <a:lnTo>
                        <a:pt x="372" y="214"/>
                      </a:lnTo>
                      <a:lnTo>
                        <a:pt x="283" y="161"/>
                      </a:lnTo>
                      <a:lnTo>
                        <a:pt x="247" y="108"/>
                      </a:lnTo>
                      <a:lnTo>
                        <a:pt x="122" y="37"/>
                      </a:lnTo>
                      <a:lnTo>
                        <a:pt x="0" y="0"/>
                      </a:lnTo>
                      <a:lnTo>
                        <a:pt x="0" y="366"/>
                      </a:lnTo>
                      <a:lnTo>
                        <a:pt x="14" y="373"/>
                      </a:lnTo>
                      <a:lnTo>
                        <a:pt x="67" y="373"/>
                      </a:lnTo>
                      <a:lnTo>
                        <a:pt x="122" y="320"/>
                      </a:lnTo>
                      <a:lnTo>
                        <a:pt x="211" y="284"/>
                      </a:lnTo>
                      <a:lnTo>
                        <a:pt x="264" y="320"/>
                      </a:lnTo>
                      <a:lnTo>
                        <a:pt x="389" y="408"/>
                      </a:lnTo>
                      <a:lnTo>
                        <a:pt x="460" y="443"/>
                      </a:lnTo>
                      <a:lnTo>
                        <a:pt x="460" y="337"/>
                      </a:lnTo>
                      <a:lnTo>
                        <a:pt x="353" y="30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364" name="Group 453"/>
                <p:cNvGrpSpPr>
                  <a:grpSpLocks/>
                </p:cNvGrpSpPr>
                <p:nvPr/>
              </p:nvGrpSpPr>
              <p:grpSpPr bwMode="auto">
                <a:xfrm>
                  <a:off x="4292600" y="2860675"/>
                  <a:ext cx="250825" cy="368300"/>
                  <a:chOff x="2201" y="1250"/>
                  <a:chExt cx="133" cy="193"/>
                </a:xfrm>
                <a:grpFill/>
              </p:grpSpPr>
              <p:sp>
                <p:nvSpPr>
                  <p:cNvPr id="604" name="Freeform 454"/>
                  <p:cNvSpPr>
                    <a:spLocks/>
                  </p:cNvSpPr>
                  <p:nvPr/>
                </p:nvSpPr>
                <p:spPr bwMode="auto">
                  <a:xfrm>
                    <a:off x="2234" y="1250"/>
                    <a:ext cx="100" cy="193"/>
                  </a:xfrm>
                  <a:custGeom>
                    <a:avLst/>
                    <a:gdLst>
                      <a:gd name="T0" fmla="*/ 543767 w 24"/>
                      <a:gd name="T1" fmla="*/ 2833725 h 47"/>
                      <a:gd name="T2" fmla="*/ 371667 w 24"/>
                      <a:gd name="T3" fmla="*/ 2675083 h 47"/>
                      <a:gd name="T4" fmla="*/ 915658 w 24"/>
                      <a:gd name="T5" fmla="*/ 2344646 h 47"/>
                      <a:gd name="T6" fmla="*/ 826458 w 24"/>
                      <a:gd name="T7" fmla="*/ 2028208 h 47"/>
                      <a:gd name="T8" fmla="*/ 722154 w 24"/>
                      <a:gd name="T9" fmla="*/ 1773736 h 47"/>
                      <a:gd name="T10" fmla="*/ 282692 w 24"/>
                      <a:gd name="T11" fmla="*/ 1773736 h 47"/>
                      <a:gd name="T12" fmla="*/ 371667 w 24"/>
                      <a:gd name="T13" fmla="*/ 1299416 h 47"/>
                      <a:gd name="T14" fmla="*/ 89200 w 24"/>
                      <a:gd name="T15" fmla="*/ 1457232 h 47"/>
                      <a:gd name="T16" fmla="*/ 0 w 24"/>
                      <a:gd name="T17" fmla="*/ 1044943 h 47"/>
                      <a:gd name="T18" fmla="*/ 0 w 24"/>
                      <a:gd name="T19" fmla="*/ 651445 h 47"/>
                      <a:gd name="T20" fmla="*/ 89200 w 24"/>
                      <a:gd name="T21" fmla="*/ 316438 h 47"/>
                      <a:gd name="T22" fmla="*/ 460867 w 24"/>
                      <a:gd name="T23" fmla="*/ 0 h 47"/>
                      <a:gd name="T24" fmla="*/ 722154 w 24"/>
                      <a:gd name="T25" fmla="*/ 77060 h 47"/>
                      <a:gd name="T26" fmla="*/ 632950 w 24"/>
                      <a:gd name="T27" fmla="*/ 493916 h 47"/>
                      <a:gd name="T28" fmla="*/ 1177883 w 24"/>
                      <a:gd name="T29" fmla="*/ 493916 h 47"/>
                      <a:gd name="T30" fmla="*/ 1004638 w 24"/>
                      <a:gd name="T31" fmla="*/ 887418 h 47"/>
                      <a:gd name="T32" fmla="*/ 826458 w 24"/>
                      <a:gd name="T33" fmla="*/ 1222355 h 47"/>
                      <a:gd name="T34" fmla="*/ 1177883 w 24"/>
                      <a:gd name="T35" fmla="*/ 1376492 h 47"/>
                      <a:gd name="T36" fmla="*/ 1548613 w 24"/>
                      <a:gd name="T37" fmla="*/ 1951148 h 47"/>
                      <a:gd name="T38" fmla="*/ 1721929 w 24"/>
                      <a:gd name="T39" fmla="*/ 2344646 h 47"/>
                      <a:gd name="T40" fmla="*/ 1721929 w 24"/>
                      <a:gd name="T41" fmla="*/ 2579252 h 47"/>
                      <a:gd name="T42" fmla="*/ 2093613 w 24"/>
                      <a:gd name="T43" fmla="*/ 2579252 h 47"/>
                      <a:gd name="T44" fmla="*/ 2004342 w 24"/>
                      <a:gd name="T45" fmla="*/ 3150228 h 47"/>
                      <a:gd name="T46" fmla="*/ 2182796 w 24"/>
                      <a:gd name="T47" fmla="*/ 3227223 h 47"/>
                      <a:gd name="T48" fmla="*/ 1548613 w 24"/>
                      <a:gd name="T49" fmla="*/ 3485436 h 47"/>
                      <a:gd name="T50" fmla="*/ 1004638 w 24"/>
                      <a:gd name="T51" fmla="*/ 3562497 h 47"/>
                      <a:gd name="T52" fmla="*/ 722154 w 24"/>
                      <a:gd name="T53" fmla="*/ 3644078 h 47"/>
                      <a:gd name="T54" fmla="*/ 371667 w 24"/>
                      <a:gd name="T55" fmla="*/ 3644078 h 47"/>
                      <a:gd name="T56" fmla="*/ 89200 w 24"/>
                      <a:gd name="T57" fmla="*/ 3721139 h 47"/>
                      <a:gd name="T58" fmla="*/ 460867 w 24"/>
                      <a:gd name="T59" fmla="*/ 3384752 h 47"/>
                      <a:gd name="T60" fmla="*/ 543767 w 24"/>
                      <a:gd name="T61" fmla="*/ 3073151 h 47"/>
                      <a:gd name="T62" fmla="*/ 282692 w 24"/>
                      <a:gd name="T63" fmla="*/ 2991521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47">
                        <a:moveTo>
                          <a:pt x="3" y="37"/>
                        </a:moveTo>
                        <a:cubicBezTo>
                          <a:pt x="6" y="35"/>
                          <a:pt x="6" y="35"/>
                          <a:pt x="6" y="35"/>
                        </a:cubicBezTo>
                        <a:cubicBezTo>
                          <a:pt x="6" y="33"/>
                          <a:pt x="6" y="33"/>
                          <a:pt x="6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ubicBezTo>
                          <a:pt x="10" y="29"/>
                          <a:pt x="10" y="29"/>
                          <a:pt x="10" y="29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5"/>
                          <a:pt x="9" y="25"/>
                          <a:pt x="9" y="25"/>
                        </a:cubicBezTo>
                        <a:cubicBezTo>
                          <a:pt x="8" y="23"/>
                          <a:pt x="8" y="23"/>
                          <a:pt x="8" y="23"/>
                        </a:cubicBezTo>
                        <a:cubicBezTo>
                          <a:pt x="8" y="22"/>
                          <a:pt x="8" y="22"/>
                          <a:pt x="8" y="22"/>
                        </a:cubicBezTo>
                        <a:cubicBezTo>
                          <a:pt x="5" y="22"/>
                          <a:pt x="5" y="22"/>
                          <a:pt x="5" y="22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8"/>
                          <a:pt x="0" y="17"/>
                          <a:pt x="0" y="16"/>
                        </a:cubicBezTo>
                        <a:cubicBezTo>
                          <a:pt x="0" y="15"/>
                          <a:pt x="0" y="13"/>
                          <a:pt x="0" y="13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3" y="6"/>
                          <a:pt x="13" y="6"/>
                          <a:pt x="13" y="6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7" y="24"/>
                          <a:pt x="17" y="24"/>
                          <a:pt x="17" y="24"/>
                        </a:cubicBezTo>
                        <a:cubicBezTo>
                          <a:pt x="20" y="28"/>
                          <a:pt x="20" y="28"/>
                          <a:pt x="20" y="28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19" y="30"/>
                          <a:pt x="19" y="30"/>
                          <a:pt x="19" y="30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21" y="32"/>
                          <a:pt x="21" y="32"/>
                          <a:pt x="21" y="32"/>
                        </a:cubicBezTo>
                        <a:cubicBezTo>
                          <a:pt x="23" y="32"/>
                          <a:pt x="23" y="32"/>
                          <a:pt x="23" y="32"/>
                        </a:cubicBezTo>
                        <a:cubicBezTo>
                          <a:pt x="24" y="36"/>
                          <a:pt x="24" y="36"/>
                          <a:pt x="24" y="36"/>
                        </a:cubicBez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4" y="40"/>
                          <a:pt x="24" y="40"/>
                          <a:pt x="24" y="40"/>
                        </a:cubicBezTo>
                        <a:cubicBezTo>
                          <a:pt x="22" y="41"/>
                          <a:pt x="22" y="41"/>
                          <a:pt x="22" y="41"/>
                        </a:cubicBezTo>
                        <a:cubicBezTo>
                          <a:pt x="17" y="43"/>
                          <a:pt x="17" y="43"/>
                          <a:pt x="17" y="43"/>
                        </a:cubicBezTo>
                        <a:cubicBezTo>
                          <a:pt x="14" y="43"/>
                          <a:pt x="14" y="43"/>
                          <a:pt x="14" y="43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1" y="44"/>
                          <a:pt x="10" y="43"/>
                          <a:pt x="9" y="43"/>
                        </a:cubicBezTo>
                        <a:cubicBezTo>
                          <a:pt x="9" y="43"/>
                          <a:pt x="8" y="45"/>
                          <a:pt x="8" y="45"/>
                        </a:cubicBezTo>
                        <a:cubicBezTo>
                          <a:pt x="6" y="45"/>
                          <a:pt x="6" y="45"/>
                          <a:pt x="6" y="45"/>
                        </a:cubicBezTo>
                        <a:cubicBezTo>
                          <a:pt x="4" y="45"/>
                          <a:pt x="4" y="45"/>
                          <a:pt x="4" y="45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6" y="38"/>
                          <a:pt x="6" y="38"/>
                          <a:pt x="6" y="38"/>
                        </a:cubicBezTo>
                        <a:cubicBezTo>
                          <a:pt x="4" y="38"/>
                          <a:pt x="4" y="38"/>
                          <a:pt x="4" y="38"/>
                        </a:cubicBezTo>
                        <a:lnTo>
                          <a:pt x="3" y="37"/>
                        </a:lnTo>
                        <a:close/>
                      </a:path>
                    </a:pathLst>
                  </a:custGeom>
                  <a:solidFill>
                    <a:srgbClr val="8CB422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05" name="Freeform 455"/>
                  <p:cNvSpPr>
                    <a:spLocks/>
                  </p:cNvSpPr>
                  <p:nvPr/>
                </p:nvSpPr>
                <p:spPr bwMode="auto">
                  <a:xfrm>
                    <a:off x="2201" y="1331"/>
                    <a:ext cx="34" cy="22"/>
                  </a:xfrm>
                  <a:custGeom>
                    <a:avLst/>
                    <a:gdLst>
                      <a:gd name="T0" fmla="*/ 24 w 34"/>
                      <a:gd name="T1" fmla="*/ 22 h 22"/>
                      <a:gd name="T2" fmla="*/ 0 w 34"/>
                      <a:gd name="T3" fmla="*/ 18 h 22"/>
                      <a:gd name="T4" fmla="*/ 13 w 34"/>
                      <a:gd name="T5" fmla="*/ 0 h 22"/>
                      <a:gd name="T6" fmla="*/ 27 w 34"/>
                      <a:gd name="T7" fmla="*/ 3 h 22"/>
                      <a:gd name="T8" fmla="*/ 34 w 34"/>
                      <a:gd name="T9" fmla="*/ 15 h 22"/>
                      <a:gd name="T10" fmla="*/ 24 w 34"/>
                      <a:gd name="T11" fmla="*/ 22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4" h="22">
                        <a:moveTo>
                          <a:pt x="24" y="22"/>
                        </a:moveTo>
                        <a:lnTo>
                          <a:pt x="0" y="18"/>
                        </a:lnTo>
                        <a:lnTo>
                          <a:pt x="13" y="0"/>
                        </a:lnTo>
                        <a:lnTo>
                          <a:pt x="27" y="3"/>
                        </a:lnTo>
                        <a:lnTo>
                          <a:pt x="34" y="15"/>
                        </a:lnTo>
                        <a:lnTo>
                          <a:pt x="24" y="22"/>
                        </a:lnTo>
                        <a:close/>
                      </a:path>
                    </a:pathLst>
                  </a:custGeom>
                  <a:solidFill>
                    <a:srgbClr val="8CB422"/>
                  </a:soli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365" name="Freeform 458"/>
                <p:cNvSpPr>
                  <a:spLocks/>
                </p:cNvSpPr>
                <p:nvPr/>
              </p:nvSpPr>
              <p:spPr bwMode="auto">
                <a:xfrm>
                  <a:off x="5275263" y="3709988"/>
                  <a:ext cx="73025" cy="44450"/>
                </a:xfrm>
                <a:custGeom>
                  <a:avLst/>
                  <a:gdLst>
                    <a:gd name="T0" fmla="*/ 0 w 46"/>
                    <a:gd name="T1" fmla="*/ 2147483647 h 28"/>
                    <a:gd name="T2" fmla="*/ 2147483647 w 46"/>
                    <a:gd name="T3" fmla="*/ 2147483647 h 28"/>
                    <a:gd name="T4" fmla="*/ 2147483647 w 46"/>
                    <a:gd name="T5" fmla="*/ 2147483647 h 28"/>
                    <a:gd name="T6" fmla="*/ 2147483647 w 46"/>
                    <a:gd name="T7" fmla="*/ 2147483647 h 28"/>
                    <a:gd name="T8" fmla="*/ 2147483647 w 46"/>
                    <a:gd name="T9" fmla="*/ 2147483647 h 28"/>
                    <a:gd name="T10" fmla="*/ 2147483647 w 46"/>
                    <a:gd name="T11" fmla="*/ 0 h 28"/>
                    <a:gd name="T12" fmla="*/ 2147483647 w 46"/>
                    <a:gd name="T13" fmla="*/ 2147483647 h 28"/>
                    <a:gd name="T14" fmla="*/ 2147483647 w 46"/>
                    <a:gd name="T15" fmla="*/ 2147483647 h 28"/>
                    <a:gd name="T16" fmla="*/ 2147483647 w 46"/>
                    <a:gd name="T17" fmla="*/ 2147483647 h 28"/>
                    <a:gd name="T18" fmla="*/ 2147483647 w 46"/>
                    <a:gd name="T19" fmla="*/ 2147483647 h 28"/>
                    <a:gd name="T20" fmla="*/ 2147483647 w 46"/>
                    <a:gd name="T21" fmla="*/ 2147483647 h 28"/>
                    <a:gd name="T22" fmla="*/ 2147483647 w 46"/>
                    <a:gd name="T23" fmla="*/ 2147483647 h 28"/>
                    <a:gd name="T24" fmla="*/ 2147483647 w 46"/>
                    <a:gd name="T25" fmla="*/ 2147483647 h 28"/>
                    <a:gd name="T26" fmla="*/ 2147483647 w 46"/>
                    <a:gd name="T27" fmla="*/ 2147483647 h 28"/>
                    <a:gd name="T28" fmla="*/ 0 w 46"/>
                    <a:gd name="T29" fmla="*/ 2147483647 h 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6" h="28">
                      <a:moveTo>
                        <a:pt x="0" y="15"/>
                      </a:moveTo>
                      <a:lnTo>
                        <a:pt x="3" y="17"/>
                      </a:lnTo>
                      <a:lnTo>
                        <a:pt x="12" y="14"/>
                      </a:lnTo>
                      <a:lnTo>
                        <a:pt x="13" y="8"/>
                      </a:lnTo>
                      <a:lnTo>
                        <a:pt x="27" y="9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33" y="11"/>
                      </a:lnTo>
                      <a:lnTo>
                        <a:pt x="36" y="18"/>
                      </a:lnTo>
                      <a:lnTo>
                        <a:pt x="27" y="21"/>
                      </a:lnTo>
                      <a:lnTo>
                        <a:pt x="15" y="28"/>
                      </a:lnTo>
                      <a:lnTo>
                        <a:pt x="13" y="28"/>
                      </a:lnTo>
                      <a:lnTo>
                        <a:pt x="8" y="26"/>
                      </a:lnTo>
                      <a:lnTo>
                        <a:pt x="2" y="2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6" name="Freeform 507"/>
                <p:cNvSpPr>
                  <a:spLocks/>
                </p:cNvSpPr>
                <p:nvPr/>
              </p:nvSpPr>
              <p:spPr bwMode="auto">
                <a:xfrm>
                  <a:off x="6342063" y="3095625"/>
                  <a:ext cx="1508125" cy="1047750"/>
                </a:xfrm>
                <a:custGeom>
                  <a:avLst/>
                  <a:gdLst>
                    <a:gd name="T0" fmla="*/ 2147483647 w 950"/>
                    <a:gd name="T1" fmla="*/ 2147483647 h 660"/>
                    <a:gd name="T2" fmla="*/ 2147483647 w 950"/>
                    <a:gd name="T3" fmla="*/ 2147483647 h 660"/>
                    <a:gd name="T4" fmla="*/ 2147483647 w 950"/>
                    <a:gd name="T5" fmla="*/ 2147483647 h 660"/>
                    <a:gd name="T6" fmla="*/ 2147483647 w 950"/>
                    <a:gd name="T7" fmla="*/ 2147483647 h 660"/>
                    <a:gd name="T8" fmla="*/ 2147483647 w 950"/>
                    <a:gd name="T9" fmla="*/ 2147483647 h 660"/>
                    <a:gd name="T10" fmla="*/ 2147483647 w 950"/>
                    <a:gd name="T11" fmla="*/ 2147483647 h 660"/>
                    <a:gd name="T12" fmla="*/ 2147483647 w 950"/>
                    <a:gd name="T13" fmla="*/ 2147483647 h 660"/>
                    <a:gd name="T14" fmla="*/ 2147483647 w 950"/>
                    <a:gd name="T15" fmla="*/ 2147483647 h 660"/>
                    <a:gd name="T16" fmla="*/ 2147483647 w 950"/>
                    <a:gd name="T17" fmla="*/ 2147483647 h 660"/>
                    <a:gd name="T18" fmla="*/ 2147483647 w 950"/>
                    <a:gd name="T19" fmla="*/ 2147483647 h 660"/>
                    <a:gd name="T20" fmla="*/ 2147483647 w 950"/>
                    <a:gd name="T21" fmla="*/ 2147483647 h 660"/>
                    <a:gd name="T22" fmla="*/ 2147483647 w 950"/>
                    <a:gd name="T23" fmla="*/ 2147483647 h 660"/>
                    <a:gd name="T24" fmla="*/ 2147483647 w 950"/>
                    <a:gd name="T25" fmla="*/ 2147483647 h 660"/>
                    <a:gd name="T26" fmla="*/ 2147483647 w 950"/>
                    <a:gd name="T27" fmla="*/ 2147483647 h 660"/>
                    <a:gd name="T28" fmla="*/ 2147483647 w 950"/>
                    <a:gd name="T29" fmla="*/ 2147483647 h 660"/>
                    <a:gd name="T30" fmla="*/ 2147483647 w 950"/>
                    <a:gd name="T31" fmla="*/ 2147483647 h 660"/>
                    <a:gd name="T32" fmla="*/ 2147483647 w 950"/>
                    <a:gd name="T33" fmla="*/ 2147483647 h 660"/>
                    <a:gd name="T34" fmla="*/ 2147483647 w 950"/>
                    <a:gd name="T35" fmla="*/ 2147483647 h 660"/>
                    <a:gd name="T36" fmla="*/ 2147483647 w 950"/>
                    <a:gd name="T37" fmla="*/ 2147483647 h 660"/>
                    <a:gd name="T38" fmla="*/ 2147483647 w 950"/>
                    <a:gd name="T39" fmla="*/ 2147483647 h 660"/>
                    <a:gd name="T40" fmla="*/ 2147483647 w 950"/>
                    <a:gd name="T41" fmla="*/ 2147483647 h 660"/>
                    <a:gd name="T42" fmla="*/ 2147483647 w 950"/>
                    <a:gd name="T43" fmla="*/ 2147483647 h 660"/>
                    <a:gd name="T44" fmla="*/ 2147483647 w 950"/>
                    <a:gd name="T45" fmla="*/ 2147483647 h 660"/>
                    <a:gd name="T46" fmla="*/ 2147483647 w 950"/>
                    <a:gd name="T47" fmla="*/ 2147483647 h 660"/>
                    <a:gd name="T48" fmla="*/ 2147483647 w 950"/>
                    <a:gd name="T49" fmla="*/ 2147483647 h 660"/>
                    <a:gd name="T50" fmla="*/ 2147483647 w 950"/>
                    <a:gd name="T51" fmla="*/ 2147483647 h 660"/>
                    <a:gd name="T52" fmla="*/ 2147483647 w 950"/>
                    <a:gd name="T53" fmla="*/ 2147483647 h 660"/>
                    <a:gd name="T54" fmla="*/ 2147483647 w 950"/>
                    <a:gd name="T55" fmla="*/ 2147483647 h 660"/>
                    <a:gd name="T56" fmla="*/ 2147483647 w 950"/>
                    <a:gd name="T57" fmla="*/ 2147483647 h 660"/>
                    <a:gd name="T58" fmla="*/ 2147483647 w 950"/>
                    <a:gd name="T59" fmla="*/ 2147483647 h 660"/>
                    <a:gd name="T60" fmla="*/ 2147483647 w 950"/>
                    <a:gd name="T61" fmla="*/ 2147483647 h 660"/>
                    <a:gd name="T62" fmla="*/ 2147483647 w 950"/>
                    <a:gd name="T63" fmla="*/ 2147483647 h 660"/>
                    <a:gd name="T64" fmla="*/ 2147483647 w 950"/>
                    <a:gd name="T65" fmla="*/ 2147483647 h 660"/>
                    <a:gd name="T66" fmla="*/ 2147483647 w 950"/>
                    <a:gd name="T67" fmla="*/ 2147483647 h 660"/>
                    <a:gd name="T68" fmla="*/ 2147483647 w 950"/>
                    <a:gd name="T69" fmla="*/ 2147483647 h 660"/>
                    <a:gd name="T70" fmla="*/ 2147483647 w 950"/>
                    <a:gd name="T71" fmla="*/ 2147483647 h 660"/>
                    <a:gd name="T72" fmla="*/ 2147483647 w 950"/>
                    <a:gd name="T73" fmla="*/ 2147483647 h 660"/>
                    <a:gd name="T74" fmla="*/ 2147483647 w 950"/>
                    <a:gd name="T75" fmla="*/ 2147483647 h 660"/>
                    <a:gd name="T76" fmla="*/ 2147483647 w 950"/>
                    <a:gd name="T77" fmla="*/ 2147483647 h 660"/>
                    <a:gd name="T78" fmla="*/ 2147483647 w 950"/>
                    <a:gd name="T79" fmla="*/ 2147483647 h 660"/>
                    <a:gd name="T80" fmla="*/ 2147483647 w 950"/>
                    <a:gd name="T81" fmla="*/ 2147483647 h 660"/>
                    <a:gd name="T82" fmla="*/ 2147483647 w 950"/>
                    <a:gd name="T83" fmla="*/ 2147483647 h 660"/>
                    <a:gd name="T84" fmla="*/ 2147483647 w 950"/>
                    <a:gd name="T85" fmla="*/ 2147483647 h 660"/>
                    <a:gd name="T86" fmla="*/ 2147483647 w 950"/>
                    <a:gd name="T87" fmla="*/ 2147483647 h 660"/>
                    <a:gd name="T88" fmla="*/ 2147483647 w 950"/>
                    <a:gd name="T89" fmla="*/ 2147483647 h 660"/>
                    <a:gd name="T90" fmla="*/ 2147483647 w 950"/>
                    <a:gd name="T91" fmla="*/ 2147483647 h 660"/>
                    <a:gd name="T92" fmla="*/ 2147483647 w 950"/>
                    <a:gd name="T93" fmla="*/ 2147483647 h 660"/>
                    <a:gd name="T94" fmla="*/ 2147483647 w 950"/>
                    <a:gd name="T95" fmla="*/ 2147483647 h 660"/>
                    <a:gd name="T96" fmla="*/ 2147483647 w 950"/>
                    <a:gd name="T97" fmla="*/ 2147483647 h 660"/>
                    <a:gd name="T98" fmla="*/ 2147483647 w 950"/>
                    <a:gd name="T99" fmla="*/ 2147483647 h 660"/>
                    <a:gd name="T100" fmla="*/ 2147483647 w 950"/>
                    <a:gd name="T101" fmla="*/ 2147483647 h 660"/>
                    <a:gd name="T102" fmla="*/ 2147483647 w 950"/>
                    <a:gd name="T103" fmla="*/ 2147483647 h 660"/>
                    <a:gd name="T104" fmla="*/ 2147483647 w 950"/>
                    <a:gd name="T105" fmla="*/ 2147483647 h 660"/>
                    <a:gd name="T106" fmla="*/ 2147483647 w 950"/>
                    <a:gd name="T107" fmla="*/ 2147483647 h 660"/>
                    <a:gd name="T108" fmla="*/ 2147483647 w 950"/>
                    <a:gd name="T109" fmla="*/ 2147483647 h 660"/>
                    <a:gd name="T110" fmla="*/ 2147483647 w 950"/>
                    <a:gd name="T111" fmla="*/ 2147483647 h 660"/>
                    <a:gd name="T112" fmla="*/ 2147483647 w 950"/>
                    <a:gd name="T113" fmla="*/ 2147483647 h 660"/>
                    <a:gd name="T114" fmla="*/ 2147483647 w 950"/>
                    <a:gd name="T115" fmla="*/ 2147483647 h 660"/>
                    <a:gd name="T116" fmla="*/ 2147483647 w 950"/>
                    <a:gd name="T117" fmla="*/ 2147483647 h 660"/>
                    <a:gd name="T118" fmla="*/ 2147483647 w 950"/>
                    <a:gd name="T119" fmla="*/ 2147483647 h 660"/>
                    <a:gd name="T120" fmla="*/ 2147483647 w 950"/>
                    <a:gd name="T121" fmla="*/ 2147483647 h 66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50" h="660">
                      <a:moveTo>
                        <a:pt x="890" y="118"/>
                      </a:moveTo>
                      <a:lnTo>
                        <a:pt x="890" y="118"/>
                      </a:lnTo>
                      <a:lnTo>
                        <a:pt x="880" y="98"/>
                      </a:lnTo>
                      <a:lnTo>
                        <a:pt x="840" y="88"/>
                      </a:lnTo>
                      <a:lnTo>
                        <a:pt x="792" y="0"/>
                      </a:lnTo>
                      <a:lnTo>
                        <a:pt x="746" y="0"/>
                      </a:lnTo>
                      <a:lnTo>
                        <a:pt x="732" y="24"/>
                      </a:lnTo>
                      <a:lnTo>
                        <a:pt x="702" y="78"/>
                      </a:lnTo>
                      <a:lnTo>
                        <a:pt x="672" y="78"/>
                      </a:lnTo>
                      <a:lnTo>
                        <a:pt x="668" y="88"/>
                      </a:lnTo>
                      <a:lnTo>
                        <a:pt x="668" y="90"/>
                      </a:lnTo>
                      <a:lnTo>
                        <a:pt x="670" y="90"/>
                      </a:lnTo>
                      <a:lnTo>
                        <a:pt x="672" y="90"/>
                      </a:lnTo>
                      <a:lnTo>
                        <a:pt x="672" y="92"/>
                      </a:lnTo>
                      <a:lnTo>
                        <a:pt x="674" y="92"/>
                      </a:lnTo>
                      <a:lnTo>
                        <a:pt x="676" y="92"/>
                      </a:lnTo>
                      <a:lnTo>
                        <a:pt x="676" y="94"/>
                      </a:lnTo>
                      <a:lnTo>
                        <a:pt x="678" y="94"/>
                      </a:lnTo>
                      <a:lnTo>
                        <a:pt x="676" y="94"/>
                      </a:lnTo>
                      <a:lnTo>
                        <a:pt x="676" y="92"/>
                      </a:lnTo>
                      <a:lnTo>
                        <a:pt x="674" y="92"/>
                      </a:lnTo>
                      <a:lnTo>
                        <a:pt x="672" y="92"/>
                      </a:lnTo>
                      <a:lnTo>
                        <a:pt x="672" y="90"/>
                      </a:lnTo>
                      <a:lnTo>
                        <a:pt x="670" y="90"/>
                      </a:lnTo>
                      <a:lnTo>
                        <a:pt x="668" y="90"/>
                      </a:lnTo>
                      <a:lnTo>
                        <a:pt x="668" y="88"/>
                      </a:lnTo>
                      <a:lnTo>
                        <a:pt x="658" y="108"/>
                      </a:lnTo>
                      <a:lnTo>
                        <a:pt x="658" y="132"/>
                      </a:lnTo>
                      <a:lnTo>
                        <a:pt x="702" y="138"/>
                      </a:lnTo>
                      <a:lnTo>
                        <a:pt x="712" y="158"/>
                      </a:lnTo>
                      <a:lnTo>
                        <a:pt x="668" y="172"/>
                      </a:lnTo>
                      <a:lnTo>
                        <a:pt x="632" y="188"/>
                      </a:lnTo>
                      <a:lnTo>
                        <a:pt x="598" y="202"/>
                      </a:lnTo>
                      <a:lnTo>
                        <a:pt x="588" y="236"/>
                      </a:lnTo>
                      <a:lnTo>
                        <a:pt x="534" y="242"/>
                      </a:lnTo>
                      <a:lnTo>
                        <a:pt x="480" y="276"/>
                      </a:lnTo>
                      <a:lnTo>
                        <a:pt x="430" y="252"/>
                      </a:lnTo>
                      <a:lnTo>
                        <a:pt x="370" y="246"/>
                      </a:lnTo>
                      <a:lnTo>
                        <a:pt x="326" y="202"/>
                      </a:lnTo>
                      <a:lnTo>
                        <a:pt x="262" y="182"/>
                      </a:lnTo>
                      <a:lnTo>
                        <a:pt x="256" y="132"/>
                      </a:lnTo>
                      <a:lnTo>
                        <a:pt x="226" y="118"/>
                      </a:lnTo>
                      <a:lnTo>
                        <a:pt x="222" y="114"/>
                      </a:lnTo>
                      <a:lnTo>
                        <a:pt x="220" y="116"/>
                      </a:lnTo>
                      <a:lnTo>
                        <a:pt x="218" y="120"/>
                      </a:lnTo>
                      <a:lnTo>
                        <a:pt x="218" y="122"/>
                      </a:lnTo>
                      <a:lnTo>
                        <a:pt x="218" y="124"/>
                      </a:lnTo>
                      <a:lnTo>
                        <a:pt x="218" y="122"/>
                      </a:lnTo>
                      <a:lnTo>
                        <a:pt x="218" y="120"/>
                      </a:lnTo>
                      <a:lnTo>
                        <a:pt x="222" y="114"/>
                      </a:lnTo>
                      <a:lnTo>
                        <a:pt x="218" y="108"/>
                      </a:lnTo>
                      <a:lnTo>
                        <a:pt x="208" y="114"/>
                      </a:lnTo>
                      <a:lnTo>
                        <a:pt x="208" y="124"/>
                      </a:lnTo>
                      <a:lnTo>
                        <a:pt x="208" y="114"/>
                      </a:lnTo>
                      <a:lnTo>
                        <a:pt x="192" y="118"/>
                      </a:lnTo>
                      <a:lnTo>
                        <a:pt x="182" y="148"/>
                      </a:lnTo>
                      <a:lnTo>
                        <a:pt x="142" y="142"/>
                      </a:lnTo>
                      <a:lnTo>
                        <a:pt x="132" y="192"/>
                      </a:lnTo>
                      <a:lnTo>
                        <a:pt x="98" y="198"/>
                      </a:lnTo>
                      <a:lnTo>
                        <a:pt x="88" y="256"/>
                      </a:lnTo>
                      <a:lnTo>
                        <a:pt x="68" y="276"/>
                      </a:lnTo>
                      <a:lnTo>
                        <a:pt x="44" y="296"/>
                      </a:lnTo>
                      <a:lnTo>
                        <a:pt x="4" y="306"/>
                      </a:lnTo>
                      <a:lnTo>
                        <a:pt x="0" y="326"/>
                      </a:lnTo>
                      <a:lnTo>
                        <a:pt x="10" y="334"/>
                      </a:lnTo>
                      <a:lnTo>
                        <a:pt x="14" y="350"/>
                      </a:lnTo>
                      <a:lnTo>
                        <a:pt x="4" y="354"/>
                      </a:lnTo>
                      <a:lnTo>
                        <a:pt x="14" y="364"/>
                      </a:lnTo>
                      <a:lnTo>
                        <a:pt x="30" y="370"/>
                      </a:lnTo>
                      <a:lnTo>
                        <a:pt x="44" y="390"/>
                      </a:lnTo>
                      <a:lnTo>
                        <a:pt x="64" y="390"/>
                      </a:lnTo>
                      <a:lnTo>
                        <a:pt x="94" y="390"/>
                      </a:lnTo>
                      <a:lnTo>
                        <a:pt x="98" y="398"/>
                      </a:lnTo>
                      <a:lnTo>
                        <a:pt x="78" y="428"/>
                      </a:lnTo>
                      <a:lnTo>
                        <a:pt x="84" y="444"/>
                      </a:lnTo>
                      <a:lnTo>
                        <a:pt x="74" y="458"/>
                      </a:lnTo>
                      <a:lnTo>
                        <a:pt x="84" y="478"/>
                      </a:lnTo>
                      <a:lnTo>
                        <a:pt x="108" y="488"/>
                      </a:lnTo>
                      <a:lnTo>
                        <a:pt x="104" y="492"/>
                      </a:lnTo>
                      <a:lnTo>
                        <a:pt x="114" y="492"/>
                      </a:lnTo>
                      <a:lnTo>
                        <a:pt x="148" y="508"/>
                      </a:lnTo>
                      <a:lnTo>
                        <a:pt x="178" y="522"/>
                      </a:lnTo>
                      <a:lnTo>
                        <a:pt x="208" y="528"/>
                      </a:lnTo>
                      <a:lnTo>
                        <a:pt x="218" y="536"/>
                      </a:lnTo>
                      <a:lnTo>
                        <a:pt x="226" y="536"/>
                      </a:lnTo>
                      <a:lnTo>
                        <a:pt x="242" y="546"/>
                      </a:lnTo>
                      <a:lnTo>
                        <a:pt x="262" y="546"/>
                      </a:lnTo>
                      <a:lnTo>
                        <a:pt x="282" y="546"/>
                      </a:lnTo>
                      <a:lnTo>
                        <a:pt x="296" y="528"/>
                      </a:lnTo>
                      <a:lnTo>
                        <a:pt x="316" y="512"/>
                      </a:lnTo>
                      <a:lnTo>
                        <a:pt x="340" y="512"/>
                      </a:lnTo>
                      <a:lnTo>
                        <a:pt x="360" y="528"/>
                      </a:lnTo>
                      <a:lnTo>
                        <a:pt x="370" y="528"/>
                      </a:lnTo>
                      <a:lnTo>
                        <a:pt x="380" y="532"/>
                      </a:lnTo>
                      <a:lnTo>
                        <a:pt x="386" y="556"/>
                      </a:lnTo>
                      <a:lnTo>
                        <a:pt x="376" y="586"/>
                      </a:lnTo>
                      <a:lnTo>
                        <a:pt x="376" y="596"/>
                      </a:lnTo>
                      <a:lnTo>
                        <a:pt x="390" y="600"/>
                      </a:lnTo>
                      <a:lnTo>
                        <a:pt x="400" y="616"/>
                      </a:lnTo>
                      <a:lnTo>
                        <a:pt x="400" y="626"/>
                      </a:lnTo>
                      <a:lnTo>
                        <a:pt x="424" y="636"/>
                      </a:lnTo>
                      <a:lnTo>
                        <a:pt x="420" y="640"/>
                      </a:lnTo>
                      <a:lnTo>
                        <a:pt x="444" y="636"/>
                      </a:lnTo>
                      <a:lnTo>
                        <a:pt x="450" y="616"/>
                      </a:lnTo>
                      <a:lnTo>
                        <a:pt x="500" y="616"/>
                      </a:lnTo>
                      <a:lnTo>
                        <a:pt x="518" y="630"/>
                      </a:lnTo>
                      <a:lnTo>
                        <a:pt x="524" y="646"/>
                      </a:lnTo>
                      <a:lnTo>
                        <a:pt x="534" y="640"/>
                      </a:lnTo>
                      <a:lnTo>
                        <a:pt x="568" y="660"/>
                      </a:lnTo>
                      <a:lnTo>
                        <a:pt x="568" y="646"/>
                      </a:lnTo>
                      <a:lnTo>
                        <a:pt x="608" y="630"/>
                      </a:lnTo>
                      <a:lnTo>
                        <a:pt x="612" y="626"/>
                      </a:lnTo>
                      <a:lnTo>
                        <a:pt x="622" y="620"/>
                      </a:lnTo>
                      <a:lnTo>
                        <a:pt x="632" y="626"/>
                      </a:lnTo>
                      <a:lnTo>
                        <a:pt x="652" y="616"/>
                      </a:lnTo>
                      <a:lnTo>
                        <a:pt x="678" y="600"/>
                      </a:lnTo>
                      <a:lnTo>
                        <a:pt x="702" y="582"/>
                      </a:lnTo>
                      <a:lnTo>
                        <a:pt x="712" y="562"/>
                      </a:lnTo>
                      <a:lnTo>
                        <a:pt x="726" y="542"/>
                      </a:lnTo>
                      <a:lnTo>
                        <a:pt x="742" y="512"/>
                      </a:lnTo>
                      <a:lnTo>
                        <a:pt x="742" y="498"/>
                      </a:lnTo>
                      <a:lnTo>
                        <a:pt x="736" y="488"/>
                      </a:lnTo>
                      <a:lnTo>
                        <a:pt x="742" y="472"/>
                      </a:lnTo>
                      <a:lnTo>
                        <a:pt x="736" y="454"/>
                      </a:lnTo>
                      <a:lnTo>
                        <a:pt x="712" y="404"/>
                      </a:lnTo>
                      <a:lnTo>
                        <a:pt x="716" y="398"/>
                      </a:lnTo>
                      <a:lnTo>
                        <a:pt x="736" y="374"/>
                      </a:lnTo>
                      <a:lnTo>
                        <a:pt x="752" y="370"/>
                      </a:lnTo>
                      <a:lnTo>
                        <a:pt x="754" y="368"/>
                      </a:lnTo>
                      <a:lnTo>
                        <a:pt x="754" y="364"/>
                      </a:lnTo>
                      <a:lnTo>
                        <a:pt x="752" y="360"/>
                      </a:lnTo>
                      <a:lnTo>
                        <a:pt x="726" y="354"/>
                      </a:lnTo>
                      <a:lnTo>
                        <a:pt x="712" y="360"/>
                      </a:lnTo>
                      <a:lnTo>
                        <a:pt x="702" y="354"/>
                      </a:lnTo>
                      <a:lnTo>
                        <a:pt x="692" y="340"/>
                      </a:lnTo>
                      <a:lnTo>
                        <a:pt x="682" y="330"/>
                      </a:lnTo>
                      <a:lnTo>
                        <a:pt x="706" y="320"/>
                      </a:lnTo>
                      <a:lnTo>
                        <a:pt x="722" y="306"/>
                      </a:lnTo>
                      <a:lnTo>
                        <a:pt x="746" y="290"/>
                      </a:lnTo>
                      <a:lnTo>
                        <a:pt x="756" y="290"/>
                      </a:lnTo>
                      <a:lnTo>
                        <a:pt x="742" y="310"/>
                      </a:lnTo>
                      <a:lnTo>
                        <a:pt x="752" y="320"/>
                      </a:lnTo>
                      <a:lnTo>
                        <a:pt x="762" y="316"/>
                      </a:lnTo>
                      <a:lnTo>
                        <a:pt x="786" y="306"/>
                      </a:lnTo>
                      <a:lnTo>
                        <a:pt x="792" y="284"/>
                      </a:lnTo>
                      <a:lnTo>
                        <a:pt x="806" y="272"/>
                      </a:lnTo>
                      <a:lnTo>
                        <a:pt x="820" y="282"/>
                      </a:lnTo>
                      <a:lnTo>
                        <a:pt x="818" y="262"/>
                      </a:lnTo>
                      <a:lnTo>
                        <a:pt x="838" y="250"/>
                      </a:lnTo>
                      <a:lnTo>
                        <a:pt x="864" y="254"/>
                      </a:lnTo>
                      <a:lnTo>
                        <a:pt x="876" y="246"/>
                      </a:lnTo>
                      <a:lnTo>
                        <a:pt x="890" y="252"/>
                      </a:lnTo>
                      <a:lnTo>
                        <a:pt x="900" y="198"/>
                      </a:lnTo>
                      <a:lnTo>
                        <a:pt x="924" y="192"/>
                      </a:lnTo>
                      <a:lnTo>
                        <a:pt x="950" y="118"/>
                      </a:lnTo>
                      <a:lnTo>
                        <a:pt x="890" y="118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7" name="Freeform 260"/>
                <p:cNvSpPr>
                  <a:spLocks/>
                </p:cNvSpPr>
                <p:nvPr/>
              </p:nvSpPr>
              <p:spPr bwMode="auto">
                <a:xfrm>
                  <a:off x="6386513" y="4664075"/>
                  <a:ext cx="57150" cy="68263"/>
                </a:xfrm>
                <a:custGeom>
                  <a:avLst/>
                  <a:gdLst>
                    <a:gd name="T0" fmla="*/ 2147483647 w 42"/>
                    <a:gd name="T1" fmla="*/ 0 h 54"/>
                    <a:gd name="T2" fmla="*/ 0 w 42"/>
                    <a:gd name="T3" fmla="*/ 2147483647 h 54"/>
                    <a:gd name="T4" fmla="*/ 2147483647 w 42"/>
                    <a:gd name="T5" fmla="*/ 2147483647 h 54"/>
                    <a:gd name="T6" fmla="*/ 2147483647 w 42"/>
                    <a:gd name="T7" fmla="*/ 2147483647 h 54"/>
                    <a:gd name="T8" fmla="*/ 2147483647 w 42"/>
                    <a:gd name="T9" fmla="*/ 2147483647 h 54"/>
                    <a:gd name="T10" fmla="*/ 2147483647 w 42"/>
                    <a:gd name="T11" fmla="*/ 0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" h="54">
                      <a:moveTo>
                        <a:pt x="6" y="0"/>
                      </a:moveTo>
                      <a:lnTo>
                        <a:pt x="0" y="24"/>
                      </a:lnTo>
                      <a:lnTo>
                        <a:pt x="6" y="54"/>
                      </a:lnTo>
                      <a:lnTo>
                        <a:pt x="30" y="54"/>
                      </a:lnTo>
                      <a:lnTo>
                        <a:pt x="42" y="3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8" name="Freeform 261"/>
                <p:cNvSpPr>
                  <a:spLocks/>
                </p:cNvSpPr>
                <p:nvPr/>
              </p:nvSpPr>
              <p:spPr bwMode="auto">
                <a:xfrm>
                  <a:off x="7205663" y="4143375"/>
                  <a:ext cx="53975" cy="53975"/>
                </a:xfrm>
                <a:custGeom>
                  <a:avLst/>
                  <a:gdLst>
                    <a:gd name="T0" fmla="*/ 0 w 42"/>
                    <a:gd name="T1" fmla="*/ 2147483647 h 42"/>
                    <a:gd name="T2" fmla="*/ 2147483647 w 42"/>
                    <a:gd name="T3" fmla="*/ 2147483647 h 42"/>
                    <a:gd name="T4" fmla="*/ 2147483647 w 42"/>
                    <a:gd name="T5" fmla="*/ 0 h 42"/>
                    <a:gd name="T6" fmla="*/ 2147483647 w 42"/>
                    <a:gd name="T7" fmla="*/ 2147483647 h 42"/>
                    <a:gd name="T8" fmla="*/ 2147483647 w 42"/>
                    <a:gd name="T9" fmla="*/ 2147483647 h 42"/>
                    <a:gd name="T10" fmla="*/ 2147483647 w 42"/>
                    <a:gd name="T11" fmla="*/ 2147483647 h 42"/>
                    <a:gd name="T12" fmla="*/ 0 w 42"/>
                    <a:gd name="T13" fmla="*/ 2147483647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42">
                      <a:moveTo>
                        <a:pt x="0" y="30"/>
                      </a:moveTo>
                      <a:lnTo>
                        <a:pt x="12" y="12"/>
                      </a:lnTo>
                      <a:lnTo>
                        <a:pt x="30" y="0"/>
                      </a:lnTo>
                      <a:lnTo>
                        <a:pt x="42" y="12"/>
                      </a:lnTo>
                      <a:lnTo>
                        <a:pt x="30" y="30"/>
                      </a:lnTo>
                      <a:lnTo>
                        <a:pt x="12" y="42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9" name="Freeform 262"/>
                <p:cNvSpPr>
                  <a:spLocks/>
                </p:cNvSpPr>
                <p:nvPr/>
              </p:nvSpPr>
              <p:spPr bwMode="auto">
                <a:xfrm>
                  <a:off x="7496175" y="4010025"/>
                  <a:ext cx="31750" cy="93663"/>
                </a:xfrm>
                <a:custGeom>
                  <a:avLst/>
                  <a:gdLst>
                    <a:gd name="T0" fmla="*/ 0 w 24"/>
                    <a:gd name="T1" fmla="*/ 2147483647 h 72"/>
                    <a:gd name="T2" fmla="*/ 0 w 24"/>
                    <a:gd name="T3" fmla="*/ 2147483647 h 72"/>
                    <a:gd name="T4" fmla="*/ 2147483647 w 24"/>
                    <a:gd name="T5" fmla="*/ 0 h 72"/>
                    <a:gd name="T6" fmla="*/ 2147483647 w 24"/>
                    <a:gd name="T7" fmla="*/ 2147483647 h 72"/>
                    <a:gd name="T8" fmla="*/ 2147483647 w 24"/>
                    <a:gd name="T9" fmla="*/ 2147483647 h 72"/>
                    <a:gd name="T10" fmla="*/ 0 w 24"/>
                    <a:gd name="T11" fmla="*/ 2147483647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72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24" y="0"/>
                      </a:lnTo>
                      <a:lnTo>
                        <a:pt x="24" y="24"/>
                      </a:lnTo>
                      <a:lnTo>
                        <a:pt x="6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0" name="Freeform 263"/>
                <p:cNvSpPr>
                  <a:spLocks/>
                </p:cNvSpPr>
                <p:nvPr/>
              </p:nvSpPr>
              <p:spPr bwMode="auto">
                <a:xfrm>
                  <a:off x="7731125" y="3767138"/>
                  <a:ext cx="46038" cy="69850"/>
                </a:xfrm>
                <a:custGeom>
                  <a:avLst/>
                  <a:gdLst>
                    <a:gd name="T0" fmla="*/ 0 w 36"/>
                    <a:gd name="T1" fmla="*/ 2147483647 h 54"/>
                    <a:gd name="T2" fmla="*/ 2147483647 w 36"/>
                    <a:gd name="T3" fmla="*/ 2147483647 h 54"/>
                    <a:gd name="T4" fmla="*/ 2147483647 w 36"/>
                    <a:gd name="T5" fmla="*/ 2147483647 h 54"/>
                    <a:gd name="T6" fmla="*/ 2147483647 w 36"/>
                    <a:gd name="T7" fmla="*/ 2147483647 h 54"/>
                    <a:gd name="T8" fmla="*/ 2147483647 w 36"/>
                    <a:gd name="T9" fmla="*/ 2147483647 h 54"/>
                    <a:gd name="T10" fmla="*/ 2147483647 w 36"/>
                    <a:gd name="T11" fmla="*/ 0 h 54"/>
                    <a:gd name="T12" fmla="*/ 0 w 36"/>
                    <a:gd name="T13" fmla="*/ 2147483647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" h="54">
                      <a:moveTo>
                        <a:pt x="0" y="18"/>
                      </a:moveTo>
                      <a:lnTo>
                        <a:pt x="6" y="36"/>
                      </a:lnTo>
                      <a:lnTo>
                        <a:pt x="12" y="54"/>
                      </a:lnTo>
                      <a:lnTo>
                        <a:pt x="30" y="42"/>
                      </a:lnTo>
                      <a:lnTo>
                        <a:pt x="36" y="18"/>
                      </a:lnTo>
                      <a:lnTo>
                        <a:pt x="30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1" name="Freeform 264"/>
                <p:cNvSpPr>
                  <a:spLocks/>
                </p:cNvSpPr>
                <p:nvPr/>
              </p:nvSpPr>
              <p:spPr bwMode="auto">
                <a:xfrm>
                  <a:off x="7786688" y="3408363"/>
                  <a:ext cx="344487" cy="374650"/>
                </a:xfrm>
                <a:custGeom>
                  <a:avLst/>
                  <a:gdLst>
                    <a:gd name="T0" fmla="*/ 2147483647 w 264"/>
                    <a:gd name="T1" fmla="*/ 2147483647 h 289"/>
                    <a:gd name="T2" fmla="*/ 2147483647 w 264"/>
                    <a:gd name="T3" fmla="*/ 2147483647 h 289"/>
                    <a:gd name="T4" fmla="*/ 2147483647 w 264"/>
                    <a:gd name="T5" fmla="*/ 2147483647 h 289"/>
                    <a:gd name="T6" fmla="*/ 2147483647 w 264"/>
                    <a:gd name="T7" fmla="*/ 2147483647 h 289"/>
                    <a:gd name="T8" fmla="*/ 2147483647 w 264"/>
                    <a:gd name="T9" fmla="*/ 2147483647 h 289"/>
                    <a:gd name="T10" fmla="*/ 2147483647 w 264"/>
                    <a:gd name="T11" fmla="*/ 2147483647 h 289"/>
                    <a:gd name="T12" fmla="*/ 2147483647 w 264"/>
                    <a:gd name="T13" fmla="*/ 2147483647 h 289"/>
                    <a:gd name="T14" fmla="*/ 2147483647 w 264"/>
                    <a:gd name="T15" fmla="*/ 2147483647 h 289"/>
                    <a:gd name="T16" fmla="*/ 2147483647 w 264"/>
                    <a:gd name="T17" fmla="*/ 2147483647 h 289"/>
                    <a:gd name="T18" fmla="*/ 2147483647 w 264"/>
                    <a:gd name="T19" fmla="*/ 2147483647 h 289"/>
                    <a:gd name="T20" fmla="*/ 2147483647 w 264"/>
                    <a:gd name="T21" fmla="*/ 0 h 289"/>
                    <a:gd name="T22" fmla="*/ 2147483647 w 264"/>
                    <a:gd name="T23" fmla="*/ 2147483647 h 289"/>
                    <a:gd name="T24" fmla="*/ 2147483647 w 264"/>
                    <a:gd name="T25" fmla="*/ 2147483647 h 289"/>
                    <a:gd name="T26" fmla="*/ 2147483647 w 264"/>
                    <a:gd name="T27" fmla="*/ 2147483647 h 289"/>
                    <a:gd name="T28" fmla="*/ 2147483647 w 264"/>
                    <a:gd name="T29" fmla="*/ 2147483647 h 289"/>
                    <a:gd name="T30" fmla="*/ 2147483647 w 264"/>
                    <a:gd name="T31" fmla="*/ 2147483647 h 289"/>
                    <a:gd name="T32" fmla="*/ 2147483647 w 264"/>
                    <a:gd name="T33" fmla="*/ 2147483647 h 289"/>
                    <a:gd name="T34" fmla="*/ 2147483647 w 264"/>
                    <a:gd name="T35" fmla="*/ 2147483647 h 289"/>
                    <a:gd name="T36" fmla="*/ 2147483647 w 264"/>
                    <a:gd name="T37" fmla="*/ 2147483647 h 289"/>
                    <a:gd name="T38" fmla="*/ 2147483647 w 264"/>
                    <a:gd name="T39" fmla="*/ 2147483647 h 289"/>
                    <a:gd name="T40" fmla="*/ 2147483647 w 264"/>
                    <a:gd name="T41" fmla="*/ 2147483647 h 289"/>
                    <a:gd name="T42" fmla="*/ 2147483647 w 264"/>
                    <a:gd name="T43" fmla="*/ 2147483647 h 289"/>
                    <a:gd name="T44" fmla="*/ 2147483647 w 264"/>
                    <a:gd name="T45" fmla="*/ 2147483647 h 289"/>
                    <a:gd name="T46" fmla="*/ 2147483647 w 264"/>
                    <a:gd name="T47" fmla="*/ 2147483647 h 289"/>
                    <a:gd name="T48" fmla="*/ 2147483647 w 264"/>
                    <a:gd name="T49" fmla="*/ 2147483647 h 289"/>
                    <a:gd name="T50" fmla="*/ 2147483647 w 264"/>
                    <a:gd name="T51" fmla="*/ 2147483647 h 289"/>
                    <a:gd name="T52" fmla="*/ 2147483647 w 264"/>
                    <a:gd name="T53" fmla="*/ 2147483647 h 289"/>
                    <a:gd name="T54" fmla="*/ 2147483647 w 264"/>
                    <a:gd name="T55" fmla="*/ 2147483647 h 289"/>
                    <a:gd name="T56" fmla="*/ 2147483647 w 264"/>
                    <a:gd name="T57" fmla="*/ 2147483647 h 289"/>
                    <a:gd name="T58" fmla="*/ 2147483647 w 264"/>
                    <a:gd name="T59" fmla="*/ 2147483647 h 289"/>
                    <a:gd name="T60" fmla="*/ 2147483647 w 264"/>
                    <a:gd name="T61" fmla="*/ 2147483647 h 289"/>
                    <a:gd name="T62" fmla="*/ 2147483647 w 264"/>
                    <a:gd name="T63" fmla="*/ 2147483647 h 289"/>
                    <a:gd name="T64" fmla="*/ 2147483647 w 264"/>
                    <a:gd name="T65" fmla="*/ 2147483647 h 289"/>
                    <a:gd name="T66" fmla="*/ 0 w 264"/>
                    <a:gd name="T67" fmla="*/ 2147483647 h 289"/>
                    <a:gd name="T68" fmla="*/ 2147483647 w 264"/>
                    <a:gd name="T69" fmla="*/ 2147483647 h 2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64" h="289">
                      <a:moveTo>
                        <a:pt x="6" y="247"/>
                      </a:moveTo>
                      <a:lnTo>
                        <a:pt x="42" y="235"/>
                      </a:lnTo>
                      <a:lnTo>
                        <a:pt x="66" y="235"/>
                      </a:lnTo>
                      <a:lnTo>
                        <a:pt x="108" y="199"/>
                      </a:lnTo>
                      <a:lnTo>
                        <a:pt x="138" y="187"/>
                      </a:lnTo>
                      <a:lnTo>
                        <a:pt x="144" y="157"/>
                      </a:lnTo>
                      <a:lnTo>
                        <a:pt x="156" y="109"/>
                      </a:lnTo>
                      <a:lnTo>
                        <a:pt x="156" y="72"/>
                      </a:lnTo>
                      <a:lnTo>
                        <a:pt x="174" y="48"/>
                      </a:lnTo>
                      <a:lnTo>
                        <a:pt x="174" y="18"/>
                      </a:lnTo>
                      <a:lnTo>
                        <a:pt x="186" y="0"/>
                      </a:lnTo>
                      <a:lnTo>
                        <a:pt x="210" y="18"/>
                      </a:lnTo>
                      <a:lnTo>
                        <a:pt x="246" y="30"/>
                      </a:lnTo>
                      <a:lnTo>
                        <a:pt x="264" y="30"/>
                      </a:lnTo>
                      <a:lnTo>
                        <a:pt x="240" y="54"/>
                      </a:lnTo>
                      <a:lnTo>
                        <a:pt x="222" y="66"/>
                      </a:lnTo>
                      <a:lnTo>
                        <a:pt x="210" y="85"/>
                      </a:lnTo>
                      <a:lnTo>
                        <a:pt x="180" y="60"/>
                      </a:lnTo>
                      <a:lnTo>
                        <a:pt x="162" y="97"/>
                      </a:lnTo>
                      <a:lnTo>
                        <a:pt x="186" y="139"/>
                      </a:lnTo>
                      <a:lnTo>
                        <a:pt x="168" y="169"/>
                      </a:lnTo>
                      <a:lnTo>
                        <a:pt x="162" y="193"/>
                      </a:lnTo>
                      <a:lnTo>
                        <a:pt x="162" y="235"/>
                      </a:lnTo>
                      <a:lnTo>
                        <a:pt x="150" y="247"/>
                      </a:lnTo>
                      <a:lnTo>
                        <a:pt x="138" y="241"/>
                      </a:lnTo>
                      <a:lnTo>
                        <a:pt x="126" y="247"/>
                      </a:lnTo>
                      <a:lnTo>
                        <a:pt x="102" y="247"/>
                      </a:lnTo>
                      <a:lnTo>
                        <a:pt x="90" y="247"/>
                      </a:lnTo>
                      <a:lnTo>
                        <a:pt x="66" y="271"/>
                      </a:lnTo>
                      <a:lnTo>
                        <a:pt x="60" y="259"/>
                      </a:lnTo>
                      <a:lnTo>
                        <a:pt x="48" y="265"/>
                      </a:lnTo>
                      <a:lnTo>
                        <a:pt x="36" y="271"/>
                      </a:lnTo>
                      <a:lnTo>
                        <a:pt x="12" y="289"/>
                      </a:lnTo>
                      <a:lnTo>
                        <a:pt x="0" y="259"/>
                      </a:lnTo>
                      <a:lnTo>
                        <a:pt x="6" y="24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2" name="Freeform 265"/>
                <p:cNvSpPr>
                  <a:spLocks/>
                </p:cNvSpPr>
                <p:nvPr/>
              </p:nvSpPr>
              <p:spPr bwMode="auto">
                <a:xfrm>
                  <a:off x="8029575" y="3063875"/>
                  <a:ext cx="61913" cy="306388"/>
                </a:xfrm>
                <a:custGeom>
                  <a:avLst/>
                  <a:gdLst>
                    <a:gd name="T0" fmla="*/ 2147483647 w 48"/>
                    <a:gd name="T1" fmla="*/ 2147483647 h 234"/>
                    <a:gd name="T2" fmla="*/ 2147483647 w 48"/>
                    <a:gd name="T3" fmla="*/ 2147483647 h 234"/>
                    <a:gd name="T4" fmla="*/ 2147483647 w 48"/>
                    <a:gd name="T5" fmla="*/ 2147483647 h 234"/>
                    <a:gd name="T6" fmla="*/ 0 w 48"/>
                    <a:gd name="T7" fmla="*/ 2147483647 h 234"/>
                    <a:gd name="T8" fmla="*/ 2147483647 w 48"/>
                    <a:gd name="T9" fmla="*/ 2147483647 h 234"/>
                    <a:gd name="T10" fmla="*/ 2147483647 w 48"/>
                    <a:gd name="T11" fmla="*/ 0 h 234"/>
                    <a:gd name="T12" fmla="*/ 2147483647 w 48"/>
                    <a:gd name="T13" fmla="*/ 2147483647 h 234"/>
                    <a:gd name="T14" fmla="*/ 2147483647 w 48"/>
                    <a:gd name="T15" fmla="*/ 2147483647 h 234"/>
                    <a:gd name="T16" fmla="*/ 2147483647 w 48"/>
                    <a:gd name="T17" fmla="*/ 2147483647 h 234"/>
                    <a:gd name="T18" fmla="*/ 2147483647 w 48"/>
                    <a:gd name="T19" fmla="*/ 2147483647 h 234"/>
                    <a:gd name="T20" fmla="*/ 2147483647 w 48"/>
                    <a:gd name="T21" fmla="*/ 2147483647 h 234"/>
                    <a:gd name="T22" fmla="*/ 2147483647 w 48"/>
                    <a:gd name="T23" fmla="*/ 2147483647 h 234"/>
                    <a:gd name="T24" fmla="*/ 2147483647 w 48"/>
                    <a:gd name="T25" fmla="*/ 2147483647 h 234"/>
                    <a:gd name="T26" fmla="*/ 2147483647 w 48"/>
                    <a:gd name="T27" fmla="*/ 2147483647 h 2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" h="234">
                      <a:moveTo>
                        <a:pt x="12" y="222"/>
                      </a:moveTo>
                      <a:lnTo>
                        <a:pt x="12" y="180"/>
                      </a:lnTo>
                      <a:lnTo>
                        <a:pt x="6" y="90"/>
                      </a:lnTo>
                      <a:lnTo>
                        <a:pt x="0" y="66"/>
                      </a:lnTo>
                      <a:lnTo>
                        <a:pt x="6" y="30"/>
                      </a:lnTo>
                      <a:lnTo>
                        <a:pt x="12" y="0"/>
                      </a:lnTo>
                      <a:lnTo>
                        <a:pt x="24" y="36"/>
                      </a:lnTo>
                      <a:lnTo>
                        <a:pt x="24" y="60"/>
                      </a:lnTo>
                      <a:lnTo>
                        <a:pt x="48" y="156"/>
                      </a:lnTo>
                      <a:lnTo>
                        <a:pt x="30" y="144"/>
                      </a:lnTo>
                      <a:lnTo>
                        <a:pt x="24" y="168"/>
                      </a:lnTo>
                      <a:lnTo>
                        <a:pt x="24" y="198"/>
                      </a:lnTo>
                      <a:lnTo>
                        <a:pt x="42" y="234"/>
                      </a:lnTo>
                      <a:lnTo>
                        <a:pt x="12" y="2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3" name="Freeform 272"/>
                <p:cNvSpPr>
                  <a:spLocks/>
                </p:cNvSpPr>
                <p:nvPr/>
              </p:nvSpPr>
              <p:spPr bwMode="auto">
                <a:xfrm>
                  <a:off x="7478713" y="4189413"/>
                  <a:ext cx="141287" cy="195262"/>
                </a:xfrm>
                <a:custGeom>
                  <a:avLst/>
                  <a:gdLst>
                    <a:gd name="T0" fmla="*/ 2147483647 w 108"/>
                    <a:gd name="T1" fmla="*/ 2147483647 h 151"/>
                    <a:gd name="T2" fmla="*/ 0 w 108"/>
                    <a:gd name="T3" fmla="*/ 2147483647 h 151"/>
                    <a:gd name="T4" fmla="*/ 2147483647 w 108"/>
                    <a:gd name="T5" fmla="*/ 2147483647 h 151"/>
                    <a:gd name="T6" fmla="*/ 2147483647 w 108"/>
                    <a:gd name="T7" fmla="*/ 2147483647 h 151"/>
                    <a:gd name="T8" fmla="*/ 2147483647 w 108"/>
                    <a:gd name="T9" fmla="*/ 2147483647 h 151"/>
                    <a:gd name="T10" fmla="*/ 2147483647 w 108"/>
                    <a:gd name="T11" fmla="*/ 2147483647 h 151"/>
                    <a:gd name="T12" fmla="*/ 2147483647 w 108"/>
                    <a:gd name="T13" fmla="*/ 2147483647 h 151"/>
                    <a:gd name="T14" fmla="*/ 2147483647 w 108"/>
                    <a:gd name="T15" fmla="*/ 2147483647 h 151"/>
                    <a:gd name="T16" fmla="*/ 2147483647 w 108"/>
                    <a:gd name="T17" fmla="*/ 2147483647 h 151"/>
                    <a:gd name="T18" fmla="*/ 2147483647 w 108"/>
                    <a:gd name="T19" fmla="*/ 2147483647 h 151"/>
                    <a:gd name="T20" fmla="*/ 2147483647 w 108"/>
                    <a:gd name="T21" fmla="*/ 2147483647 h 151"/>
                    <a:gd name="T22" fmla="*/ 2147483647 w 108"/>
                    <a:gd name="T23" fmla="*/ 2147483647 h 151"/>
                    <a:gd name="T24" fmla="*/ 2147483647 w 108"/>
                    <a:gd name="T25" fmla="*/ 2147483647 h 151"/>
                    <a:gd name="T26" fmla="*/ 2147483647 w 108"/>
                    <a:gd name="T27" fmla="*/ 0 h 151"/>
                    <a:gd name="T28" fmla="*/ 2147483647 w 108"/>
                    <a:gd name="T29" fmla="*/ 2147483647 h 1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08" h="151">
                      <a:moveTo>
                        <a:pt x="12" y="18"/>
                      </a:moveTo>
                      <a:lnTo>
                        <a:pt x="0" y="42"/>
                      </a:lnTo>
                      <a:lnTo>
                        <a:pt x="6" y="72"/>
                      </a:lnTo>
                      <a:lnTo>
                        <a:pt x="18" y="85"/>
                      </a:lnTo>
                      <a:lnTo>
                        <a:pt x="36" y="91"/>
                      </a:lnTo>
                      <a:lnTo>
                        <a:pt x="72" y="109"/>
                      </a:lnTo>
                      <a:lnTo>
                        <a:pt x="78" y="139"/>
                      </a:lnTo>
                      <a:lnTo>
                        <a:pt x="108" y="151"/>
                      </a:lnTo>
                      <a:lnTo>
                        <a:pt x="102" y="127"/>
                      </a:lnTo>
                      <a:lnTo>
                        <a:pt x="78" y="91"/>
                      </a:lnTo>
                      <a:lnTo>
                        <a:pt x="42" y="66"/>
                      </a:lnTo>
                      <a:lnTo>
                        <a:pt x="48" y="48"/>
                      </a:lnTo>
                      <a:lnTo>
                        <a:pt x="54" y="12"/>
                      </a:lnTo>
                      <a:lnTo>
                        <a:pt x="3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4" name="Freeform 273"/>
                <p:cNvSpPr>
                  <a:spLocks/>
                </p:cNvSpPr>
                <p:nvPr/>
              </p:nvSpPr>
              <p:spPr bwMode="auto">
                <a:xfrm>
                  <a:off x="7535863" y="4416425"/>
                  <a:ext cx="115887" cy="92075"/>
                </a:xfrm>
                <a:custGeom>
                  <a:avLst/>
                  <a:gdLst>
                    <a:gd name="T0" fmla="*/ 0 w 90"/>
                    <a:gd name="T1" fmla="*/ 2147483647 h 72"/>
                    <a:gd name="T2" fmla="*/ 2147483647 w 90"/>
                    <a:gd name="T3" fmla="*/ 2147483647 h 72"/>
                    <a:gd name="T4" fmla="*/ 2147483647 w 90"/>
                    <a:gd name="T5" fmla="*/ 2147483647 h 72"/>
                    <a:gd name="T6" fmla="*/ 2147483647 w 90"/>
                    <a:gd name="T7" fmla="*/ 0 h 72"/>
                    <a:gd name="T8" fmla="*/ 2147483647 w 90"/>
                    <a:gd name="T9" fmla="*/ 2147483647 h 72"/>
                    <a:gd name="T10" fmla="*/ 2147483647 w 90"/>
                    <a:gd name="T11" fmla="*/ 2147483647 h 72"/>
                    <a:gd name="T12" fmla="*/ 2147483647 w 90"/>
                    <a:gd name="T13" fmla="*/ 2147483647 h 72"/>
                    <a:gd name="T14" fmla="*/ 2147483647 w 90"/>
                    <a:gd name="T15" fmla="*/ 2147483647 h 72"/>
                    <a:gd name="T16" fmla="*/ 2147483647 w 90"/>
                    <a:gd name="T17" fmla="*/ 2147483647 h 72"/>
                    <a:gd name="T18" fmla="*/ 0 w 90"/>
                    <a:gd name="T19" fmla="*/ 2147483647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72">
                      <a:moveTo>
                        <a:pt x="0" y="54"/>
                      </a:moveTo>
                      <a:lnTo>
                        <a:pt x="18" y="24"/>
                      </a:lnTo>
                      <a:lnTo>
                        <a:pt x="42" y="24"/>
                      </a:lnTo>
                      <a:lnTo>
                        <a:pt x="60" y="0"/>
                      </a:lnTo>
                      <a:lnTo>
                        <a:pt x="90" y="24"/>
                      </a:lnTo>
                      <a:lnTo>
                        <a:pt x="90" y="72"/>
                      </a:lnTo>
                      <a:lnTo>
                        <a:pt x="60" y="60"/>
                      </a:lnTo>
                      <a:lnTo>
                        <a:pt x="42" y="60"/>
                      </a:lnTo>
                      <a:lnTo>
                        <a:pt x="24" y="48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5" name="Freeform 333"/>
                <p:cNvSpPr>
                  <a:spLocks/>
                </p:cNvSpPr>
                <p:nvPr/>
              </p:nvSpPr>
              <p:spPr bwMode="auto">
                <a:xfrm>
                  <a:off x="6692900" y="3143250"/>
                  <a:ext cx="777875" cy="390525"/>
                </a:xfrm>
                <a:custGeom>
                  <a:avLst/>
                  <a:gdLst>
                    <a:gd name="T0" fmla="*/ 2147483647 w 595"/>
                    <a:gd name="T1" fmla="*/ 2147483647 h 301"/>
                    <a:gd name="T2" fmla="*/ 2147483647 w 595"/>
                    <a:gd name="T3" fmla="*/ 2147483647 h 301"/>
                    <a:gd name="T4" fmla="*/ 2147483647 w 595"/>
                    <a:gd name="T5" fmla="*/ 2147483647 h 301"/>
                    <a:gd name="T6" fmla="*/ 2147483647 w 595"/>
                    <a:gd name="T7" fmla="*/ 2147483647 h 301"/>
                    <a:gd name="T8" fmla="*/ 2147483647 w 595"/>
                    <a:gd name="T9" fmla="*/ 2147483647 h 301"/>
                    <a:gd name="T10" fmla="*/ 2147483647 w 595"/>
                    <a:gd name="T11" fmla="*/ 2147483647 h 301"/>
                    <a:gd name="T12" fmla="*/ 2147483647 w 595"/>
                    <a:gd name="T13" fmla="*/ 2147483647 h 301"/>
                    <a:gd name="T14" fmla="*/ 2147483647 w 595"/>
                    <a:gd name="T15" fmla="*/ 2147483647 h 301"/>
                    <a:gd name="T16" fmla="*/ 2147483647 w 595"/>
                    <a:gd name="T17" fmla="*/ 2147483647 h 301"/>
                    <a:gd name="T18" fmla="*/ 2147483647 w 595"/>
                    <a:gd name="T19" fmla="*/ 2147483647 h 301"/>
                    <a:gd name="T20" fmla="*/ 2147483647 w 595"/>
                    <a:gd name="T21" fmla="*/ 2147483647 h 301"/>
                    <a:gd name="T22" fmla="*/ 2147483647 w 595"/>
                    <a:gd name="T23" fmla="*/ 2147483647 h 301"/>
                    <a:gd name="T24" fmla="*/ 2147483647 w 595"/>
                    <a:gd name="T25" fmla="*/ 2147483647 h 301"/>
                    <a:gd name="T26" fmla="*/ 2147483647 w 595"/>
                    <a:gd name="T27" fmla="*/ 2147483647 h 301"/>
                    <a:gd name="T28" fmla="*/ 2147483647 w 595"/>
                    <a:gd name="T29" fmla="*/ 2147483647 h 301"/>
                    <a:gd name="T30" fmla="*/ 2147483647 w 595"/>
                    <a:gd name="T31" fmla="*/ 2147483647 h 301"/>
                    <a:gd name="T32" fmla="*/ 2147483647 w 595"/>
                    <a:gd name="T33" fmla="*/ 2147483647 h 301"/>
                    <a:gd name="T34" fmla="*/ 2147483647 w 595"/>
                    <a:gd name="T35" fmla="*/ 2147483647 h 301"/>
                    <a:gd name="T36" fmla="*/ 2147483647 w 595"/>
                    <a:gd name="T37" fmla="*/ 2147483647 h 301"/>
                    <a:gd name="T38" fmla="*/ 2147483647 w 595"/>
                    <a:gd name="T39" fmla="*/ 2147483647 h 301"/>
                    <a:gd name="T40" fmla="*/ 2147483647 w 595"/>
                    <a:gd name="T41" fmla="*/ 2147483647 h 301"/>
                    <a:gd name="T42" fmla="*/ 2147483647 w 595"/>
                    <a:gd name="T43" fmla="*/ 0 h 301"/>
                    <a:gd name="T44" fmla="*/ 2147483647 w 595"/>
                    <a:gd name="T45" fmla="*/ 2147483647 h 301"/>
                    <a:gd name="T46" fmla="*/ 2147483647 w 595"/>
                    <a:gd name="T47" fmla="*/ 2147483647 h 301"/>
                    <a:gd name="T48" fmla="*/ 2147483647 w 595"/>
                    <a:gd name="T49" fmla="*/ 2147483647 h 301"/>
                    <a:gd name="T50" fmla="*/ 2147483647 w 595"/>
                    <a:gd name="T51" fmla="*/ 2147483647 h 301"/>
                    <a:gd name="T52" fmla="*/ 2147483647 w 595"/>
                    <a:gd name="T53" fmla="*/ 2147483647 h 301"/>
                    <a:gd name="T54" fmla="*/ 0 w 595"/>
                    <a:gd name="T55" fmla="*/ 2147483647 h 301"/>
                    <a:gd name="T56" fmla="*/ 2147483647 w 595"/>
                    <a:gd name="T57" fmla="*/ 2147483647 h 301"/>
                    <a:gd name="T58" fmla="*/ 2147483647 w 595"/>
                    <a:gd name="T59" fmla="*/ 2147483647 h 30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95" h="301">
                      <a:moveTo>
                        <a:pt x="42" y="126"/>
                      </a:moveTo>
                      <a:lnTo>
                        <a:pt x="48" y="186"/>
                      </a:lnTo>
                      <a:lnTo>
                        <a:pt x="127" y="210"/>
                      </a:lnTo>
                      <a:lnTo>
                        <a:pt x="181" y="264"/>
                      </a:lnTo>
                      <a:lnTo>
                        <a:pt x="253" y="270"/>
                      </a:lnTo>
                      <a:lnTo>
                        <a:pt x="313" y="301"/>
                      </a:lnTo>
                      <a:lnTo>
                        <a:pt x="379" y="258"/>
                      </a:lnTo>
                      <a:lnTo>
                        <a:pt x="445" y="252"/>
                      </a:lnTo>
                      <a:lnTo>
                        <a:pt x="457" y="210"/>
                      </a:lnTo>
                      <a:lnTo>
                        <a:pt x="499" y="192"/>
                      </a:lnTo>
                      <a:lnTo>
                        <a:pt x="541" y="174"/>
                      </a:lnTo>
                      <a:lnTo>
                        <a:pt x="595" y="156"/>
                      </a:lnTo>
                      <a:lnTo>
                        <a:pt x="583" y="132"/>
                      </a:lnTo>
                      <a:lnTo>
                        <a:pt x="529" y="126"/>
                      </a:lnTo>
                      <a:lnTo>
                        <a:pt x="529" y="96"/>
                      </a:lnTo>
                      <a:lnTo>
                        <a:pt x="541" y="72"/>
                      </a:lnTo>
                      <a:lnTo>
                        <a:pt x="499" y="60"/>
                      </a:lnTo>
                      <a:lnTo>
                        <a:pt x="403" y="84"/>
                      </a:lnTo>
                      <a:lnTo>
                        <a:pt x="367" y="54"/>
                      </a:lnTo>
                      <a:lnTo>
                        <a:pt x="307" y="54"/>
                      </a:lnTo>
                      <a:lnTo>
                        <a:pt x="289" y="36"/>
                      </a:lnTo>
                      <a:lnTo>
                        <a:pt x="217" y="0"/>
                      </a:lnTo>
                      <a:lnTo>
                        <a:pt x="193" y="30"/>
                      </a:lnTo>
                      <a:lnTo>
                        <a:pt x="169" y="66"/>
                      </a:lnTo>
                      <a:lnTo>
                        <a:pt x="121" y="48"/>
                      </a:lnTo>
                      <a:lnTo>
                        <a:pt x="54" y="54"/>
                      </a:lnTo>
                      <a:lnTo>
                        <a:pt x="12" y="78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4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6" name="Line 449"/>
                <p:cNvSpPr>
                  <a:spLocks noChangeShapeType="1"/>
                </p:cNvSpPr>
                <p:nvPr/>
              </p:nvSpPr>
              <p:spPr bwMode="auto">
                <a:xfrm>
                  <a:off x="7440613" y="4206875"/>
                  <a:ext cx="0" cy="0"/>
                </a:xfrm>
                <a:prstGeom prst="line">
                  <a:avLst/>
                </a:prstGeom>
                <a:grpFill/>
                <a:ln w="0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7" name="Freeform 506"/>
                <p:cNvSpPr>
                  <a:spLocks/>
                </p:cNvSpPr>
                <p:nvPr/>
              </p:nvSpPr>
              <p:spPr bwMode="auto">
                <a:xfrm>
                  <a:off x="7589838" y="3492500"/>
                  <a:ext cx="123825" cy="155575"/>
                </a:xfrm>
                <a:custGeom>
                  <a:avLst/>
                  <a:gdLst>
                    <a:gd name="T0" fmla="*/ 2147483647 w 78"/>
                    <a:gd name="T1" fmla="*/ 2147483647 h 98"/>
                    <a:gd name="T2" fmla="*/ 2147483647 w 78"/>
                    <a:gd name="T3" fmla="*/ 2147483647 h 98"/>
                    <a:gd name="T4" fmla="*/ 2147483647 w 78"/>
                    <a:gd name="T5" fmla="*/ 2147483647 h 98"/>
                    <a:gd name="T6" fmla="*/ 2147483647 w 78"/>
                    <a:gd name="T7" fmla="*/ 2147483647 h 98"/>
                    <a:gd name="T8" fmla="*/ 0 w 78"/>
                    <a:gd name="T9" fmla="*/ 2147483647 h 98"/>
                    <a:gd name="T10" fmla="*/ 0 w 78"/>
                    <a:gd name="T11" fmla="*/ 2147483647 h 98"/>
                    <a:gd name="T12" fmla="*/ 2147483647 w 78"/>
                    <a:gd name="T13" fmla="*/ 2147483647 h 98"/>
                    <a:gd name="T14" fmla="*/ 2147483647 w 78"/>
                    <a:gd name="T15" fmla="*/ 2147483647 h 98"/>
                    <a:gd name="T16" fmla="*/ 2147483647 w 78"/>
                    <a:gd name="T17" fmla="*/ 2147483647 h 98"/>
                    <a:gd name="T18" fmla="*/ 2147483647 w 78"/>
                    <a:gd name="T19" fmla="*/ 2147483647 h 98"/>
                    <a:gd name="T20" fmla="*/ 2147483647 w 78"/>
                    <a:gd name="T21" fmla="*/ 2147483647 h 98"/>
                    <a:gd name="T22" fmla="*/ 2147483647 w 78"/>
                    <a:gd name="T23" fmla="*/ 2147483647 h 98"/>
                    <a:gd name="T24" fmla="*/ 2147483647 w 78"/>
                    <a:gd name="T25" fmla="*/ 2147483647 h 98"/>
                    <a:gd name="T26" fmla="*/ 2147483647 w 78"/>
                    <a:gd name="T27" fmla="*/ 2147483647 h 98"/>
                    <a:gd name="T28" fmla="*/ 2147483647 w 78"/>
                    <a:gd name="T29" fmla="*/ 2147483647 h 98"/>
                    <a:gd name="T30" fmla="*/ 2147483647 w 78"/>
                    <a:gd name="T31" fmla="*/ 2147483647 h 98"/>
                    <a:gd name="T32" fmla="*/ 2147483647 w 78"/>
                    <a:gd name="T33" fmla="*/ 2147483647 h 98"/>
                    <a:gd name="T34" fmla="*/ 2147483647 w 78"/>
                    <a:gd name="T35" fmla="*/ 2147483647 h 98"/>
                    <a:gd name="T36" fmla="*/ 2147483647 w 78"/>
                    <a:gd name="T37" fmla="*/ 2147483647 h 98"/>
                    <a:gd name="T38" fmla="*/ 2147483647 w 78"/>
                    <a:gd name="T39" fmla="*/ 2147483647 h 98"/>
                    <a:gd name="T40" fmla="*/ 2147483647 w 78"/>
                    <a:gd name="T41" fmla="*/ 2147483647 h 98"/>
                    <a:gd name="T42" fmla="*/ 2147483647 w 78"/>
                    <a:gd name="T43" fmla="*/ 2147483647 h 98"/>
                    <a:gd name="T44" fmla="*/ 2147483647 w 78"/>
                    <a:gd name="T45" fmla="*/ 2147483647 h 98"/>
                    <a:gd name="T46" fmla="*/ 2147483647 w 78"/>
                    <a:gd name="T47" fmla="*/ 2147483647 h 98"/>
                    <a:gd name="T48" fmla="*/ 2147483647 w 78"/>
                    <a:gd name="T49" fmla="*/ 2147483647 h 98"/>
                    <a:gd name="T50" fmla="*/ 2147483647 w 78"/>
                    <a:gd name="T51" fmla="*/ 2147483647 h 98"/>
                    <a:gd name="T52" fmla="*/ 2147483647 w 78"/>
                    <a:gd name="T53" fmla="*/ 2147483647 h 98"/>
                    <a:gd name="T54" fmla="*/ 2147483647 w 78"/>
                    <a:gd name="T55" fmla="*/ 2147483647 h 98"/>
                    <a:gd name="T56" fmla="*/ 2147483647 w 78"/>
                    <a:gd name="T57" fmla="*/ 2147483647 h 98"/>
                    <a:gd name="T58" fmla="*/ 2147483647 w 78"/>
                    <a:gd name="T59" fmla="*/ 2147483647 h 98"/>
                    <a:gd name="T60" fmla="*/ 2147483647 w 78"/>
                    <a:gd name="T61" fmla="*/ 2147483647 h 98"/>
                    <a:gd name="T62" fmla="*/ 2147483647 w 78"/>
                    <a:gd name="T63" fmla="*/ 0 h 98"/>
                    <a:gd name="T64" fmla="*/ 2147483647 w 78"/>
                    <a:gd name="T65" fmla="*/ 2147483647 h 9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78" h="98">
                      <a:moveTo>
                        <a:pt x="32" y="12"/>
                      </a:moveTo>
                      <a:lnTo>
                        <a:pt x="34" y="32"/>
                      </a:lnTo>
                      <a:lnTo>
                        <a:pt x="20" y="22"/>
                      </a:lnTo>
                      <a:lnTo>
                        <a:pt x="6" y="34"/>
                      </a:lnTo>
                      <a:lnTo>
                        <a:pt x="0" y="56"/>
                      </a:lnTo>
                      <a:lnTo>
                        <a:pt x="6" y="56"/>
                      </a:lnTo>
                      <a:lnTo>
                        <a:pt x="10" y="56"/>
                      </a:lnTo>
                      <a:lnTo>
                        <a:pt x="30" y="70"/>
                      </a:lnTo>
                      <a:lnTo>
                        <a:pt x="34" y="84"/>
                      </a:lnTo>
                      <a:lnTo>
                        <a:pt x="36" y="92"/>
                      </a:lnTo>
                      <a:lnTo>
                        <a:pt x="40" y="98"/>
                      </a:lnTo>
                      <a:lnTo>
                        <a:pt x="70" y="88"/>
                      </a:lnTo>
                      <a:lnTo>
                        <a:pt x="70" y="84"/>
                      </a:lnTo>
                      <a:lnTo>
                        <a:pt x="68" y="82"/>
                      </a:lnTo>
                      <a:lnTo>
                        <a:pt x="66" y="78"/>
                      </a:lnTo>
                      <a:lnTo>
                        <a:pt x="64" y="76"/>
                      </a:lnTo>
                      <a:lnTo>
                        <a:pt x="64" y="60"/>
                      </a:lnTo>
                      <a:lnTo>
                        <a:pt x="64" y="46"/>
                      </a:lnTo>
                      <a:lnTo>
                        <a:pt x="54" y="26"/>
                      </a:lnTo>
                      <a:lnTo>
                        <a:pt x="64" y="16"/>
                      </a:lnTo>
                      <a:lnTo>
                        <a:pt x="78" y="4"/>
                      </a:lnTo>
                      <a:lnTo>
                        <a:pt x="52" y="0"/>
                      </a:lnTo>
                      <a:lnTo>
                        <a:pt x="32" y="12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8" name="Freeform 517"/>
                <p:cNvSpPr>
                  <a:spLocks/>
                </p:cNvSpPr>
                <p:nvPr/>
              </p:nvSpPr>
              <p:spPr bwMode="auto">
                <a:xfrm>
                  <a:off x="7637463" y="3632200"/>
                  <a:ext cx="85725" cy="104775"/>
                </a:xfrm>
                <a:custGeom>
                  <a:avLst/>
                  <a:gdLst>
                    <a:gd name="T0" fmla="*/ 2147483647 w 54"/>
                    <a:gd name="T1" fmla="*/ 2147483647 h 66"/>
                    <a:gd name="T2" fmla="*/ 2147483647 w 54"/>
                    <a:gd name="T3" fmla="*/ 2147483647 h 66"/>
                    <a:gd name="T4" fmla="*/ 2147483647 w 54"/>
                    <a:gd name="T5" fmla="*/ 2147483647 h 66"/>
                    <a:gd name="T6" fmla="*/ 2147483647 w 54"/>
                    <a:gd name="T7" fmla="*/ 2147483647 h 66"/>
                    <a:gd name="T8" fmla="*/ 0 w 54"/>
                    <a:gd name="T9" fmla="*/ 2147483647 h 66"/>
                    <a:gd name="T10" fmla="*/ 0 w 54"/>
                    <a:gd name="T11" fmla="*/ 2147483647 h 66"/>
                    <a:gd name="T12" fmla="*/ 2147483647 w 54"/>
                    <a:gd name="T13" fmla="*/ 2147483647 h 66"/>
                    <a:gd name="T14" fmla="*/ 2147483647 w 54"/>
                    <a:gd name="T15" fmla="*/ 2147483647 h 66"/>
                    <a:gd name="T16" fmla="*/ 2147483647 w 54"/>
                    <a:gd name="T17" fmla="*/ 2147483647 h 66"/>
                    <a:gd name="T18" fmla="*/ 2147483647 w 54"/>
                    <a:gd name="T19" fmla="*/ 2147483647 h 66"/>
                    <a:gd name="T20" fmla="*/ 2147483647 w 54"/>
                    <a:gd name="T21" fmla="*/ 2147483647 h 66"/>
                    <a:gd name="T22" fmla="*/ 2147483647 w 54"/>
                    <a:gd name="T23" fmla="*/ 2147483647 h 66"/>
                    <a:gd name="T24" fmla="*/ 2147483647 w 54"/>
                    <a:gd name="T25" fmla="*/ 2147483647 h 66"/>
                    <a:gd name="T26" fmla="*/ 2147483647 w 54"/>
                    <a:gd name="T27" fmla="*/ 0 h 66"/>
                    <a:gd name="T28" fmla="*/ 2147483647 w 54"/>
                    <a:gd name="T29" fmla="*/ 2147483647 h 66"/>
                    <a:gd name="T30" fmla="*/ 2147483647 w 54"/>
                    <a:gd name="T31" fmla="*/ 2147483647 h 66"/>
                    <a:gd name="T32" fmla="*/ 2147483647 w 54"/>
                    <a:gd name="T33" fmla="*/ 2147483647 h 66"/>
                    <a:gd name="T34" fmla="*/ 2147483647 w 54"/>
                    <a:gd name="T35" fmla="*/ 2147483647 h 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4" h="66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0" y="36"/>
                      </a:lnTo>
                      <a:lnTo>
                        <a:pt x="0" y="66"/>
                      </a:lnTo>
                      <a:lnTo>
                        <a:pt x="20" y="66"/>
                      </a:lnTo>
                      <a:lnTo>
                        <a:pt x="40" y="60"/>
                      </a:lnTo>
                      <a:lnTo>
                        <a:pt x="50" y="52"/>
                      </a:lnTo>
                      <a:lnTo>
                        <a:pt x="54" y="36"/>
                      </a:lnTo>
                      <a:lnTo>
                        <a:pt x="40" y="0"/>
                      </a:lnTo>
                      <a:lnTo>
                        <a:pt x="10" y="10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9" name="Freeform 411"/>
                <p:cNvSpPr>
                  <a:spLocks/>
                </p:cNvSpPr>
                <p:nvPr/>
              </p:nvSpPr>
              <p:spPr bwMode="auto">
                <a:xfrm>
                  <a:off x="2919413" y="5365750"/>
                  <a:ext cx="127000" cy="166688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0 h 114"/>
                    <a:gd name="T6" fmla="*/ 2147483647 w 102"/>
                    <a:gd name="T7" fmla="*/ 2147483647 h 114"/>
                    <a:gd name="T8" fmla="*/ 0 w 102"/>
                    <a:gd name="T9" fmla="*/ 2147483647 h 114"/>
                    <a:gd name="T10" fmla="*/ 0 w 102"/>
                    <a:gd name="T11" fmla="*/ 2147483647 h 114"/>
                    <a:gd name="T12" fmla="*/ 2147483647 w 102"/>
                    <a:gd name="T13" fmla="*/ 2147483647 h 114"/>
                    <a:gd name="T14" fmla="*/ 2147483647 w 102"/>
                    <a:gd name="T15" fmla="*/ 2147483647 h 114"/>
                    <a:gd name="T16" fmla="*/ 2147483647 w 102"/>
                    <a:gd name="T17" fmla="*/ 2147483647 h 114"/>
                    <a:gd name="T18" fmla="*/ 2147483647 w 102"/>
                    <a:gd name="T19" fmla="*/ 2147483647 h 114"/>
                    <a:gd name="T20" fmla="*/ 2147483647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66" y="24"/>
                      </a:moveTo>
                      <a:lnTo>
                        <a:pt x="36" y="6"/>
                      </a:lnTo>
                      <a:lnTo>
                        <a:pt x="18" y="0"/>
                      </a:lnTo>
                      <a:lnTo>
                        <a:pt x="6" y="18"/>
                      </a:lnTo>
                      <a:lnTo>
                        <a:pt x="0" y="48"/>
                      </a:lnTo>
                      <a:lnTo>
                        <a:pt x="0" y="78"/>
                      </a:lnTo>
                      <a:lnTo>
                        <a:pt x="24" y="96"/>
                      </a:lnTo>
                      <a:lnTo>
                        <a:pt x="36" y="108"/>
                      </a:lnTo>
                      <a:lnTo>
                        <a:pt x="66" y="114"/>
                      </a:lnTo>
                      <a:lnTo>
                        <a:pt x="96" y="90"/>
                      </a:lnTo>
                      <a:lnTo>
                        <a:pt x="102" y="78"/>
                      </a:lnTo>
                      <a:lnTo>
                        <a:pt x="84" y="42"/>
                      </a:lnTo>
                      <a:lnTo>
                        <a:pt x="6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0" name="Freeform 420"/>
                <p:cNvSpPr>
                  <a:spLocks/>
                </p:cNvSpPr>
                <p:nvPr/>
              </p:nvSpPr>
              <p:spPr bwMode="auto">
                <a:xfrm>
                  <a:off x="2371725" y="4675188"/>
                  <a:ext cx="320675" cy="392112"/>
                </a:xfrm>
                <a:custGeom>
                  <a:avLst/>
                  <a:gdLst>
                    <a:gd name="T0" fmla="*/ 2147483647 w 240"/>
                    <a:gd name="T1" fmla="*/ 2147483647 h 337"/>
                    <a:gd name="T2" fmla="*/ 2147483647 w 240"/>
                    <a:gd name="T3" fmla="*/ 2147483647 h 337"/>
                    <a:gd name="T4" fmla="*/ 2147483647 w 240"/>
                    <a:gd name="T5" fmla="*/ 2147483647 h 337"/>
                    <a:gd name="T6" fmla="*/ 2147483647 w 240"/>
                    <a:gd name="T7" fmla="*/ 2147483647 h 337"/>
                    <a:gd name="T8" fmla="*/ 2147483647 w 240"/>
                    <a:gd name="T9" fmla="*/ 2147483647 h 337"/>
                    <a:gd name="T10" fmla="*/ 2147483647 w 240"/>
                    <a:gd name="T11" fmla="*/ 2147483647 h 337"/>
                    <a:gd name="T12" fmla="*/ 2147483647 w 240"/>
                    <a:gd name="T13" fmla="*/ 2147483647 h 337"/>
                    <a:gd name="T14" fmla="*/ 2147483647 w 240"/>
                    <a:gd name="T15" fmla="*/ 2147483647 h 337"/>
                    <a:gd name="T16" fmla="*/ 2147483647 w 240"/>
                    <a:gd name="T17" fmla="*/ 2147483647 h 337"/>
                    <a:gd name="T18" fmla="*/ 2147483647 w 240"/>
                    <a:gd name="T19" fmla="*/ 2147483647 h 337"/>
                    <a:gd name="T20" fmla="*/ 2147483647 w 240"/>
                    <a:gd name="T21" fmla="*/ 2147483647 h 337"/>
                    <a:gd name="T22" fmla="*/ 2147483647 w 240"/>
                    <a:gd name="T23" fmla="*/ 2147483647 h 337"/>
                    <a:gd name="T24" fmla="*/ 2147483647 w 240"/>
                    <a:gd name="T25" fmla="*/ 2147483647 h 337"/>
                    <a:gd name="T26" fmla="*/ 2147483647 w 240"/>
                    <a:gd name="T27" fmla="*/ 0 h 337"/>
                    <a:gd name="T28" fmla="*/ 2147483647 w 240"/>
                    <a:gd name="T29" fmla="*/ 0 h 337"/>
                    <a:gd name="T30" fmla="*/ 2147483647 w 240"/>
                    <a:gd name="T31" fmla="*/ 2147483647 h 337"/>
                    <a:gd name="T32" fmla="*/ 2147483647 w 240"/>
                    <a:gd name="T33" fmla="*/ 2147483647 h 337"/>
                    <a:gd name="T34" fmla="*/ 2147483647 w 240"/>
                    <a:gd name="T35" fmla="*/ 2147483647 h 337"/>
                    <a:gd name="T36" fmla="*/ 2147483647 w 240"/>
                    <a:gd name="T37" fmla="*/ 2147483647 h 337"/>
                    <a:gd name="T38" fmla="*/ 2147483647 w 240"/>
                    <a:gd name="T39" fmla="*/ 2147483647 h 337"/>
                    <a:gd name="T40" fmla="*/ 2147483647 w 240"/>
                    <a:gd name="T41" fmla="*/ 2147483647 h 337"/>
                    <a:gd name="T42" fmla="*/ 0 w 240"/>
                    <a:gd name="T43" fmla="*/ 2147483647 h 337"/>
                    <a:gd name="T44" fmla="*/ 2147483647 w 240"/>
                    <a:gd name="T45" fmla="*/ 2147483647 h 337"/>
                    <a:gd name="T46" fmla="*/ 2147483647 w 240"/>
                    <a:gd name="T47" fmla="*/ 2147483647 h 337"/>
                    <a:gd name="T48" fmla="*/ 2147483647 w 240"/>
                    <a:gd name="T49" fmla="*/ 2147483647 h 337"/>
                    <a:gd name="T50" fmla="*/ 2147483647 w 240"/>
                    <a:gd name="T51" fmla="*/ 2147483647 h 337"/>
                    <a:gd name="T52" fmla="*/ 2147483647 w 240"/>
                    <a:gd name="T53" fmla="*/ 2147483647 h 337"/>
                    <a:gd name="T54" fmla="*/ 2147483647 w 240"/>
                    <a:gd name="T55" fmla="*/ 2147483647 h 337"/>
                    <a:gd name="T56" fmla="*/ 2147483647 w 240"/>
                    <a:gd name="T57" fmla="*/ 2147483647 h 337"/>
                    <a:gd name="T58" fmla="*/ 2147483647 w 240"/>
                    <a:gd name="T59" fmla="*/ 2147483647 h 337"/>
                    <a:gd name="T60" fmla="*/ 2147483647 w 240"/>
                    <a:gd name="T61" fmla="*/ 2147483647 h 337"/>
                    <a:gd name="T62" fmla="*/ 2147483647 w 240"/>
                    <a:gd name="T63" fmla="*/ 2147483647 h 3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40" h="337">
                      <a:moveTo>
                        <a:pt x="228" y="204"/>
                      </a:moveTo>
                      <a:lnTo>
                        <a:pt x="228" y="198"/>
                      </a:lnTo>
                      <a:lnTo>
                        <a:pt x="216" y="198"/>
                      </a:lnTo>
                      <a:lnTo>
                        <a:pt x="210" y="162"/>
                      </a:lnTo>
                      <a:lnTo>
                        <a:pt x="180" y="174"/>
                      </a:lnTo>
                      <a:lnTo>
                        <a:pt x="156" y="156"/>
                      </a:lnTo>
                      <a:lnTo>
                        <a:pt x="156" y="120"/>
                      </a:lnTo>
                      <a:lnTo>
                        <a:pt x="180" y="84"/>
                      </a:lnTo>
                      <a:lnTo>
                        <a:pt x="198" y="72"/>
                      </a:lnTo>
                      <a:lnTo>
                        <a:pt x="204" y="54"/>
                      </a:lnTo>
                      <a:lnTo>
                        <a:pt x="192" y="36"/>
                      </a:lnTo>
                      <a:lnTo>
                        <a:pt x="168" y="36"/>
                      </a:lnTo>
                      <a:lnTo>
                        <a:pt x="150" y="18"/>
                      </a:lnTo>
                      <a:lnTo>
                        <a:pt x="120" y="0"/>
                      </a:lnTo>
                      <a:lnTo>
                        <a:pt x="108" y="24"/>
                      </a:lnTo>
                      <a:lnTo>
                        <a:pt x="84" y="48"/>
                      </a:lnTo>
                      <a:lnTo>
                        <a:pt x="66" y="54"/>
                      </a:lnTo>
                      <a:lnTo>
                        <a:pt x="42" y="78"/>
                      </a:lnTo>
                      <a:lnTo>
                        <a:pt x="24" y="72"/>
                      </a:lnTo>
                      <a:lnTo>
                        <a:pt x="18" y="60"/>
                      </a:lnTo>
                      <a:lnTo>
                        <a:pt x="0" y="72"/>
                      </a:lnTo>
                      <a:lnTo>
                        <a:pt x="18" y="114"/>
                      </a:lnTo>
                      <a:lnTo>
                        <a:pt x="54" y="174"/>
                      </a:lnTo>
                      <a:lnTo>
                        <a:pt x="90" y="252"/>
                      </a:lnTo>
                      <a:lnTo>
                        <a:pt x="90" y="264"/>
                      </a:lnTo>
                      <a:lnTo>
                        <a:pt x="216" y="337"/>
                      </a:lnTo>
                      <a:lnTo>
                        <a:pt x="222" y="337"/>
                      </a:lnTo>
                      <a:lnTo>
                        <a:pt x="228" y="307"/>
                      </a:lnTo>
                      <a:lnTo>
                        <a:pt x="234" y="270"/>
                      </a:lnTo>
                      <a:lnTo>
                        <a:pt x="240" y="222"/>
                      </a:lnTo>
                      <a:lnTo>
                        <a:pt x="228" y="20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1" name="Freeform 413"/>
                <p:cNvSpPr>
                  <a:spLocks/>
                </p:cNvSpPr>
                <p:nvPr/>
              </p:nvSpPr>
              <p:spPr bwMode="auto">
                <a:xfrm>
                  <a:off x="2576513" y="4551363"/>
                  <a:ext cx="884237" cy="91122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1978554233 h 10000"/>
                    <a:gd name="T28" fmla="*/ 2147483647 w 10000"/>
                    <a:gd name="T29" fmla="*/ 1571492712 h 10000"/>
                    <a:gd name="T30" fmla="*/ 2147483647 w 10000"/>
                    <a:gd name="T31" fmla="*/ 1454980750 h 10000"/>
                    <a:gd name="T32" fmla="*/ 2147483647 w 10000"/>
                    <a:gd name="T33" fmla="*/ 1106175301 h 10000"/>
                    <a:gd name="T34" fmla="*/ 2147483647 w 10000"/>
                    <a:gd name="T35" fmla="*/ 640102212 h 10000"/>
                    <a:gd name="T36" fmla="*/ 2147483647 w 10000"/>
                    <a:gd name="T37" fmla="*/ 174776418 h 10000"/>
                    <a:gd name="T38" fmla="*/ 2147483647 w 10000"/>
                    <a:gd name="T39" fmla="*/ 640102212 h 10000"/>
                    <a:gd name="T40" fmla="*/ 2147483647 w 10000"/>
                    <a:gd name="T41" fmla="*/ 581837847 h 10000"/>
                    <a:gd name="T42" fmla="*/ 2147483647 w 10000"/>
                    <a:gd name="T43" fmla="*/ 640102212 h 10000"/>
                    <a:gd name="T44" fmla="*/ 2147483647 w 10000"/>
                    <a:gd name="T45" fmla="*/ 756622557 h 10000"/>
                    <a:gd name="T46" fmla="*/ 2147483647 w 10000"/>
                    <a:gd name="T47" fmla="*/ 233040691 h 10000"/>
                    <a:gd name="T48" fmla="*/ 2147483647 w 10000"/>
                    <a:gd name="T49" fmla="*/ 0 h 10000"/>
                    <a:gd name="T50" fmla="*/ 1983523268 w 10000"/>
                    <a:gd name="T51" fmla="*/ 233040691 h 10000"/>
                    <a:gd name="T52" fmla="*/ 1700062263 w 10000"/>
                    <a:gd name="T53" fmla="*/ 523581775 h 10000"/>
                    <a:gd name="T54" fmla="*/ 1246527822 w 10000"/>
                    <a:gd name="T55" fmla="*/ 873134519 h 10000"/>
                    <a:gd name="T56" fmla="*/ 623607879 w 10000"/>
                    <a:gd name="T57" fmla="*/ 814878538 h 10000"/>
                    <a:gd name="T58" fmla="*/ 566914139 w 10000"/>
                    <a:gd name="T59" fmla="*/ 1746277422 h 10000"/>
                    <a:gd name="T60" fmla="*/ 396840702 w 10000"/>
                    <a:gd name="T61" fmla="*/ 1804533494 h 10000"/>
                    <a:gd name="T62" fmla="*/ 0 w 10000"/>
                    <a:gd name="T63" fmla="*/ 2147483647 h 10000"/>
                    <a:gd name="T64" fmla="*/ 226767265 w 10000"/>
                    <a:gd name="T65" fmla="*/ 2147483647 h 10000"/>
                    <a:gd name="T66" fmla="*/ 566914139 w 10000"/>
                    <a:gd name="T67" fmla="*/ 2147483647 h 10000"/>
                    <a:gd name="T68" fmla="*/ 680301707 w 10000"/>
                    <a:gd name="T69" fmla="*/ 2147483647 h 10000"/>
                    <a:gd name="T70" fmla="*/ 975514221 w 10000"/>
                    <a:gd name="T71" fmla="*/ 2147483647 h 10000"/>
                    <a:gd name="T72" fmla="*/ 1292157988 w 10000"/>
                    <a:gd name="T73" fmla="*/ 2147483647 h 10000"/>
                    <a:gd name="T74" fmla="*/ 1529988738 w 10000"/>
                    <a:gd name="T75" fmla="*/ 2147483647 h 10000"/>
                    <a:gd name="T76" fmla="*/ 2147483647 w 10000"/>
                    <a:gd name="T77" fmla="*/ 2147483647 h 10000"/>
                    <a:gd name="T78" fmla="*/ 2147483647 w 10000"/>
                    <a:gd name="T79" fmla="*/ 2147483647 h 10000"/>
                    <a:gd name="T80" fmla="*/ 2147483647 w 10000"/>
                    <a:gd name="T81" fmla="*/ 2147483647 h 100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0">
                      <a:moveTo>
                        <a:pt x="5000" y="7769"/>
                      </a:moveTo>
                      <a:cubicBezTo>
                        <a:pt x="5027" y="7795"/>
                        <a:pt x="5055" y="7820"/>
                        <a:pt x="5082" y="7846"/>
                      </a:cubicBezTo>
                      <a:cubicBezTo>
                        <a:pt x="5027" y="8000"/>
                        <a:pt x="4973" y="8154"/>
                        <a:pt x="4918" y="8308"/>
                      </a:cubicBezTo>
                      <a:lnTo>
                        <a:pt x="4672" y="8462"/>
                      </a:lnTo>
                      <a:lnTo>
                        <a:pt x="4098" y="9000"/>
                      </a:lnTo>
                      <a:lnTo>
                        <a:pt x="4180" y="9000"/>
                      </a:lnTo>
                      <a:lnTo>
                        <a:pt x="4098" y="9000"/>
                      </a:lnTo>
                      <a:lnTo>
                        <a:pt x="4344" y="9077"/>
                      </a:lnTo>
                      <a:lnTo>
                        <a:pt x="4754" y="9308"/>
                      </a:lnTo>
                      <a:lnTo>
                        <a:pt x="5000" y="9538"/>
                      </a:lnTo>
                      <a:lnTo>
                        <a:pt x="5246" y="10000"/>
                      </a:lnTo>
                      <a:cubicBezTo>
                        <a:pt x="5273" y="9923"/>
                        <a:pt x="5301" y="9846"/>
                        <a:pt x="5328" y="9769"/>
                      </a:cubicBezTo>
                      <a:lnTo>
                        <a:pt x="5656" y="9462"/>
                      </a:lnTo>
                      <a:lnTo>
                        <a:pt x="6066" y="9077"/>
                      </a:lnTo>
                      <a:lnTo>
                        <a:pt x="6393" y="8077"/>
                      </a:lnTo>
                      <a:lnTo>
                        <a:pt x="6639" y="7615"/>
                      </a:lnTo>
                      <a:lnTo>
                        <a:pt x="7541" y="7077"/>
                      </a:lnTo>
                      <a:lnTo>
                        <a:pt x="8115" y="7000"/>
                      </a:lnTo>
                      <a:lnTo>
                        <a:pt x="8279" y="6923"/>
                      </a:lnTo>
                      <a:lnTo>
                        <a:pt x="8443" y="6615"/>
                      </a:lnTo>
                      <a:cubicBezTo>
                        <a:pt x="8470" y="6513"/>
                        <a:pt x="8498" y="6410"/>
                        <a:pt x="8525" y="6308"/>
                      </a:cubicBezTo>
                      <a:cubicBezTo>
                        <a:pt x="8607" y="6180"/>
                        <a:pt x="8688" y="6051"/>
                        <a:pt x="8770" y="5923"/>
                      </a:cubicBezTo>
                      <a:cubicBezTo>
                        <a:pt x="8797" y="5872"/>
                        <a:pt x="8825" y="5820"/>
                        <a:pt x="8852" y="5769"/>
                      </a:cubicBezTo>
                      <a:cubicBezTo>
                        <a:pt x="8879" y="5333"/>
                        <a:pt x="8907" y="4898"/>
                        <a:pt x="8934" y="4462"/>
                      </a:cubicBezTo>
                      <a:lnTo>
                        <a:pt x="9180" y="4385"/>
                      </a:lnTo>
                      <a:lnTo>
                        <a:pt x="10000" y="3385"/>
                      </a:lnTo>
                      <a:lnTo>
                        <a:pt x="10000" y="3154"/>
                      </a:lnTo>
                      <a:cubicBezTo>
                        <a:pt x="9945" y="2974"/>
                        <a:pt x="9891" y="2795"/>
                        <a:pt x="9836" y="2615"/>
                      </a:cubicBezTo>
                      <a:lnTo>
                        <a:pt x="9344" y="2462"/>
                      </a:lnTo>
                      <a:lnTo>
                        <a:pt x="8607" y="2077"/>
                      </a:lnTo>
                      <a:lnTo>
                        <a:pt x="7787" y="2000"/>
                      </a:lnTo>
                      <a:lnTo>
                        <a:pt x="7541" y="1923"/>
                      </a:lnTo>
                      <a:lnTo>
                        <a:pt x="7377" y="1692"/>
                      </a:lnTo>
                      <a:lnTo>
                        <a:pt x="6721" y="1462"/>
                      </a:lnTo>
                      <a:lnTo>
                        <a:pt x="6148" y="1154"/>
                      </a:lnTo>
                      <a:cubicBezTo>
                        <a:pt x="6121" y="1051"/>
                        <a:pt x="6093" y="949"/>
                        <a:pt x="6066" y="846"/>
                      </a:cubicBezTo>
                      <a:lnTo>
                        <a:pt x="5820" y="231"/>
                      </a:lnTo>
                      <a:lnTo>
                        <a:pt x="5738" y="231"/>
                      </a:lnTo>
                      <a:lnTo>
                        <a:pt x="5410" y="692"/>
                      </a:lnTo>
                      <a:lnTo>
                        <a:pt x="5082" y="846"/>
                      </a:lnTo>
                      <a:cubicBezTo>
                        <a:pt x="5055" y="820"/>
                        <a:pt x="5027" y="795"/>
                        <a:pt x="5000" y="769"/>
                      </a:cubicBezTo>
                      <a:lnTo>
                        <a:pt x="4590" y="769"/>
                      </a:lnTo>
                      <a:lnTo>
                        <a:pt x="4426" y="846"/>
                      </a:lnTo>
                      <a:lnTo>
                        <a:pt x="4344" y="846"/>
                      </a:lnTo>
                      <a:lnTo>
                        <a:pt x="3934" y="923"/>
                      </a:lnTo>
                      <a:lnTo>
                        <a:pt x="3689" y="1000"/>
                      </a:lnTo>
                      <a:lnTo>
                        <a:pt x="3443" y="769"/>
                      </a:lnTo>
                      <a:cubicBezTo>
                        <a:pt x="3470" y="615"/>
                        <a:pt x="3498" y="462"/>
                        <a:pt x="3525" y="308"/>
                      </a:cubicBezTo>
                      <a:lnTo>
                        <a:pt x="3361" y="77"/>
                      </a:lnTo>
                      <a:lnTo>
                        <a:pt x="3197" y="0"/>
                      </a:lnTo>
                      <a:cubicBezTo>
                        <a:pt x="3224" y="51"/>
                        <a:pt x="3252" y="103"/>
                        <a:pt x="3279" y="154"/>
                      </a:cubicBezTo>
                      <a:lnTo>
                        <a:pt x="2869" y="308"/>
                      </a:lnTo>
                      <a:lnTo>
                        <a:pt x="2213" y="308"/>
                      </a:lnTo>
                      <a:lnTo>
                        <a:pt x="2459" y="692"/>
                      </a:lnTo>
                      <a:cubicBezTo>
                        <a:pt x="2486" y="769"/>
                        <a:pt x="2514" y="846"/>
                        <a:pt x="2541" y="923"/>
                      </a:cubicBezTo>
                      <a:lnTo>
                        <a:pt x="1803" y="1154"/>
                      </a:lnTo>
                      <a:lnTo>
                        <a:pt x="1557" y="923"/>
                      </a:lnTo>
                      <a:lnTo>
                        <a:pt x="902" y="1077"/>
                      </a:lnTo>
                      <a:cubicBezTo>
                        <a:pt x="929" y="1205"/>
                        <a:pt x="957" y="1334"/>
                        <a:pt x="984" y="1462"/>
                      </a:cubicBezTo>
                      <a:cubicBezTo>
                        <a:pt x="929" y="1744"/>
                        <a:pt x="875" y="2026"/>
                        <a:pt x="820" y="2308"/>
                      </a:cubicBezTo>
                      <a:cubicBezTo>
                        <a:pt x="765" y="2257"/>
                        <a:pt x="711" y="2205"/>
                        <a:pt x="656" y="2154"/>
                      </a:cubicBezTo>
                      <a:cubicBezTo>
                        <a:pt x="629" y="2231"/>
                        <a:pt x="601" y="2308"/>
                        <a:pt x="574" y="2385"/>
                      </a:cubicBezTo>
                      <a:lnTo>
                        <a:pt x="328" y="2538"/>
                      </a:lnTo>
                      <a:lnTo>
                        <a:pt x="0" y="3000"/>
                      </a:lnTo>
                      <a:lnTo>
                        <a:pt x="0" y="3462"/>
                      </a:lnTo>
                      <a:lnTo>
                        <a:pt x="328" y="3692"/>
                      </a:lnTo>
                      <a:lnTo>
                        <a:pt x="738" y="3538"/>
                      </a:lnTo>
                      <a:cubicBezTo>
                        <a:pt x="765" y="3692"/>
                        <a:pt x="793" y="3846"/>
                        <a:pt x="820" y="4000"/>
                      </a:cubicBezTo>
                      <a:lnTo>
                        <a:pt x="984" y="4000"/>
                      </a:lnTo>
                      <a:lnTo>
                        <a:pt x="984" y="4077"/>
                      </a:lnTo>
                      <a:cubicBezTo>
                        <a:pt x="1311" y="4000"/>
                        <a:pt x="1240" y="3993"/>
                        <a:pt x="1311" y="4000"/>
                      </a:cubicBezTo>
                      <a:cubicBezTo>
                        <a:pt x="1382" y="4007"/>
                        <a:pt x="1378" y="4124"/>
                        <a:pt x="1411" y="4121"/>
                      </a:cubicBezTo>
                      <a:cubicBezTo>
                        <a:pt x="1487" y="4047"/>
                        <a:pt x="1644" y="3939"/>
                        <a:pt x="1720" y="3900"/>
                      </a:cubicBezTo>
                      <a:cubicBezTo>
                        <a:pt x="1796" y="3861"/>
                        <a:pt x="1787" y="3873"/>
                        <a:pt x="1869" y="3886"/>
                      </a:cubicBezTo>
                      <a:cubicBezTo>
                        <a:pt x="1951" y="3899"/>
                        <a:pt x="2074" y="3776"/>
                        <a:pt x="2131" y="3846"/>
                      </a:cubicBezTo>
                      <a:cubicBezTo>
                        <a:pt x="2188" y="3916"/>
                        <a:pt x="2186" y="4154"/>
                        <a:pt x="2213" y="4308"/>
                      </a:cubicBezTo>
                      <a:lnTo>
                        <a:pt x="2705" y="4538"/>
                      </a:lnTo>
                      <a:lnTo>
                        <a:pt x="3279" y="4769"/>
                      </a:lnTo>
                      <a:lnTo>
                        <a:pt x="3279" y="5077"/>
                      </a:lnTo>
                      <a:lnTo>
                        <a:pt x="3443" y="5308"/>
                      </a:lnTo>
                      <a:cubicBezTo>
                        <a:pt x="3525" y="5308"/>
                        <a:pt x="3934" y="5385"/>
                        <a:pt x="3934" y="5385"/>
                      </a:cubicBezTo>
                      <a:lnTo>
                        <a:pt x="3934" y="5692"/>
                      </a:lnTo>
                      <a:lnTo>
                        <a:pt x="3934" y="6231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2" name="Freeform 409"/>
                <p:cNvSpPr>
                  <a:spLocks/>
                </p:cNvSpPr>
                <p:nvPr/>
              </p:nvSpPr>
              <p:spPr bwMode="auto">
                <a:xfrm>
                  <a:off x="2563813" y="5153025"/>
                  <a:ext cx="473075" cy="947738"/>
                </a:xfrm>
                <a:custGeom>
                  <a:avLst/>
                  <a:gdLst>
                    <a:gd name="T0" fmla="*/ 2147483647 w 10000"/>
                    <a:gd name="T1" fmla="*/ 2147483647 h 10001"/>
                    <a:gd name="T2" fmla="*/ 2147483647 w 10000"/>
                    <a:gd name="T3" fmla="*/ 2147483647 h 10001"/>
                    <a:gd name="T4" fmla="*/ 2147483647 w 10000"/>
                    <a:gd name="T5" fmla="*/ 2147483647 h 10001"/>
                    <a:gd name="T6" fmla="*/ 2147483647 w 10000"/>
                    <a:gd name="T7" fmla="*/ 2147483647 h 10001"/>
                    <a:gd name="T8" fmla="*/ 2147483647 w 10000"/>
                    <a:gd name="T9" fmla="*/ 2147483647 h 10001"/>
                    <a:gd name="T10" fmla="*/ 2147483647 w 10000"/>
                    <a:gd name="T11" fmla="*/ 2147483647 h 10001"/>
                    <a:gd name="T12" fmla="*/ 2147483647 w 10000"/>
                    <a:gd name="T13" fmla="*/ 2147483647 h 10001"/>
                    <a:gd name="T14" fmla="*/ 2147483647 w 10000"/>
                    <a:gd name="T15" fmla="*/ 2147483647 h 10001"/>
                    <a:gd name="T16" fmla="*/ 2147483647 w 10000"/>
                    <a:gd name="T17" fmla="*/ 2147483647 h 10001"/>
                    <a:gd name="T18" fmla="*/ 2147483647 w 10000"/>
                    <a:gd name="T19" fmla="*/ 2147483647 h 10001"/>
                    <a:gd name="T20" fmla="*/ 2147483647 w 10000"/>
                    <a:gd name="T21" fmla="*/ 2147483647 h 10001"/>
                    <a:gd name="T22" fmla="*/ 2147483647 w 10000"/>
                    <a:gd name="T23" fmla="*/ 2147483647 h 10001"/>
                    <a:gd name="T24" fmla="*/ 2147483647 w 10000"/>
                    <a:gd name="T25" fmla="*/ 2147483647 h 10001"/>
                    <a:gd name="T26" fmla="*/ 2147483647 w 10000"/>
                    <a:gd name="T27" fmla="*/ 2147483647 h 10001"/>
                    <a:gd name="T28" fmla="*/ 2147483647 w 10000"/>
                    <a:gd name="T29" fmla="*/ 0 h 10001"/>
                    <a:gd name="T30" fmla="*/ 2147483647 w 10000"/>
                    <a:gd name="T31" fmla="*/ 2147483647 h 10001"/>
                    <a:gd name="T32" fmla="*/ 2147483647 w 10000"/>
                    <a:gd name="T33" fmla="*/ 2147483647 h 10001"/>
                    <a:gd name="T34" fmla="*/ 2147483647 w 10000"/>
                    <a:gd name="T35" fmla="*/ 2147483647 h 10001"/>
                    <a:gd name="T36" fmla="*/ 2147483647 w 10000"/>
                    <a:gd name="T37" fmla="*/ 2147483647 h 10001"/>
                    <a:gd name="T38" fmla="*/ 2147483647 w 10000"/>
                    <a:gd name="T39" fmla="*/ 2147483647 h 10001"/>
                    <a:gd name="T40" fmla="*/ 2147483647 w 10000"/>
                    <a:gd name="T41" fmla="*/ 2147483647 h 10001"/>
                    <a:gd name="T42" fmla="*/ 2147483647 w 10000"/>
                    <a:gd name="T43" fmla="*/ 2147483647 h 10001"/>
                    <a:gd name="T44" fmla="*/ 2147483647 w 10000"/>
                    <a:gd name="T45" fmla="*/ 2147483647 h 10001"/>
                    <a:gd name="T46" fmla="*/ 2147483647 w 10000"/>
                    <a:gd name="T47" fmla="*/ 2147483647 h 10001"/>
                    <a:gd name="T48" fmla="*/ 2147483647 w 10000"/>
                    <a:gd name="T49" fmla="*/ 2147483647 h 10001"/>
                    <a:gd name="T50" fmla="*/ 2147483647 w 10000"/>
                    <a:gd name="T51" fmla="*/ 2147483647 h 10001"/>
                    <a:gd name="T52" fmla="*/ 2147483647 w 10000"/>
                    <a:gd name="T53" fmla="*/ 2147483647 h 10001"/>
                    <a:gd name="T54" fmla="*/ 2147483647 w 10000"/>
                    <a:gd name="T55" fmla="*/ 2147483647 h 10001"/>
                    <a:gd name="T56" fmla="*/ 2147483647 w 10000"/>
                    <a:gd name="T57" fmla="*/ 2147483647 h 10001"/>
                    <a:gd name="T58" fmla="*/ 2147483647 w 10000"/>
                    <a:gd name="T59" fmla="*/ 2147483647 h 10001"/>
                    <a:gd name="T60" fmla="*/ 2147483647 w 10000"/>
                    <a:gd name="T61" fmla="*/ 2147483647 h 10001"/>
                    <a:gd name="T62" fmla="*/ 2147483647 w 10000"/>
                    <a:gd name="T63" fmla="*/ 2147483647 h 10001"/>
                    <a:gd name="T64" fmla="*/ 2147483647 w 10000"/>
                    <a:gd name="T65" fmla="*/ 2147483647 h 10001"/>
                    <a:gd name="T66" fmla="*/ 0 w 10000"/>
                    <a:gd name="T67" fmla="*/ 2147483647 h 10001"/>
                    <a:gd name="T68" fmla="*/ 806443005 w 10000"/>
                    <a:gd name="T69" fmla="*/ 2147483647 h 10001"/>
                    <a:gd name="T70" fmla="*/ 2147483647 w 10000"/>
                    <a:gd name="T71" fmla="*/ 2147483647 h 10001"/>
                    <a:gd name="T72" fmla="*/ 2147483647 w 10000"/>
                    <a:gd name="T73" fmla="*/ 2147483647 h 10001"/>
                    <a:gd name="T74" fmla="*/ 2147483647 w 10000"/>
                    <a:gd name="T75" fmla="*/ 2147483647 h 10001"/>
                    <a:gd name="T76" fmla="*/ 2147483647 w 10000"/>
                    <a:gd name="T77" fmla="*/ 2147483647 h 10001"/>
                    <a:gd name="T78" fmla="*/ 2147483647 w 10000"/>
                    <a:gd name="T79" fmla="*/ 2147483647 h 10001"/>
                    <a:gd name="T80" fmla="*/ 2147483647 w 10000"/>
                    <a:gd name="T81" fmla="*/ 2147483647 h 10001"/>
                    <a:gd name="T82" fmla="*/ 2147483647 w 10000"/>
                    <a:gd name="T83" fmla="*/ 2147483647 h 10001"/>
                    <a:gd name="T84" fmla="*/ 2147483647 w 10000"/>
                    <a:gd name="T85" fmla="*/ 2147483647 h 10001"/>
                    <a:gd name="T86" fmla="*/ 2147483647 w 10000"/>
                    <a:gd name="T87" fmla="*/ 2147483647 h 10001"/>
                    <a:gd name="T88" fmla="*/ 2147483647 w 10000"/>
                    <a:gd name="T89" fmla="*/ 2147483647 h 10001"/>
                    <a:gd name="T90" fmla="*/ 2147483647 w 10000"/>
                    <a:gd name="T91" fmla="*/ 2147483647 h 10001"/>
                    <a:gd name="T92" fmla="*/ 2147483647 w 10000"/>
                    <a:gd name="T93" fmla="*/ 2147483647 h 10001"/>
                    <a:gd name="T94" fmla="*/ 2147483647 w 10000"/>
                    <a:gd name="T95" fmla="*/ 2147483647 h 10001"/>
                    <a:gd name="T96" fmla="*/ 2147483647 w 10000"/>
                    <a:gd name="T97" fmla="*/ 2147483647 h 10001"/>
                    <a:gd name="T98" fmla="*/ 2147483647 w 10000"/>
                    <a:gd name="T99" fmla="*/ 2147483647 h 10001"/>
                    <a:gd name="T100" fmla="*/ 2147483647 w 10000"/>
                    <a:gd name="T101" fmla="*/ 2147483647 h 10001"/>
                    <a:gd name="T102" fmla="*/ 2147483647 w 10000"/>
                    <a:gd name="T103" fmla="*/ 2147483647 h 10001"/>
                    <a:gd name="T104" fmla="*/ 2147483647 w 10000"/>
                    <a:gd name="T105" fmla="*/ 2147483647 h 10001"/>
                    <a:gd name="T106" fmla="*/ 2147483647 w 10000"/>
                    <a:gd name="T107" fmla="*/ 2147483647 h 10001"/>
                    <a:gd name="T108" fmla="*/ 2147483647 w 10000"/>
                    <a:gd name="T109" fmla="*/ 2147483647 h 10001"/>
                    <a:gd name="T110" fmla="*/ 2147483647 w 10000"/>
                    <a:gd name="T111" fmla="*/ 2147483647 h 10001"/>
                    <a:gd name="T112" fmla="*/ 2147483647 w 10000"/>
                    <a:gd name="T113" fmla="*/ 2147483647 h 10001"/>
                    <a:gd name="T114" fmla="*/ 2147483647 w 10000"/>
                    <a:gd name="T115" fmla="*/ 2147483647 h 10001"/>
                    <a:gd name="T116" fmla="*/ 2147483647 w 10000"/>
                    <a:gd name="T117" fmla="*/ 2147483647 h 10001"/>
                    <a:gd name="T118" fmla="*/ 2147483647 w 10000"/>
                    <a:gd name="T119" fmla="*/ 2147483647 h 10001"/>
                    <a:gd name="T120" fmla="*/ 2147483647 w 10000"/>
                    <a:gd name="T121" fmla="*/ 2147483647 h 10001"/>
                    <a:gd name="T122" fmla="*/ 2147483647 w 10000"/>
                    <a:gd name="T123" fmla="*/ 2147483647 h 10001"/>
                    <a:gd name="T124" fmla="*/ 2147483647 w 10000"/>
                    <a:gd name="T125" fmla="*/ 2147483647 h 100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0000" h="10001">
                      <a:moveTo>
                        <a:pt x="7581" y="2950"/>
                      </a:moveTo>
                      <a:cubicBezTo>
                        <a:pt x="7635" y="2818"/>
                        <a:pt x="7688" y="2685"/>
                        <a:pt x="7742" y="2552"/>
                      </a:cubicBezTo>
                      <a:lnTo>
                        <a:pt x="8065" y="2312"/>
                      </a:lnTo>
                      <a:lnTo>
                        <a:pt x="9194" y="1754"/>
                      </a:lnTo>
                      <a:lnTo>
                        <a:pt x="9677" y="1595"/>
                      </a:lnTo>
                      <a:lnTo>
                        <a:pt x="10000" y="1116"/>
                      </a:lnTo>
                      <a:lnTo>
                        <a:pt x="9839" y="1037"/>
                      </a:lnTo>
                      <a:lnTo>
                        <a:pt x="9355" y="1197"/>
                      </a:lnTo>
                      <a:lnTo>
                        <a:pt x="8387" y="1435"/>
                      </a:lnTo>
                      <a:lnTo>
                        <a:pt x="7581" y="1356"/>
                      </a:lnTo>
                      <a:cubicBezTo>
                        <a:pt x="7635" y="1170"/>
                        <a:pt x="7688" y="983"/>
                        <a:pt x="7742" y="797"/>
                      </a:cubicBezTo>
                      <a:lnTo>
                        <a:pt x="7258" y="638"/>
                      </a:lnTo>
                      <a:lnTo>
                        <a:pt x="6290" y="479"/>
                      </a:lnTo>
                      <a:lnTo>
                        <a:pt x="5806" y="319"/>
                      </a:lnTo>
                      <a:lnTo>
                        <a:pt x="5323" y="0"/>
                      </a:lnTo>
                      <a:lnTo>
                        <a:pt x="4677" y="81"/>
                      </a:lnTo>
                      <a:lnTo>
                        <a:pt x="4516" y="159"/>
                      </a:lnTo>
                      <a:lnTo>
                        <a:pt x="3710" y="81"/>
                      </a:lnTo>
                      <a:cubicBezTo>
                        <a:pt x="3387" y="81"/>
                        <a:pt x="3476" y="72"/>
                        <a:pt x="3387" y="81"/>
                      </a:cubicBezTo>
                      <a:cubicBezTo>
                        <a:pt x="3298" y="89"/>
                        <a:pt x="3178" y="131"/>
                        <a:pt x="3178" y="131"/>
                      </a:cubicBezTo>
                      <a:cubicBezTo>
                        <a:pt x="3339" y="211"/>
                        <a:pt x="3245" y="168"/>
                        <a:pt x="3226" y="240"/>
                      </a:cubicBezTo>
                      <a:cubicBezTo>
                        <a:pt x="3207" y="310"/>
                        <a:pt x="3065" y="558"/>
                        <a:pt x="3065" y="558"/>
                      </a:cubicBezTo>
                      <a:lnTo>
                        <a:pt x="2581" y="797"/>
                      </a:lnTo>
                      <a:lnTo>
                        <a:pt x="2581" y="1275"/>
                      </a:lnTo>
                      <a:lnTo>
                        <a:pt x="2258" y="1595"/>
                      </a:lnTo>
                      <a:lnTo>
                        <a:pt x="1774" y="2631"/>
                      </a:lnTo>
                      <a:cubicBezTo>
                        <a:pt x="1828" y="2896"/>
                        <a:pt x="1881" y="3163"/>
                        <a:pt x="1935" y="3428"/>
                      </a:cubicBezTo>
                      <a:lnTo>
                        <a:pt x="968" y="4466"/>
                      </a:lnTo>
                      <a:lnTo>
                        <a:pt x="806" y="5582"/>
                      </a:lnTo>
                      <a:lnTo>
                        <a:pt x="806" y="6141"/>
                      </a:lnTo>
                      <a:cubicBezTo>
                        <a:pt x="752" y="6327"/>
                        <a:pt x="699" y="6514"/>
                        <a:pt x="645" y="6699"/>
                      </a:cubicBezTo>
                      <a:lnTo>
                        <a:pt x="968" y="7019"/>
                      </a:lnTo>
                      <a:lnTo>
                        <a:pt x="484" y="8294"/>
                      </a:lnTo>
                      <a:lnTo>
                        <a:pt x="0" y="8852"/>
                      </a:lnTo>
                      <a:cubicBezTo>
                        <a:pt x="54" y="8985"/>
                        <a:pt x="47" y="9085"/>
                        <a:pt x="161" y="9251"/>
                      </a:cubicBezTo>
                      <a:cubicBezTo>
                        <a:pt x="275" y="9417"/>
                        <a:pt x="316" y="9724"/>
                        <a:pt x="685" y="9848"/>
                      </a:cubicBezTo>
                      <a:cubicBezTo>
                        <a:pt x="1054" y="9973"/>
                        <a:pt x="2126" y="10011"/>
                        <a:pt x="2375" y="10000"/>
                      </a:cubicBezTo>
                      <a:cubicBezTo>
                        <a:pt x="2624" y="9989"/>
                        <a:pt x="2202" y="9881"/>
                        <a:pt x="2182" y="9783"/>
                      </a:cubicBezTo>
                      <a:cubicBezTo>
                        <a:pt x="2163" y="9685"/>
                        <a:pt x="2172" y="9527"/>
                        <a:pt x="2258" y="9410"/>
                      </a:cubicBezTo>
                      <a:cubicBezTo>
                        <a:pt x="2345" y="9293"/>
                        <a:pt x="2550" y="9220"/>
                        <a:pt x="2701" y="9082"/>
                      </a:cubicBezTo>
                      <a:cubicBezTo>
                        <a:pt x="2852" y="8944"/>
                        <a:pt x="3004" y="8707"/>
                        <a:pt x="3165" y="8584"/>
                      </a:cubicBezTo>
                      <a:cubicBezTo>
                        <a:pt x="3326" y="8461"/>
                        <a:pt x="3550" y="8459"/>
                        <a:pt x="3668" y="8344"/>
                      </a:cubicBezTo>
                      <a:cubicBezTo>
                        <a:pt x="3786" y="8229"/>
                        <a:pt x="3918" y="7996"/>
                        <a:pt x="3871" y="7895"/>
                      </a:cubicBezTo>
                      <a:cubicBezTo>
                        <a:pt x="3824" y="7794"/>
                        <a:pt x="3548" y="7789"/>
                        <a:pt x="3387" y="7736"/>
                      </a:cubicBezTo>
                      <a:cubicBezTo>
                        <a:pt x="3280" y="7629"/>
                        <a:pt x="3000" y="7495"/>
                        <a:pt x="3065" y="7416"/>
                      </a:cubicBezTo>
                      <a:cubicBezTo>
                        <a:pt x="3130" y="7337"/>
                        <a:pt x="3541" y="7312"/>
                        <a:pt x="3779" y="7260"/>
                      </a:cubicBezTo>
                      <a:cubicBezTo>
                        <a:pt x="3810" y="7153"/>
                        <a:pt x="3875" y="7075"/>
                        <a:pt x="3971" y="6968"/>
                      </a:cubicBezTo>
                      <a:cubicBezTo>
                        <a:pt x="4067" y="6861"/>
                        <a:pt x="4220" y="6700"/>
                        <a:pt x="4355" y="6620"/>
                      </a:cubicBezTo>
                      <a:cubicBezTo>
                        <a:pt x="4490" y="6540"/>
                        <a:pt x="4699" y="6570"/>
                        <a:pt x="4780" y="6490"/>
                      </a:cubicBezTo>
                      <a:cubicBezTo>
                        <a:pt x="4861" y="6410"/>
                        <a:pt x="4853" y="6226"/>
                        <a:pt x="4839" y="6141"/>
                      </a:cubicBezTo>
                      <a:cubicBezTo>
                        <a:pt x="5323" y="5822"/>
                        <a:pt x="5348" y="5984"/>
                        <a:pt x="5437" y="5921"/>
                      </a:cubicBezTo>
                      <a:cubicBezTo>
                        <a:pt x="5526" y="5858"/>
                        <a:pt x="5368" y="5818"/>
                        <a:pt x="5376" y="5762"/>
                      </a:cubicBezTo>
                      <a:cubicBezTo>
                        <a:pt x="5384" y="5706"/>
                        <a:pt x="5412" y="5665"/>
                        <a:pt x="5484" y="5582"/>
                      </a:cubicBezTo>
                      <a:cubicBezTo>
                        <a:pt x="5556" y="5499"/>
                        <a:pt x="5622" y="5319"/>
                        <a:pt x="5806" y="5264"/>
                      </a:cubicBezTo>
                      <a:cubicBezTo>
                        <a:pt x="5990" y="5209"/>
                        <a:pt x="6266" y="5289"/>
                        <a:pt x="6588" y="5253"/>
                      </a:cubicBezTo>
                      <a:cubicBezTo>
                        <a:pt x="6910" y="5217"/>
                        <a:pt x="7468" y="5176"/>
                        <a:pt x="7741" y="5045"/>
                      </a:cubicBezTo>
                      <a:cubicBezTo>
                        <a:pt x="8014" y="4914"/>
                        <a:pt x="8092" y="4629"/>
                        <a:pt x="8226" y="4466"/>
                      </a:cubicBezTo>
                      <a:cubicBezTo>
                        <a:pt x="8361" y="4303"/>
                        <a:pt x="8441" y="4199"/>
                        <a:pt x="8548" y="4066"/>
                      </a:cubicBezTo>
                      <a:lnTo>
                        <a:pt x="8226" y="3748"/>
                      </a:lnTo>
                      <a:cubicBezTo>
                        <a:pt x="8065" y="3668"/>
                        <a:pt x="7825" y="3557"/>
                        <a:pt x="7742" y="3509"/>
                      </a:cubicBezTo>
                      <a:cubicBezTo>
                        <a:pt x="7659" y="3461"/>
                        <a:pt x="7731" y="3475"/>
                        <a:pt x="7726" y="3458"/>
                      </a:cubicBezTo>
                      <a:lnTo>
                        <a:pt x="7581" y="3350"/>
                      </a:lnTo>
                      <a:lnTo>
                        <a:pt x="7581" y="29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3" name="Freeform 444"/>
                <p:cNvSpPr>
                  <a:spLocks/>
                </p:cNvSpPr>
                <p:nvPr/>
              </p:nvSpPr>
              <p:spPr bwMode="auto">
                <a:xfrm>
                  <a:off x="2500313" y="5053013"/>
                  <a:ext cx="242887" cy="1179512"/>
                </a:xfrm>
                <a:custGeom>
                  <a:avLst/>
                  <a:gdLst>
                    <a:gd name="T0" fmla="*/ 2147483647 w 14463"/>
                    <a:gd name="T1" fmla="*/ 2147483647 h 11339"/>
                    <a:gd name="T2" fmla="*/ 2147483647 w 14463"/>
                    <a:gd name="T3" fmla="*/ 0 h 11339"/>
                    <a:gd name="T4" fmla="*/ 2147483647 w 14463"/>
                    <a:gd name="T5" fmla="*/ 2147483647 h 11339"/>
                    <a:gd name="T6" fmla="*/ 2147483647 w 14463"/>
                    <a:gd name="T7" fmla="*/ 2147483647 h 11339"/>
                    <a:gd name="T8" fmla="*/ 2147483647 w 14463"/>
                    <a:gd name="T9" fmla="*/ 2147483647 h 11339"/>
                    <a:gd name="T10" fmla="*/ 2147483647 w 14463"/>
                    <a:gd name="T11" fmla="*/ 2147483647 h 11339"/>
                    <a:gd name="T12" fmla="*/ 2147483647 w 14463"/>
                    <a:gd name="T13" fmla="*/ 2147483647 h 11339"/>
                    <a:gd name="T14" fmla="*/ 2147483647 w 14463"/>
                    <a:gd name="T15" fmla="*/ 2147483647 h 11339"/>
                    <a:gd name="T16" fmla="*/ 2147483647 w 14463"/>
                    <a:gd name="T17" fmla="*/ 2147483647 h 11339"/>
                    <a:gd name="T18" fmla="*/ 2147483647 w 14463"/>
                    <a:gd name="T19" fmla="*/ 2147483647 h 11339"/>
                    <a:gd name="T20" fmla="*/ 2147483647 w 14463"/>
                    <a:gd name="T21" fmla="*/ 2147483647 h 11339"/>
                    <a:gd name="T22" fmla="*/ 2147483647 w 14463"/>
                    <a:gd name="T23" fmla="*/ 2147483647 h 11339"/>
                    <a:gd name="T24" fmla="*/ 2147483647 w 14463"/>
                    <a:gd name="T25" fmla="*/ 2147483647 h 11339"/>
                    <a:gd name="T26" fmla="*/ 2147483647 w 14463"/>
                    <a:gd name="T27" fmla="*/ 2147483647 h 11339"/>
                    <a:gd name="T28" fmla="*/ 2147483647 w 14463"/>
                    <a:gd name="T29" fmla="*/ 2147483647 h 11339"/>
                    <a:gd name="T30" fmla="*/ 2147483647 w 14463"/>
                    <a:gd name="T31" fmla="*/ 2147483647 h 11339"/>
                    <a:gd name="T32" fmla="*/ 2147483647 w 14463"/>
                    <a:gd name="T33" fmla="*/ 2147483647 h 11339"/>
                    <a:gd name="T34" fmla="*/ 2147483647 w 14463"/>
                    <a:gd name="T35" fmla="*/ 2147483647 h 11339"/>
                    <a:gd name="T36" fmla="*/ 2147483647 w 14463"/>
                    <a:gd name="T37" fmla="*/ 2147483647 h 11339"/>
                    <a:gd name="T38" fmla="*/ 2147483647 w 14463"/>
                    <a:gd name="T39" fmla="*/ 2147483647 h 11339"/>
                    <a:gd name="T40" fmla="*/ 2147483647 w 14463"/>
                    <a:gd name="T41" fmla="*/ 2147483647 h 11339"/>
                    <a:gd name="T42" fmla="*/ 2147483647 w 14463"/>
                    <a:gd name="T43" fmla="*/ 2147483647 h 11339"/>
                    <a:gd name="T44" fmla="*/ 2147483647 w 14463"/>
                    <a:gd name="T45" fmla="*/ 2147483647 h 11339"/>
                    <a:gd name="T46" fmla="*/ 2147483647 w 14463"/>
                    <a:gd name="T47" fmla="*/ 2147483647 h 11339"/>
                    <a:gd name="T48" fmla="*/ 2147483647 w 14463"/>
                    <a:gd name="T49" fmla="*/ 2147483647 h 11339"/>
                    <a:gd name="T50" fmla="*/ 2147483647 w 14463"/>
                    <a:gd name="T51" fmla="*/ 2147483647 h 11339"/>
                    <a:gd name="T52" fmla="*/ 2147483647 w 14463"/>
                    <a:gd name="T53" fmla="*/ 2147483647 h 11339"/>
                    <a:gd name="T54" fmla="*/ 2147483647 w 14463"/>
                    <a:gd name="T55" fmla="*/ 2147483647 h 11339"/>
                    <a:gd name="T56" fmla="*/ 2147483647 w 14463"/>
                    <a:gd name="T57" fmla="*/ 2147483647 h 11339"/>
                    <a:gd name="T58" fmla="*/ 2147483647 w 14463"/>
                    <a:gd name="T59" fmla="*/ 2147483647 h 11339"/>
                    <a:gd name="T60" fmla="*/ 2147483647 w 14463"/>
                    <a:gd name="T61" fmla="*/ 2147483647 h 11339"/>
                    <a:gd name="T62" fmla="*/ 2147483647 w 14463"/>
                    <a:gd name="T63" fmla="*/ 2147483647 h 11339"/>
                    <a:gd name="T64" fmla="*/ 0 w 14463"/>
                    <a:gd name="T65" fmla="*/ 2147483647 h 11339"/>
                    <a:gd name="T66" fmla="*/ 2147483647 w 14463"/>
                    <a:gd name="T67" fmla="*/ 2147483647 h 11339"/>
                    <a:gd name="T68" fmla="*/ 2147483647 w 14463"/>
                    <a:gd name="T69" fmla="*/ 2147483647 h 11339"/>
                    <a:gd name="T70" fmla="*/ 2147483647 w 14463"/>
                    <a:gd name="T71" fmla="*/ 2147483647 h 11339"/>
                    <a:gd name="T72" fmla="*/ 2147483647 w 14463"/>
                    <a:gd name="T73" fmla="*/ 2147483647 h 11339"/>
                    <a:gd name="T74" fmla="*/ 2147483647 w 14463"/>
                    <a:gd name="T75" fmla="*/ 2147483647 h 11339"/>
                    <a:gd name="T76" fmla="*/ 2147483647 w 14463"/>
                    <a:gd name="T77" fmla="*/ 2147483647 h 11339"/>
                    <a:gd name="T78" fmla="*/ 2147483647 w 14463"/>
                    <a:gd name="T79" fmla="*/ 2147483647 h 11339"/>
                    <a:gd name="T80" fmla="*/ 2147483647 w 14463"/>
                    <a:gd name="T81" fmla="*/ 2147483647 h 11339"/>
                    <a:gd name="T82" fmla="*/ 2147483647 w 14463"/>
                    <a:gd name="T83" fmla="*/ 2147483647 h 11339"/>
                    <a:gd name="T84" fmla="*/ 2147483647 w 14463"/>
                    <a:gd name="T85" fmla="*/ 2147483647 h 1133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4463" h="11339">
                      <a:moveTo>
                        <a:pt x="8188" y="209"/>
                      </a:moveTo>
                      <a:lnTo>
                        <a:pt x="8780" y="0"/>
                      </a:lnTo>
                      <a:lnTo>
                        <a:pt x="10217" y="207"/>
                      </a:lnTo>
                      <a:cubicBezTo>
                        <a:pt x="10556" y="264"/>
                        <a:pt x="10640" y="126"/>
                        <a:pt x="10761" y="229"/>
                      </a:cubicBezTo>
                      <a:cubicBezTo>
                        <a:pt x="10936" y="271"/>
                        <a:pt x="11461" y="322"/>
                        <a:pt x="11696" y="417"/>
                      </a:cubicBezTo>
                      <a:cubicBezTo>
                        <a:pt x="11902" y="494"/>
                        <a:pt x="11642" y="593"/>
                        <a:pt x="11730" y="676"/>
                      </a:cubicBezTo>
                      <a:cubicBezTo>
                        <a:pt x="11818" y="759"/>
                        <a:pt x="12063" y="841"/>
                        <a:pt x="12227" y="913"/>
                      </a:cubicBezTo>
                      <a:lnTo>
                        <a:pt x="12983" y="1126"/>
                      </a:lnTo>
                      <a:lnTo>
                        <a:pt x="12748" y="1307"/>
                      </a:lnTo>
                      <a:cubicBezTo>
                        <a:pt x="12663" y="1515"/>
                        <a:pt x="11910" y="1697"/>
                        <a:pt x="11825" y="1905"/>
                      </a:cubicBezTo>
                      <a:lnTo>
                        <a:pt x="10725" y="2530"/>
                      </a:lnTo>
                      <a:lnTo>
                        <a:pt x="10429" y="2947"/>
                      </a:lnTo>
                      <a:cubicBezTo>
                        <a:pt x="10471" y="3165"/>
                        <a:pt x="10514" y="3383"/>
                        <a:pt x="10556" y="3601"/>
                      </a:cubicBezTo>
                      <a:lnTo>
                        <a:pt x="10852" y="3839"/>
                      </a:lnTo>
                      <a:lnTo>
                        <a:pt x="10345" y="3839"/>
                      </a:lnTo>
                      <a:lnTo>
                        <a:pt x="11191" y="4197"/>
                      </a:lnTo>
                      <a:cubicBezTo>
                        <a:pt x="11149" y="4405"/>
                        <a:pt x="11106" y="4613"/>
                        <a:pt x="11064" y="4821"/>
                      </a:cubicBezTo>
                      <a:lnTo>
                        <a:pt x="10599" y="5030"/>
                      </a:lnTo>
                      <a:lnTo>
                        <a:pt x="9456" y="5298"/>
                      </a:lnTo>
                      <a:lnTo>
                        <a:pt x="8822" y="6012"/>
                      </a:lnTo>
                      <a:lnTo>
                        <a:pt x="8272" y="6161"/>
                      </a:lnTo>
                      <a:lnTo>
                        <a:pt x="8526" y="6429"/>
                      </a:lnTo>
                      <a:lnTo>
                        <a:pt x="8145" y="7084"/>
                      </a:lnTo>
                      <a:lnTo>
                        <a:pt x="7299" y="7768"/>
                      </a:lnTo>
                      <a:lnTo>
                        <a:pt x="7383" y="8155"/>
                      </a:lnTo>
                      <a:lnTo>
                        <a:pt x="7680" y="8393"/>
                      </a:lnTo>
                      <a:cubicBezTo>
                        <a:pt x="7624" y="8571"/>
                        <a:pt x="7567" y="8750"/>
                        <a:pt x="7511" y="8928"/>
                      </a:cubicBezTo>
                      <a:lnTo>
                        <a:pt x="7003" y="9465"/>
                      </a:lnTo>
                      <a:lnTo>
                        <a:pt x="10190" y="10380"/>
                      </a:lnTo>
                      <a:cubicBezTo>
                        <a:pt x="10685" y="10621"/>
                        <a:pt x="15360" y="10855"/>
                        <a:pt x="14311" y="11050"/>
                      </a:cubicBezTo>
                      <a:cubicBezTo>
                        <a:pt x="11744" y="11422"/>
                        <a:pt x="9928" y="11345"/>
                        <a:pt x="8880" y="11304"/>
                      </a:cubicBezTo>
                      <a:lnTo>
                        <a:pt x="3686" y="10662"/>
                      </a:lnTo>
                      <a:lnTo>
                        <a:pt x="0" y="9499"/>
                      </a:lnTo>
                      <a:lnTo>
                        <a:pt x="1492" y="8492"/>
                      </a:lnTo>
                      <a:lnTo>
                        <a:pt x="2079" y="7943"/>
                      </a:lnTo>
                      <a:lnTo>
                        <a:pt x="4644" y="6748"/>
                      </a:lnTo>
                      <a:cubicBezTo>
                        <a:pt x="4630" y="6430"/>
                        <a:pt x="2665" y="7030"/>
                        <a:pt x="2651" y="6712"/>
                      </a:cubicBezTo>
                      <a:lnTo>
                        <a:pt x="4099" y="5323"/>
                      </a:lnTo>
                      <a:lnTo>
                        <a:pt x="5760" y="4554"/>
                      </a:lnTo>
                      <a:cubicBezTo>
                        <a:pt x="5651" y="3371"/>
                        <a:pt x="6192" y="4301"/>
                        <a:pt x="6082" y="3119"/>
                      </a:cubicBezTo>
                      <a:lnTo>
                        <a:pt x="7891" y="1548"/>
                      </a:lnTo>
                      <a:lnTo>
                        <a:pt x="8314" y="982"/>
                      </a:lnTo>
                      <a:lnTo>
                        <a:pt x="8188" y="20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4" name="Freeform 410"/>
                <p:cNvSpPr>
                  <a:spLocks/>
                </p:cNvSpPr>
                <p:nvPr/>
              </p:nvSpPr>
              <p:spPr bwMode="auto">
                <a:xfrm>
                  <a:off x="2820988" y="5105400"/>
                  <a:ext cx="200025" cy="187325"/>
                </a:xfrm>
                <a:custGeom>
                  <a:avLst/>
                  <a:gdLst>
                    <a:gd name="T0" fmla="*/ 2147483647 w 168"/>
                    <a:gd name="T1" fmla="*/ 0 h 156"/>
                    <a:gd name="T2" fmla="*/ 0 w 168"/>
                    <a:gd name="T3" fmla="*/ 2147483647 h 156"/>
                    <a:gd name="T4" fmla="*/ 0 w 168"/>
                    <a:gd name="T5" fmla="*/ 2147483647 h 156"/>
                    <a:gd name="T6" fmla="*/ 2147483647 w 168"/>
                    <a:gd name="T7" fmla="*/ 2147483647 h 156"/>
                    <a:gd name="T8" fmla="*/ 2147483647 w 168"/>
                    <a:gd name="T9" fmla="*/ 2147483647 h 156"/>
                    <a:gd name="T10" fmla="*/ 2147483647 w 168"/>
                    <a:gd name="T11" fmla="*/ 2147483647 h 156"/>
                    <a:gd name="T12" fmla="*/ 2147483647 w 168"/>
                    <a:gd name="T13" fmla="*/ 2147483647 h 156"/>
                    <a:gd name="T14" fmla="*/ 2147483647 w 168"/>
                    <a:gd name="T15" fmla="*/ 2147483647 h 156"/>
                    <a:gd name="T16" fmla="*/ 2147483647 w 168"/>
                    <a:gd name="T17" fmla="*/ 2147483647 h 156"/>
                    <a:gd name="T18" fmla="*/ 2147483647 w 168"/>
                    <a:gd name="T19" fmla="*/ 2147483647 h 156"/>
                    <a:gd name="T20" fmla="*/ 2147483647 w 168"/>
                    <a:gd name="T21" fmla="*/ 2147483647 h 156"/>
                    <a:gd name="T22" fmla="*/ 2147483647 w 168"/>
                    <a:gd name="T23" fmla="*/ 2147483647 h 156"/>
                    <a:gd name="T24" fmla="*/ 2147483647 w 168"/>
                    <a:gd name="T25" fmla="*/ 2147483647 h 156"/>
                    <a:gd name="T26" fmla="*/ 2147483647 w 168"/>
                    <a:gd name="T27" fmla="*/ 2147483647 h 156"/>
                    <a:gd name="T28" fmla="*/ 2147483647 w 168"/>
                    <a:gd name="T29" fmla="*/ 2147483647 h 156"/>
                    <a:gd name="T30" fmla="*/ 2147483647 w 168"/>
                    <a:gd name="T31" fmla="*/ 2147483647 h 156"/>
                    <a:gd name="T32" fmla="*/ 2147483647 w 168"/>
                    <a:gd name="T33" fmla="*/ 2147483647 h 156"/>
                    <a:gd name="T34" fmla="*/ 2147483647 w 168"/>
                    <a:gd name="T35" fmla="*/ 2147483647 h 156"/>
                    <a:gd name="T36" fmla="*/ 2147483647 w 168"/>
                    <a:gd name="T37" fmla="*/ 0 h 156"/>
                    <a:gd name="T38" fmla="*/ 2147483647 w 168"/>
                    <a:gd name="T39" fmla="*/ 0 h 15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68" h="156">
                      <a:moveTo>
                        <a:pt x="48" y="0"/>
                      </a:moveTo>
                      <a:lnTo>
                        <a:pt x="0" y="36"/>
                      </a:lnTo>
                      <a:lnTo>
                        <a:pt x="0" y="48"/>
                      </a:lnTo>
                      <a:lnTo>
                        <a:pt x="18" y="72"/>
                      </a:lnTo>
                      <a:lnTo>
                        <a:pt x="36" y="84"/>
                      </a:lnTo>
                      <a:lnTo>
                        <a:pt x="72" y="96"/>
                      </a:lnTo>
                      <a:lnTo>
                        <a:pt x="90" y="108"/>
                      </a:lnTo>
                      <a:lnTo>
                        <a:pt x="84" y="150"/>
                      </a:lnTo>
                      <a:lnTo>
                        <a:pt x="114" y="156"/>
                      </a:lnTo>
                      <a:lnTo>
                        <a:pt x="150" y="138"/>
                      </a:lnTo>
                      <a:lnTo>
                        <a:pt x="168" y="126"/>
                      </a:lnTo>
                      <a:lnTo>
                        <a:pt x="162" y="114"/>
                      </a:lnTo>
                      <a:lnTo>
                        <a:pt x="162" y="90"/>
                      </a:lnTo>
                      <a:lnTo>
                        <a:pt x="144" y="84"/>
                      </a:lnTo>
                      <a:lnTo>
                        <a:pt x="120" y="54"/>
                      </a:lnTo>
                      <a:lnTo>
                        <a:pt x="108" y="42"/>
                      </a:lnTo>
                      <a:lnTo>
                        <a:pt x="90" y="12"/>
                      </a:lnTo>
                      <a:lnTo>
                        <a:pt x="90" y="6"/>
                      </a:lnTo>
                      <a:lnTo>
                        <a:pt x="78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5" name="Freeform 412"/>
                <p:cNvSpPr>
                  <a:spLocks/>
                </p:cNvSpPr>
                <p:nvPr/>
              </p:nvSpPr>
              <p:spPr bwMode="auto">
                <a:xfrm>
                  <a:off x="2667000" y="4897438"/>
                  <a:ext cx="266700" cy="287337"/>
                </a:xfrm>
                <a:custGeom>
                  <a:avLst/>
                  <a:gdLst>
                    <a:gd name="T0" fmla="*/ 2147483647 w 10141"/>
                    <a:gd name="T1" fmla="*/ 2147483647 h 10000"/>
                    <a:gd name="T2" fmla="*/ 2147483647 w 10141"/>
                    <a:gd name="T3" fmla="*/ 2147483647 h 10000"/>
                    <a:gd name="T4" fmla="*/ 2147483647 w 10141"/>
                    <a:gd name="T5" fmla="*/ 2147483647 h 10000"/>
                    <a:gd name="T6" fmla="*/ 2147483647 w 10141"/>
                    <a:gd name="T7" fmla="*/ 2147483647 h 10000"/>
                    <a:gd name="T8" fmla="*/ 2147483647 w 10141"/>
                    <a:gd name="T9" fmla="*/ 2147483647 h 10000"/>
                    <a:gd name="T10" fmla="*/ 2147483647 w 10141"/>
                    <a:gd name="T11" fmla="*/ 2147483647 h 10000"/>
                    <a:gd name="T12" fmla="*/ 2147483647 w 10141"/>
                    <a:gd name="T13" fmla="*/ 2147483647 h 10000"/>
                    <a:gd name="T14" fmla="*/ 2147483647 w 10141"/>
                    <a:gd name="T15" fmla="*/ 2147483647 h 10000"/>
                    <a:gd name="T16" fmla="*/ 2147483647 w 10141"/>
                    <a:gd name="T17" fmla="*/ 2147483647 h 10000"/>
                    <a:gd name="T18" fmla="*/ 2147483647 w 10141"/>
                    <a:gd name="T19" fmla="*/ 2147483647 h 10000"/>
                    <a:gd name="T20" fmla="*/ 2147483647 w 10141"/>
                    <a:gd name="T21" fmla="*/ 2147483647 h 10000"/>
                    <a:gd name="T22" fmla="*/ 2147483647 w 10141"/>
                    <a:gd name="T23" fmla="*/ 2147483647 h 10000"/>
                    <a:gd name="T24" fmla="*/ 2147483647 w 10141"/>
                    <a:gd name="T25" fmla="*/ 2147483647 h 10000"/>
                    <a:gd name="T26" fmla="*/ 2147483647 w 10141"/>
                    <a:gd name="T27" fmla="*/ 0 h 10000"/>
                    <a:gd name="T28" fmla="*/ 2147483647 w 10141"/>
                    <a:gd name="T29" fmla="*/ 2147483647 h 10000"/>
                    <a:gd name="T30" fmla="*/ 2147483647 w 10141"/>
                    <a:gd name="T31" fmla="*/ 2147483647 h 10000"/>
                    <a:gd name="T32" fmla="*/ 2147483647 w 10141"/>
                    <a:gd name="T33" fmla="*/ 2147483647 h 10000"/>
                    <a:gd name="T34" fmla="*/ 2147483647 w 10141"/>
                    <a:gd name="T35" fmla="*/ 2147483647 h 10000"/>
                    <a:gd name="T36" fmla="*/ 2147483647 w 10141"/>
                    <a:gd name="T37" fmla="*/ 2147483647 h 10000"/>
                    <a:gd name="T38" fmla="*/ 2147483647 w 10141"/>
                    <a:gd name="T39" fmla="*/ 2147483647 h 10000"/>
                    <a:gd name="T40" fmla="*/ 2147483647 w 10141"/>
                    <a:gd name="T41" fmla="*/ 2147483647 h 10000"/>
                    <a:gd name="T42" fmla="*/ 2147483647 w 10141"/>
                    <a:gd name="T43" fmla="*/ 2147483647 h 10000"/>
                    <a:gd name="T44" fmla="*/ 2147483647 w 10141"/>
                    <a:gd name="T45" fmla="*/ 2147483647 h 10000"/>
                    <a:gd name="T46" fmla="*/ 2147483647 w 10141"/>
                    <a:gd name="T47" fmla="*/ 2147483647 h 10000"/>
                    <a:gd name="T48" fmla="*/ 2147483647 w 10141"/>
                    <a:gd name="T49" fmla="*/ 2147483647 h 10000"/>
                    <a:gd name="T50" fmla="*/ 2147483647 w 10141"/>
                    <a:gd name="T51" fmla="*/ 2147483647 h 10000"/>
                    <a:gd name="T52" fmla="*/ 2147483647 w 10141"/>
                    <a:gd name="T53" fmla="*/ 2147483647 h 10000"/>
                    <a:gd name="T54" fmla="*/ 2147483647 w 10141"/>
                    <a:gd name="T55" fmla="*/ 2147483647 h 10000"/>
                    <a:gd name="T56" fmla="*/ 2147483647 w 10141"/>
                    <a:gd name="T57" fmla="*/ 2147483647 h 10000"/>
                    <a:gd name="T58" fmla="*/ 2147483647 w 10141"/>
                    <a:gd name="T59" fmla="*/ 2147483647 h 10000"/>
                    <a:gd name="T60" fmla="*/ 2147483647 w 10141"/>
                    <a:gd name="T61" fmla="*/ 2147483647 h 100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141" h="10000">
                      <a:moveTo>
                        <a:pt x="6087" y="9512"/>
                      </a:moveTo>
                      <a:lnTo>
                        <a:pt x="6087" y="9024"/>
                      </a:lnTo>
                      <a:lnTo>
                        <a:pt x="8249" y="7561"/>
                      </a:lnTo>
                      <a:lnTo>
                        <a:pt x="9600" y="7561"/>
                      </a:lnTo>
                      <a:lnTo>
                        <a:pt x="10141" y="7805"/>
                      </a:lnTo>
                      <a:lnTo>
                        <a:pt x="10141" y="6098"/>
                      </a:lnTo>
                      <a:lnTo>
                        <a:pt x="10141" y="5122"/>
                      </a:lnTo>
                      <a:cubicBezTo>
                        <a:pt x="10141" y="5122"/>
                        <a:pt x="8790" y="4878"/>
                        <a:pt x="8519" y="4878"/>
                      </a:cubicBezTo>
                      <a:lnTo>
                        <a:pt x="7979" y="4146"/>
                      </a:lnTo>
                      <a:lnTo>
                        <a:pt x="7979" y="3171"/>
                      </a:lnTo>
                      <a:lnTo>
                        <a:pt x="6087" y="2439"/>
                      </a:lnTo>
                      <a:lnTo>
                        <a:pt x="4465" y="1707"/>
                      </a:lnTo>
                      <a:lnTo>
                        <a:pt x="4195" y="244"/>
                      </a:lnTo>
                      <a:lnTo>
                        <a:pt x="2573" y="0"/>
                      </a:lnTo>
                      <a:lnTo>
                        <a:pt x="1492" y="732"/>
                      </a:lnTo>
                      <a:lnTo>
                        <a:pt x="411" y="976"/>
                      </a:lnTo>
                      <a:cubicBezTo>
                        <a:pt x="591" y="1220"/>
                        <a:pt x="924" y="1260"/>
                        <a:pt x="952" y="1707"/>
                      </a:cubicBezTo>
                      <a:cubicBezTo>
                        <a:pt x="980" y="2154"/>
                        <a:pt x="691" y="3085"/>
                        <a:pt x="578" y="3659"/>
                      </a:cubicBezTo>
                      <a:cubicBezTo>
                        <a:pt x="465" y="4234"/>
                        <a:pt x="368" y="4765"/>
                        <a:pt x="272" y="5154"/>
                      </a:cubicBezTo>
                      <a:cubicBezTo>
                        <a:pt x="176" y="5543"/>
                        <a:pt x="-27" y="5787"/>
                        <a:pt x="2" y="5992"/>
                      </a:cubicBezTo>
                      <a:cubicBezTo>
                        <a:pt x="31" y="6197"/>
                        <a:pt x="243" y="6244"/>
                        <a:pt x="446" y="6383"/>
                      </a:cubicBezTo>
                      <a:cubicBezTo>
                        <a:pt x="649" y="6522"/>
                        <a:pt x="1138" y="6592"/>
                        <a:pt x="1222" y="6829"/>
                      </a:cubicBezTo>
                      <a:cubicBezTo>
                        <a:pt x="1306" y="7066"/>
                        <a:pt x="1042" y="7480"/>
                        <a:pt x="952" y="7805"/>
                      </a:cubicBezTo>
                      <a:lnTo>
                        <a:pt x="2033" y="9512"/>
                      </a:lnTo>
                      <a:lnTo>
                        <a:pt x="2303" y="10000"/>
                      </a:lnTo>
                      <a:lnTo>
                        <a:pt x="2844" y="9756"/>
                      </a:lnTo>
                      <a:lnTo>
                        <a:pt x="3384" y="9756"/>
                      </a:lnTo>
                      <a:lnTo>
                        <a:pt x="4736" y="10000"/>
                      </a:lnTo>
                      <a:lnTo>
                        <a:pt x="5006" y="9756"/>
                      </a:lnTo>
                      <a:lnTo>
                        <a:pt x="6087" y="9512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6" name="Freeform 405"/>
                <p:cNvSpPr>
                  <a:spLocks/>
                </p:cNvSpPr>
                <p:nvPr/>
              </p:nvSpPr>
              <p:spPr bwMode="auto">
                <a:xfrm>
                  <a:off x="2532063" y="4629150"/>
                  <a:ext cx="195262" cy="139700"/>
                </a:xfrm>
                <a:custGeom>
                  <a:avLst/>
                  <a:gdLst>
                    <a:gd name="T0" fmla="*/ 0 w 10000"/>
                    <a:gd name="T1" fmla="*/ 2069270529 h 10000"/>
                    <a:gd name="T2" fmla="*/ 0 w 10000"/>
                    <a:gd name="T3" fmla="*/ 2069270529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069270529 h 10000"/>
                    <a:gd name="T20" fmla="*/ 2147483647 w 10000"/>
                    <a:gd name="T21" fmla="*/ 591159340 h 10000"/>
                    <a:gd name="T22" fmla="*/ 2147483647 w 10000"/>
                    <a:gd name="T23" fmla="*/ 0 h 1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0000" h="10000">
                      <a:moveTo>
                        <a:pt x="0" y="3889"/>
                      </a:moveTo>
                      <a:lnTo>
                        <a:pt x="0" y="3889"/>
                      </a:lnTo>
                      <a:lnTo>
                        <a:pt x="2000" y="5556"/>
                      </a:lnTo>
                      <a:lnTo>
                        <a:pt x="3200" y="7222"/>
                      </a:lnTo>
                      <a:lnTo>
                        <a:pt x="4800" y="7222"/>
                      </a:lnTo>
                      <a:lnTo>
                        <a:pt x="5600" y="8889"/>
                      </a:lnTo>
                      <a:lnTo>
                        <a:pt x="5268" y="8163"/>
                      </a:lnTo>
                      <a:lnTo>
                        <a:pt x="5600" y="8889"/>
                      </a:lnTo>
                      <a:lnTo>
                        <a:pt x="6400" y="10000"/>
                      </a:lnTo>
                      <a:lnTo>
                        <a:pt x="7200" y="3889"/>
                      </a:lnTo>
                      <a:cubicBezTo>
                        <a:pt x="7067" y="2963"/>
                        <a:pt x="6933" y="2037"/>
                        <a:pt x="6800" y="1111"/>
                      </a:cubicBezTo>
                      <a:lnTo>
                        <a:pt x="10000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7" name="Freeform 407"/>
                <p:cNvSpPr>
                  <a:spLocks/>
                </p:cNvSpPr>
                <p:nvPr/>
              </p:nvSpPr>
              <p:spPr bwMode="auto">
                <a:xfrm>
                  <a:off x="2854325" y="4462463"/>
                  <a:ext cx="117475" cy="179387"/>
                </a:xfrm>
                <a:custGeom>
                  <a:avLst/>
                  <a:gdLst>
                    <a:gd name="T0" fmla="*/ 2147483647 w 90"/>
                    <a:gd name="T1" fmla="*/ 2147483647 h 138"/>
                    <a:gd name="T2" fmla="*/ 2147483647 w 90"/>
                    <a:gd name="T3" fmla="*/ 2147483647 h 138"/>
                    <a:gd name="T4" fmla="*/ 2147483647 w 90"/>
                    <a:gd name="T5" fmla="*/ 2147483647 h 138"/>
                    <a:gd name="T6" fmla="*/ 2147483647 w 90"/>
                    <a:gd name="T7" fmla="*/ 2147483647 h 138"/>
                    <a:gd name="T8" fmla="*/ 2147483647 w 90"/>
                    <a:gd name="T9" fmla="*/ 2147483647 h 138"/>
                    <a:gd name="T10" fmla="*/ 2147483647 w 90"/>
                    <a:gd name="T11" fmla="*/ 2147483647 h 138"/>
                    <a:gd name="T12" fmla="*/ 2147483647 w 90"/>
                    <a:gd name="T13" fmla="*/ 2147483647 h 138"/>
                    <a:gd name="T14" fmla="*/ 2147483647 w 90"/>
                    <a:gd name="T15" fmla="*/ 0 h 138"/>
                    <a:gd name="T16" fmla="*/ 2147483647 w 90"/>
                    <a:gd name="T17" fmla="*/ 2147483647 h 138"/>
                    <a:gd name="T18" fmla="*/ 0 w 90"/>
                    <a:gd name="T19" fmla="*/ 2147483647 h 138"/>
                    <a:gd name="T20" fmla="*/ 2147483647 w 90"/>
                    <a:gd name="T21" fmla="*/ 2147483647 h 138"/>
                    <a:gd name="T22" fmla="*/ 2147483647 w 90"/>
                    <a:gd name="T23" fmla="*/ 2147483647 h 138"/>
                    <a:gd name="T24" fmla="*/ 2147483647 w 90"/>
                    <a:gd name="T25" fmla="*/ 2147483647 h 138"/>
                    <a:gd name="T26" fmla="*/ 2147483647 w 90"/>
                    <a:gd name="T27" fmla="*/ 2147483647 h 138"/>
                    <a:gd name="T28" fmla="*/ 2147483647 w 90"/>
                    <a:gd name="T29" fmla="*/ 2147483647 h 138"/>
                    <a:gd name="T30" fmla="*/ 2147483647 w 90"/>
                    <a:gd name="T31" fmla="*/ 2147483647 h 138"/>
                    <a:gd name="T32" fmla="*/ 2147483647 w 90"/>
                    <a:gd name="T33" fmla="*/ 2147483647 h 138"/>
                    <a:gd name="T34" fmla="*/ 2147483647 w 90"/>
                    <a:gd name="T35" fmla="*/ 2147483647 h 13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0" h="138">
                      <a:moveTo>
                        <a:pt x="90" y="126"/>
                      </a:moveTo>
                      <a:lnTo>
                        <a:pt x="78" y="102"/>
                      </a:lnTo>
                      <a:lnTo>
                        <a:pt x="66" y="78"/>
                      </a:lnTo>
                      <a:lnTo>
                        <a:pt x="84" y="60"/>
                      </a:lnTo>
                      <a:lnTo>
                        <a:pt x="90" y="42"/>
                      </a:lnTo>
                      <a:lnTo>
                        <a:pt x="66" y="36"/>
                      </a:lnTo>
                      <a:lnTo>
                        <a:pt x="60" y="18"/>
                      </a:lnTo>
                      <a:lnTo>
                        <a:pt x="36" y="0"/>
                      </a:lnTo>
                      <a:lnTo>
                        <a:pt x="12" y="24"/>
                      </a:lnTo>
                      <a:lnTo>
                        <a:pt x="0" y="42"/>
                      </a:lnTo>
                      <a:lnTo>
                        <a:pt x="6" y="60"/>
                      </a:lnTo>
                      <a:lnTo>
                        <a:pt x="18" y="66"/>
                      </a:lnTo>
                      <a:lnTo>
                        <a:pt x="30" y="84"/>
                      </a:lnTo>
                      <a:lnTo>
                        <a:pt x="24" y="120"/>
                      </a:lnTo>
                      <a:lnTo>
                        <a:pt x="42" y="138"/>
                      </a:lnTo>
                      <a:lnTo>
                        <a:pt x="60" y="132"/>
                      </a:lnTo>
                      <a:lnTo>
                        <a:pt x="90" y="126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8" name="Freeform 408"/>
                <p:cNvSpPr>
                  <a:spLocks/>
                </p:cNvSpPr>
                <p:nvPr/>
              </p:nvSpPr>
              <p:spPr bwMode="auto">
                <a:xfrm>
                  <a:off x="3036888" y="4525963"/>
                  <a:ext cx="76200" cy="93662"/>
                </a:xfrm>
                <a:custGeom>
                  <a:avLst/>
                  <a:gdLst>
                    <a:gd name="T0" fmla="*/ 2147483647 w 60"/>
                    <a:gd name="T1" fmla="*/ 2147483647 h 72"/>
                    <a:gd name="T2" fmla="*/ 2147483647 w 60"/>
                    <a:gd name="T3" fmla="*/ 2147483647 h 72"/>
                    <a:gd name="T4" fmla="*/ 2147483647 w 60"/>
                    <a:gd name="T5" fmla="*/ 2147483647 h 72"/>
                    <a:gd name="T6" fmla="*/ 2147483647 w 60"/>
                    <a:gd name="T7" fmla="*/ 2147483647 h 72"/>
                    <a:gd name="T8" fmla="*/ 2147483647 w 60"/>
                    <a:gd name="T9" fmla="*/ 2147483647 h 72"/>
                    <a:gd name="T10" fmla="*/ 2147483647 w 60"/>
                    <a:gd name="T11" fmla="*/ 0 h 72"/>
                    <a:gd name="T12" fmla="*/ 2147483647 w 60"/>
                    <a:gd name="T13" fmla="*/ 0 h 72"/>
                    <a:gd name="T14" fmla="*/ 0 w 60"/>
                    <a:gd name="T15" fmla="*/ 2147483647 h 72"/>
                    <a:gd name="T16" fmla="*/ 2147483647 w 60"/>
                    <a:gd name="T17" fmla="*/ 2147483647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" h="72">
                      <a:moveTo>
                        <a:pt x="6" y="42"/>
                      </a:moveTo>
                      <a:lnTo>
                        <a:pt x="6" y="66"/>
                      </a:lnTo>
                      <a:lnTo>
                        <a:pt x="12" y="72"/>
                      </a:lnTo>
                      <a:lnTo>
                        <a:pt x="36" y="60"/>
                      </a:lnTo>
                      <a:lnTo>
                        <a:pt x="60" y="24"/>
                      </a:lnTo>
                      <a:lnTo>
                        <a:pt x="18" y="0"/>
                      </a:lnTo>
                      <a:lnTo>
                        <a:pt x="6" y="0"/>
                      </a:lnTo>
                      <a:lnTo>
                        <a:pt x="0" y="18"/>
                      </a:lnTo>
                      <a:lnTo>
                        <a:pt x="6" y="4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9" name="Freeform 417"/>
                <p:cNvSpPr>
                  <a:spLocks/>
                </p:cNvSpPr>
                <p:nvPr/>
              </p:nvSpPr>
              <p:spPr bwMode="auto">
                <a:xfrm>
                  <a:off x="2943225" y="4522788"/>
                  <a:ext cx="96838" cy="109537"/>
                </a:xfrm>
                <a:custGeom>
                  <a:avLst/>
                  <a:gdLst>
                    <a:gd name="T0" fmla="*/ 2147483647 w 72"/>
                    <a:gd name="T1" fmla="*/ 2147483647 h 84"/>
                    <a:gd name="T2" fmla="*/ 2147483647 w 72"/>
                    <a:gd name="T3" fmla="*/ 2147483647 h 84"/>
                    <a:gd name="T4" fmla="*/ 2147483647 w 72"/>
                    <a:gd name="T5" fmla="*/ 2147483647 h 84"/>
                    <a:gd name="T6" fmla="*/ 2147483647 w 72"/>
                    <a:gd name="T7" fmla="*/ 2147483647 h 84"/>
                    <a:gd name="T8" fmla="*/ 2147483647 w 72"/>
                    <a:gd name="T9" fmla="*/ 2147483647 h 84"/>
                    <a:gd name="T10" fmla="*/ 2147483647 w 72"/>
                    <a:gd name="T11" fmla="*/ 0 h 84"/>
                    <a:gd name="T12" fmla="*/ 2147483647 w 72"/>
                    <a:gd name="T13" fmla="*/ 2147483647 h 84"/>
                    <a:gd name="T14" fmla="*/ 0 w 72"/>
                    <a:gd name="T15" fmla="*/ 2147483647 h 84"/>
                    <a:gd name="T16" fmla="*/ 2147483647 w 72"/>
                    <a:gd name="T17" fmla="*/ 2147483647 h 84"/>
                    <a:gd name="T18" fmla="*/ 2147483647 w 72"/>
                    <a:gd name="T19" fmla="*/ 2147483647 h 84"/>
                    <a:gd name="T20" fmla="*/ 2147483647 w 72"/>
                    <a:gd name="T21" fmla="*/ 2147483647 h 84"/>
                    <a:gd name="T22" fmla="*/ 2147483647 w 72"/>
                    <a:gd name="T23" fmla="*/ 2147483647 h 84"/>
                    <a:gd name="T24" fmla="*/ 2147483647 w 72"/>
                    <a:gd name="T25" fmla="*/ 2147483647 h 84"/>
                    <a:gd name="T26" fmla="*/ 2147483647 w 72"/>
                    <a:gd name="T27" fmla="*/ 2147483647 h 8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2" h="84">
                      <a:moveTo>
                        <a:pt x="72" y="78"/>
                      </a:moveTo>
                      <a:lnTo>
                        <a:pt x="72" y="54"/>
                      </a:lnTo>
                      <a:lnTo>
                        <a:pt x="66" y="30"/>
                      </a:lnTo>
                      <a:lnTo>
                        <a:pt x="72" y="12"/>
                      </a:ln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18"/>
                      </a:lnTo>
                      <a:lnTo>
                        <a:pt x="0" y="36"/>
                      </a:lnTo>
                      <a:lnTo>
                        <a:pt x="12" y="60"/>
                      </a:lnTo>
                      <a:lnTo>
                        <a:pt x="24" y="84"/>
                      </a:lnTo>
                      <a:lnTo>
                        <a:pt x="30" y="84"/>
                      </a:lnTo>
                      <a:lnTo>
                        <a:pt x="42" y="78"/>
                      </a:lnTo>
                      <a:lnTo>
                        <a:pt x="72" y="78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0" name="Freeform 418"/>
                <p:cNvSpPr>
                  <a:spLocks/>
                </p:cNvSpPr>
                <p:nvPr/>
              </p:nvSpPr>
              <p:spPr bwMode="auto">
                <a:xfrm>
                  <a:off x="2579688" y="4378325"/>
                  <a:ext cx="333375" cy="280988"/>
                </a:xfrm>
                <a:custGeom>
                  <a:avLst/>
                  <a:gdLst>
                    <a:gd name="T0" fmla="*/ 2147483647 w 43"/>
                    <a:gd name="T1" fmla="*/ 2147483647 h 36"/>
                    <a:gd name="T2" fmla="*/ 2147483647 w 43"/>
                    <a:gd name="T3" fmla="*/ 2147483647 h 36"/>
                    <a:gd name="T4" fmla="*/ 2147483647 w 43"/>
                    <a:gd name="T5" fmla="*/ 2147483647 h 36"/>
                    <a:gd name="T6" fmla="*/ 2147483647 w 43"/>
                    <a:gd name="T7" fmla="*/ 2147483647 h 36"/>
                    <a:gd name="T8" fmla="*/ 2147483647 w 43"/>
                    <a:gd name="T9" fmla="*/ 2147483647 h 36"/>
                    <a:gd name="T10" fmla="*/ 2147483647 w 43"/>
                    <a:gd name="T11" fmla="*/ 2147483647 h 36"/>
                    <a:gd name="T12" fmla="*/ 2147483647 w 43"/>
                    <a:gd name="T13" fmla="*/ 2147483647 h 36"/>
                    <a:gd name="T14" fmla="*/ 2147483647 w 43"/>
                    <a:gd name="T15" fmla="*/ 2147483647 h 36"/>
                    <a:gd name="T16" fmla="*/ 2147483647 w 43"/>
                    <a:gd name="T17" fmla="*/ 2147483647 h 36"/>
                    <a:gd name="T18" fmla="*/ 2147483647 w 43"/>
                    <a:gd name="T19" fmla="*/ 2147483647 h 36"/>
                    <a:gd name="T20" fmla="*/ 2147483647 w 43"/>
                    <a:gd name="T21" fmla="*/ 2147483647 h 36"/>
                    <a:gd name="T22" fmla="*/ 2147483647 w 43"/>
                    <a:gd name="T23" fmla="*/ 2147483647 h 36"/>
                    <a:gd name="T24" fmla="*/ 2147483647 w 43"/>
                    <a:gd name="T25" fmla="*/ 2147483647 h 36"/>
                    <a:gd name="T26" fmla="*/ 2147483647 w 43"/>
                    <a:gd name="T27" fmla="*/ 0 h 36"/>
                    <a:gd name="T28" fmla="*/ 2147483647 w 43"/>
                    <a:gd name="T29" fmla="*/ 2147483647 h 36"/>
                    <a:gd name="T30" fmla="*/ 0 w 43"/>
                    <a:gd name="T31" fmla="*/ 2147483647 h 36"/>
                    <a:gd name="T32" fmla="*/ 2147483647 w 43"/>
                    <a:gd name="T33" fmla="*/ 2147483647 h 36"/>
                    <a:gd name="T34" fmla="*/ 2147483647 w 43"/>
                    <a:gd name="T35" fmla="*/ 2147483647 h 36"/>
                    <a:gd name="T36" fmla="*/ 2147483647 w 43"/>
                    <a:gd name="T37" fmla="*/ 2147483647 h 36"/>
                    <a:gd name="T38" fmla="*/ 2147483647 w 43"/>
                    <a:gd name="T39" fmla="*/ 2147483647 h 36"/>
                    <a:gd name="T40" fmla="*/ 2147483647 w 43"/>
                    <a:gd name="T41" fmla="*/ 2147483647 h 36"/>
                    <a:gd name="T42" fmla="*/ 2147483647 w 43"/>
                    <a:gd name="T43" fmla="*/ 2147483647 h 36"/>
                    <a:gd name="T44" fmla="*/ 2147483647 w 43"/>
                    <a:gd name="T45" fmla="*/ 2147483647 h 36"/>
                    <a:gd name="T46" fmla="*/ 2147483647 w 43"/>
                    <a:gd name="T47" fmla="*/ 2147483647 h 36"/>
                    <a:gd name="T48" fmla="*/ 2147483647 w 43"/>
                    <a:gd name="T49" fmla="*/ 2147483647 h 36"/>
                    <a:gd name="T50" fmla="*/ 2147483647 w 43"/>
                    <a:gd name="T51" fmla="*/ 2147483647 h 36"/>
                    <a:gd name="T52" fmla="*/ 2147483647 w 43"/>
                    <a:gd name="T53" fmla="*/ 2147483647 h 36"/>
                    <a:gd name="T54" fmla="*/ 2147483647 w 43"/>
                    <a:gd name="T55" fmla="*/ 2147483647 h 36"/>
                    <a:gd name="T56" fmla="*/ 2147483647 w 43"/>
                    <a:gd name="T57" fmla="*/ 2147483647 h 36"/>
                    <a:gd name="T58" fmla="*/ 2147483647 w 43"/>
                    <a:gd name="T59" fmla="*/ 2147483647 h 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3" h="36">
                      <a:moveTo>
                        <a:pt x="38" y="21"/>
                      </a:move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9" y="15"/>
                        <a:pt x="39" y="15"/>
                        <a:pt x="39" y="15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2" y="5"/>
                        <a:pt x="32" y="5"/>
                        <a:pt x="32" y="5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7" y="3"/>
                        <a:pt x="6" y="3"/>
                      </a:cubicBezTo>
                      <a:cubicBezTo>
                        <a:pt x="5" y="3"/>
                        <a:pt x="5" y="1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cubicBezTo>
                        <a:pt x="26" y="25"/>
                        <a:pt x="26" y="25"/>
                        <a:pt x="26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38" y="21"/>
                        <a:pt x="38" y="21"/>
                        <a:pt x="38" y="2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1" name="Freeform 421"/>
                <p:cNvSpPr>
                  <a:spLocks/>
                </p:cNvSpPr>
                <p:nvPr/>
              </p:nvSpPr>
              <p:spPr bwMode="auto">
                <a:xfrm>
                  <a:off x="2390775" y="4627563"/>
                  <a:ext cx="134938" cy="149225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2147483647 h 114"/>
                    <a:gd name="T6" fmla="*/ 2147483647 w 102"/>
                    <a:gd name="T7" fmla="*/ 2147483647 h 114"/>
                    <a:gd name="T8" fmla="*/ 2147483647 w 102"/>
                    <a:gd name="T9" fmla="*/ 2147483647 h 114"/>
                    <a:gd name="T10" fmla="*/ 2147483647 w 102"/>
                    <a:gd name="T11" fmla="*/ 2147483647 h 114"/>
                    <a:gd name="T12" fmla="*/ 2147483647 w 102"/>
                    <a:gd name="T13" fmla="*/ 0 h 114"/>
                    <a:gd name="T14" fmla="*/ 2147483647 w 102"/>
                    <a:gd name="T15" fmla="*/ 2147483647 h 114"/>
                    <a:gd name="T16" fmla="*/ 0 w 102"/>
                    <a:gd name="T17" fmla="*/ 2147483647 h 114"/>
                    <a:gd name="T18" fmla="*/ 2147483647 w 102"/>
                    <a:gd name="T19" fmla="*/ 2147483647 h 114"/>
                    <a:gd name="T20" fmla="*/ 0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24" y="114"/>
                      </a:moveTo>
                      <a:lnTo>
                        <a:pt x="48" y="90"/>
                      </a:lnTo>
                      <a:lnTo>
                        <a:pt x="66" y="84"/>
                      </a:lnTo>
                      <a:lnTo>
                        <a:pt x="90" y="60"/>
                      </a:lnTo>
                      <a:lnTo>
                        <a:pt x="102" y="36"/>
                      </a:lnTo>
                      <a:lnTo>
                        <a:pt x="78" y="18"/>
                      </a:lnTo>
                      <a:lnTo>
                        <a:pt x="30" y="0"/>
                      </a:lnTo>
                      <a:lnTo>
                        <a:pt x="24" y="12"/>
                      </a:lnTo>
                      <a:lnTo>
                        <a:pt x="0" y="66"/>
                      </a:lnTo>
                      <a:lnTo>
                        <a:pt x="12" y="90"/>
                      </a:lnTo>
                      <a:lnTo>
                        <a:pt x="0" y="96"/>
                      </a:lnTo>
                      <a:lnTo>
                        <a:pt x="6" y="108"/>
                      </a:lnTo>
                      <a:lnTo>
                        <a:pt x="24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2" name="Freeform 263"/>
                <p:cNvSpPr>
                  <a:spLocks/>
                </p:cNvSpPr>
                <p:nvPr/>
              </p:nvSpPr>
              <p:spPr bwMode="auto">
                <a:xfrm>
                  <a:off x="4757738" y="2967038"/>
                  <a:ext cx="49212" cy="96837"/>
                </a:xfrm>
                <a:custGeom>
                  <a:avLst/>
                  <a:gdLst>
                    <a:gd name="T0" fmla="*/ 1 w 429209"/>
                    <a:gd name="T1" fmla="*/ 16 h 839755"/>
                    <a:gd name="T2" fmla="*/ 1 w 429209"/>
                    <a:gd name="T3" fmla="*/ 11 h 839755"/>
                    <a:gd name="T4" fmla="*/ 0 w 429209"/>
                    <a:gd name="T5" fmla="*/ 11 h 839755"/>
                    <a:gd name="T6" fmla="*/ 2 w 429209"/>
                    <a:gd name="T7" fmla="*/ 3 h 839755"/>
                    <a:gd name="T8" fmla="*/ 5 w 429209"/>
                    <a:gd name="T9" fmla="*/ 3 h 839755"/>
                    <a:gd name="T10" fmla="*/ 8 w 429209"/>
                    <a:gd name="T11" fmla="*/ 0 h 839755"/>
                    <a:gd name="T12" fmla="*/ 8 w 429209"/>
                    <a:gd name="T13" fmla="*/ 5 h 839755"/>
                    <a:gd name="T14" fmla="*/ 8 w 429209"/>
                    <a:gd name="T15" fmla="*/ 8 h 839755"/>
                    <a:gd name="T16" fmla="*/ 4 w 429209"/>
                    <a:gd name="T17" fmla="*/ 13 h 839755"/>
                    <a:gd name="T18" fmla="*/ 4 w 429209"/>
                    <a:gd name="T19" fmla="*/ 17 h 839755"/>
                    <a:gd name="T20" fmla="*/ 2 w 429209"/>
                    <a:gd name="T21" fmla="*/ 16 h 839755"/>
                    <a:gd name="T22" fmla="*/ 1 w 429209"/>
                    <a:gd name="T23" fmla="*/ 16 h 8397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29209" h="839755">
                      <a:moveTo>
                        <a:pt x="53214" y="797282"/>
                      </a:moveTo>
                      <a:cubicBezTo>
                        <a:pt x="54137" y="718133"/>
                        <a:pt x="55061" y="638985"/>
                        <a:pt x="55984" y="559836"/>
                      </a:cubicBezTo>
                      <a:lnTo>
                        <a:pt x="0" y="522514"/>
                      </a:lnTo>
                      <a:lnTo>
                        <a:pt x="111968" y="130628"/>
                      </a:lnTo>
                      <a:lnTo>
                        <a:pt x="261258" y="130628"/>
                      </a:lnTo>
                      <a:lnTo>
                        <a:pt x="391886" y="0"/>
                      </a:lnTo>
                      <a:lnTo>
                        <a:pt x="410547" y="261257"/>
                      </a:lnTo>
                      <a:lnTo>
                        <a:pt x="429209" y="410547"/>
                      </a:lnTo>
                      <a:lnTo>
                        <a:pt x="223935" y="634481"/>
                      </a:lnTo>
                      <a:lnTo>
                        <a:pt x="223935" y="839755"/>
                      </a:lnTo>
                      <a:lnTo>
                        <a:pt x="111968" y="783771"/>
                      </a:lnTo>
                      <a:lnTo>
                        <a:pt x="53214" y="797282"/>
                      </a:ln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3" name="Freeform 295"/>
                <p:cNvSpPr>
                  <a:spLocks/>
                </p:cNvSpPr>
                <p:nvPr/>
              </p:nvSpPr>
              <p:spPr bwMode="auto">
                <a:xfrm>
                  <a:off x="6019800" y="3652838"/>
                  <a:ext cx="438150" cy="417512"/>
                </a:xfrm>
                <a:custGeom>
                  <a:avLst/>
                  <a:gdLst>
                    <a:gd name="T0" fmla="*/ 466397904 w 10944"/>
                    <a:gd name="T1" fmla="*/ 611944579 h 10652"/>
                    <a:gd name="T2" fmla="*/ 517357383 w 10944"/>
                    <a:gd name="T3" fmla="*/ 582817865 h 10652"/>
                    <a:gd name="T4" fmla="*/ 462547877 w 10944"/>
                    <a:gd name="T5" fmla="*/ 488039035 h 10652"/>
                    <a:gd name="T6" fmla="*/ 473072204 w 10944"/>
                    <a:gd name="T7" fmla="*/ 451330707 h 10652"/>
                    <a:gd name="T8" fmla="*/ 492840160 w 10944"/>
                    <a:gd name="T9" fmla="*/ 428221700 h 10652"/>
                    <a:gd name="T10" fmla="*/ 543863776 w 10944"/>
                    <a:gd name="T11" fmla="*/ 423588226 h 10652"/>
                    <a:gd name="T12" fmla="*/ 607658881 w 10944"/>
                    <a:gd name="T13" fmla="*/ 305580529 h 10652"/>
                    <a:gd name="T14" fmla="*/ 642894364 w 10944"/>
                    <a:gd name="T15" fmla="*/ 229636695 h 10652"/>
                    <a:gd name="T16" fmla="*/ 664587393 w 10944"/>
                    <a:gd name="T17" fmla="*/ 152068986 h 10652"/>
                    <a:gd name="T18" fmla="*/ 623382877 w 10944"/>
                    <a:gd name="T19" fmla="*/ 124868816 h 10652"/>
                    <a:gd name="T20" fmla="*/ 628260338 w 10944"/>
                    <a:gd name="T21" fmla="*/ 67939730 h 10652"/>
                    <a:gd name="T22" fmla="*/ 699372476 w 10944"/>
                    <a:gd name="T23" fmla="*/ 50969780 h 10652"/>
                    <a:gd name="T24" fmla="*/ 686216285 w 10944"/>
                    <a:gd name="T25" fmla="*/ 28103512 h 10652"/>
                    <a:gd name="T26" fmla="*/ 656821561 w 10944"/>
                    <a:gd name="T27" fmla="*/ 10771002 h 10652"/>
                    <a:gd name="T28" fmla="*/ 619082409 w 10944"/>
                    <a:gd name="T29" fmla="*/ 59930 h 10652"/>
                    <a:gd name="T30" fmla="*/ 538858041 w 10944"/>
                    <a:gd name="T31" fmla="*/ 14261453 h 10652"/>
                    <a:gd name="T32" fmla="*/ 499836628 w 10944"/>
                    <a:gd name="T33" fmla="*/ 15826966 h 10652"/>
                    <a:gd name="T34" fmla="*/ 454782044 w 10944"/>
                    <a:gd name="T35" fmla="*/ 34482211 h 10652"/>
                    <a:gd name="T36" fmla="*/ 444961383 w 10944"/>
                    <a:gd name="T37" fmla="*/ 97668646 h 10652"/>
                    <a:gd name="T38" fmla="*/ 444961383 w 10944"/>
                    <a:gd name="T39" fmla="*/ 124868816 h 10652"/>
                    <a:gd name="T40" fmla="*/ 431162420 w 10944"/>
                    <a:gd name="T41" fmla="*/ 138468137 h 10652"/>
                    <a:gd name="T42" fmla="*/ 415566658 w 10944"/>
                    <a:gd name="T43" fmla="*/ 185586397 h 10652"/>
                    <a:gd name="T44" fmla="*/ 335085862 w 10944"/>
                    <a:gd name="T45" fmla="*/ 220309818 h 10652"/>
                    <a:gd name="T46" fmla="*/ 293945443 w 10944"/>
                    <a:gd name="T47" fmla="*/ 247509987 h 10652"/>
                    <a:gd name="T48" fmla="*/ 252678431 w 10944"/>
                    <a:gd name="T49" fmla="*/ 301609187 h 10652"/>
                    <a:gd name="T50" fmla="*/ 170399193 w 10944"/>
                    <a:gd name="T51" fmla="*/ 315630998 h 10652"/>
                    <a:gd name="T52" fmla="*/ 91072464 w 10944"/>
                    <a:gd name="T53" fmla="*/ 376711138 h 10652"/>
                    <a:gd name="T54" fmla="*/ 10846495 w 10944"/>
                    <a:gd name="T55" fmla="*/ 372979477 h 10652"/>
                    <a:gd name="T56" fmla="*/ 44990446 w 10944"/>
                    <a:gd name="T57" fmla="*/ 421723141 h 10652"/>
                    <a:gd name="T58" fmla="*/ 85423996 w 10944"/>
                    <a:gd name="T59" fmla="*/ 440739456 h 10652"/>
                    <a:gd name="T60" fmla="*/ 86515528 w 10944"/>
                    <a:gd name="T61" fmla="*/ 460296554 h 10652"/>
                    <a:gd name="T62" fmla="*/ 88055899 w 10944"/>
                    <a:gd name="T63" fmla="*/ 479133079 h 10652"/>
                    <a:gd name="T64" fmla="*/ 65014870 w 10944"/>
                    <a:gd name="T65" fmla="*/ 489483159 h 10652"/>
                    <a:gd name="T66" fmla="*/ 20665555 w 10944"/>
                    <a:gd name="T67" fmla="*/ 524205012 h 10652"/>
                    <a:gd name="T68" fmla="*/ 30035855 w 10944"/>
                    <a:gd name="T69" fmla="*/ 552488275 h 10652"/>
                    <a:gd name="T70" fmla="*/ 392783739 w 10944"/>
                    <a:gd name="T71" fmla="*/ 641009795 h 10652"/>
                    <a:gd name="T72" fmla="*/ 409535130 w 10944"/>
                    <a:gd name="T73" fmla="*/ 632103879 h 10652"/>
                    <a:gd name="T74" fmla="*/ 466397904 w 10944"/>
                    <a:gd name="T75" fmla="*/ 611944579 h 106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944" h="10652">
                      <a:moveTo>
                        <a:pt x="7267" y="10169"/>
                      </a:moveTo>
                      <a:cubicBezTo>
                        <a:pt x="7552" y="10018"/>
                        <a:pt x="8071" y="10028"/>
                        <a:pt x="8061" y="9685"/>
                      </a:cubicBezTo>
                      <a:cubicBezTo>
                        <a:pt x="8051" y="9342"/>
                        <a:pt x="7322" y="8474"/>
                        <a:pt x="7207" y="8110"/>
                      </a:cubicBezTo>
                      <a:cubicBezTo>
                        <a:pt x="7092" y="7746"/>
                        <a:pt x="7292" y="7666"/>
                        <a:pt x="7371" y="7500"/>
                      </a:cubicBezTo>
                      <a:cubicBezTo>
                        <a:pt x="7450" y="7334"/>
                        <a:pt x="7495" y="7193"/>
                        <a:pt x="7679" y="7116"/>
                      </a:cubicBezTo>
                      <a:cubicBezTo>
                        <a:pt x="7863" y="7039"/>
                        <a:pt x="8176" y="7379"/>
                        <a:pt x="8474" y="7039"/>
                      </a:cubicBezTo>
                      <a:cubicBezTo>
                        <a:pt x="8772" y="6699"/>
                        <a:pt x="9211" y="5615"/>
                        <a:pt x="9468" y="5078"/>
                      </a:cubicBezTo>
                      <a:cubicBezTo>
                        <a:pt x="9725" y="4541"/>
                        <a:pt x="9869" y="4241"/>
                        <a:pt x="10017" y="3816"/>
                      </a:cubicBezTo>
                      <a:cubicBezTo>
                        <a:pt x="10165" y="3391"/>
                        <a:pt x="10406" y="2817"/>
                        <a:pt x="10355" y="2527"/>
                      </a:cubicBezTo>
                      <a:cubicBezTo>
                        <a:pt x="10304" y="2237"/>
                        <a:pt x="9687" y="2325"/>
                        <a:pt x="9713" y="2075"/>
                      </a:cubicBezTo>
                      <a:cubicBezTo>
                        <a:pt x="9740" y="1811"/>
                        <a:pt x="9649" y="1164"/>
                        <a:pt x="9789" y="1129"/>
                      </a:cubicBezTo>
                      <a:cubicBezTo>
                        <a:pt x="10290" y="1004"/>
                        <a:pt x="10747" y="957"/>
                        <a:pt x="10897" y="847"/>
                      </a:cubicBezTo>
                      <a:cubicBezTo>
                        <a:pt x="11047" y="737"/>
                        <a:pt x="10802" y="578"/>
                        <a:pt x="10692" y="467"/>
                      </a:cubicBezTo>
                      <a:cubicBezTo>
                        <a:pt x="10582" y="356"/>
                        <a:pt x="10409" y="257"/>
                        <a:pt x="10234" y="179"/>
                      </a:cubicBezTo>
                      <a:cubicBezTo>
                        <a:pt x="10060" y="102"/>
                        <a:pt x="9954" y="-9"/>
                        <a:pt x="9646" y="1"/>
                      </a:cubicBezTo>
                      <a:cubicBezTo>
                        <a:pt x="9341" y="11"/>
                        <a:pt x="8705" y="193"/>
                        <a:pt x="8396" y="237"/>
                      </a:cubicBezTo>
                      <a:cubicBezTo>
                        <a:pt x="8087" y="279"/>
                        <a:pt x="8007" y="208"/>
                        <a:pt x="7788" y="263"/>
                      </a:cubicBezTo>
                      <a:cubicBezTo>
                        <a:pt x="7570" y="320"/>
                        <a:pt x="7301" y="573"/>
                        <a:pt x="7086" y="573"/>
                      </a:cubicBezTo>
                      <a:cubicBezTo>
                        <a:pt x="7035" y="922"/>
                        <a:pt x="6959" y="1372"/>
                        <a:pt x="6933" y="1623"/>
                      </a:cubicBezTo>
                      <a:cubicBezTo>
                        <a:pt x="6907" y="1873"/>
                        <a:pt x="6933" y="1924"/>
                        <a:pt x="6933" y="2075"/>
                      </a:cubicBezTo>
                      <a:cubicBezTo>
                        <a:pt x="6861" y="2150"/>
                        <a:pt x="6794" y="2133"/>
                        <a:pt x="6718" y="2301"/>
                      </a:cubicBezTo>
                      <a:cubicBezTo>
                        <a:pt x="6642" y="2469"/>
                        <a:pt x="6556" y="2823"/>
                        <a:pt x="6475" y="3084"/>
                      </a:cubicBezTo>
                      <a:cubicBezTo>
                        <a:pt x="6475" y="3084"/>
                        <a:pt x="5537" y="3490"/>
                        <a:pt x="5221" y="3661"/>
                      </a:cubicBezTo>
                      <a:cubicBezTo>
                        <a:pt x="4905" y="3832"/>
                        <a:pt x="4793" y="3888"/>
                        <a:pt x="4580" y="4113"/>
                      </a:cubicBezTo>
                      <a:cubicBezTo>
                        <a:pt x="4366" y="4338"/>
                        <a:pt x="3937" y="5012"/>
                        <a:pt x="3937" y="5012"/>
                      </a:cubicBezTo>
                      <a:cubicBezTo>
                        <a:pt x="3937" y="5012"/>
                        <a:pt x="3074" y="5037"/>
                        <a:pt x="2655" y="5245"/>
                      </a:cubicBezTo>
                      <a:cubicBezTo>
                        <a:pt x="2236" y="5453"/>
                        <a:pt x="1833" y="6101"/>
                        <a:pt x="1419" y="6260"/>
                      </a:cubicBezTo>
                      <a:cubicBezTo>
                        <a:pt x="1005" y="6419"/>
                        <a:pt x="289" y="6073"/>
                        <a:pt x="169" y="6198"/>
                      </a:cubicBezTo>
                      <a:cubicBezTo>
                        <a:pt x="49" y="6323"/>
                        <a:pt x="507" y="6820"/>
                        <a:pt x="701" y="7008"/>
                      </a:cubicBezTo>
                      <a:cubicBezTo>
                        <a:pt x="895" y="7196"/>
                        <a:pt x="1223" y="7217"/>
                        <a:pt x="1331" y="7324"/>
                      </a:cubicBezTo>
                      <a:cubicBezTo>
                        <a:pt x="1439" y="7431"/>
                        <a:pt x="1341" y="7543"/>
                        <a:pt x="1348" y="7649"/>
                      </a:cubicBezTo>
                      <a:cubicBezTo>
                        <a:pt x="1355" y="7755"/>
                        <a:pt x="1428" y="7881"/>
                        <a:pt x="1372" y="7962"/>
                      </a:cubicBezTo>
                      <a:cubicBezTo>
                        <a:pt x="1316" y="8043"/>
                        <a:pt x="1188" y="8009"/>
                        <a:pt x="1013" y="8134"/>
                      </a:cubicBezTo>
                      <a:cubicBezTo>
                        <a:pt x="838" y="8259"/>
                        <a:pt x="295" y="8195"/>
                        <a:pt x="322" y="8711"/>
                      </a:cubicBezTo>
                      <a:cubicBezTo>
                        <a:pt x="331" y="8882"/>
                        <a:pt x="-498" y="8858"/>
                        <a:pt x="468" y="9181"/>
                      </a:cubicBezTo>
                      <a:cubicBezTo>
                        <a:pt x="1434" y="9504"/>
                        <a:pt x="5678" y="9982"/>
                        <a:pt x="6120" y="10652"/>
                      </a:cubicBezTo>
                      <a:lnTo>
                        <a:pt x="6381" y="10504"/>
                      </a:lnTo>
                      <a:lnTo>
                        <a:pt x="7267" y="101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4" name="Freeform 296"/>
                <p:cNvSpPr>
                  <a:spLocks/>
                </p:cNvSpPr>
                <p:nvPr/>
              </p:nvSpPr>
              <p:spPr bwMode="auto">
                <a:xfrm>
                  <a:off x="6264275" y="3657600"/>
                  <a:ext cx="730250" cy="890588"/>
                </a:xfrm>
                <a:custGeom>
                  <a:avLst/>
                  <a:gdLst>
                    <a:gd name="T0" fmla="*/ 639173 w 10736"/>
                    <a:gd name="T1" fmla="*/ 413856 h 10000"/>
                    <a:gd name="T2" fmla="*/ 649104 w 10736"/>
                    <a:gd name="T3" fmla="*/ 463284 h 10000"/>
                    <a:gd name="T4" fmla="*/ 730250 w 10736"/>
                    <a:gd name="T5" fmla="*/ 360688 h 10000"/>
                    <a:gd name="T6" fmla="*/ 720523 w 10736"/>
                    <a:gd name="T7" fmla="*/ 301019 h 10000"/>
                    <a:gd name="T8" fmla="*/ 683929 w 10736"/>
                    <a:gd name="T9" fmla="*/ 248474 h 10000"/>
                    <a:gd name="T10" fmla="*/ 617271 w 10736"/>
                    <a:gd name="T11" fmla="*/ 226209 h 10000"/>
                    <a:gd name="T12" fmla="*/ 598089 w 10736"/>
                    <a:gd name="T13" fmla="*/ 287927 h 10000"/>
                    <a:gd name="T14" fmla="*/ 573875 w 10736"/>
                    <a:gd name="T15" fmla="*/ 308054 h 10000"/>
                    <a:gd name="T16" fmla="*/ 561971 w 10736"/>
                    <a:gd name="T17" fmla="*/ 280446 h 10000"/>
                    <a:gd name="T18" fmla="*/ 493408 w 10736"/>
                    <a:gd name="T19" fmla="*/ 280713 h 10000"/>
                    <a:gd name="T20" fmla="*/ 463072 w 10736"/>
                    <a:gd name="T21" fmla="*/ 308856 h 10000"/>
                    <a:gd name="T22" fmla="*/ 417499 w 10736"/>
                    <a:gd name="T23" fmla="*/ 299505 h 10000"/>
                    <a:gd name="T24" fmla="*/ 288400 w 10736"/>
                    <a:gd name="T25" fmla="*/ 243309 h 10000"/>
                    <a:gd name="T26" fmla="*/ 273232 w 10736"/>
                    <a:gd name="T27" fmla="*/ 168410 h 10000"/>
                    <a:gd name="T28" fmla="*/ 273232 w 10736"/>
                    <a:gd name="T29" fmla="*/ 102952 h 10000"/>
                    <a:gd name="T30" fmla="*/ 287924 w 10736"/>
                    <a:gd name="T31" fmla="*/ 53524 h 10000"/>
                    <a:gd name="T32" fmla="*/ 242895 w 10736"/>
                    <a:gd name="T33" fmla="*/ 0 h 10000"/>
                    <a:gd name="T34" fmla="*/ 220109 w 10736"/>
                    <a:gd name="T35" fmla="*/ 9351 h 10000"/>
                    <a:gd name="T36" fmla="*/ 144200 w 10736"/>
                    <a:gd name="T37" fmla="*/ 37405 h 10000"/>
                    <a:gd name="T38" fmla="*/ 166986 w 10736"/>
                    <a:gd name="T39" fmla="*/ 102952 h 10000"/>
                    <a:gd name="T40" fmla="*/ 136650 w 10736"/>
                    <a:gd name="T41" fmla="*/ 187202 h 10000"/>
                    <a:gd name="T42" fmla="*/ 60741 w 10736"/>
                    <a:gd name="T43" fmla="*/ 271362 h 10000"/>
                    <a:gd name="T44" fmla="*/ 53123 w 10736"/>
                    <a:gd name="T45" fmla="*/ 336909 h 10000"/>
                    <a:gd name="T46" fmla="*/ 45573 w 10736"/>
                    <a:gd name="T47" fmla="*/ 393016 h 10000"/>
                    <a:gd name="T48" fmla="*/ 0 w 10736"/>
                    <a:gd name="T49" fmla="*/ 411719 h 10000"/>
                    <a:gd name="T50" fmla="*/ 53123 w 10736"/>
                    <a:gd name="T51" fmla="*/ 495968 h 10000"/>
                    <a:gd name="T52" fmla="*/ 113795 w 10736"/>
                    <a:gd name="T53" fmla="*/ 636325 h 10000"/>
                    <a:gd name="T54" fmla="*/ 174536 w 10736"/>
                    <a:gd name="T55" fmla="*/ 796987 h 10000"/>
                    <a:gd name="T56" fmla="*/ 220109 w 10736"/>
                    <a:gd name="T57" fmla="*/ 890588 h 10000"/>
                    <a:gd name="T58" fmla="*/ 273232 w 10736"/>
                    <a:gd name="T59" fmla="*/ 815690 h 10000"/>
                    <a:gd name="T60" fmla="*/ 288400 w 10736"/>
                    <a:gd name="T61" fmla="*/ 712827 h 10000"/>
                    <a:gd name="T62" fmla="*/ 349141 w 10736"/>
                    <a:gd name="T63" fmla="*/ 598920 h 10000"/>
                    <a:gd name="T64" fmla="*/ 451577 w 10736"/>
                    <a:gd name="T65" fmla="*/ 523220 h 10000"/>
                    <a:gd name="T66" fmla="*/ 548368 w 10736"/>
                    <a:gd name="T67" fmla="*/ 472546 h 10000"/>
                    <a:gd name="T68" fmla="*/ 541022 w 10736"/>
                    <a:gd name="T69" fmla="*/ 391235 h 10000"/>
                    <a:gd name="T70" fmla="*/ 572106 w 10736"/>
                    <a:gd name="T71" fmla="*/ 376541 h 1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0736" h="10000">
                      <a:moveTo>
                        <a:pt x="8784" y="4472"/>
                      </a:moveTo>
                      <a:cubicBezTo>
                        <a:pt x="8948" y="4542"/>
                        <a:pt x="9262" y="4499"/>
                        <a:pt x="9397" y="4647"/>
                      </a:cubicBezTo>
                      <a:cubicBezTo>
                        <a:pt x="9282" y="4891"/>
                        <a:pt x="9246" y="4846"/>
                        <a:pt x="9150" y="5059"/>
                      </a:cubicBezTo>
                      <a:cubicBezTo>
                        <a:pt x="9278" y="5100"/>
                        <a:pt x="9553" y="5244"/>
                        <a:pt x="9543" y="5202"/>
                      </a:cubicBezTo>
                      <a:cubicBezTo>
                        <a:pt x="9555" y="5140"/>
                        <a:pt x="9941" y="4675"/>
                        <a:pt x="9949" y="4570"/>
                      </a:cubicBezTo>
                      <a:cubicBezTo>
                        <a:pt x="10062" y="4506"/>
                        <a:pt x="10576" y="4087"/>
                        <a:pt x="10736" y="4050"/>
                      </a:cubicBezTo>
                      <a:lnTo>
                        <a:pt x="10429" y="3991"/>
                      </a:lnTo>
                      <a:cubicBezTo>
                        <a:pt x="10556" y="3858"/>
                        <a:pt x="10557" y="3689"/>
                        <a:pt x="10593" y="3380"/>
                      </a:cubicBezTo>
                      <a:cubicBezTo>
                        <a:pt x="10678" y="3109"/>
                        <a:pt x="10563" y="3146"/>
                        <a:pt x="10508" y="3001"/>
                      </a:cubicBezTo>
                      <a:cubicBezTo>
                        <a:pt x="10453" y="2856"/>
                        <a:pt x="10430" y="2809"/>
                        <a:pt x="10055" y="2790"/>
                      </a:cubicBezTo>
                      <a:cubicBezTo>
                        <a:pt x="9757" y="2713"/>
                        <a:pt x="9789" y="2667"/>
                        <a:pt x="9600" y="2544"/>
                      </a:cubicBezTo>
                      <a:lnTo>
                        <a:pt x="9075" y="2540"/>
                      </a:lnTo>
                      <a:cubicBezTo>
                        <a:pt x="8904" y="2631"/>
                        <a:pt x="8281" y="3056"/>
                        <a:pt x="8247" y="3163"/>
                      </a:cubicBezTo>
                      <a:cubicBezTo>
                        <a:pt x="8213" y="3270"/>
                        <a:pt x="8677" y="3148"/>
                        <a:pt x="8793" y="3233"/>
                      </a:cubicBezTo>
                      <a:cubicBezTo>
                        <a:pt x="8909" y="3318"/>
                        <a:pt x="8879" y="3366"/>
                        <a:pt x="8859" y="3438"/>
                      </a:cubicBezTo>
                      <a:lnTo>
                        <a:pt x="8437" y="3459"/>
                      </a:lnTo>
                      <a:cubicBezTo>
                        <a:pt x="8303" y="3436"/>
                        <a:pt x="8184" y="3409"/>
                        <a:pt x="8149" y="3340"/>
                      </a:cubicBezTo>
                      <a:lnTo>
                        <a:pt x="8262" y="3149"/>
                      </a:lnTo>
                      <a:lnTo>
                        <a:pt x="7715" y="3110"/>
                      </a:lnTo>
                      <a:lnTo>
                        <a:pt x="7254" y="3152"/>
                      </a:lnTo>
                      <a:lnTo>
                        <a:pt x="7031" y="3152"/>
                      </a:lnTo>
                      <a:lnTo>
                        <a:pt x="6808" y="3468"/>
                      </a:lnTo>
                      <a:lnTo>
                        <a:pt x="6584" y="3468"/>
                      </a:lnTo>
                      <a:lnTo>
                        <a:pt x="6138" y="3363"/>
                      </a:lnTo>
                      <a:lnTo>
                        <a:pt x="5357" y="3257"/>
                      </a:lnTo>
                      <a:lnTo>
                        <a:pt x="4240" y="2732"/>
                      </a:lnTo>
                      <a:lnTo>
                        <a:pt x="4575" y="2102"/>
                      </a:lnTo>
                      <a:lnTo>
                        <a:pt x="4017" y="1891"/>
                      </a:lnTo>
                      <a:lnTo>
                        <a:pt x="3794" y="1471"/>
                      </a:lnTo>
                      <a:lnTo>
                        <a:pt x="4017" y="1156"/>
                      </a:lnTo>
                      <a:cubicBezTo>
                        <a:pt x="3980" y="1051"/>
                        <a:pt x="4011" y="999"/>
                        <a:pt x="3974" y="894"/>
                      </a:cubicBezTo>
                      <a:lnTo>
                        <a:pt x="4233" y="601"/>
                      </a:lnTo>
                      <a:cubicBezTo>
                        <a:pt x="4235" y="401"/>
                        <a:pt x="4238" y="200"/>
                        <a:pt x="4240" y="0"/>
                      </a:cubicBezTo>
                      <a:lnTo>
                        <a:pt x="3571" y="0"/>
                      </a:lnTo>
                      <a:lnTo>
                        <a:pt x="3125" y="0"/>
                      </a:lnTo>
                      <a:lnTo>
                        <a:pt x="3236" y="105"/>
                      </a:lnTo>
                      <a:lnTo>
                        <a:pt x="3348" y="210"/>
                      </a:lnTo>
                      <a:lnTo>
                        <a:pt x="2120" y="420"/>
                      </a:lnTo>
                      <a:lnTo>
                        <a:pt x="2120" y="946"/>
                      </a:lnTo>
                      <a:lnTo>
                        <a:pt x="2455" y="1156"/>
                      </a:lnTo>
                      <a:cubicBezTo>
                        <a:pt x="2381" y="1331"/>
                        <a:pt x="2306" y="1506"/>
                        <a:pt x="2232" y="1681"/>
                      </a:cubicBezTo>
                      <a:lnTo>
                        <a:pt x="2009" y="2102"/>
                      </a:lnTo>
                      <a:lnTo>
                        <a:pt x="1339" y="3047"/>
                      </a:lnTo>
                      <a:lnTo>
                        <a:pt x="893" y="3047"/>
                      </a:lnTo>
                      <a:lnTo>
                        <a:pt x="557" y="3363"/>
                      </a:lnTo>
                      <a:lnTo>
                        <a:pt x="781" y="3783"/>
                      </a:lnTo>
                      <a:lnTo>
                        <a:pt x="1116" y="4203"/>
                      </a:lnTo>
                      <a:lnTo>
                        <a:pt x="670" y="4413"/>
                      </a:lnTo>
                      <a:lnTo>
                        <a:pt x="223" y="4518"/>
                      </a:lnTo>
                      <a:lnTo>
                        <a:pt x="0" y="4623"/>
                      </a:lnTo>
                      <a:lnTo>
                        <a:pt x="446" y="5149"/>
                      </a:lnTo>
                      <a:lnTo>
                        <a:pt x="781" y="5569"/>
                      </a:lnTo>
                      <a:lnTo>
                        <a:pt x="1450" y="5149"/>
                      </a:lnTo>
                      <a:cubicBezTo>
                        <a:pt x="1524" y="5814"/>
                        <a:pt x="1599" y="6480"/>
                        <a:pt x="1673" y="7145"/>
                      </a:cubicBezTo>
                      <a:lnTo>
                        <a:pt x="2009" y="8004"/>
                      </a:lnTo>
                      <a:lnTo>
                        <a:pt x="2566" y="8949"/>
                      </a:lnTo>
                      <a:lnTo>
                        <a:pt x="2901" y="9475"/>
                      </a:lnTo>
                      <a:lnTo>
                        <a:pt x="3236" y="10000"/>
                      </a:lnTo>
                      <a:lnTo>
                        <a:pt x="3571" y="9685"/>
                      </a:lnTo>
                      <a:lnTo>
                        <a:pt x="4017" y="9159"/>
                      </a:lnTo>
                      <a:lnTo>
                        <a:pt x="4128" y="8739"/>
                      </a:lnTo>
                      <a:cubicBezTo>
                        <a:pt x="4165" y="8494"/>
                        <a:pt x="4203" y="8249"/>
                        <a:pt x="4240" y="8004"/>
                      </a:cubicBezTo>
                      <a:cubicBezTo>
                        <a:pt x="4277" y="7788"/>
                        <a:pt x="4315" y="7572"/>
                        <a:pt x="4352" y="7356"/>
                      </a:cubicBezTo>
                      <a:lnTo>
                        <a:pt x="5133" y="6725"/>
                      </a:lnTo>
                      <a:lnTo>
                        <a:pt x="5915" y="6200"/>
                      </a:lnTo>
                      <a:lnTo>
                        <a:pt x="6639" y="5875"/>
                      </a:lnTo>
                      <a:cubicBezTo>
                        <a:pt x="6658" y="5668"/>
                        <a:pt x="7156" y="5557"/>
                        <a:pt x="7176" y="5350"/>
                      </a:cubicBezTo>
                      <a:cubicBezTo>
                        <a:pt x="7217" y="5258"/>
                        <a:pt x="8021" y="5398"/>
                        <a:pt x="8062" y="5306"/>
                      </a:cubicBezTo>
                      <a:cubicBezTo>
                        <a:pt x="7988" y="5026"/>
                        <a:pt x="7935" y="4864"/>
                        <a:pt x="7861" y="4584"/>
                      </a:cubicBezTo>
                      <a:cubicBezTo>
                        <a:pt x="7833" y="4487"/>
                        <a:pt x="7982" y="4490"/>
                        <a:pt x="7954" y="4393"/>
                      </a:cubicBezTo>
                      <a:cubicBezTo>
                        <a:pt x="7982" y="4385"/>
                        <a:pt x="8059" y="4243"/>
                        <a:pt x="8087" y="4235"/>
                      </a:cubicBezTo>
                      <a:cubicBezTo>
                        <a:pt x="8120" y="4206"/>
                        <a:pt x="8344" y="4234"/>
                        <a:pt x="8411" y="4228"/>
                      </a:cubicBezTo>
                      <a:cubicBezTo>
                        <a:pt x="8478" y="4222"/>
                        <a:pt x="8620" y="4402"/>
                        <a:pt x="8784" y="447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5" name="Freeform 297"/>
                <p:cNvSpPr>
                  <a:spLocks/>
                </p:cNvSpPr>
                <p:nvPr/>
              </p:nvSpPr>
              <p:spPr bwMode="auto">
                <a:xfrm>
                  <a:off x="6002338" y="3625850"/>
                  <a:ext cx="354012" cy="274638"/>
                </a:xfrm>
                <a:custGeom>
                  <a:avLst/>
                  <a:gdLst>
                    <a:gd name="T0" fmla="*/ 383016421 w 10348"/>
                    <a:gd name="T1" fmla="*/ 5109433 h 11017"/>
                    <a:gd name="T2" fmla="*/ 344410605 w 10348"/>
                    <a:gd name="T3" fmla="*/ 18263315 h 11017"/>
                    <a:gd name="T4" fmla="*/ 318326544 w 10348"/>
                    <a:gd name="T5" fmla="*/ 18263315 h 11017"/>
                    <a:gd name="T6" fmla="*/ 309604944 w 10348"/>
                    <a:gd name="T7" fmla="*/ 4565667 h 11017"/>
                    <a:gd name="T8" fmla="*/ 300924329 w 10348"/>
                    <a:gd name="T9" fmla="*/ 0 h 11017"/>
                    <a:gd name="T10" fmla="*/ 274840302 w 10348"/>
                    <a:gd name="T11" fmla="*/ 13697623 h 11017"/>
                    <a:gd name="T12" fmla="*/ 257438053 w 10348"/>
                    <a:gd name="T13" fmla="*/ 22844512 h 11017"/>
                    <a:gd name="T14" fmla="*/ 224192536 w 10348"/>
                    <a:gd name="T15" fmla="*/ 18014727 h 11017"/>
                    <a:gd name="T16" fmla="*/ 205269999 w 10348"/>
                    <a:gd name="T17" fmla="*/ 18263315 h 11017"/>
                    <a:gd name="T18" fmla="*/ 179146185 w 10348"/>
                    <a:gd name="T19" fmla="*/ 18263315 h 11017"/>
                    <a:gd name="T20" fmla="*/ 144381509 w 10348"/>
                    <a:gd name="T21" fmla="*/ 13697623 h 11017"/>
                    <a:gd name="T22" fmla="*/ 135659909 w 10348"/>
                    <a:gd name="T23" fmla="*/ 36542135 h 11017"/>
                    <a:gd name="T24" fmla="*/ 92213455 w 10348"/>
                    <a:gd name="T25" fmla="*/ 45674117 h 11017"/>
                    <a:gd name="T26" fmla="*/ 74811206 w 10348"/>
                    <a:gd name="T27" fmla="*/ 54805450 h 11017"/>
                    <a:gd name="T28" fmla="*/ 48727179 w 10348"/>
                    <a:gd name="T29" fmla="*/ 50239783 h 11017"/>
                    <a:gd name="T30" fmla="*/ 22963843 w 10348"/>
                    <a:gd name="T31" fmla="*/ 44198819 h 11017"/>
                    <a:gd name="T32" fmla="*/ 14242243 w 10348"/>
                    <a:gd name="T33" fmla="*/ 73084295 h 11017"/>
                    <a:gd name="T34" fmla="*/ 13921553 w 10348"/>
                    <a:gd name="T35" fmla="*/ 91348208 h 11017"/>
                    <a:gd name="T36" fmla="*/ 0 w 10348"/>
                    <a:gd name="T37" fmla="*/ 120109391 h 11017"/>
                    <a:gd name="T38" fmla="*/ 32004936 w 10348"/>
                    <a:gd name="T39" fmla="*/ 130716645 h 11017"/>
                    <a:gd name="T40" fmla="*/ 31324965 w 10348"/>
                    <a:gd name="T41" fmla="*/ 150734881 h 11017"/>
                    <a:gd name="T42" fmla="*/ 18882750 w 10348"/>
                    <a:gd name="T43" fmla="*/ 164945185 h 11017"/>
                    <a:gd name="T44" fmla="*/ 54608301 w 10348"/>
                    <a:gd name="T45" fmla="*/ 168998170 h 11017"/>
                    <a:gd name="T46" fmla="*/ 72331206 w 10348"/>
                    <a:gd name="T47" fmla="*/ 169169081 h 11017"/>
                    <a:gd name="T48" fmla="*/ 120977614 w 10348"/>
                    <a:gd name="T49" fmla="*/ 170520059 h 11017"/>
                    <a:gd name="T50" fmla="*/ 191308660 w 10348"/>
                    <a:gd name="T51" fmla="*/ 159354156 h 11017"/>
                    <a:gd name="T52" fmla="*/ 202070207 w 10348"/>
                    <a:gd name="T53" fmla="*/ 138543591 h 11017"/>
                    <a:gd name="T54" fmla="*/ 235875171 w 10348"/>
                    <a:gd name="T55" fmla="*/ 133480774 h 11017"/>
                    <a:gd name="T56" fmla="*/ 289922862 w 10348"/>
                    <a:gd name="T57" fmla="*/ 120792982 h 11017"/>
                    <a:gd name="T58" fmla="*/ 291923023 w 10348"/>
                    <a:gd name="T59" fmla="*/ 105045233 h 11017"/>
                    <a:gd name="T60" fmla="*/ 303524887 w 10348"/>
                    <a:gd name="T61" fmla="*/ 100992248 h 11017"/>
                    <a:gd name="T62" fmla="*/ 318806417 w 10348"/>
                    <a:gd name="T63" fmla="*/ 94391986 h 11017"/>
                    <a:gd name="T64" fmla="*/ 344810870 w 10348"/>
                    <a:gd name="T65" fmla="*/ 76640754 h 11017"/>
                    <a:gd name="T66" fmla="*/ 349770869 w 10348"/>
                    <a:gd name="T67" fmla="*/ 65971976 h 11017"/>
                    <a:gd name="T68" fmla="*/ 366974149 w 10348"/>
                    <a:gd name="T69" fmla="*/ 49742633 h 11017"/>
                    <a:gd name="T70" fmla="*/ 353092383 w 10348"/>
                    <a:gd name="T71" fmla="*/ 31976469 h 11017"/>
                    <a:gd name="T72" fmla="*/ 413980873 w 10348"/>
                    <a:gd name="T73" fmla="*/ 27410802 h 11017"/>
                    <a:gd name="T74" fmla="*/ 396578659 w 10348"/>
                    <a:gd name="T75" fmla="*/ 13697623 h 11017"/>
                    <a:gd name="T76" fmla="*/ 383016421 w 10348"/>
                    <a:gd name="T77" fmla="*/ 5109433 h 110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0348" h="11017">
                      <a:moveTo>
                        <a:pt x="9574" y="329"/>
                      </a:moveTo>
                      <a:cubicBezTo>
                        <a:pt x="9252" y="611"/>
                        <a:pt x="8879" y="1035"/>
                        <a:pt x="8609" y="1176"/>
                      </a:cubicBezTo>
                      <a:cubicBezTo>
                        <a:pt x="8340" y="1317"/>
                        <a:pt x="8174" y="1176"/>
                        <a:pt x="7957" y="1176"/>
                      </a:cubicBezTo>
                      <a:cubicBezTo>
                        <a:pt x="7884" y="882"/>
                        <a:pt x="7812" y="588"/>
                        <a:pt x="7739" y="294"/>
                      </a:cubicBezTo>
                      <a:lnTo>
                        <a:pt x="7522" y="0"/>
                      </a:lnTo>
                      <a:lnTo>
                        <a:pt x="6870" y="882"/>
                      </a:lnTo>
                      <a:cubicBezTo>
                        <a:pt x="6725" y="1078"/>
                        <a:pt x="6646" y="1425"/>
                        <a:pt x="6435" y="1471"/>
                      </a:cubicBezTo>
                      <a:cubicBezTo>
                        <a:pt x="6224" y="1517"/>
                        <a:pt x="5881" y="1264"/>
                        <a:pt x="5604" y="1160"/>
                      </a:cubicBezTo>
                      <a:cubicBezTo>
                        <a:pt x="5446" y="1165"/>
                        <a:pt x="5319" y="1173"/>
                        <a:pt x="5131" y="1176"/>
                      </a:cubicBezTo>
                      <a:cubicBezTo>
                        <a:pt x="4943" y="1179"/>
                        <a:pt x="4696" y="1176"/>
                        <a:pt x="4478" y="1176"/>
                      </a:cubicBezTo>
                      <a:lnTo>
                        <a:pt x="3609" y="882"/>
                      </a:lnTo>
                      <a:cubicBezTo>
                        <a:pt x="3536" y="1372"/>
                        <a:pt x="3464" y="1863"/>
                        <a:pt x="3391" y="2353"/>
                      </a:cubicBezTo>
                      <a:lnTo>
                        <a:pt x="2305" y="2941"/>
                      </a:lnTo>
                      <a:lnTo>
                        <a:pt x="1870" y="3529"/>
                      </a:lnTo>
                      <a:lnTo>
                        <a:pt x="1218" y="3235"/>
                      </a:lnTo>
                      <a:lnTo>
                        <a:pt x="574" y="2846"/>
                      </a:lnTo>
                      <a:cubicBezTo>
                        <a:pt x="501" y="3434"/>
                        <a:pt x="429" y="4118"/>
                        <a:pt x="356" y="4706"/>
                      </a:cubicBezTo>
                      <a:cubicBezTo>
                        <a:pt x="284" y="5098"/>
                        <a:pt x="420" y="5490"/>
                        <a:pt x="348" y="5882"/>
                      </a:cubicBezTo>
                      <a:cubicBezTo>
                        <a:pt x="278" y="6404"/>
                        <a:pt x="70" y="7212"/>
                        <a:pt x="0" y="7734"/>
                      </a:cubicBezTo>
                      <a:cubicBezTo>
                        <a:pt x="290" y="7930"/>
                        <a:pt x="510" y="8221"/>
                        <a:pt x="800" y="8417"/>
                      </a:cubicBezTo>
                      <a:cubicBezTo>
                        <a:pt x="365" y="10182"/>
                        <a:pt x="838" y="9339"/>
                        <a:pt x="783" y="9706"/>
                      </a:cubicBezTo>
                      <a:cubicBezTo>
                        <a:pt x="728" y="10073"/>
                        <a:pt x="375" y="10425"/>
                        <a:pt x="472" y="10621"/>
                      </a:cubicBezTo>
                      <a:cubicBezTo>
                        <a:pt x="569" y="10817"/>
                        <a:pt x="1142" y="10837"/>
                        <a:pt x="1365" y="10882"/>
                      </a:cubicBezTo>
                      <a:cubicBezTo>
                        <a:pt x="1588" y="10927"/>
                        <a:pt x="1663" y="10844"/>
                        <a:pt x="1808" y="10893"/>
                      </a:cubicBezTo>
                      <a:cubicBezTo>
                        <a:pt x="1953" y="10942"/>
                        <a:pt x="2528" y="11085"/>
                        <a:pt x="3024" y="10980"/>
                      </a:cubicBezTo>
                      <a:cubicBezTo>
                        <a:pt x="3520" y="10875"/>
                        <a:pt x="4444" y="10604"/>
                        <a:pt x="4782" y="10261"/>
                      </a:cubicBezTo>
                      <a:cubicBezTo>
                        <a:pt x="5120" y="9918"/>
                        <a:pt x="4865" y="9199"/>
                        <a:pt x="5051" y="8921"/>
                      </a:cubicBezTo>
                      <a:cubicBezTo>
                        <a:pt x="5237" y="8643"/>
                        <a:pt x="5530" y="8785"/>
                        <a:pt x="5896" y="8595"/>
                      </a:cubicBezTo>
                      <a:cubicBezTo>
                        <a:pt x="6262" y="8405"/>
                        <a:pt x="7014" y="8083"/>
                        <a:pt x="7247" y="7778"/>
                      </a:cubicBezTo>
                      <a:cubicBezTo>
                        <a:pt x="7481" y="7473"/>
                        <a:pt x="7240" y="6977"/>
                        <a:pt x="7297" y="6764"/>
                      </a:cubicBezTo>
                      <a:cubicBezTo>
                        <a:pt x="7354" y="6552"/>
                        <a:pt x="7475" y="6617"/>
                        <a:pt x="7587" y="6503"/>
                      </a:cubicBezTo>
                      <a:cubicBezTo>
                        <a:pt x="7699" y="6389"/>
                        <a:pt x="7797" y="6339"/>
                        <a:pt x="7969" y="6078"/>
                      </a:cubicBezTo>
                      <a:cubicBezTo>
                        <a:pt x="8141" y="5817"/>
                        <a:pt x="8490" y="5240"/>
                        <a:pt x="8619" y="4935"/>
                      </a:cubicBezTo>
                      <a:cubicBezTo>
                        <a:pt x="8748" y="4630"/>
                        <a:pt x="8651" y="4537"/>
                        <a:pt x="8743" y="4248"/>
                      </a:cubicBezTo>
                      <a:cubicBezTo>
                        <a:pt x="8835" y="3959"/>
                        <a:pt x="9159" y="3568"/>
                        <a:pt x="9173" y="3203"/>
                      </a:cubicBezTo>
                      <a:cubicBezTo>
                        <a:pt x="9187" y="2838"/>
                        <a:pt x="8630" y="2299"/>
                        <a:pt x="8826" y="2059"/>
                      </a:cubicBezTo>
                      <a:cubicBezTo>
                        <a:pt x="9022" y="1819"/>
                        <a:pt x="9841" y="1863"/>
                        <a:pt x="10348" y="1765"/>
                      </a:cubicBezTo>
                      <a:lnTo>
                        <a:pt x="9913" y="882"/>
                      </a:lnTo>
                      <a:lnTo>
                        <a:pt x="9574" y="32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6" name="Freeform 298"/>
                <p:cNvSpPr>
                  <a:spLocks/>
                </p:cNvSpPr>
                <p:nvPr/>
              </p:nvSpPr>
              <p:spPr bwMode="auto">
                <a:xfrm>
                  <a:off x="6797675" y="4035425"/>
                  <a:ext cx="112713" cy="138113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0 h 78"/>
                    <a:gd name="T10" fmla="*/ 2147483647 w 90"/>
                    <a:gd name="T11" fmla="*/ 0 h 78"/>
                    <a:gd name="T12" fmla="*/ 2147483647 w 90"/>
                    <a:gd name="T13" fmla="*/ 2147483647 h 78"/>
                    <a:gd name="T14" fmla="*/ 0 w 90"/>
                    <a:gd name="T15" fmla="*/ 2147483647 h 78"/>
                    <a:gd name="T16" fmla="*/ 2147483647 w 90"/>
                    <a:gd name="T17" fmla="*/ 2147483647 h 78"/>
                    <a:gd name="T18" fmla="*/ 2147483647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0" h="78">
                      <a:moveTo>
                        <a:pt x="72" y="42"/>
                      </a:moveTo>
                      <a:lnTo>
                        <a:pt x="78" y="30"/>
                      </a:lnTo>
                      <a:lnTo>
                        <a:pt x="84" y="18"/>
                      </a:lnTo>
                      <a:lnTo>
                        <a:pt x="48" y="1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30"/>
                      </a:lnTo>
                      <a:lnTo>
                        <a:pt x="18" y="78"/>
                      </a:lnTo>
                      <a:lnTo>
                        <a:pt x="54" y="72"/>
                      </a:lnTo>
                      <a:lnTo>
                        <a:pt x="78" y="66"/>
                      </a:lnTo>
                      <a:lnTo>
                        <a:pt x="84" y="72"/>
                      </a:lnTo>
                      <a:lnTo>
                        <a:pt x="90" y="48"/>
                      </a:lnTo>
                      <a:lnTo>
                        <a:pt x="72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7" name="Freeform 331"/>
                <p:cNvSpPr>
                  <a:spLocks/>
                </p:cNvSpPr>
                <p:nvPr/>
              </p:nvSpPr>
              <p:spPr bwMode="auto">
                <a:xfrm>
                  <a:off x="6554788" y="3852863"/>
                  <a:ext cx="214312" cy="120650"/>
                </a:xfrm>
                <a:custGeom>
                  <a:avLst/>
                  <a:gdLst>
                    <a:gd name="T0" fmla="*/ 2147483647 w 10000"/>
                    <a:gd name="T1" fmla="*/ 243402179 h 11631"/>
                    <a:gd name="T2" fmla="*/ 2147483647 w 10000"/>
                    <a:gd name="T3" fmla="*/ 201909865 h 11631"/>
                    <a:gd name="T4" fmla="*/ 1716206681 w 10000"/>
                    <a:gd name="T5" fmla="*/ 52554460 h 11631"/>
                    <a:gd name="T6" fmla="*/ 729640913 w 10000"/>
                    <a:gd name="T7" fmla="*/ 0 h 11631"/>
                    <a:gd name="T8" fmla="*/ 0 w 10000"/>
                    <a:gd name="T9" fmla="*/ 216853640 h 11631"/>
                    <a:gd name="T10" fmla="*/ 2147483647 w 10000"/>
                    <a:gd name="T11" fmla="*/ 419168950 h 11631"/>
                    <a:gd name="T12" fmla="*/ 2147483647 w 10000"/>
                    <a:gd name="T13" fmla="*/ 463190339 h 11631"/>
                    <a:gd name="T14" fmla="*/ 2147483647 w 10000"/>
                    <a:gd name="T15" fmla="*/ 525135769 h 11631"/>
                    <a:gd name="T16" fmla="*/ 2147483647 w 10000"/>
                    <a:gd name="T17" fmla="*/ 393253317 h 11631"/>
                    <a:gd name="T18" fmla="*/ 2147483647 w 10000"/>
                    <a:gd name="T19" fmla="*/ 366976575 h 11631"/>
                    <a:gd name="T20" fmla="*/ 2147483647 w 10000"/>
                    <a:gd name="T21" fmla="*/ 305167054 h 11631"/>
                    <a:gd name="T22" fmla="*/ 2147483647 w 10000"/>
                    <a:gd name="T23" fmla="*/ 298981436 h 11631"/>
                    <a:gd name="T24" fmla="*/ 2147483647 w 10000"/>
                    <a:gd name="T25" fmla="*/ 243402179 h 1163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000" h="11631">
                      <a:moveTo>
                        <a:pt x="7686" y="5391"/>
                      </a:moveTo>
                      <a:lnTo>
                        <a:pt x="5498" y="4472"/>
                      </a:lnTo>
                      <a:lnTo>
                        <a:pt x="2084" y="1164"/>
                      </a:lnTo>
                      <a:lnTo>
                        <a:pt x="886" y="0"/>
                      </a:lnTo>
                      <a:lnTo>
                        <a:pt x="0" y="4803"/>
                      </a:lnTo>
                      <a:lnTo>
                        <a:pt x="3459" y="9284"/>
                      </a:lnTo>
                      <a:lnTo>
                        <a:pt x="5903" y="10259"/>
                      </a:lnTo>
                      <a:lnTo>
                        <a:pt x="8016" y="11631"/>
                      </a:lnTo>
                      <a:lnTo>
                        <a:pt x="8676" y="8710"/>
                      </a:lnTo>
                      <a:lnTo>
                        <a:pt x="10000" y="8128"/>
                      </a:lnTo>
                      <a:lnTo>
                        <a:pt x="8915" y="6759"/>
                      </a:lnTo>
                      <a:lnTo>
                        <a:pt x="8310" y="6622"/>
                      </a:lnTo>
                      <a:cubicBezTo>
                        <a:pt x="8207" y="6039"/>
                        <a:pt x="7790" y="5973"/>
                        <a:pt x="7686" y="539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7" name="Freeform 447"/>
                <p:cNvSpPr>
                  <a:spLocks/>
                </p:cNvSpPr>
                <p:nvPr/>
              </p:nvSpPr>
              <p:spPr bwMode="auto">
                <a:xfrm>
                  <a:off x="6902450" y="3989388"/>
                  <a:ext cx="269875" cy="488950"/>
                </a:xfrm>
                <a:custGeom>
                  <a:avLst/>
                  <a:gdLst>
                    <a:gd name="T0" fmla="*/ 61661990 w 12864"/>
                    <a:gd name="T1" fmla="*/ 0 h 10000"/>
                    <a:gd name="T2" fmla="*/ 48236946 w 12864"/>
                    <a:gd name="T3" fmla="*/ 73483611 h 10000"/>
                    <a:gd name="T4" fmla="*/ 41690569 w 12864"/>
                    <a:gd name="T5" fmla="*/ 93173579 h 10000"/>
                    <a:gd name="T6" fmla="*/ 39619366 w 12864"/>
                    <a:gd name="T7" fmla="*/ 70552551 h 10000"/>
                    <a:gd name="T8" fmla="*/ 17105342 w 12864"/>
                    <a:gd name="T9" fmla="*/ 177087862 h 10000"/>
                    <a:gd name="T10" fmla="*/ 3337878 w 12864"/>
                    <a:gd name="T11" fmla="*/ 316435825 h 10000"/>
                    <a:gd name="T12" fmla="*/ 0 w 12864"/>
                    <a:gd name="T13" fmla="*/ 413360432 h 10000"/>
                    <a:gd name="T14" fmla="*/ 22800976 w 12864"/>
                    <a:gd name="T15" fmla="*/ 632988803 h 10000"/>
                    <a:gd name="T16" fmla="*/ 17678386 w 12864"/>
                    <a:gd name="T17" fmla="*/ 751946328 h 10000"/>
                    <a:gd name="T18" fmla="*/ 43928156 w 12864"/>
                    <a:gd name="T19" fmla="*/ 774916368 h 10000"/>
                    <a:gd name="T20" fmla="*/ 58990009 w 12864"/>
                    <a:gd name="T21" fmla="*/ 770933430 h 10000"/>
                    <a:gd name="T22" fmla="*/ 50603933 w 12864"/>
                    <a:gd name="T23" fmla="*/ 678697022 h 10000"/>
                    <a:gd name="T24" fmla="*/ 56142434 w 12864"/>
                    <a:gd name="T25" fmla="*/ 703778055 h 10000"/>
                    <a:gd name="T26" fmla="*/ 61791830 w 12864"/>
                    <a:gd name="T27" fmla="*/ 838323062 h 10000"/>
                    <a:gd name="T28" fmla="*/ 68310032 w 12864"/>
                    <a:gd name="T29" fmla="*/ 939347759 h 10000"/>
                    <a:gd name="T30" fmla="*/ 69863240 w 12864"/>
                    <a:gd name="T31" fmla="*/ 1171986453 h 10000"/>
                    <a:gd name="T32" fmla="*/ 83279473 w 12864"/>
                    <a:gd name="T33" fmla="*/ 1041192475 h 10000"/>
                    <a:gd name="T34" fmla="*/ 77463712 w 12864"/>
                    <a:gd name="T35" fmla="*/ 812773420 h 10000"/>
                    <a:gd name="T36" fmla="*/ 67986556 w 12864"/>
                    <a:gd name="T37" fmla="*/ 747843842 h 10000"/>
                    <a:gd name="T38" fmla="*/ 72720508 w 12864"/>
                    <a:gd name="T39" fmla="*/ 695924540 h 10000"/>
                    <a:gd name="T40" fmla="*/ 71925212 w 12864"/>
                    <a:gd name="T41" fmla="*/ 652795923 h 10000"/>
                    <a:gd name="T42" fmla="*/ 59295024 w 12864"/>
                    <a:gd name="T43" fmla="*/ 561967642 h 10000"/>
                    <a:gd name="T44" fmla="*/ 65610338 w 12864"/>
                    <a:gd name="T45" fmla="*/ 492820822 h 10000"/>
                    <a:gd name="T46" fmla="*/ 73191887 w 12864"/>
                    <a:gd name="T47" fmla="*/ 491766548 h 10000"/>
                    <a:gd name="T48" fmla="*/ 89548570 w 12864"/>
                    <a:gd name="T49" fmla="*/ 447815517 h 10000"/>
                    <a:gd name="T50" fmla="*/ 95484498 w 12864"/>
                    <a:gd name="T51" fmla="*/ 410195117 h 10000"/>
                    <a:gd name="T52" fmla="*/ 102770284 w 12864"/>
                    <a:gd name="T53" fmla="*/ 351830476 h 10000"/>
                    <a:gd name="T54" fmla="*/ 118941700 w 12864"/>
                    <a:gd name="T55" fmla="*/ 341165449 h 10000"/>
                    <a:gd name="T56" fmla="*/ 113393948 w 12864"/>
                    <a:gd name="T57" fmla="*/ 240492209 h 10000"/>
                    <a:gd name="T58" fmla="*/ 102187569 w 12864"/>
                    <a:gd name="T59" fmla="*/ 202403199 h 10000"/>
                    <a:gd name="T60" fmla="*/ 87921012 w 12864"/>
                    <a:gd name="T61" fmla="*/ 190447247 h 10000"/>
                    <a:gd name="T62" fmla="*/ 71915960 w 12864"/>
                    <a:gd name="T63" fmla="*/ 200526512 h 10000"/>
                    <a:gd name="T64" fmla="*/ 68698230 w 12864"/>
                    <a:gd name="T65" fmla="*/ 206620442 h 10000"/>
                    <a:gd name="T66" fmla="*/ 65610338 w 12864"/>
                    <a:gd name="T67" fmla="*/ 181658958 h 10000"/>
                    <a:gd name="T68" fmla="*/ 72720508 w 12864"/>
                    <a:gd name="T69" fmla="*/ 146967173 h 10000"/>
                    <a:gd name="T70" fmla="*/ 72720508 w 12864"/>
                    <a:gd name="T71" fmla="*/ 56256044 h 10000"/>
                    <a:gd name="T72" fmla="*/ 61661990 w 12864"/>
                    <a:gd name="T73" fmla="*/ 0 h 1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864" h="10000">
                      <a:moveTo>
                        <a:pt x="6669" y="0"/>
                      </a:moveTo>
                      <a:lnTo>
                        <a:pt x="5217" y="627"/>
                      </a:lnTo>
                      <a:lnTo>
                        <a:pt x="4509" y="795"/>
                      </a:lnTo>
                      <a:lnTo>
                        <a:pt x="4285" y="602"/>
                      </a:lnTo>
                      <a:lnTo>
                        <a:pt x="1850" y="1511"/>
                      </a:lnTo>
                      <a:lnTo>
                        <a:pt x="361" y="2700"/>
                      </a:lnTo>
                      <a:lnTo>
                        <a:pt x="0" y="3527"/>
                      </a:lnTo>
                      <a:lnTo>
                        <a:pt x="2466" y="5401"/>
                      </a:lnTo>
                      <a:lnTo>
                        <a:pt x="1912" y="6416"/>
                      </a:lnTo>
                      <a:cubicBezTo>
                        <a:pt x="2658" y="6304"/>
                        <a:pt x="4006" y="6725"/>
                        <a:pt x="4751" y="6612"/>
                      </a:cubicBezTo>
                      <a:lnTo>
                        <a:pt x="6380" y="6578"/>
                      </a:lnTo>
                      <a:lnTo>
                        <a:pt x="5473" y="5791"/>
                      </a:lnTo>
                      <a:lnTo>
                        <a:pt x="6072" y="6005"/>
                      </a:lnTo>
                      <a:lnTo>
                        <a:pt x="6683" y="7153"/>
                      </a:lnTo>
                      <a:lnTo>
                        <a:pt x="7388" y="8015"/>
                      </a:lnTo>
                      <a:cubicBezTo>
                        <a:pt x="7359" y="8285"/>
                        <a:pt x="7584" y="9729"/>
                        <a:pt x="7556" y="10000"/>
                      </a:cubicBezTo>
                      <a:lnTo>
                        <a:pt x="9007" y="8884"/>
                      </a:lnTo>
                      <a:lnTo>
                        <a:pt x="8378" y="6935"/>
                      </a:lnTo>
                      <a:lnTo>
                        <a:pt x="7353" y="6381"/>
                      </a:lnTo>
                      <a:lnTo>
                        <a:pt x="7865" y="5938"/>
                      </a:lnTo>
                      <a:cubicBezTo>
                        <a:pt x="7836" y="5815"/>
                        <a:pt x="7808" y="5693"/>
                        <a:pt x="7779" y="5570"/>
                      </a:cubicBezTo>
                      <a:lnTo>
                        <a:pt x="6413" y="4795"/>
                      </a:lnTo>
                      <a:lnTo>
                        <a:pt x="7096" y="4205"/>
                      </a:lnTo>
                      <a:lnTo>
                        <a:pt x="7916" y="4196"/>
                      </a:lnTo>
                      <a:lnTo>
                        <a:pt x="9685" y="3821"/>
                      </a:lnTo>
                      <a:cubicBezTo>
                        <a:pt x="9793" y="3687"/>
                        <a:pt x="10219" y="3634"/>
                        <a:pt x="10327" y="3500"/>
                      </a:cubicBezTo>
                      <a:lnTo>
                        <a:pt x="11115" y="3002"/>
                      </a:lnTo>
                      <a:cubicBezTo>
                        <a:pt x="11093" y="2923"/>
                        <a:pt x="12886" y="2990"/>
                        <a:pt x="12864" y="2911"/>
                      </a:cubicBezTo>
                      <a:lnTo>
                        <a:pt x="12264" y="2052"/>
                      </a:lnTo>
                      <a:cubicBezTo>
                        <a:pt x="12238" y="1992"/>
                        <a:pt x="11078" y="1787"/>
                        <a:pt x="11052" y="1727"/>
                      </a:cubicBezTo>
                      <a:cubicBezTo>
                        <a:pt x="11067" y="1385"/>
                        <a:pt x="9494" y="1967"/>
                        <a:pt x="9509" y="1625"/>
                      </a:cubicBezTo>
                      <a:lnTo>
                        <a:pt x="7778" y="1711"/>
                      </a:lnTo>
                      <a:lnTo>
                        <a:pt x="7430" y="1763"/>
                      </a:lnTo>
                      <a:lnTo>
                        <a:pt x="7096" y="1550"/>
                      </a:lnTo>
                      <a:lnTo>
                        <a:pt x="7865" y="1254"/>
                      </a:lnTo>
                      <a:lnTo>
                        <a:pt x="7865" y="480"/>
                      </a:lnTo>
                      <a:lnTo>
                        <a:pt x="6669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8" name="Freeform 241"/>
                <p:cNvSpPr>
                  <a:spLocks/>
                </p:cNvSpPr>
                <p:nvPr/>
              </p:nvSpPr>
              <p:spPr bwMode="auto">
                <a:xfrm>
                  <a:off x="6789738" y="3922713"/>
                  <a:ext cx="88900" cy="49212"/>
                </a:xfrm>
                <a:custGeom>
                  <a:avLst/>
                  <a:gdLst>
                    <a:gd name="T0" fmla="*/ 0 w 348468"/>
                    <a:gd name="T1" fmla="*/ 2314 h 191264"/>
                    <a:gd name="T2" fmla="*/ 1695 w 348468"/>
                    <a:gd name="T3" fmla="*/ 3248 h 191264"/>
                    <a:gd name="T4" fmla="*/ 2694 w 348468"/>
                    <a:gd name="T5" fmla="*/ 2759 h 191264"/>
                    <a:gd name="T6" fmla="*/ 3607 w 348468"/>
                    <a:gd name="T7" fmla="*/ 3204 h 191264"/>
                    <a:gd name="T8" fmla="*/ 5389 w 348468"/>
                    <a:gd name="T9" fmla="*/ 2848 h 191264"/>
                    <a:gd name="T10" fmla="*/ 5780 w 348468"/>
                    <a:gd name="T11" fmla="*/ 1780 h 191264"/>
                    <a:gd name="T12" fmla="*/ 4215 w 348468"/>
                    <a:gd name="T13" fmla="*/ 89 h 191264"/>
                    <a:gd name="T14" fmla="*/ 2781 w 348468"/>
                    <a:gd name="T15" fmla="*/ 356 h 191264"/>
                    <a:gd name="T16" fmla="*/ 1912 w 348468"/>
                    <a:gd name="T17" fmla="*/ 0 h 191264"/>
                    <a:gd name="T18" fmla="*/ 478 w 348468"/>
                    <a:gd name="T19" fmla="*/ 1246 h 191264"/>
                    <a:gd name="T20" fmla="*/ 0 w 348468"/>
                    <a:gd name="T21" fmla="*/ 2314 h 1912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8468" h="191264">
                      <a:moveTo>
                        <a:pt x="0" y="136243"/>
                      </a:moveTo>
                      <a:lnTo>
                        <a:pt x="102182" y="191264"/>
                      </a:lnTo>
                      <a:lnTo>
                        <a:pt x="162443" y="162443"/>
                      </a:lnTo>
                      <a:lnTo>
                        <a:pt x="217465" y="188644"/>
                      </a:lnTo>
                      <a:lnTo>
                        <a:pt x="324887" y="167683"/>
                      </a:lnTo>
                      <a:lnTo>
                        <a:pt x="348468" y="104802"/>
                      </a:lnTo>
                      <a:lnTo>
                        <a:pt x="254145" y="5240"/>
                      </a:lnTo>
                      <a:lnTo>
                        <a:pt x="167684" y="20960"/>
                      </a:lnTo>
                      <a:lnTo>
                        <a:pt x="115282" y="0"/>
                      </a:lnTo>
                      <a:lnTo>
                        <a:pt x="28821" y="73361"/>
                      </a:lnTo>
                      <a:lnTo>
                        <a:pt x="0" y="1362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9" name="Freeform 448"/>
                <p:cNvSpPr>
                  <a:spLocks/>
                </p:cNvSpPr>
                <p:nvPr/>
              </p:nvSpPr>
              <p:spPr bwMode="auto">
                <a:xfrm>
                  <a:off x="7129463" y="4565650"/>
                  <a:ext cx="128587" cy="147638"/>
                </a:xfrm>
                <a:custGeom>
                  <a:avLst/>
                  <a:gdLst>
                    <a:gd name="T0" fmla="*/ 0 w 675"/>
                    <a:gd name="T1" fmla="*/ 2147483647 h 773"/>
                    <a:gd name="T2" fmla="*/ 2147483647 w 675"/>
                    <a:gd name="T3" fmla="*/ 2147483647 h 773"/>
                    <a:gd name="T4" fmla="*/ 2147483647 w 675"/>
                    <a:gd name="T5" fmla="*/ 2147483647 h 773"/>
                    <a:gd name="T6" fmla="*/ 2147483647 w 675"/>
                    <a:gd name="T7" fmla="*/ 2147483647 h 773"/>
                    <a:gd name="T8" fmla="*/ 2147483647 w 675"/>
                    <a:gd name="T9" fmla="*/ 2147483647 h 773"/>
                    <a:gd name="T10" fmla="*/ 2147483647 w 675"/>
                    <a:gd name="T11" fmla="*/ 2147483647 h 773"/>
                    <a:gd name="T12" fmla="*/ 2147483647 w 675"/>
                    <a:gd name="T13" fmla="*/ 2147483647 h 773"/>
                    <a:gd name="T14" fmla="*/ 2147483647 w 675"/>
                    <a:gd name="T15" fmla="*/ 2147483647 h 773"/>
                    <a:gd name="T16" fmla="*/ 2147483647 w 675"/>
                    <a:gd name="T17" fmla="*/ 2147483647 h 773"/>
                    <a:gd name="T18" fmla="*/ 2147483647 w 675"/>
                    <a:gd name="T19" fmla="*/ 2147483647 h 773"/>
                    <a:gd name="T20" fmla="*/ 2147483647 w 675"/>
                    <a:gd name="T21" fmla="*/ 2147483647 h 773"/>
                    <a:gd name="T22" fmla="*/ 2147483647 w 675"/>
                    <a:gd name="T23" fmla="*/ 2147483647 h 773"/>
                    <a:gd name="T24" fmla="*/ 2147483647 w 675"/>
                    <a:gd name="T25" fmla="*/ 2147483647 h 773"/>
                    <a:gd name="T26" fmla="*/ 2147483647 w 675"/>
                    <a:gd name="T27" fmla="*/ 0 h 773"/>
                    <a:gd name="T28" fmla="*/ 0 w 675"/>
                    <a:gd name="T29" fmla="*/ 2147483647 h 77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75" h="773">
                      <a:moveTo>
                        <a:pt x="0" y="41"/>
                      </a:moveTo>
                      <a:lnTo>
                        <a:pt x="75" y="339"/>
                      </a:lnTo>
                      <a:lnTo>
                        <a:pt x="273" y="579"/>
                      </a:lnTo>
                      <a:lnTo>
                        <a:pt x="605" y="769"/>
                      </a:lnTo>
                      <a:lnTo>
                        <a:pt x="675" y="773"/>
                      </a:lnTo>
                      <a:lnTo>
                        <a:pt x="563" y="583"/>
                      </a:lnTo>
                      <a:lnTo>
                        <a:pt x="493" y="521"/>
                      </a:lnTo>
                      <a:lnTo>
                        <a:pt x="493" y="269"/>
                      </a:lnTo>
                      <a:lnTo>
                        <a:pt x="323" y="78"/>
                      </a:lnTo>
                      <a:lnTo>
                        <a:pt x="286" y="58"/>
                      </a:lnTo>
                      <a:lnTo>
                        <a:pt x="253" y="111"/>
                      </a:lnTo>
                      <a:lnTo>
                        <a:pt x="141" y="128"/>
                      </a:lnTo>
                      <a:lnTo>
                        <a:pt x="145" y="70"/>
                      </a:lnTo>
                      <a:lnTo>
                        <a:pt x="17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0" name="Freeform 330"/>
                <p:cNvSpPr>
                  <a:spLocks/>
                </p:cNvSpPr>
                <p:nvPr/>
              </p:nvSpPr>
              <p:spPr bwMode="auto">
                <a:xfrm>
                  <a:off x="7164388" y="4108450"/>
                  <a:ext cx="200025" cy="392113"/>
                </a:xfrm>
                <a:custGeom>
                  <a:avLst/>
                  <a:gdLst>
                    <a:gd name="T0" fmla="*/ 2147483647 w 138"/>
                    <a:gd name="T1" fmla="*/ 0 h 271"/>
                    <a:gd name="T2" fmla="*/ 2147483647 w 138"/>
                    <a:gd name="T3" fmla="*/ 0 h 271"/>
                    <a:gd name="T4" fmla="*/ 0 w 138"/>
                    <a:gd name="T5" fmla="*/ 2147483647 h 271"/>
                    <a:gd name="T6" fmla="*/ 2147483647 w 138"/>
                    <a:gd name="T7" fmla="*/ 2147483647 h 271"/>
                    <a:gd name="T8" fmla="*/ 2147483647 w 138"/>
                    <a:gd name="T9" fmla="*/ 2147483647 h 271"/>
                    <a:gd name="T10" fmla="*/ 2147483647 w 138"/>
                    <a:gd name="T11" fmla="*/ 2147483647 h 271"/>
                    <a:gd name="T12" fmla="*/ 2147483647 w 138"/>
                    <a:gd name="T13" fmla="*/ 2147483647 h 271"/>
                    <a:gd name="T14" fmla="*/ 2147483647 w 138"/>
                    <a:gd name="T15" fmla="*/ 2147483647 h 271"/>
                    <a:gd name="T16" fmla="*/ 2147483647 w 138"/>
                    <a:gd name="T17" fmla="*/ 2147483647 h 271"/>
                    <a:gd name="T18" fmla="*/ 2147483647 w 138"/>
                    <a:gd name="T19" fmla="*/ 2147483647 h 271"/>
                    <a:gd name="T20" fmla="*/ 2147483647 w 138"/>
                    <a:gd name="T21" fmla="*/ 2147483647 h 271"/>
                    <a:gd name="T22" fmla="*/ 2147483647 w 138"/>
                    <a:gd name="T23" fmla="*/ 2147483647 h 271"/>
                    <a:gd name="T24" fmla="*/ 2147483647 w 138"/>
                    <a:gd name="T25" fmla="*/ 2147483647 h 271"/>
                    <a:gd name="T26" fmla="*/ 2147483647 w 138"/>
                    <a:gd name="T27" fmla="*/ 2147483647 h 271"/>
                    <a:gd name="T28" fmla="*/ 2147483647 w 138"/>
                    <a:gd name="T29" fmla="*/ 2147483647 h 271"/>
                    <a:gd name="T30" fmla="*/ 2147483647 w 138"/>
                    <a:gd name="T31" fmla="*/ 2147483647 h 271"/>
                    <a:gd name="T32" fmla="*/ 2147483647 w 138"/>
                    <a:gd name="T33" fmla="*/ 2147483647 h 271"/>
                    <a:gd name="T34" fmla="*/ 2147483647 w 138"/>
                    <a:gd name="T35" fmla="*/ 2147483647 h 271"/>
                    <a:gd name="T36" fmla="*/ 2147483647 w 138"/>
                    <a:gd name="T37" fmla="*/ 2147483647 h 271"/>
                    <a:gd name="T38" fmla="*/ 2147483647 w 138"/>
                    <a:gd name="T39" fmla="*/ 2147483647 h 271"/>
                    <a:gd name="T40" fmla="*/ 2147483647 w 138"/>
                    <a:gd name="T41" fmla="*/ 2147483647 h 271"/>
                    <a:gd name="T42" fmla="*/ 2147483647 w 138"/>
                    <a:gd name="T43" fmla="*/ 2147483647 h 271"/>
                    <a:gd name="T44" fmla="*/ 2147483647 w 138"/>
                    <a:gd name="T45" fmla="*/ 2147483647 h 271"/>
                    <a:gd name="T46" fmla="*/ 2147483647 w 138"/>
                    <a:gd name="T47" fmla="*/ 2147483647 h 271"/>
                    <a:gd name="T48" fmla="*/ 2147483647 w 138"/>
                    <a:gd name="T49" fmla="*/ 2147483647 h 271"/>
                    <a:gd name="T50" fmla="*/ 2147483647 w 138"/>
                    <a:gd name="T51" fmla="*/ 2147483647 h 271"/>
                    <a:gd name="T52" fmla="*/ 2147483647 w 138"/>
                    <a:gd name="T53" fmla="*/ 2147483647 h 271"/>
                    <a:gd name="T54" fmla="*/ 2147483647 w 138"/>
                    <a:gd name="T55" fmla="*/ 2147483647 h 271"/>
                    <a:gd name="T56" fmla="*/ 2147483647 w 138"/>
                    <a:gd name="T57" fmla="*/ 0 h 27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38" h="271">
                      <a:moveTo>
                        <a:pt x="66" y="0"/>
                      </a:move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18" y="42"/>
                      </a:lnTo>
                      <a:lnTo>
                        <a:pt x="36" y="48"/>
                      </a:lnTo>
                      <a:lnTo>
                        <a:pt x="42" y="60"/>
                      </a:lnTo>
                      <a:lnTo>
                        <a:pt x="36" y="72"/>
                      </a:lnTo>
                      <a:lnTo>
                        <a:pt x="54" y="96"/>
                      </a:lnTo>
                      <a:lnTo>
                        <a:pt x="78" y="126"/>
                      </a:lnTo>
                      <a:lnTo>
                        <a:pt x="96" y="144"/>
                      </a:lnTo>
                      <a:lnTo>
                        <a:pt x="96" y="175"/>
                      </a:lnTo>
                      <a:lnTo>
                        <a:pt x="96" y="211"/>
                      </a:lnTo>
                      <a:lnTo>
                        <a:pt x="78" y="223"/>
                      </a:lnTo>
                      <a:lnTo>
                        <a:pt x="60" y="229"/>
                      </a:lnTo>
                      <a:lnTo>
                        <a:pt x="54" y="241"/>
                      </a:lnTo>
                      <a:lnTo>
                        <a:pt x="42" y="247"/>
                      </a:lnTo>
                      <a:lnTo>
                        <a:pt x="48" y="253"/>
                      </a:lnTo>
                      <a:lnTo>
                        <a:pt x="66" y="271"/>
                      </a:lnTo>
                      <a:lnTo>
                        <a:pt x="108" y="241"/>
                      </a:lnTo>
                      <a:lnTo>
                        <a:pt x="138" y="211"/>
                      </a:lnTo>
                      <a:lnTo>
                        <a:pt x="114" y="132"/>
                      </a:lnTo>
                      <a:lnTo>
                        <a:pt x="102" y="114"/>
                      </a:lnTo>
                      <a:lnTo>
                        <a:pt x="78" y="84"/>
                      </a:lnTo>
                      <a:lnTo>
                        <a:pt x="66" y="60"/>
                      </a:lnTo>
                      <a:lnTo>
                        <a:pt x="78" y="48"/>
                      </a:lnTo>
                      <a:lnTo>
                        <a:pt x="96" y="36"/>
                      </a:lnTo>
                      <a:lnTo>
                        <a:pt x="90" y="18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1" name="Freeform 446"/>
                <p:cNvSpPr>
                  <a:spLocks/>
                </p:cNvSpPr>
                <p:nvPr/>
              </p:nvSpPr>
              <p:spPr bwMode="auto">
                <a:xfrm>
                  <a:off x="7035800" y="4173538"/>
                  <a:ext cx="222250" cy="400050"/>
                </a:xfrm>
                <a:custGeom>
                  <a:avLst/>
                  <a:gdLst>
                    <a:gd name="T0" fmla="*/ 2147483647 w 107"/>
                    <a:gd name="T1" fmla="*/ 2147483647 h 190"/>
                    <a:gd name="T2" fmla="*/ 0 w 107"/>
                    <a:gd name="T3" fmla="*/ 2147483647 h 190"/>
                    <a:gd name="T4" fmla="*/ 2147483647 w 107"/>
                    <a:gd name="T5" fmla="*/ 2147483647 h 190"/>
                    <a:gd name="T6" fmla="*/ 2147483647 w 107"/>
                    <a:gd name="T7" fmla="*/ 2147483647 h 190"/>
                    <a:gd name="T8" fmla="*/ 2147483647 w 107"/>
                    <a:gd name="T9" fmla="*/ 2147483647 h 190"/>
                    <a:gd name="T10" fmla="*/ 2147483647 w 107"/>
                    <a:gd name="T11" fmla="*/ 2147483647 h 190"/>
                    <a:gd name="T12" fmla="*/ 2147483647 w 107"/>
                    <a:gd name="T13" fmla="*/ 2147483647 h 190"/>
                    <a:gd name="T14" fmla="*/ 2147483647 w 107"/>
                    <a:gd name="T15" fmla="*/ 2147483647 h 190"/>
                    <a:gd name="T16" fmla="*/ 2147483647 w 107"/>
                    <a:gd name="T17" fmla="*/ 2147483647 h 190"/>
                    <a:gd name="T18" fmla="*/ 2147483647 w 107"/>
                    <a:gd name="T19" fmla="*/ 2147483647 h 190"/>
                    <a:gd name="T20" fmla="*/ 2147483647 w 107"/>
                    <a:gd name="T21" fmla="*/ 2147483647 h 190"/>
                    <a:gd name="T22" fmla="*/ 2147483647 w 107"/>
                    <a:gd name="T23" fmla="*/ 2147483647 h 190"/>
                    <a:gd name="T24" fmla="*/ 2147483647 w 107"/>
                    <a:gd name="T25" fmla="*/ 2147483647 h 190"/>
                    <a:gd name="T26" fmla="*/ 2147483647 w 107"/>
                    <a:gd name="T27" fmla="*/ 2147483647 h 190"/>
                    <a:gd name="T28" fmla="*/ 2147483647 w 107"/>
                    <a:gd name="T29" fmla="*/ 2147483647 h 190"/>
                    <a:gd name="T30" fmla="*/ 2147483647 w 107"/>
                    <a:gd name="T31" fmla="*/ 2147483647 h 190"/>
                    <a:gd name="T32" fmla="*/ 2147483647 w 107"/>
                    <a:gd name="T33" fmla="*/ 2147483647 h 190"/>
                    <a:gd name="T34" fmla="*/ 2147483647 w 107"/>
                    <a:gd name="T35" fmla="*/ 2147483647 h 190"/>
                    <a:gd name="T36" fmla="*/ 2147483647 w 107"/>
                    <a:gd name="T37" fmla="*/ 2147483647 h 190"/>
                    <a:gd name="T38" fmla="*/ 2147483647 w 107"/>
                    <a:gd name="T39" fmla="*/ 2147483647 h 190"/>
                    <a:gd name="T40" fmla="*/ 2147483647 w 107"/>
                    <a:gd name="T41" fmla="*/ 2147483647 h 190"/>
                    <a:gd name="T42" fmla="*/ 2147483647 w 107"/>
                    <a:gd name="T43" fmla="*/ 2147483647 h 190"/>
                    <a:gd name="T44" fmla="*/ 2147483647 w 107"/>
                    <a:gd name="T45" fmla="*/ 2147483647 h 190"/>
                    <a:gd name="T46" fmla="*/ 2147483647 w 107"/>
                    <a:gd name="T47" fmla="*/ 2147483647 h 190"/>
                    <a:gd name="T48" fmla="*/ 2147483647 w 107"/>
                    <a:gd name="T49" fmla="*/ 2147483647 h 190"/>
                    <a:gd name="T50" fmla="*/ 2147483647 w 107"/>
                    <a:gd name="T51" fmla="*/ 2147483647 h 190"/>
                    <a:gd name="T52" fmla="*/ 2147483647 w 107"/>
                    <a:gd name="T53" fmla="*/ 2147483647 h 190"/>
                    <a:gd name="T54" fmla="*/ 2147483647 w 107"/>
                    <a:gd name="T55" fmla="*/ 2147483647 h 190"/>
                    <a:gd name="T56" fmla="*/ 2147483647 w 107"/>
                    <a:gd name="T57" fmla="*/ 2147483647 h 190"/>
                    <a:gd name="T58" fmla="*/ 2147483647 w 107"/>
                    <a:gd name="T59" fmla="*/ 0 h 190"/>
                    <a:gd name="T60" fmla="*/ 2147483647 w 107"/>
                    <a:gd name="T61" fmla="*/ 2147483647 h 19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190">
                      <a:moveTo>
                        <a:pt x="7" y="9"/>
                      </a:moveTo>
                      <a:lnTo>
                        <a:pt x="0" y="23"/>
                      </a:lnTo>
                      <a:lnTo>
                        <a:pt x="15" y="47"/>
                      </a:lnTo>
                      <a:lnTo>
                        <a:pt x="15" y="60"/>
                      </a:lnTo>
                      <a:lnTo>
                        <a:pt x="22" y="78"/>
                      </a:lnTo>
                      <a:lnTo>
                        <a:pt x="19" y="93"/>
                      </a:lnTo>
                      <a:lnTo>
                        <a:pt x="23" y="110"/>
                      </a:lnTo>
                      <a:lnTo>
                        <a:pt x="26" y="118"/>
                      </a:lnTo>
                      <a:lnTo>
                        <a:pt x="19" y="126"/>
                      </a:lnTo>
                      <a:lnTo>
                        <a:pt x="13" y="159"/>
                      </a:lnTo>
                      <a:lnTo>
                        <a:pt x="33" y="182"/>
                      </a:lnTo>
                      <a:lnTo>
                        <a:pt x="34" y="178"/>
                      </a:lnTo>
                      <a:lnTo>
                        <a:pt x="46" y="185"/>
                      </a:lnTo>
                      <a:lnTo>
                        <a:pt x="46" y="190"/>
                      </a:lnTo>
                      <a:lnTo>
                        <a:pt x="56" y="188"/>
                      </a:lnTo>
                      <a:lnTo>
                        <a:pt x="59" y="184"/>
                      </a:lnTo>
                      <a:lnTo>
                        <a:pt x="43" y="174"/>
                      </a:lnTo>
                      <a:lnTo>
                        <a:pt x="27" y="149"/>
                      </a:lnTo>
                      <a:lnTo>
                        <a:pt x="19" y="138"/>
                      </a:lnTo>
                      <a:lnTo>
                        <a:pt x="32" y="113"/>
                      </a:lnTo>
                      <a:lnTo>
                        <a:pt x="57" y="108"/>
                      </a:lnTo>
                      <a:lnTo>
                        <a:pt x="70" y="119"/>
                      </a:lnTo>
                      <a:lnTo>
                        <a:pt x="63" y="97"/>
                      </a:lnTo>
                      <a:lnTo>
                        <a:pt x="72" y="87"/>
                      </a:lnTo>
                      <a:lnTo>
                        <a:pt x="101" y="87"/>
                      </a:lnTo>
                      <a:lnTo>
                        <a:pt x="107" y="73"/>
                      </a:lnTo>
                      <a:lnTo>
                        <a:pt x="95" y="50"/>
                      </a:lnTo>
                      <a:lnTo>
                        <a:pt x="85" y="37"/>
                      </a:lnTo>
                      <a:lnTo>
                        <a:pt x="48" y="27"/>
                      </a:lnTo>
                      <a:lnTo>
                        <a:pt x="36" y="0"/>
                      </a:lnTo>
                      <a:lnTo>
                        <a:pt x="7" y="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2" name="Freeform 329"/>
                <p:cNvSpPr>
                  <a:spLocks/>
                </p:cNvSpPr>
                <p:nvPr/>
              </p:nvSpPr>
              <p:spPr bwMode="auto">
                <a:xfrm>
                  <a:off x="7102475" y="4133850"/>
                  <a:ext cx="211138" cy="230188"/>
                </a:xfrm>
                <a:custGeom>
                  <a:avLst/>
                  <a:gdLst>
                    <a:gd name="T0" fmla="*/ 1557099446 w 10000"/>
                    <a:gd name="T1" fmla="*/ 2147483647 h 10000"/>
                    <a:gd name="T2" fmla="*/ 1795553424 w 10000"/>
                    <a:gd name="T3" fmla="*/ 2147483647 h 10000"/>
                    <a:gd name="T4" fmla="*/ 1795553424 w 10000"/>
                    <a:gd name="T5" fmla="*/ 2019481425 h 10000"/>
                    <a:gd name="T6" fmla="*/ 1561415592 w 10000"/>
                    <a:gd name="T7" fmla="*/ 1716105542 h 10000"/>
                    <a:gd name="T8" fmla="*/ 1249166454 w 10000"/>
                    <a:gd name="T9" fmla="*/ 1211740132 h 10000"/>
                    <a:gd name="T10" fmla="*/ 1014850316 w 10000"/>
                    <a:gd name="T11" fmla="*/ 806974560 h 10000"/>
                    <a:gd name="T12" fmla="*/ 1092952268 w 10000"/>
                    <a:gd name="T13" fmla="*/ 605742369 h 10000"/>
                    <a:gd name="T14" fmla="*/ 1014850316 w 10000"/>
                    <a:gd name="T15" fmla="*/ 403998332 h 10000"/>
                    <a:gd name="T16" fmla="*/ 780703130 w 10000"/>
                    <a:gd name="T17" fmla="*/ 302621350 h 10000"/>
                    <a:gd name="T18" fmla="*/ 624489387 w 10000"/>
                    <a:gd name="T19" fmla="*/ 0 h 10000"/>
                    <a:gd name="T20" fmla="*/ 546386970 w 10000"/>
                    <a:gd name="T21" fmla="*/ 0 h 10000"/>
                    <a:gd name="T22" fmla="*/ 156213743 w 10000"/>
                    <a:gd name="T23" fmla="*/ 100622449 h 10000"/>
                    <a:gd name="T24" fmla="*/ 0 w 10000"/>
                    <a:gd name="T25" fmla="*/ 403998332 h 10000"/>
                    <a:gd name="T26" fmla="*/ 78102417 w 10000"/>
                    <a:gd name="T27" fmla="*/ 605742369 h 10000"/>
                    <a:gd name="T28" fmla="*/ 156213743 w 10000"/>
                    <a:gd name="T29" fmla="*/ 1211740132 h 10000"/>
                    <a:gd name="T30" fmla="*/ 702600713 w 10000"/>
                    <a:gd name="T31" fmla="*/ 1211740132 h 10000"/>
                    <a:gd name="T32" fmla="*/ 936738546 w 10000"/>
                    <a:gd name="T33" fmla="*/ 1312362604 h 10000"/>
                    <a:gd name="T34" fmla="*/ 1327090100 w 10000"/>
                    <a:gd name="T35" fmla="*/ 2120103874 h 10000"/>
                    <a:gd name="T36" fmla="*/ 1249166454 w 10000"/>
                    <a:gd name="T37" fmla="*/ 2147483647 h 10000"/>
                    <a:gd name="T38" fmla="*/ 1557099446 w 10000"/>
                    <a:gd name="T39" fmla="*/ 2147483647 h 1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000" h="10000">
                      <a:moveTo>
                        <a:pt x="8672" y="9830"/>
                      </a:moveTo>
                      <a:lnTo>
                        <a:pt x="10000" y="10000"/>
                      </a:lnTo>
                      <a:lnTo>
                        <a:pt x="10000" y="7948"/>
                      </a:lnTo>
                      <a:lnTo>
                        <a:pt x="8696" y="6754"/>
                      </a:lnTo>
                      <a:lnTo>
                        <a:pt x="6957" y="4769"/>
                      </a:lnTo>
                      <a:lnTo>
                        <a:pt x="5652" y="3176"/>
                      </a:lnTo>
                      <a:lnTo>
                        <a:pt x="6087" y="2384"/>
                      </a:lnTo>
                      <a:lnTo>
                        <a:pt x="5652" y="1590"/>
                      </a:lnTo>
                      <a:lnTo>
                        <a:pt x="4348" y="1191"/>
                      </a:lnTo>
                      <a:lnTo>
                        <a:pt x="3478" y="0"/>
                      </a:lnTo>
                      <a:lnTo>
                        <a:pt x="3043" y="0"/>
                      </a:lnTo>
                      <a:lnTo>
                        <a:pt x="870" y="396"/>
                      </a:lnTo>
                      <a:lnTo>
                        <a:pt x="0" y="1590"/>
                      </a:lnTo>
                      <a:lnTo>
                        <a:pt x="435" y="2384"/>
                      </a:lnTo>
                      <a:lnTo>
                        <a:pt x="870" y="4769"/>
                      </a:lnTo>
                      <a:lnTo>
                        <a:pt x="3913" y="4769"/>
                      </a:lnTo>
                      <a:lnTo>
                        <a:pt x="5217" y="5165"/>
                      </a:lnTo>
                      <a:lnTo>
                        <a:pt x="7391" y="8344"/>
                      </a:lnTo>
                      <a:lnTo>
                        <a:pt x="6957" y="9602"/>
                      </a:lnTo>
                      <a:lnTo>
                        <a:pt x="8672" y="98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3" name="Freeform 329"/>
                <p:cNvSpPr>
                  <a:spLocks/>
                </p:cNvSpPr>
                <p:nvPr/>
              </p:nvSpPr>
              <p:spPr bwMode="auto">
                <a:xfrm>
                  <a:off x="7165975" y="4348163"/>
                  <a:ext cx="147638" cy="117475"/>
                </a:xfrm>
                <a:custGeom>
                  <a:avLst/>
                  <a:gdLst>
                    <a:gd name="T0" fmla="*/ 348872861 w 10000"/>
                    <a:gd name="T1" fmla="*/ 27209600 h 6448"/>
                    <a:gd name="T2" fmla="*/ 315095383 w 10000"/>
                    <a:gd name="T3" fmla="*/ 15074732 h 6448"/>
                    <a:gd name="T4" fmla="*/ 240533365 w 10000"/>
                    <a:gd name="T5" fmla="*/ 0 h 6448"/>
                    <a:gd name="T6" fmla="*/ 80162754 w 10000"/>
                    <a:gd name="T7" fmla="*/ 50172884 h 6448"/>
                    <a:gd name="T8" fmla="*/ 0 w 10000"/>
                    <a:gd name="T9" fmla="*/ 150615594 h 6448"/>
                    <a:gd name="T10" fmla="*/ 0 w 10000"/>
                    <a:gd name="T11" fmla="*/ 351307147 h 6448"/>
                    <a:gd name="T12" fmla="*/ 133606765 w 10000"/>
                    <a:gd name="T13" fmla="*/ 601966131 h 6448"/>
                    <a:gd name="T14" fmla="*/ 187047513 w 10000"/>
                    <a:gd name="T15" fmla="*/ 652241915 h 6448"/>
                    <a:gd name="T16" fmla="*/ 240533365 w 10000"/>
                    <a:gd name="T17" fmla="*/ 601966131 h 6448"/>
                    <a:gd name="T18" fmla="*/ 267168619 w 10000"/>
                    <a:gd name="T19" fmla="*/ 501626339 h 6448"/>
                    <a:gd name="T20" fmla="*/ 347418124 w 10000"/>
                    <a:gd name="T21" fmla="*/ 451756161 h 6448"/>
                    <a:gd name="T22" fmla="*/ 427539023 w 10000"/>
                    <a:gd name="T23" fmla="*/ 351307147 h 6448"/>
                    <a:gd name="T24" fmla="*/ 427539023 w 10000"/>
                    <a:gd name="T25" fmla="*/ 50172884 h 6448"/>
                    <a:gd name="T26" fmla="*/ 348872861 w 10000"/>
                    <a:gd name="T27" fmla="*/ 27209600 h 64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000" h="6448">
                      <a:moveTo>
                        <a:pt x="8160" y="269"/>
                      </a:moveTo>
                      <a:cubicBezTo>
                        <a:pt x="7722" y="211"/>
                        <a:pt x="7792" y="194"/>
                        <a:pt x="7370" y="149"/>
                      </a:cubicBezTo>
                      <a:lnTo>
                        <a:pt x="5626" y="0"/>
                      </a:lnTo>
                      <a:lnTo>
                        <a:pt x="1875" y="496"/>
                      </a:lnTo>
                      <a:lnTo>
                        <a:pt x="0" y="1489"/>
                      </a:lnTo>
                      <a:lnTo>
                        <a:pt x="0" y="3473"/>
                      </a:lnTo>
                      <a:lnTo>
                        <a:pt x="3125" y="5951"/>
                      </a:lnTo>
                      <a:lnTo>
                        <a:pt x="4375" y="6448"/>
                      </a:lnTo>
                      <a:lnTo>
                        <a:pt x="5626" y="5951"/>
                      </a:lnTo>
                      <a:lnTo>
                        <a:pt x="6249" y="4959"/>
                      </a:lnTo>
                      <a:lnTo>
                        <a:pt x="8126" y="4466"/>
                      </a:lnTo>
                      <a:lnTo>
                        <a:pt x="10000" y="3473"/>
                      </a:lnTo>
                      <a:lnTo>
                        <a:pt x="10000" y="496"/>
                      </a:lnTo>
                      <a:lnTo>
                        <a:pt x="8160" y="2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" name="Freeform 1"/>
              <p:cNvSpPr/>
              <p:nvPr/>
            </p:nvSpPr>
            <p:spPr>
              <a:xfrm>
                <a:off x="17328558" y="8531748"/>
                <a:ext cx="349469" cy="536964"/>
              </a:xfrm>
              <a:custGeom>
                <a:avLst/>
                <a:gdLst>
                  <a:gd name="connsiteX0" fmla="*/ 119331 w 349469"/>
                  <a:gd name="connsiteY0" fmla="*/ 8523 h 511394"/>
                  <a:gd name="connsiteX1" fmla="*/ 119331 w 349469"/>
                  <a:gd name="connsiteY1" fmla="*/ 102279 h 511394"/>
                  <a:gd name="connsiteX2" fmla="*/ 0 w 349469"/>
                  <a:gd name="connsiteY2" fmla="*/ 375022 h 511394"/>
                  <a:gd name="connsiteX3" fmla="*/ 17048 w 349469"/>
                  <a:gd name="connsiteY3" fmla="*/ 511394 h 511394"/>
                  <a:gd name="connsiteX4" fmla="*/ 17048 w 349469"/>
                  <a:gd name="connsiteY4" fmla="*/ 511394 h 511394"/>
                  <a:gd name="connsiteX5" fmla="*/ 110808 w 349469"/>
                  <a:gd name="connsiteY5" fmla="*/ 434684 h 511394"/>
                  <a:gd name="connsiteX6" fmla="*/ 93760 w 349469"/>
                  <a:gd name="connsiteY6" fmla="*/ 323883 h 511394"/>
                  <a:gd name="connsiteX7" fmla="*/ 170473 w 349469"/>
                  <a:gd name="connsiteY7" fmla="*/ 298313 h 511394"/>
                  <a:gd name="connsiteX8" fmla="*/ 213091 w 349469"/>
                  <a:gd name="connsiteY8" fmla="*/ 409115 h 511394"/>
                  <a:gd name="connsiteX9" fmla="*/ 298328 w 349469"/>
                  <a:gd name="connsiteY9" fmla="*/ 400592 h 511394"/>
                  <a:gd name="connsiteX10" fmla="*/ 315375 w 349469"/>
                  <a:gd name="connsiteY10" fmla="*/ 306836 h 511394"/>
                  <a:gd name="connsiteX11" fmla="*/ 298328 w 349469"/>
                  <a:gd name="connsiteY11" fmla="*/ 178988 h 511394"/>
                  <a:gd name="connsiteX12" fmla="*/ 349469 w 349469"/>
                  <a:gd name="connsiteY12" fmla="*/ 102279 h 511394"/>
                  <a:gd name="connsiteX13" fmla="*/ 349469 w 349469"/>
                  <a:gd name="connsiteY13" fmla="*/ 102279 h 511394"/>
                  <a:gd name="connsiteX14" fmla="*/ 289804 w 349469"/>
                  <a:gd name="connsiteY14" fmla="*/ 0 h 511394"/>
                  <a:gd name="connsiteX15" fmla="*/ 119331 w 349469"/>
                  <a:gd name="connsiteY15" fmla="*/ 8523 h 511394"/>
                  <a:gd name="connsiteX0" fmla="*/ 119331 w 349469"/>
                  <a:gd name="connsiteY0" fmla="*/ 34093 h 536964"/>
                  <a:gd name="connsiteX1" fmla="*/ 119331 w 349469"/>
                  <a:gd name="connsiteY1" fmla="*/ 127849 h 536964"/>
                  <a:gd name="connsiteX2" fmla="*/ 0 w 349469"/>
                  <a:gd name="connsiteY2" fmla="*/ 400592 h 536964"/>
                  <a:gd name="connsiteX3" fmla="*/ 17048 w 349469"/>
                  <a:gd name="connsiteY3" fmla="*/ 536964 h 536964"/>
                  <a:gd name="connsiteX4" fmla="*/ 17048 w 349469"/>
                  <a:gd name="connsiteY4" fmla="*/ 536964 h 536964"/>
                  <a:gd name="connsiteX5" fmla="*/ 110808 w 349469"/>
                  <a:gd name="connsiteY5" fmla="*/ 460254 h 536964"/>
                  <a:gd name="connsiteX6" fmla="*/ 93760 w 349469"/>
                  <a:gd name="connsiteY6" fmla="*/ 349453 h 536964"/>
                  <a:gd name="connsiteX7" fmla="*/ 170473 w 349469"/>
                  <a:gd name="connsiteY7" fmla="*/ 323883 h 536964"/>
                  <a:gd name="connsiteX8" fmla="*/ 213091 w 349469"/>
                  <a:gd name="connsiteY8" fmla="*/ 434685 h 536964"/>
                  <a:gd name="connsiteX9" fmla="*/ 298328 w 349469"/>
                  <a:gd name="connsiteY9" fmla="*/ 426162 h 536964"/>
                  <a:gd name="connsiteX10" fmla="*/ 315375 w 349469"/>
                  <a:gd name="connsiteY10" fmla="*/ 332406 h 536964"/>
                  <a:gd name="connsiteX11" fmla="*/ 298328 w 349469"/>
                  <a:gd name="connsiteY11" fmla="*/ 204558 h 536964"/>
                  <a:gd name="connsiteX12" fmla="*/ 349469 w 349469"/>
                  <a:gd name="connsiteY12" fmla="*/ 127849 h 536964"/>
                  <a:gd name="connsiteX13" fmla="*/ 349469 w 349469"/>
                  <a:gd name="connsiteY13" fmla="*/ 127849 h 536964"/>
                  <a:gd name="connsiteX14" fmla="*/ 332422 w 349469"/>
                  <a:gd name="connsiteY14" fmla="*/ 0 h 536964"/>
                  <a:gd name="connsiteX15" fmla="*/ 119331 w 349469"/>
                  <a:gd name="connsiteY15" fmla="*/ 34093 h 53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9469" h="536964">
                    <a:moveTo>
                      <a:pt x="119331" y="34093"/>
                    </a:moveTo>
                    <a:lnTo>
                      <a:pt x="119331" y="127849"/>
                    </a:lnTo>
                    <a:lnTo>
                      <a:pt x="0" y="400592"/>
                    </a:lnTo>
                    <a:lnTo>
                      <a:pt x="17048" y="536964"/>
                    </a:lnTo>
                    <a:lnTo>
                      <a:pt x="17048" y="536964"/>
                    </a:lnTo>
                    <a:lnTo>
                      <a:pt x="110808" y="460254"/>
                    </a:lnTo>
                    <a:lnTo>
                      <a:pt x="93760" y="349453"/>
                    </a:lnTo>
                    <a:lnTo>
                      <a:pt x="170473" y="323883"/>
                    </a:lnTo>
                    <a:lnTo>
                      <a:pt x="213091" y="434685"/>
                    </a:lnTo>
                    <a:lnTo>
                      <a:pt x="298328" y="426162"/>
                    </a:lnTo>
                    <a:lnTo>
                      <a:pt x="315375" y="332406"/>
                    </a:lnTo>
                    <a:lnTo>
                      <a:pt x="298328" y="204558"/>
                    </a:lnTo>
                    <a:lnTo>
                      <a:pt x="349469" y="127849"/>
                    </a:lnTo>
                    <a:lnTo>
                      <a:pt x="349469" y="127849"/>
                    </a:lnTo>
                    <a:lnTo>
                      <a:pt x="332422" y="0"/>
                    </a:lnTo>
                    <a:lnTo>
                      <a:pt x="119331" y="3409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8" name="Group 397"/>
            <p:cNvGrpSpPr/>
            <p:nvPr/>
          </p:nvGrpSpPr>
          <p:grpSpPr>
            <a:xfrm>
              <a:off x="18055325" y="1565275"/>
              <a:ext cx="1091443" cy="641729"/>
              <a:chOff x="9686925" y="1565275"/>
              <a:chExt cx="1091443" cy="641729"/>
            </a:xfrm>
          </p:grpSpPr>
          <p:sp>
            <p:nvSpPr>
              <p:cNvPr id="399" name="Freeform 398"/>
              <p:cNvSpPr/>
              <p:nvPr/>
            </p:nvSpPr>
            <p:spPr>
              <a:xfrm>
                <a:off x="10724060" y="2122823"/>
                <a:ext cx="54308" cy="84181"/>
              </a:xfrm>
              <a:custGeom>
                <a:avLst/>
                <a:gdLst>
                  <a:gd name="connsiteX0" fmla="*/ 0 w 73197"/>
                  <a:gd name="connsiteY0" fmla="*/ 95161 h 113461"/>
                  <a:gd name="connsiteX1" fmla="*/ 29279 w 73197"/>
                  <a:gd name="connsiteY1" fmla="*/ 113461 h 113461"/>
                  <a:gd name="connsiteX2" fmla="*/ 29279 w 73197"/>
                  <a:gd name="connsiteY2" fmla="*/ 113461 h 113461"/>
                  <a:gd name="connsiteX3" fmla="*/ 73197 w 73197"/>
                  <a:gd name="connsiteY3" fmla="*/ 51240 h 113461"/>
                  <a:gd name="connsiteX4" fmla="*/ 58558 w 73197"/>
                  <a:gd name="connsiteY4" fmla="*/ 0 h 113461"/>
                  <a:gd name="connsiteX5" fmla="*/ 7320 w 73197"/>
                  <a:gd name="connsiteY5" fmla="*/ 18300 h 113461"/>
                  <a:gd name="connsiteX6" fmla="*/ 0 w 73197"/>
                  <a:gd name="connsiteY6" fmla="*/ 95161 h 1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197" h="113461">
                    <a:moveTo>
                      <a:pt x="0" y="95161"/>
                    </a:moveTo>
                    <a:lnTo>
                      <a:pt x="29279" y="113461"/>
                    </a:lnTo>
                    <a:lnTo>
                      <a:pt x="29279" y="113461"/>
                    </a:lnTo>
                    <a:lnTo>
                      <a:pt x="73197" y="51240"/>
                    </a:lnTo>
                    <a:lnTo>
                      <a:pt x="58558" y="0"/>
                    </a:lnTo>
                    <a:lnTo>
                      <a:pt x="7320" y="18300"/>
                    </a:lnTo>
                    <a:lnTo>
                      <a:pt x="0" y="9516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Freeform 399"/>
              <p:cNvSpPr>
                <a:spLocks noChangeAspect="1"/>
              </p:cNvSpPr>
              <p:nvPr/>
            </p:nvSpPr>
            <p:spPr>
              <a:xfrm>
                <a:off x="10678653" y="2087828"/>
                <a:ext cx="27430" cy="50640"/>
              </a:xfrm>
              <a:custGeom>
                <a:avLst/>
                <a:gdLst>
                  <a:gd name="connsiteX0" fmla="*/ 60934 w 166766"/>
                  <a:gd name="connsiteY0" fmla="*/ 0 h 307883"/>
                  <a:gd name="connsiteX1" fmla="*/ 22449 w 166766"/>
                  <a:gd name="connsiteY1" fmla="*/ 86592 h 307883"/>
                  <a:gd name="connsiteX2" fmla="*/ 0 w 166766"/>
                  <a:gd name="connsiteY2" fmla="*/ 179598 h 307883"/>
                  <a:gd name="connsiteX3" fmla="*/ 35277 w 166766"/>
                  <a:gd name="connsiteY3" fmla="*/ 256569 h 307883"/>
                  <a:gd name="connsiteX4" fmla="*/ 70555 w 166766"/>
                  <a:gd name="connsiteY4" fmla="*/ 307883 h 307883"/>
                  <a:gd name="connsiteX5" fmla="*/ 115454 w 166766"/>
                  <a:gd name="connsiteY5" fmla="*/ 307883 h 307883"/>
                  <a:gd name="connsiteX6" fmla="*/ 153938 w 166766"/>
                  <a:gd name="connsiteY6" fmla="*/ 211670 h 307883"/>
                  <a:gd name="connsiteX7" fmla="*/ 166766 w 166766"/>
                  <a:gd name="connsiteY7" fmla="*/ 118663 h 307883"/>
                  <a:gd name="connsiteX8" fmla="*/ 121868 w 166766"/>
                  <a:gd name="connsiteY8" fmla="*/ 48107 h 307883"/>
                  <a:gd name="connsiteX9" fmla="*/ 60934 w 166766"/>
                  <a:gd name="connsiteY9" fmla="*/ 0 h 30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766" h="307883">
                    <a:moveTo>
                      <a:pt x="60934" y="0"/>
                    </a:moveTo>
                    <a:lnTo>
                      <a:pt x="22449" y="86592"/>
                    </a:lnTo>
                    <a:lnTo>
                      <a:pt x="0" y="179598"/>
                    </a:lnTo>
                    <a:lnTo>
                      <a:pt x="35277" y="256569"/>
                    </a:lnTo>
                    <a:lnTo>
                      <a:pt x="70555" y="307883"/>
                    </a:lnTo>
                    <a:lnTo>
                      <a:pt x="115454" y="307883"/>
                    </a:lnTo>
                    <a:lnTo>
                      <a:pt x="153938" y="211670"/>
                    </a:lnTo>
                    <a:lnTo>
                      <a:pt x="166766" y="118663"/>
                    </a:lnTo>
                    <a:lnTo>
                      <a:pt x="121868" y="48107"/>
                    </a:lnTo>
                    <a:lnTo>
                      <a:pt x="6093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Freeform 400"/>
              <p:cNvSpPr/>
              <p:nvPr/>
            </p:nvSpPr>
            <p:spPr>
              <a:xfrm>
                <a:off x="10490200" y="1844676"/>
                <a:ext cx="79375" cy="107950"/>
              </a:xfrm>
              <a:custGeom>
                <a:avLst/>
                <a:gdLst>
                  <a:gd name="connsiteX0" fmla="*/ 60325 w 79375"/>
                  <a:gd name="connsiteY0" fmla="*/ 104775 h 104775"/>
                  <a:gd name="connsiteX1" fmla="*/ 38100 w 79375"/>
                  <a:gd name="connsiteY1" fmla="*/ 66675 h 104775"/>
                  <a:gd name="connsiteX2" fmla="*/ 79375 w 79375"/>
                  <a:gd name="connsiteY2" fmla="*/ 47625 h 104775"/>
                  <a:gd name="connsiteX3" fmla="*/ 57150 w 79375"/>
                  <a:gd name="connsiteY3" fmla="*/ 0 h 104775"/>
                  <a:gd name="connsiteX4" fmla="*/ 0 w 79375"/>
                  <a:gd name="connsiteY4" fmla="*/ 22225 h 104775"/>
                  <a:gd name="connsiteX5" fmla="*/ 0 w 79375"/>
                  <a:gd name="connsiteY5" fmla="*/ 73025 h 104775"/>
                  <a:gd name="connsiteX6" fmla="*/ 60325 w 79375"/>
                  <a:gd name="connsiteY6" fmla="*/ 104775 h 104775"/>
                  <a:gd name="connsiteX0" fmla="*/ 60325 w 79375"/>
                  <a:gd name="connsiteY0" fmla="*/ 104775 h 107950"/>
                  <a:gd name="connsiteX1" fmla="*/ 38100 w 79375"/>
                  <a:gd name="connsiteY1" fmla="*/ 66675 h 107950"/>
                  <a:gd name="connsiteX2" fmla="*/ 79375 w 79375"/>
                  <a:gd name="connsiteY2" fmla="*/ 47625 h 107950"/>
                  <a:gd name="connsiteX3" fmla="*/ 57150 w 79375"/>
                  <a:gd name="connsiteY3" fmla="*/ 0 h 107950"/>
                  <a:gd name="connsiteX4" fmla="*/ 0 w 79375"/>
                  <a:gd name="connsiteY4" fmla="*/ 22225 h 107950"/>
                  <a:gd name="connsiteX5" fmla="*/ 0 w 79375"/>
                  <a:gd name="connsiteY5" fmla="*/ 107950 h 107950"/>
                  <a:gd name="connsiteX6" fmla="*/ 60325 w 79375"/>
                  <a:gd name="connsiteY6" fmla="*/ 104775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107950">
                    <a:moveTo>
                      <a:pt x="60325" y="104775"/>
                    </a:moveTo>
                    <a:lnTo>
                      <a:pt x="38100" y="66675"/>
                    </a:lnTo>
                    <a:lnTo>
                      <a:pt x="79375" y="47625"/>
                    </a:lnTo>
                    <a:lnTo>
                      <a:pt x="57150" y="0"/>
                    </a:lnTo>
                    <a:lnTo>
                      <a:pt x="0" y="22225"/>
                    </a:lnTo>
                    <a:lnTo>
                      <a:pt x="0" y="107950"/>
                    </a:lnTo>
                    <a:lnTo>
                      <a:pt x="60325" y="10477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Freeform 401"/>
              <p:cNvSpPr/>
              <p:nvPr/>
            </p:nvSpPr>
            <p:spPr>
              <a:xfrm>
                <a:off x="9750425" y="1565275"/>
                <a:ext cx="66675" cy="114300"/>
              </a:xfrm>
              <a:custGeom>
                <a:avLst/>
                <a:gdLst>
                  <a:gd name="connsiteX0" fmla="*/ 57150 w 76200"/>
                  <a:gd name="connsiteY0" fmla="*/ 0 h 114300"/>
                  <a:gd name="connsiteX1" fmla="*/ 76200 w 76200"/>
                  <a:gd name="connsiteY1" fmla="*/ 47625 h 114300"/>
                  <a:gd name="connsiteX2" fmla="*/ 50800 w 76200"/>
                  <a:gd name="connsiteY2" fmla="*/ 114300 h 114300"/>
                  <a:gd name="connsiteX3" fmla="*/ 0 w 76200"/>
                  <a:gd name="connsiteY3" fmla="*/ 104775 h 114300"/>
                  <a:gd name="connsiteX4" fmla="*/ 57150 w 76200"/>
                  <a:gd name="connsiteY4" fmla="*/ 0 h 114300"/>
                  <a:gd name="connsiteX0" fmla="*/ 47625 w 66675"/>
                  <a:gd name="connsiteY0" fmla="*/ 0 h 114300"/>
                  <a:gd name="connsiteX1" fmla="*/ 66675 w 66675"/>
                  <a:gd name="connsiteY1" fmla="*/ 47625 h 114300"/>
                  <a:gd name="connsiteX2" fmla="*/ 41275 w 66675"/>
                  <a:gd name="connsiteY2" fmla="*/ 114300 h 114300"/>
                  <a:gd name="connsiteX3" fmla="*/ 0 w 66675"/>
                  <a:gd name="connsiteY3" fmla="*/ 104775 h 114300"/>
                  <a:gd name="connsiteX4" fmla="*/ 47625 w 66675"/>
                  <a:gd name="connsiteY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114300">
                    <a:moveTo>
                      <a:pt x="47625" y="0"/>
                    </a:moveTo>
                    <a:lnTo>
                      <a:pt x="66675" y="47625"/>
                    </a:lnTo>
                    <a:lnTo>
                      <a:pt x="41275" y="114300"/>
                    </a:lnTo>
                    <a:lnTo>
                      <a:pt x="0" y="104775"/>
                    </a:lnTo>
                    <a:lnTo>
                      <a:pt x="476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3" name="Freeform 402"/>
              <p:cNvSpPr/>
              <p:nvPr/>
            </p:nvSpPr>
            <p:spPr>
              <a:xfrm>
                <a:off x="9686925" y="1660525"/>
                <a:ext cx="66675" cy="295275"/>
              </a:xfrm>
              <a:custGeom>
                <a:avLst/>
                <a:gdLst>
                  <a:gd name="connsiteX0" fmla="*/ 60325 w 60325"/>
                  <a:gd name="connsiteY0" fmla="*/ 0 h 269875"/>
                  <a:gd name="connsiteX1" fmla="*/ 60325 w 60325"/>
                  <a:gd name="connsiteY1" fmla="*/ 0 h 269875"/>
                  <a:gd name="connsiteX2" fmla="*/ 60325 w 60325"/>
                  <a:gd name="connsiteY2" fmla="*/ 269875 h 269875"/>
                  <a:gd name="connsiteX3" fmla="*/ 19050 w 60325"/>
                  <a:gd name="connsiteY3" fmla="*/ 171450 h 269875"/>
                  <a:gd name="connsiteX4" fmla="*/ 0 w 60325"/>
                  <a:gd name="connsiteY4" fmla="*/ 101600 h 269875"/>
                  <a:gd name="connsiteX5" fmla="*/ 60325 w 60325"/>
                  <a:gd name="connsiteY5" fmla="*/ 0 h 26987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9050 w 60325"/>
                  <a:gd name="connsiteY3" fmla="*/ 171450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5875 w 60325"/>
                  <a:gd name="connsiteY3" fmla="*/ 187325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6675 w 66675"/>
                  <a:gd name="connsiteY0" fmla="*/ 0 h 276225"/>
                  <a:gd name="connsiteX1" fmla="*/ 66675 w 66675"/>
                  <a:gd name="connsiteY1" fmla="*/ 0 h 276225"/>
                  <a:gd name="connsiteX2" fmla="*/ 66675 w 66675"/>
                  <a:gd name="connsiteY2" fmla="*/ 276225 h 276225"/>
                  <a:gd name="connsiteX3" fmla="*/ 22225 w 66675"/>
                  <a:gd name="connsiteY3" fmla="*/ 187325 h 276225"/>
                  <a:gd name="connsiteX4" fmla="*/ 0 w 66675"/>
                  <a:gd name="connsiteY4" fmla="*/ 123825 h 276225"/>
                  <a:gd name="connsiteX5" fmla="*/ 66675 w 66675"/>
                  <a:gd name="connsiteY5" fmla="*/ 0 h 276225"/>
                  <a:gd name="connsiteX0" fmla="*/ 66675 w 104775"/>
                  <a:gd name="connsiteY0" fmla="*/ 0 h 247650"/>
                  <a:gd name="connsiteX1" fmla="*/ 66675 w 104775"/>
                  <a:gd name="connsiteY1" fmla="*/ 0 h 247650"/>
                  <a:gd name="connsiteX2" fmla="*/ 104775 w 104775"/>
                  <a:gd name="connsiteY2" fmla="*/ 247650 h 247650"/>
                  <a:gd name="connsiteX3" fmla="*/ 22225 w 104775"/>
                  <a:gd name="connsiteY3" fmla="*/ 187325 h 247650"/>
                  <a:gd name="connsiteX4" fmla="*/ 0 w 104775"/>
                  <a:gd name="connsiteY4" fmla="*/ 123825 h 247650"/>
                  <a:gd name="connsiteX5" fmla="*/ 66675 w 104775"/>
                  <a:gd name="connsiteY5" fmla="*/ 0 h 247650"/>
                  <a:gd name="connsiteX0" fmla="*/ 66675 w 66675"/>
                  <a:gd name="connsiteY0" fmla="*/ 0 h 295275"/>
                  <a:gd name="connsiteX1" fmla="*/ 66675 w 66675"/>
                  <a:gd name="connsiteY1" fmla="*/ 0 h 295275"/>
                  <a:gd name="connsiteX2" fmla="*/ 57150 w 66675"/>
                  <a:gd name="connsiteY2" fmla="*/ 295275 h 295275"/>
                  <a:gd name="connsiteX3" fmla="*/ 22225 w 66675"/>
                  <a:gd name="connsiteY3" fmla="*/ 187325 h 295275"/>
                  <a:gd name="connsiteX4" fmla="*/ 0 w 66675"/>
                  <a:gd name="connsiteY4" fmla="*/ 123825 h 295275"/>
                  <a:gd name="connsiteX5" fmla="*/ 66675 w 66675"/>
                  <a:gd name="connsiteY5" fmla="*/ 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295275">
                    <a:moveTo>
                      <a:pt x="66675" y="0"/>
                    </a:moveTo>
                    <a:lnTo>
                      <a:pt x="66675" y="0"/>
                    </a:lnTo>
                    <a:lnTo>
                      <a:pt x="57150" y="295275"/>
                    </a:lnTo>
                    <a:lnTo>
                      <a:pt x="22225" y="187325"/>
                    </a:lnTo>
                    <a:lnTo>
                      <a:pt x="0" y="123825"/>
                    </a:lnTo>
                    <a:lnTo>
                      <a:pt x="66675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11" name="Rectangle 410"/>
          <p:cNvSpPr/>
          <p:nvPr/>
        </p:nvSpPr>
        <p:spPr>
          <a:xfrm>
            <a:off x="0" y="0"/>
            <a:ext cx="8764286" cy="6350000"/>
          </a:xfrm>
          <a:prstGeom prst="rect">
            <a:avLst/>
          </a:prstGeom>
          <a:gradFill flip="none" rotWithShape="1">
            <a:gsLst>
              <a:gs pos="79000">
                <a:schemeClr val="bg1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8" name="Rectangle 407"/>
          <p:cNvSpPr/>
          <p:nvPr/>
        </p:nvSpPr>
        <p:spPr>
          <a:xfrm>
            <a:off x="952308" y="577791"/>
            <a:ext cx="11239692" cy="571056"/>
          </a:xfrm>
          <a:prstGeom prst="rect">
            <a:avLst/>
          </a:prstGeom>
          <a:gradFill flip="none" rotWithShape="1">
            <a:gsLst>
              <a:gs pos="62000">
                <a:srgbClr val="8CB422"/>
              </a:gs>
              <a:gs pos="9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" name="Picture 4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339"/>
            <a:ext cx="864108" cy="576072"/>
          </a:xfrm>
          <a:prstGeom prst="rect">
            <a:avLst/>
          </a:prstGeom>
        </p:spPr>
      </p:pic>
      <p:sp>
        <p:nvSpPr>
          <p:cNvPr id="810" name="TextBox 809"/>
          <p:cNvSpPr txBox="1"/>
          <p:nvPr/>
        </p:nvSpPr>
        <p:spPr>
          <a:xfrm>
            <a:off x="1105242" y="633200"/>
            <a:ext cx="4594912" cy="2541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EUROPEAN UNION</a:t>
            </a:r>
          </a:p>
          <a:p>
            <a:pPr>
              <a:spcBef>
                <a:spcPts val="3000"/>
              </a:spcBef>
            </a:pPr>
            <a:endParaRPr lang="en-US" sz="3200" b="1" dirty="0" smtClean="0">
              <a:solidFill>
                <a:srgbClr val="002C5F"/>
              </a:solidFill>
              <a:latin typeface="Arial"/>
              <a:cs typeface="Arial"/>
            </a:endParaRPr>
          </a:p>
          <a:p>
            <a:pPr>
              <a:spcBef>
                <a:spcPts val="3000"/>
              </a:spcBef>
            </a:pPr>
            <a:r>
              <a:rPr lang="en-US" sz="3200" b="1" dirty="0" smtClean="0">
                <a:solidFill>
                  <a:srgbClr val="002C5F"/>
                </a:solidFill>
                <a:latin typeface="Arial"/>
                <a:cs typeface="Arial"/>
              </a:rPr>
              <a:t>EMA announced publication of Clinical Trial Reports by middle of 2016</a:t>
            </a:r>
            <a:endParaRPr lang="en-US" sz="32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04" name="Rectangle 40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ectangle 40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406" name="Straight Connector 40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7" name="Rectangle 40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09013"/>
      </p:ext>
    </p:extLst>
  </p:cSld>
  <p:clrMapOvr>
    <a:masterClrMapping/>
  </p:clrMapOvr>
  <p:transition spd="slow" advClick="0" advTm="3500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7641" y="426646"/>
            <a:ext cx="16732807" cy="9518904"/>
            <a:chOff x="5798339" y="-4052478"/>
            <a:chExt cx="20960210" cy="11923776"/>
          </a:xfrm>
          <a:solidFill>
            <a:schemeClr val="bg1">
              <a:lumMod val="65000"/>
            </a:schemeClr>
          </a:solidFill>
          <a:effectLst/>
        </p:grpSpPr>
        <p:grpSp>
          <p:nvGrpSpPr>
            <p:cNvPr id="3" name="Group 2"/>
            <p:cNvGrpSpPr/>
            <p:nvPr/>
          </p:nvGrpSpPr>
          <p:grpSpPr>
            <a:xfrm>
              <a:off x="5798339" y="-4052478"/>
              <a:ext cx="20960210" cy="11923776"/>
              <a:chOff x="5368747" y="896112"/>
              <a:chExt cx="20960210" cy="11923776"/>
            </a:xfrm>
            <a:grpFill/>
          </p:grpSpPr>
          <p:grpSp>
            <p:nvGrpSpPr>
              <p:cNvPr id="209" name="Group 208"/>
              <p:cNvGrpSpPr>
                <a:grpSpLocks noChangeAspect="1"/>
              </p:cNvGrpSpPr>
              <p:nvPr/>
            </p:nvGrpSpPr>
            <p:grpSpPr>
              <a:xfrm>
                <a:off x="5368747" y="896112"/>
                <a:ext cx="20960210" cy="11923776"/>
                <a:chOff x="220663" y="1549400"/>
                <a:chExt cx="8758237" cy="4683125"/>
              </a:xfrm>
              <a:grpFill/>
            </p:grpSpPr>
            <p:sp>
              <p:nvSpPr>
                <p:cNvPr id="210" name="Freeform 321"/>
                <p:cNvSpPr>
                  <a:spLocks/>
                </p:cNvSpPr>
                <p:nvPr/>
              </p:nvSpPr>
              <p:spPr bwMode="auto">
                <a:xfrm rot="730076">
                  <a:off x="4227513" y="3382963"/>
                  <a:ext cx="360362" cy="282575"/>
                </a:xfrm>
                <a:custGeom>
                  <a:avLst/>
                  <a:gdLst>
                    <a:gd name="T0" fmla="*/ 2147483647 w 10000"/>
                    <a:gd name="T1" fmla="*/ 2147483647 h 10009"/>
                    <a:gd name="T2" fmla="*/ 2147483647 w 10000"/>
                    <a:gd name="T3" fmla="*/ 2147483647 h 10009"/>
                    <a:gd name="T4" fmla="*/ 2147483647 w 10000"/>
                    <a:gd name="T5" fmla="*/ 2147483647 h 10009"/>
                    <a:gd name="T6" fmla="*/ 2147483647 w 10000"/>
                    <a:gd name="T7" fmla="*/ 2147483647 h 10009"/>
                    <a:gd name="T8" fmla="*/ 2147483647 w 10000"/>
                    <a:gd name="T9" fmla="*/ 2147483647 h 10009"/>
                    <a:gd name="T10" fmla="*/ 2147483647 w 10000"/>
                    <a:gd name="T11" fmla="*/ 2147483647 h 10009"/>
                    <a:gd name="T12" fmla="*/ 2147483647 w 10000"/>
                    <a:gd name="T13" fmla="*/ 161364554 h 10009"/>
                    <a:gd name="T14" fmla="*/ 2147483647 w 10000"/>
                    <a:gd name="T15" fmla="*/ 2147483647 h 10009"/>
                    <a:gd name="T16" fmla="*/ 2147483647 w 10000"/>
                    <a:gd name="T17" fmla="*/ 161364554 h 10009"/>
                    <a:gd name="T18" fmla="*/ 2147483647 w 10000"/>
                    <a:gd name="T19" fmla="*/ 2147483647 h 10009"/>
                    <a:gd name="T20" fmla="*/ 0 w 10000"/>
                    <a:gd name="T21" fmla="*/ 2147483647 h 10009"/>
                    <a:gd name="T22" fmla="*/ 2147483647 w 10000"/>
                    <a:gd name="T23" fmla="*/ 2147483647 h 10009"/>
                    <a:gd name="T24" fmla="*/ 2147483647 w 10000"/>
                    <a:gd name="T25" fmla="*/ 2147483647 h 10009"/>
                    <a:gd name="T26" fmla="*/ 2147483647 w 10000"/>
                    <a:gd name="T27" fmla="*/ 2147483647 h 10009"/>
                    <a:gd name="T28" fmla="*/ 2147483647 w 10000"/>
                    <a:gd name="T29" fmla="*/ 2147483647 h 10009"/>
                    <a:gd name="T30" fmla="*/ 2147483647 w 10000"/>
                    <a:gd name="T31" fmla="*/ 2147483647 h 10009"/>
                    <a:gd name="T32" fmla="*/ 2147483647 w 10000"/>
                    <a:gd name="T33" fmla="*/ 2147483647 h 10009"/>
                    <a:gd name="T34" fmla="*/ 2147483647 w 10000"/>
                    <a:gd name="T35" fmla="*/ 2147483647 h 10009"/>
                    <a:gd name="T36" fmla="*/ 2147483647 w 10000"/>
                    <a:gd name="T37" fmla="*/ 2147483647 h 10009"/>
                    <a:gd name="T38" fmla="*/ 2147483647 w 10000"/>
                    <a:gd name="T39" fmla="*/ 2147483647 h 10009"/>
                    <a:gd name="T40" fmla="*/ 2147483647 w 10000"/>
                    <a:gd name="T41" fmla="*/ 2147483647 h 10009"/>
                    <a:gd name="T42" fmla="*/ 2147483647 w 10000"/>
                    <a:gd name="T43" fmla="*/ 2147483647 h 10009"/>
                    <a:gd name="T44" fmla="*/ 2147483647 w 10000"/>
                    <a:gd name="T45" fmla="*/ 2147483647 h 10009"/>
                    <a:gd name="T46" fmla="*/ 2147483647 w 10000"/>
                    <a:gd name="T47" fmla="*/ 2147483647 h 10009"/>
                    <a:gd name="T48" fmla="*/ 2147483647 w 10000"/>
                    <a:gd name="T49" fmla="*/ 2147483647 h 10009"/>
                    <a:gd name="T50" fmla="*/ 2147483647 w 10000"/>
                    <a:gd name="T51" fmla="*/ 2147483647 h 10009"/>
                    <a:gd name="T52" fmla="*/ 2147483647 w 10000"/>
                    <a:gd name="T53" fmla="*/ 2147483647 h 10009"/>
                    <a:gd name="T54" fmla="*/ 2147483647 w 10000"/>
                    <a:gd name="T55" fmla="*/ 2147483647 h 10009"/>
                    <a:gd name="T56" fmla="*/ 2147483647 w 10000"/>
                    <a:gd name="T57" fmla="*/ 2147483647 h 10009"/>
                    <a:gd name="T58" fmla="*/ 2147483647 w 10000"/>
                    <a:gd name="T59" fmla="*/ 2147483647 h 10009"/>
                    <a:gd name="T60" fmla="*/ 2147483647 w 10000"/>
                    <a:gd name="T61" fmla="*/ 2147483647 h 10009"/>
                    <a:gd name="T62" fmla="*/ 2147483647 w 10000"/>
                    <a:gd name="T63" fmla="*/ 2147483647 h 10009"/>
                    <a:gd name="T64" fmla="*/ 2147483647 w 10000"/>
                    <a:gd name="T65" fmla="*/ 2147483647 h 10009"/>
                    <a:gd name="T66" fmla="*/ 2147483647 w 10000"/>
                    <a:gd name="T67" fmla="*/ 2147483647 h 10009"/>
                    <a:gd name="T68" fmla="*/ 2147483647 w 10000"/>
                    <a:gd name="T69" fmla="*/ 2147483647 h 10009"/>
                    <a:gd name="T70" fmla="*/ 2147483647 w 10000"/>
                    <a:gd name="T71" fmla="*/ 2147483647 h 10009"/>
                    <a:gd name="T72" fmla="*/ 2147483647 w 10000"/>
                    <a:gd name="T73" fmla="*/ 2147483647 h 10009"/>
                    <a:gd name="T74" fmla="*/ 2147483647 w 10000"/>
                    <a:gd name="T75" fmla="*/ 2147483647 h 10009"/>
                    <a:gd name="T76" fmla="*/ 2147483647 w 10000"/>
                    <a:gd name="T77" fmla="*/ 2147483647 h 10009"/>
                    <a:gd name="T78" fmla="*/ 2147483647 w 10000"/>
                    <a:gd name="T79" fmla="*/ 2147483647 h 10009"/>
                    <a:gd name="T80" fmla="*/ 2147483647 w 10000"/>
                    <a:gd name="T81" fmla="*/ 2147483647 h 1000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9">
                      <a:moveTo>
                        <a:pt x="9121" y="1479"/>
                      </a:moveTo>
                      <a:cubicBezTo>
                        <a:pt x="8949" y="1545"/>
                        <a:pt x="8960" y="1470"/>
                        <a:pt x="8734" y="1437"/>
                      </a:cubicBezTo>
                      <a:cubicBezTo>
                        <a:pt x="8508" y="1404"/>
                        <a:pt x="8010" y="1295"/>
                        <a:pt x="7765" y="1279"/>
                      </a:cubicBezTo>
                      <a:cubicBezTo>
                        <a:pt x="7520" y="1263"/>
                        <a:pt x="7390" y="1332"/>
                        <a:pt x="7261" y="1342"/>
                      </a:cubicBezTo>
                      <a:cubicBezTo>
                        <a:pt x="7132" y="1353"/>
                        <a:pt x="7098" y="1443"/>
                        <a:pt x="6991" y="1342"/>
                      </a:cubicBezTo>
                      <a:cubicBezTo>
                        <a:pt x="6884" y="1241"/>
                        <a:pt x="6742" y="937"/>
                        <a:pt x="6618" y="734"/>
                      </a:cubicBezTo>
                      <a:cubicBezTo>
                        <a:pt x="5577" y="492"/>
                        <a:pt x="4284" y="74"/>
                        <a:pt x="3495" y="9"/>
                      </a:cubicBezTo>
                      <a:cubicBezTo>
                        <a:pt x="2706" y="-56"/>
                        <a:pt x="2420" y="231"/>
                        <a:pt x="1882" y="342"/>
                      </a:cubicBezTo>
                      <a:lnTo>
                        <a:pt x="1345" y="9"/>
                      </a:lnTo>
                      <a:lnTo>
                        <a:pt x="806" y="342"/>
                      </a:lnTo>
                      <a:cubicBezTo>
                        <a:pt x="806" y="342"/>
                        <a:pt x="268" y="1009"/>
                        <a:pt x="0" y="1009"/>
                      </a:cubicBezTo>
                      <a:lnTo>
                        <a:pt x="538" y="2676"/>
                      </a:lnTo>
                      <a:lnTo>
                        <a:pt x="1076" y="2009"/>
                      </a:lnTo>
                      <a:lnTo>
                        <a:pt x="2151" y="2342"/>
                      </a:lnTo>
                      <a:lnTo>
                        <a:pt x="2421" y="2676"/>
                      </a:lnTo>
                      <a:lnTo>
                        <a:pt x="2688" y="3009"/>
                      </a:lnTo>
                      <a:cubicBezTo>
                        <a:pt x="2600" y="3342"/>
                        <a:pt x="2510" y="3676"/>
                        <a:pt x="2421" y="4009"/>
                      </a:cubicBezTo>
                      <a:cubicBezTo>
                        <a:pt x="2330" y="4565"/>
                        <a:pt x="2241" y="5120"/>
                        <a:pt x="2151" y="5676"/>
                      </a:cubicBezTo>
                      <a:cubicBezTo>
                        <a:pt x="2062" y="6009"/>
                        <a:pt x="1971" y="6343"/>
                        <a:pt x="1882" y="6676"/>
                      </a:cubicBezTo>
                      <a:lnTo>
                        <a:pt x="1882" y="7342"/>
                      </a:lnTo>
                      <a:cubicBezTo>
                        <a:pt x="1882" y="7482"/>
                        <a:pt x="1889" y="7241"/>
                        <a:pt x="1884" y="7517"/>
                      </a:cubicBezTo>
                      <a:cubicBezTo>
                        <a:pt x="1879" y="7793"/>
                        <a:pt x="1882" y="7594"/>
                        <a:pt x="1882" y="7676"/>
                      </a:cubicBezTo>
                      <a:lnTo>
                        <a:pt x="1882" y="8009"/>
                      </a:lnTo>
                      <a:cubicBezTo>
                        <a:pt x="1792" y="8342"/>
                        <a:pt x="1703" y="8676"/>
                        <a:pt x="1613" y="9009"/>
                      </a:cubicBezTo>
                      <a:lnTo>
                        <a:pt x="2151" y="9009"/>
                      </a:lnTo>
                      <a:lnTo>
                        <a:pt x="3227" y="10009"/>
                      </a:lnTo>
                      <a:lnTo>
                        <a:pt x="4840" y="9342"/>
                      </a:lnTo>
                      <a:lnTo>
                        <a:pt x="6453" y="9009"/>
                      </a:lnTo>
                      <a:lnTo>
                        <a:pt x="7261" y="7676"/>
                      </a:lnTo>
                      <a:lnTo>
                        <a:pt x="8067" y="6342"/>
                      </a:lnTo>
                      <a:cubicBezTo>
                        <a:pt x="8067" y="6120"/>
                        <a:pt x="7941" y="6082"/>
                        <a:pt x="8067" y="5676"/>
                      </a:cubicBezTo>
                      <a:cubicBezTo>
                        <a:pt x="8193" y="5270"/>
                        <a:pt x="8503" y="4112"/>
                        <a:pt x="8822" y="3908"/>
                      </a:cubicBezTo>
                      <a:cubicBezTo>
                        <a:pt x="9185" y="3676"/>
                        <a:pt x="9126" y="3756"/>
                        <a:pt x="9189" y="3701"/>
                      </a:cubicBezTo>
                      <a:cubicBezTo>
                        <a:pt x="9252" y="3646"/>
                        <a:pt x="9284" y="3569"/>
                        <a:pt x="9318" y="3593"/>
                      </a:cubicBezTo>
                      <a:cubicBezTo>
                        <a:pt x="9388" y="3534"/>
                        <a:pt x="9296" y="3577"/>
                        <a:pt x="9415" y="3493"/>
                      </a:cubicBezTo>
                      <a:cubicBezTo>
                        <a:pt x="9534" y="3409"/>
                        <a:pt x="9908" y="3137"/>
                        <a:pt x="9969" y="2847"/>
                      </a:cubicBezTo>
                      <a:cubicBezTo>
                        <a:pt x="10030" y="2557"/>
                        <a:pt x="10018" y="1949"/>
                        <a:pt x="9783" y="1752"/>
                      </a:cubicBezTo>
                      <a:cubicBezTo>
                        <a:pt x="9774" y="1701"/>
                        <a:pt x="9763" y="1649"/>
                        <a:pt x="9754" y="1598"/>
                      </a:cubicBezTo>
                      <a:cubicBezTo>
                        <a:pt x="9738" y="1593"/>
                        <a:pt x="9576" y="1599"/>
                        <a:pt x="9561" y="1594"/>
                      </a:cubicBezTo>
                      <a:lnTo>
                        <a:pt x="9121" y="14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1" name="Freeform 322"/>
                <p:cNvSpPr>
                  <a:spLocks/>
                </p:cNvSpPr>
                <p:nvPr/>
              </p:nvSpPr>
              <p:spPr bwMode="auto">
                <a:xfrm rot="926903">
                  <a:off x="4237038" y="3402013"/>
                  <a:ext cx="90487" cy="198437"/>
                </a:xfrm>
                <a:custGeom>
                  <a:avLst/>
                  <a:gdLst>
                    <a:gd name="T0" fmla="*/ 426029799 w 10000"/>
                    <a:gd name="T1" fmla="*/ 2147483647 h 10437"/>
                    <a:gd name="T2" fmla="*/ 426029799 w 10000"/>
                    <a:gd name="T3" fmla="*/ 2147483647 h 10437"/>
                    <a:gd name="T4" fmla="*/ 441127138 w 10000"/>
                    <a:gd name="T5" fmla="*/ 2147483647 h 10437"/>
                    <a:gd name="T6" fmla="*/ 486896829 w 10000"/>
                    <a:gd name="T7" fmla="*/ 2147483647 h 10437"/>
                    <a:gd name="T8" fmla="*/ 486896829 w 10000"/>
                    <a:gd name="T9" fmla="*/ 2147483647 h 10437"/>
                    <a:gd name="T10" fmla="*/ 505393367 w 10000"/>
                    <a:gd name="T11" fmla="*/ 2147483647 h 10437"/>
                    <a:gd name="T12" fmla="*/ 547757218 w 10000"/>
                    <a:gd name="T13" fmla="*/ 2147483647 h 10437"/>
                    <a:gd name="T14" fmla="*/ 556948788 w 10000"/>
                    <a:gd name="T15" fmla="*/ 2147483647 h 10437"/>
                    <a:gd name="T16" fmla="*/ 608617535 w 10000"/>
                    <a:gd name="T17" fmla="*/ 2147483647 h 10437"/>
                    <a:gd name="T18" fmla="*/ 547757218 w 10000"/>
                    <a:gd name="T19" fmla="*/ 2147483647 h 10437"/>
                    <a:gd name="T20" fmla="*/ 486896829 w 10000"/>
                    <a:gd name="T21" fmla="*/ 1175804211 h 10437"/>
                    <a:gd name="T22" fmla="*/ 304309174 w 10000"/>
                    <a:gd name="T23" fmla="*/ 0 h 10437"/>
                    <a:gd name="T24" fmla="*/ 182587736 w 10000"/>
                    <a:gd name="T25" fmla="*/ 1175804211 h 10437"/>
                    <a:gd name="T26" fmla="*/ 121720705 w 10000"/>
                    <a:gd name="T27" fmla="*/ 2147483647 h 10437"/>
                    <a:gd name="T28" fmla="*/ 75167108 w 10000"/>
                    <a:gd name="T29" fmla="*/ 2147483647 h 10437"/>
                    <a:gd name="T30" fmla="*/ 121720705 w 10000"/>
                    <a:gd name="T31" fmla="*/ 2147483647 h 10437"/>
                    <a:gd name="T32" fmla="*/ 121720705 w 10000"/>
                    <a:gd name="T33" fmla="*/ 2147483647 h 10437"/>
                    <a:gd name="T34" fmla="*/ 13937767 w 10000"/>
                    <a:gd name="T35" fmla="*/ 2147483647 h 10437"/>
                    <a:gd name="T36" fmla="*/ 0 w 10000"/>
                    <a:gd name="T37" fmla="*/ 2147483647 h 10437"/>
                    <a:gd name="T38" fmla="*/ 39560971 w 10000"/>
                    <a:gd name="T39" fmla="*/ 2147483647 h 10437"/>
                    <a:gd name="T40" fmla="*/ 121720705 w 10000"/>
                    <a:gd name="T41" fmla="*/ 2147483647 h 10437"/>
                    <a:gd name="T42" fmla="*/ 68959129 w 10000"/>
                    <a:gd name="T43" fmla="*/ 2147483647 h 10437"/>
                    <a:gd name="T44" fmla="*/ 394566826 w 10000"/>
                    <a:gd name="T45" fmla="*/ 2147483647 h 10437"/>
                    <a:gd name="T46" fmla="*/ 436863210 w 10000"/>
                    <a:gd name="T47" fmla="*/ 2147483647 h 10437"/>
                    <a:gd name="T48" fmla="*/ 426029799 w 10000"/>
                    <a:gd name="T49" fmla="*/ 2147483647 h 10437"/>
                    <a:gd name="T50" fmla="*/ 426029799 w 10000"/>
                    <a:gd name="T51" fmla="*/ 2147483647 h 1043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0000" h="10437">
                      <a:moveTo>
                        <a:pt x="7000" y="8110"/>
                      </a:moveTo>
                      <a:lnTo>
                        <a:pt x="7000" y="7638"/>
                      </a:lnTo>
                      <a:cubicBezTo>
                        <a:pt x="7083" y="7334"/>
                        <a:pt x="7165" y="7030"/>
                        <a:pt x="7248" y="6726"/>
                      </a:cubicBezTo>
                      <a:lnTo>
                        <a:pt x="8000" y="5748"/>
                      </a:lnTo>
                      <a:lnTo>
                        <a:pt x="8000" y="5276"/>
                      </a:lnTo>
                      <a:cubicBezTo>
                        <a:pt x="8101" y="4899"/>
                        <a:pt x="8203" y="4522"/>
                        <a:pt x="8304" y="4145"/>
                      </a:cubicBezTo>
                      <a:lnTo>
                        <a:pt x="9000" y="3386"/>
                      </a:lnTo>
                      <a:cubicBezTo>
                        <a:pt x="9050" y="3079"/>
                        <a:pt x="9101" y="2772"/>
                        <a:pt x="9151" y="2465"/>
                      </a:cubicBezTo>
                      <a:lnTo>
                        <a:pt x="10000" y="1496"/>
                      </a:lnTo>
                      <a:lnTo>
                        <a:pt x="9000" y="1024"/>
                      </a:lnTo>
                      <a:lnTo>
                        <a:pt x="8000" y="472"/>
                      </a:lnTo>
                      <a:lnTo>
                        <a:pt x="5000" y="0"/>
                      </a:lnTo>
                      <a:lnTo>
                        <a:pt x="3000" y="472"/>
                      </a:lnTo>
                      <a:lnTo>
                        <a:pt x="2000" y="1024"/>
                      </a:lnTo>
                      <a:lnTo>
                        <a:pt x="1235" y="1429"/>
                      </a:lnTo>
                      <a:lnTo>
                        <a:pt x="2000" y="2913"/>
                      </a:lnTo>
                      <a:lnTo>
                        <a:pt x="2000" y="4803"/>
                      </a:lnTo>
                      <a:lnTo>
                        <a:pt x="229" y="6206"/>
                      </a:lnTo>
                      <a:cubicBezTo>
                        <a:pt x="153" y="6526"/>
                        <a:pt x="76" y="6845"/>
                        <a:pt x="0" y="7165"/>
                      </a:cubicBezTo>
                      <a:lnTo>
                        <a:pt x="650" y="7719"/>
                      </a:lnTo>
                      <a:lnTo>
                        <a:pt x="2000" y="7638"/>
                      </a:lnTo>
                      <a:lnTo>
                        <a:pt x="1133" y="10397"/>
                      </a:lnTo>
                      <a:lnTo>
                        <a:pt x="6483" y="10437"/>
                      </a:lnTo>
                      <a:cubicBezTo>
                        <a:pt x="6656" y="10000"/>
                        <a:pt x="7005" y="9867"/>
                        <a:pt x="7178" y="9430"/>
                      </a:cubicBezTo>
                      <a:cubicBezTo>
                        <a:pt x="7119" y="9305"/>
                        <a:pt x="7059" y="9180"/>
                        <a:pt x="7000" y="9055"/>
                      </a:cubicBezTo>
                      <a:lnTo>
                        <a:pt x="7000" y="81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2" name="Freeform 341"/>
                <p:cNvSpPr>
                  <a:spLocks/>
                </p:cNvSpPr>
                <p:nvPr/>
              </p:nvSpPr>
              <p:spPr bwMode="auto">
                <a:xfrm>
                  <a:off x="4767263" y="3276600"/>
                  <a:ext cx="190500" cy="84138"/>
                </a:xfrm>
                <a:custGeom>
                  <a:avLst/>
                  <a:gdLst>
                    <a:gd name="T0" fmla="*/ 2147483647 w 10000"/>
                    <a:gd name="T1" fmla="*/ 230353942 h 10000"/>
                    <a:gd name="T2" fmla="*/ 2147483647 w 10000"/>
                    <a:gd name="T3" fmla="*/ 153542679 h 10000"/>
                    <a:gd name="T4" fmla="*/ 2147483647 w 10000"/>
                    <a:gd name="T5" fmla="*/ 153542679 h 10000"/>
                    <a:gd name="T6" fmla="*/ 2147483647 w 10000"/>
                    <a:gd name="T7" fmla="*/ 76771339 h 10000"/>
                    <a:gd name="T8" fmla="*/ 2147483647 w 10000"/>
                    <a:gd name="T9" fmla="*/ 38383015 h 10000"/>
                    <a:gd name="T10" fmla="*/ 2147483647 w 10000"/>
                    <a:gd name="T11" fmla="*/ 38383015 h 10000"/>
                    <a:gd name="T12" fmla="*/ 2147483647 w 10000"/>
                    <a:gd name="T13" fmla="*/ 0 h 10000"/>
                    <a:gd name="T14" fmla="*/ 2147483647 w 10000"/>
                    <a:gd name="T15" fmla="*/ 38383015 h 10000"/>
                    <a:gd name="T16" fmla="*/ 2147483647 w 10000"/>
                    <a:gd name="T17" fmla="*/ 38383015 h 10000"/>
                    <a:gd name="T18" fmla="*/ 2147483647 w 10000"/>
                    <a:gd name="T19" fmla="*/ 76771339 h 10000"/>
                    <a:gd name="T20" fmla="*/ 2147483647 w 10000"/>
                    <a:gd name="T21" fmla="*/ 115154355 h 10000"/>
                    <a:gd name="T22" fmla="*/ 2147483647 w 10000"/>
                    <a:gd name="T23" fmla="*/ 191925686 h 10000"/>
                    <a:gd name="T24" fmla="*/ 2147483647 w 10000"/>
                    <a:gd name="T25" fmla="*/ 230353942 h 10000"/>
                    <a:gd name="T26" fmla="*/ 2147483647 w 10000"/>
                    <a:gd name="T27" fmla="*/ 230353942 h 10000"/>
                    <a:gd name="T28" fmla="*/ 2147483647 w 10000"/>
                    <a:gd name="T29" fmla="*/ 268737521 h 10000"/>
                    <a:gd name="T30" fmla="*/ 2147483647 w 10000"/>
                    <a:gd name="T31" fmla="*/ 268737521 h 10000"/>
                    <a:gd name="T32" fmla="*/ 1048843394 w 10000"/>
                    <a:gd name="T33" fmla="*/ 268737521 h 10000"/>
                    <a:gd name="T34" fmla="*/ 0 w 10000"/>
                    <a:gd name="T35" fmla="*/ 268737521 h 10000"/>
                    <a:gd name="T36" fmla="*/ 1048843394 w 10000"/>
                    <a:gd name="T37" fmla="*/ 307125281 h 10000"/>
                    <a:gd name="T38" fmla="*/ 2147483647 w 10000"/>
                    <a:gd name="T39" fmla="*/ 383896612 h 10000"/>
                    <a:gd name="T40" fmla="*/ 2147483647 w 10000"/>
                    <a:gd name="T41" fmla="*/ 422280200 h 10000"/>
                    <a:gd name="T42" fmla="*/ 2147483647 w 10000"/>
                    <a:gd name="T43" fmla="*/ 383896612 h 10000"/>
                    <a:gd name="T44" fmla="*/ 2147483647 w 10000"/>
                    <a:gd name="T45" fmla="*/ 383896612 h 10000"/>
                    <a:gd name="T46" fmla="*/ 2147483647 w 10000"/>
                    <a:gd name="T47" fmla="*/ 422280200 h 10000"/>
                    <a:gd name="T48" fmla="*/ 2147483647 w 10000"/>
                    <a:gd name="T49" fmla="*/ 422280200 h 10000"/>
                    <a:gd name="T50" fmla="*/ 2147483647 w 10000"/>
                    <a:gd name="T51" fmla="*/ 422280200 h 10000"/>
                    <a:gd name="T52" fmla="*/ 2147483647 w 10000"/>
                    <a:gd name="T53" fmla="*/ 345508860 h 10000"/>
                    <a:gd name="T54" fmla="*/ 2147483647 w 10000"/>
                    <a:gd name="T55" fmla="*/ 345508860 h 10000"/>
                    <a:gd name="T56" fmla="*/ 2147483647 w 10000"/>
                    <a:gd name="T57" fmla="*/ 230353942 h 1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0000" h="10000">
                      <a:moveTo>
                        <a:pt x="9583" y="5455"/>
                      </a:moveTo>
                      <a:lnTo>
                        <a:pt x="10000" y="3636"/>
                      </a:lnTo>
                      <a:lnTo>
                        <a:pt x="9583" y="1818"/>
                      </a:lnTo>
                      <a:lnTo>
                        <a:pt x="9583" y="909"/>
                      </a:lnTo>
                      <a:lnTo>
                        <a:pt x="9167" y="909"/>
                      </a:lnTo>
                      <a:lnTo>
                        <a:pt x="7500" y="0"/>
                      </a:lnTo>
                      <a:lnTo>
                        <a:pt x="7083" y="909"/>
                      </a:lnTo>
                      <a:lnTo>
                        <a:pt x="5833" y="909"/>
                      </a:lnTo>
                      <a:lnTo>
                        <a:pt x="5417" y="1818"/>
                      </a:lnTo>
                      <a:lnTo>
                        <a:pt x="4583" y="2727"/>
                      </a:lnTo>
                      <a:lnTo>
                        <a:pt x="5000" y="4545"/>
                      </a:lnTo>
                      <a:cubicBezTo>
                        <a:pt x="5000" y="4545"/>
                        <a:pt x="5000" y="5455"/>
                        <a:pt x="4583" y="5455"/>
                      </a:cubicBezTo>
                      <a:lnTo>
                        <a:pt x="4167" y="5455"/>
                      </a:lnTo>
                      <a:lnTo>
                        <a:pt x="2500" y="6364"/>
                      </a:lnTo>
                      <a:lnTo>
                        <a:pt x="1667" y="6364"/>
                      </a:lnTo>
                      <a:lnTo>
                        <a:pt x="417" y="6364"/>
                      </a:lnTo>
                      <a:lnTo>
                        <a:pt x="0" y="6364"/>
                      </a:lnTo>
                      <a:lnTo>
                        <a:pt x="417" y="7273"/>
                      </a:lnTo>
                      <a:lnTo>
                        <a:pt x="1250" y="9091"/>
                      </a:lnTo>
                      <a:lnTo>
                        <a:pt x="1667" y="10000"/>
                      </a:lnTo>
                      <a:lnTo>
                        <a:pt x="2083" y="9091"/>
                      </a:lnTo>
                      <a:lnTo>
                        <a:pt x="3750" y="9091"/>
                      </a:lnTo>
                      <a:lnTo>
                        <a:pt x="5417" y="10000"/>
                      </a:lnTo>
                      <a:lnTo>
                        <a:pt x="5833" y="10000"/>
                      </a:lnTo>
                      <a:lnTo>
                        <a:pt x="7500" y="10000"/>
                      </a:lnTo>
                      <a:lnTo>
                        <a:pt x="8750" y="8182"/>
                      </a:lnTo>
                      <a:lnTo>
                        <a:pt x="9167" y="8182"/>
                      </a:lnTo>
                      <a:cubicBezTo>
                        <a:pt x="9306" y="7273"/>
                        <a:pt x="9444" y="6364"/>
                        <a:pt x="9583" y="545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3" name="Freeform 342"/>
                <p:cNvSpPr>
                  <a:spLocks/>
                </p:cNvSpPr>
                <p:nvPr/>
              </p:nvSpPr>
              <p:spPr bwMode="auto">
                <a:xfrm rot="471028">
                  <a:off x="4440238" y="3171825"/>
                  <a:ext cx="304800" cy="293688"/>
                </a:xfrm>
                <a:custGeom>
                  <a:avLst/>
                  <a:gdLst>
                    <a:gd name="T0" fmla="*/ 2147483647 w 10043"/>
                    <a:gd name="T1" fmla="*/ 2147483647 h 10000"/>
                    <a:gd name="T2" fmla="*/ 2147483647 w 10043"/>
                    <a:gd name="T3" fmla="*/ 2147483647 h 10000"/>
                    <a:gd name="T4" fmla="*/ 2147483647 w 10043"/>
                    <a:gd name="T5" fmla="*/ 2147483647 h 10000"/>
                    <a:gd name="T6" fmla="*/ 2147483647 w 10043"/>
                    <a:gd name="T7" fmla="*/ 2147483647 h 10000"/>
                    <a:gd name="T8" fmla="*/ 2147483647 w 10043"/>
                    <a:gd name="T9" fmla="*/ 2147483647 h 10000"/>
                    <a:gd name="T10" fmla="*/ 2147483647 w 10043"/>
                    <a:gd name="T11" fmla="*/ 2147483647 h 10000"/>
                    <a:gd name="T12" fmla="*/ 2147483647 w 10043"/>
                    <a:gd name="T13" fmla="*/ 2147483647 h 10000"/>
                    <a:gd name="T14" fmla="*/ 2147483647 w 10043"/>
                    <a:gd name="T15" fmla="*/ 2147483647 h 10000"/>
                    <a:gd name="T16" fmla="*/ 2147483647 w 10043"/>
                    <a:gd name="T17" fmla="*/ 2147483647 h 10000"/>
                    <a:gd name="T18" fmla="*/ 2147483647 w 10043"/>
                    <a:gd name="T19" fmla="*/ 2147483647 h 10000"/>
                    <a:gd name="T20" fmla="*/ 2147483647 w 10043"/>
                    <a:gd name="T21" fmla="*/ 2147483647 h 10000"/>
                    <a:gd name="T22" fmla="*/ 2147483647 w 10043"/>
                    <a:gd name="T23" fmla="*/ 2147483647 h 10000"/>
                    <a:gd name="T24" fmla="*/ 2147483647 w 10043"/>
                    <a:gd name="T25" fmla="*/ 2147483647 h 10000"/>
                    <a:gd name="T26" fmla="*/ 2147483647 w 10043"/>
                    <a:gd name="T27" fmla="*/ 2147483647 h 10000"/>
                    <a:gd name="T28" fmla="*/ 2147483647 w 10043"/>
                    <a:gd name="T29" fmla="*/ 2147483647 h 10000"/>
                    <a:gd name="T30" fmla="*/ 2147483647 w 10043"/>
                    <a:gd name="T31" fmla="*/ 2147483647 h 10000"/>
                    <a:gd name="T32" fmla="*/ 2147483647 w 10043"/>
                    <a:gd name="T33" fmla="*/ 2147483647 h 10000"/>
                    <a:gd name="T34" fmla="*/ 2147483647 w 10043"/>
                    <a:gd name="T35" fmla="*/ 2147483647 h 10000"/>
                    <a:gd name="T36" fmla="*/ 2147483647 w 10043"/>
                    <a:gd name="T37" fmla="*/ 2147483647 h 10000"/>
                    <a:gd name="T38" fmla="*/ 2147483647 w 10043"/>
                    <a:gd name="T39" fmla="*/ 2147483647 h 10000"/>
                    <a:gd name="T40" fmla="*/ 2147483647 w 10043"/>
                    <a:gd name="T41" fmla="*/ 0 h 10000"/>
                    <a:gd name="T42" fmla="*/ 2147483647 w 10043"/>
                    <a:gd name="T43" fmla="*/ 2147483647 h 10000"/>
                    <a:gd name="T44" fmla="*/ 2147483647 w 10043"/>
                    <a:gd name="T45" fmla="*/ 2147483647 h 10000"/>
                    <a:gd name="T46" fmla="*/ 2147483647 w 10043"/>
                    <a:gd name="T47" fmla="*/ 2147483647 h 10000"/>
                    <a:gd name="T48" fmla="*/ 2147483647 w 10043"/>
                    <a:gd name="T49" fmla="*/ 2147483647 h 10000"/>
                    <a:gd name="T50" fmla="*/ 2147483647 w 10043"/>
                    <a:gd name="T51" fmla="*/ 2147483647 h 10000"/>
                    <a:gd name="T52" fmla="*/ 2147483647 w 10043"/>
                    <a:gd name="T53" fmla="*/ 2147483647 h 10000"/>
                    <a:gd name="T54" fmla="*/ 2147483647 w 10043"/>
                    <a:gd name="T55" fmla="*/ 2147483647 h 10000"/>
                    <a:gd name="T56" fmla="*/ 2147483647 w 10043"/>
                    <a:gd name="T57" fmla="*/ 2147483647 h 10000"/>
                    <a:gd name="T58" fmla="*/ 2147483647 w 10043"/>
                    <a:gd name="T59" fmla="*/ 2147483647 h 10000"/>
                    <a:gd name="T60" fmla="*/ 2147483647 w 10043"/>
                    <a:gd name="T61" fmla="*/ 2147483647 h 10000"/>
                    <a:gd name="T62" fmla="*/ 2147483647 w 10043"/>
                    <a:gd name="T63" fmla="*/ 2147483647 h 10000"/>
                    <a:gd name="T64" fmla="*/ 2147483647 w 10043"/>
                    <a:gd name="T65" fmla="*/ 2147483647 h 10000"/>
                    <a:gd name="T66" fmla="*/ 852645632 w 10043"/>
                    <a:gd name="T67" fmla="*/ 2147483647 h 10000"/>
                    <a:gd name="T68" fmla="*/ 2147483647 w 10043"/>
                    <a:gd name="T69" fmla="*/ 2147483647 h 10000"/>
                    <a:gd name="T70" fmla="*/ 2147483647 w 10043"/>
                    <a:gd name="T71" fmla="*/ 2147483647 h 10000"/>
                    <a:gd name="T72" fmla="*/ 2147483647 w 10043"/>
                    <a:gd name="T73" fmla="*/ 2147483647 h 10000"/>
                    <a:gd name="T74" fmla="*/ 2147483647 w 10043"/>
                    <a:gd name="T75" fmla="*/ 2147483647 h 10000"/>
                    <a:gd name="T76" fmla="*/ 2147483647 w 10043"/>
                    <a:gd name="T77" fmla="*/ 2147483647 h 10000"/>
                    <a:gd name="T78" fmla="*/ 2147483647 w 10043"/>
                    <a:gd name="T79" fmla="*/ 2147483647 h 10000"/>
                    <a:gd name="T80" fmla="*/ 2147483647 w 10043"/>
                    <a:gd name="T81" fmla="*/ 2147483647 h 10000"/>
                    <a:gd name="T82" fmla="*/ 2147483647 w 10043"/>
                    <a:gd name="T83" fmla="*/ 2147483647 h 10000"/>
                    <a:gd name="T84" fmla="*/ 2147483647 w 10043"/>
                    <a:gd name="T85" fmla="*/ 2147483647 h 10000"/>
                    <a:gd name="T86" fmla="*/ 2147483647 w 10043"/>
                    <a:gd name="T87" fmla="*/ 2147483647 h 10000"/>
                    <a:gd name="T88" fmla="*/ 2147483647 w 10043"/>
                    <a:gd name="T89" fmla="*/ 2147483647 h 10000"/>
                    <a:gd name="T90" fmla="*/ 2147483647 w 10043"/>
                    <a:gd name="T91" fmla="*/ 2147483647 h 10000"/>
                    <a:gd name="T92" fmla="*/ 2147483647 w 10043"/>
                    <a:gd name="T93" fmla="*/ 2147483647 h 10000"/>
                    <a:gd name="T94" fmla="*/ 2147483647 w 10043"/>
                    <a:gd name="T95" fmla="*/ 2147483647 h 10000"/>
                    <a:gd name="T96" fmla="*/ 2147483647 w 10043"/>
                    <a:gd name="T97" fmla="*/ 2147483647 h 10000"/>
                    <a:gd name="T98" fmla="*/ 2147483647 w 10043"/>
                    <a:gd name="T99" fmla="*/ 2147483647 h 10000"/>
                    <a:gd name="T100" fmla="*/ 2147483647 w 10043"/>
                    <a:gd name="T101" fmla="*/ 2147483647 h 10000"/>
                    <a:gd name="T102" fmla="*/ 2147483647 w 10043"/>
                    <a:gd name="T103" fmla="*/ 2147483647 h 10000"/>
                    <a:gd name="T104" fmla="*/ 2147483647 w 10043"/>
                    <a:gd name="T105" fmla="*/ 2147483647 h 10000"/>
                    <a:gd name="T106" fmla="*/ 2147483647 w 10043"/>
                    <a:gd name="T107" fmla="*/ 2147483647 h 10000"/>
                    <a:gd name="T108" fmla="*/ 2147483647 w 10043"/>
                    <a:gd name="T109" fmla="*/ 2147483647 h 10000"/>
                    <a:gd name="T110" fmla="*/ 2147483647 w 10043"/>
                    <a:gd name="T111" fmla="*/ 2147483647 h 10000"/>
                    <a:gd name="T112" fmla="*/ 2147483647 w 10043"/>
                    <a:gd name="T113" fmla="*/ 2147483647 h 10000"/>
                    <a:gd name="T114" fmla="*/ 2147483647 w 10043"/>
                    <a:gd name="T115" fmla="*/ 2147483647 h 10000"/>
                    <a:gd name="T116" fmla="*/ 2147483647 w 10043"/>
                    <a:gd name="T117" fmla="*/ 2147483647 h 10000"/>
                    <a:gd name="T118" fmla="*/ 2147483647 w 10043"/>
                    <a:gd name="T119" fmla="*/ 2147483647 h 10000"/>
                    <a:gd name="T120" fmla="*/ 2147483647 w 10043"/>
                    <a:gd name="T121" fmla="*/ 2147483647 h 1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043" h="10000">
                      <a:moveTo>
                        <a:pt x="9119" y="7195"/>
                      </a:moveTo>
                      <a:cubicBezTo>
                        <a:pt x="9204" y="7033"/>
                        <a:pt x="9249" y="6746"/>
                        <a:pt x="9276" y="6559"/>
                      </a:cubicBezTo>
                      <a:cubicBezTo>
                        <a:pt x="9302" y="6372"/>
                        <a:pt x="9276" y="6235"/>
                        <a:pt x="9276" y="6074"/>
                      </a:cubicBezTo>
                      <a:cubicBezTo>
                        <a:pt x="9191" y="5911"/>
                        <a:pt x="9105" y="5750"/>
                        <a:pt x="9020" y="5588"/>
                      </a:cubicBezTo>
                      <a:cubicBezTo>
                        <a:pt x="8849" y="5588"/>
                        <a:pt x="8579" y="5641"/>
                        <a:pt x="8508" y="5588"/>
                      </a:cubicBezTo>
                      <a:cubicBezTo>
                        <a:pt x="8437" y="5534"/>
                        <a:pt x="8566" y="5375"/>
                        <a:pt x="8596" y="5268"/>
                      </a:cubicBezTo>
                      <a:cubicBezTo>
                        <a:pt x="8822" y="4969"/>
                        <a:pt x="9120" y="4562"/>
                        <a:pt x="9276" y="4373"/>
                      </a:cubicBezTo>
                      <a:cubicBezTo>
                        <a:pt x="9431" y="4183"/>
                        <a:pt x="9446" y="4210"/>
                        <a:pt x="9531" y="4129"/>
                      </a:cubicBezTo>
                      <a:lnTo>
                        <a:pt x="9531" y="3158"/>
                      </a:lnTo>
                      <a:lnTo>
                        <a:pt x="10043" y="2672"/>
                      </a:lnTo>
                      <a:lnTo>
                        <a:pt x="9276" y="2429"/>
                      </a:lnTo>
                      <a:lnTo>
                        <a:pt x="8764" y="2186"/>
                      </a:lnTo>
                      <a:lnTo>
                        <a:pt x="7996" y="1943"/>
                      </a:lnTo>
                      <a:lnTo>
                        <a:pt x="7741" y="1700"/>
                      </a:lnTo>
                      <a:lnTo>
                        <a:pt x="7229" y="1457"/>
                      </a:lnTo>
                      <a:lnTo>
                        <a:pt x="6717" y="1215"/>
                      </a:lnTo>
                      <a:lnTo>
                        <a:pt x="6461" y="729"/>
                      </a:lnTo>
                      <a:lnTo>
                        <a:pt x="5950" y="486"/>
                      </a:lnTo>
                      <a:lnTo>
                        <a:pt x="5694" y="0"/>
                      </a:lnTo>
                      <a:lnTo>
                        <a:pt x="5182" y="243"/>
                      </a:lnTo>
                      <a:lnTo>
                        <a:pt x="4671" y="1215"/>
                      </a:lnTo>
                      <a:cubicBezTo>
                        <a:pt x="4586" y="1296"/>
                        <a:pt x="4545" y="1311"/>
                        <a:pt x="4415" y="1457"/>
                      </a:cubicBezTo>
                      <a:cubicBezTo>
                        <a:pt x="4285" y="1603"/>
                        <a:pt x="4129" y="1996"/>
                        <a:pt x="3890" y="2092"/>
                      </a:cubicBezTo>
                      <a:cubicBezTo>
                        <a:pt x="3651" y="2188"/>
                        <a:pt x="3168" y="2108"/>
                        <a:pt x="2979" y="2034"/>
                      </a:cubicBezTo>
                      <a:cubicBezTo>
                        <a:pt x="2790" y="1960"/>
                        <a:pt x="2862" y="1718"/>
                        <a:pt x="2757" y="1649"/>
                      </a:cubicBezTo>
                      <a:cubicBezTo>
                        <a:pt x="2652" y="1580"/>
                        <a:pt x="2418" y="1522"/>
                        <a:pt x="2348" y="1621"/>
                      </a:cubicBezTo>
                      <a:cubicBezTo>
                        <a:pt x="2279" y="1720"/>
                        <a:pt x="2337" y="2029"/>
                        <a:pt x="2340" y="2245"/>
                      </a:cubicBezTo>
                      <a:cubicBezTo>
                        <a:pt x="2343" y="2461"/>
                        <a:pt x="2491" y="2803"/>
                        <a:pt x="2368" y="2915"/>
                      </a:cubicBezTo>
                      <a:cubicBezTo>
                        <a:pt x="2245" y="3027"/>
                        <a:pt x="1781" y="2985"/>
                        <a:pt x="1601" y="2915"/>
                      </a:cubicBezTo>
                      <a:cubicBezTo>
                        <a:pt x="1421" y="2845"/>
                        <a:pt x="1442" y="2545"/>
                        <a:pt x="1289" y="2497"/>
                      </a:cubicBezTo>
                      <a:cubicBezTo>
                        <a:pt x="1136" y="2449"/>
                        <a:pt x="893" y="2584"/>
                        <a:pt x="684" y="2625"/>
                      </a:cubicBezTo>
                      <a:cubicBezTo>
                        <a:pt x="475" y="2666"/>
                        <a:pt x="131" y="2638"/>
                        <a:pt x="33" y="2742"/>
                      </a:cubicBezTo>
                      <a:cubicBezTo>
                        <a:pt x="-65" y="2846"/>
                        <a:pt x="82" y="3088"/>
                        <a:pt x="94" y="3251"/>
                      </a:cubicBezTo>
                      <a:cubicBezTo>
                        <a:pt x="106" y="3414"/>
                        <a:pt x="-17" y="3533"/>
                        <a:pt x="105" y="3720"/>
                      </a:cubicBezTo>
                      <a:cubicBezTo>
                        <a:pt x="228" y="3907"/>
                        <a:pt x="584" y="4264"/>
                        <a:pt x="833" y="4373"/>
                      </a:cubicBezTo>
                      <a:cubicBezTo>
                        <a:pt x="1082" y="4481"/>
                        <a:pt x="1345" y="4373"/>
                        <a:pt x="1601" y="4373"/>
                      </a:cubicBezTo>
                      <a:lnTo>
                        <a:pt x="1856" y="4616"/>
                      </a:lnTo>
                      <a:lnTo>
                        <a:pt x="1856" y="4859"/>
                      </a:lnTo>
                      <a:lnTo>
                        <a:pt x="2112" y="5345"/>
                      </a:lnTo>
                      <a:cubicBezTo>
                        <a:pt x="2197" y="5588"/>
                        <a:pt x="2283" y="5831"/>
                        <a:pt x="2368" y="6074"/>
                      </a:cubicBezTo>
                      <a:lnTo>
                        <a:pt x="2624" y="6316"/>
                      </a:lnTo>
                      <a:cubicBezTo>
                        <a:pt x="2624" y="6559"/>
                        <a:pt x="2696" y="6675"/>
                        <a:pt x="2624" y="7045"/>
                      </a:cubicBezTo>
                      <a:cubicBezTo>
                        <a:pt x="2551" y="7414"/>
                        <a:pt x="2272" y="8240"/>
                        <a:pt x="2188" y="8533"/>
                      </a:cubicBezTo>
                      <a:cubicBezTo>
                        <a:pt x="2104" y="8826"/>
                        <a:pt x="2064" y="8649"/>
                        <a:pt x="2118" y="8804"/>
                      </a:cubicBezTo>
                      <a:cubicBezTo>
                        <a:pt x="2173" y="8958"/>
                        <a:pt x="2390" y="9351"/>
                        <a:pt x="2516" y="9462"/>
                      </a:cubicBezTo>
                      <a:cubicBezTo>
                        <a:pt x="2643" y="9574"/>
                        <a:pt x="2734" y="9472"/>
                        <a:pt x="2880" y="9474"/>
                      </a:cubicBezTo>
                      <a:cubicBezTo>
                        <a:pt x="3025" y="9476"/>
                        <a:pt x="3220" y="9474"/>
                        <a:pt x="3391" y="9474"/>
                      </a:cubicBezTo>
                      <a:lnTo>
                        <a:pt x="4159" y="9717"/>
                      </a:lnTo>
                      <a:lnTo>
                        <a:pt x="4671" y="9717"/>
                      </a:lnTo>
                      <a:lnTo>
                        <a:pt x="5438" y="9960"/>
                      </a:lnTo>
                      <a:cubicBezTo>
                        <a:pt x="5609" y="9960"/>
                        <a:pt x="5793" y="10051"/>
                        <a:pt x="5950" y="9960"/>
                      </a:cubicBezTo>
                      <a:cubicBezTo>
                        <a:pt x="6106" y="9870"/>
                        <a:pt x="6222" y="9506"/>
                        <a:pt x="6375" y="9413"/>
                      </a:cubicBezTo>
                      <a:cubicBezTo>
                        <a:pt x="6529" y="9321"/>
                        <a:pt x="6594" y="9367"/>
                        <a:pt x="6869" y="9401"/>
                      </a:cubicBezTo>
                      <a:cubicBezTo>
                        <a:pt x="7143" y="9436"/>
                        <a:pt x="7722" y="9569"/>
                        <a:pt x="8022" y="9625"/>
                      </a:cubicBezTo>
                      <a:cubicBezTo>
                        <a:pt x="8322" y="9682"/>
                        <a:pt x="8393" y="9858"/>
                        <a:pt x="8668" y="9743"/>
                      </a:cubicBezTo>
                      <a:cubicBezTo>
                        <a:pt x="8942" y="9628"/>
                        <a:pt x="9580" y="8937"/>
                        <a:pt x="9665" y="8937"/>
                      </a:cubicBezTo>
                      <a:lnTo>
                        <a:pt x="9079" y="8091"/>
                      </a:lnTo>
                      <a:cubicBezTo>
                        <a:pt x="9008" y="7886"/>
                        <a:pt x="8985" y="7957"/>
                        <a:pt x="8942" y="7836"/>
                      </a:cubicBezTo>
                      <a:cubicBezTo>
                        <a:pt x="8899" y="7714"/>
                        <a:pt x="9114" y="7387"/>
                        <a:pt x="9119" y="7195"/>
                      </a:cubicBezTo>
                      <a:close/>
                    </a:path>
                  </a:pathLst>
                </a:custGeom>
                <a:solidFill>
                  <a:srgbClr val="8CB42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4" name="Freeform 343"/>
                <p:cNvSpPr>
                  <a:spLocks/>
                </p:cNvSpPr>
                <p:nvPr/>
              </p:nvSpPr>
              <p:spPr bwMode="auto">
                <a:xfrm>
                  <a:off x="4699000" y="3348038"/>
                  <a:ext cx="311150" cy="315912"/>
                </a:xfrm>
                <a:custGeom>
                  <a:avLst/>
                  <a:gdLst>
                    <a:gd name="T0" fmla="*/ 2147483647 w 154"/>
                    <a:gd name="T1" fmla="*/ 2147483647 h 154"/>
                    <a:gd name="T2" fmla="*/ 2147483647 w 154"/>
                    <a:gd name="T3" fmla="*/ 0 h 154"/>
                    <a:gd name="T4" fmla="*/ 2147483647 w 154"/>
                    <a:gd name="T5" fmla="*/ 0 h 154"/>
                    <a:gd name="T6" fmla="*/ 2147483647 w 154"/>
                    <a:gd name="T7" fmla="*/ 2147483647 h 154"/>
                    <a:gd name="T8" fmla="*/ 2147483647 w 154"/>
                    <a:gd name="T9" fmla="*/ 2147483647 h 154"/>
                    <a:gd name="T10" fmla="*/ 2147483647 w 154"/>
                    <a:gd name="T11" fmla="*/ 2147483647 h 154"/>
                    <a:gd name="T12" fmla="*/ 2147483647 w 154"/>
                    <a:gd name="T13" fmla="*/ 2147483647 h 154"/>
                    <a:gd name="T14" fmla="*/ 2147483647 w 154"/>
                    <a:gd name="T15" fmla="*/ 2147483647 h 154"/>
                    <a:gd name="T16" fmla="*/ 2147483647 w 154"/>
                    <a:gd name="T17" fmla="*/ 2147483647 h 154"/>
                    <a:gd name="T18" fmla="*/ 2147483647 w 154"/>
                    <a:gd name="T19" fmla="*/ 2147483647 h 154"/>
                    <a:gd name="T20" fmla="*/ 2147483647 w 154"/>
                    <a:gd name="T21" fmla="*/ 2147483647 h 154"/>
                    <a:gd name="T22" fmla="*/ 0 w 154"/>
                    <a:gd name="T23" fmla="*/ 2147483647 h 154"/>
                    <a:gd name="T24" fmla="*/ 2147483647 w 154"/>
                    <a:gd name="T25" fmla="*/ 2147483647 h 154"/>
                    <a:gd name="T26" fmla="*/ 2147483647 w 154"/>
                    <a:gd name="T27" fmla="*/ 2147483647 h 154"/>
                    <a:gd name="T28" fmla="*/ 2147483647 w 154"/>
                    <a:gd name="T29" fmla="*/ 2147483647 h 154"/>
                    <a:gd name="T30" fmla="*/ 2147483647 w 154"/>
                    <a:gd name="T31" fmla="*/ 2147483647 h 154"/>
                    <a:gd name="T32" fmla="*/ 2147483647 w 154"/>
                    <a:gd name="T33" fmla="*/ 2147483647 h 154"/>
                    <a:gd name="T34" fmla="*/ 2147483647 w 154"/>
                    <a:gd name="T35" fmla="*/ 2147483647 h 154"/>
                    <a:gd name="T36" fmla="*/ 2147483647 w 154"/>
                    <a:gd name="T37" fmla="*/ 2147483647 h 154"/>
                    <a:gd name="T38" fmla="*/ 2147483647 w 154"/>
                    <a:gd name="T39" fmla="*/ 2147483647 h 154"/>
                    <a:gd name="T40" fmla="*/ 2147483647 w 154"/>
                    <a:gd name="T41" fmla="*/ 2147483647 h 154"/>
                    <a:gd name="T42" fmla="*/ 2147483647 w 154"/>
                    <a:gd name="T43" fmla="*/ 2147483647 h 154"/>
                    <a:gd name="T44" fmla="*/ 2147483647 w 154"/>
                    <a:gd name="T45" fmla="*/ 2147483647 h 154"/>
                    <a:gd name="T46" fmla="*/ 2147483647 w 154"/>
                    <a:gd name="T47" fmla="*/ 2147483647 h 154"/>
                    <a:gd name="T48" fmla="*/ 2147483647 w 154"/>
                    <a:gd name="T49" fmla="*/ 2147483647 h 154"/>
                    <a:gd name="T50" fmla="*/ 2147483647 w 154"/>
                    <a:gd name="T51" fmla="*/ 2147483647 h 154"/>
                    <a:gd name="T52" fmla="*/ 2147483647 w 154"/>
                    <a:gd name="T53" fmla="*/ 2147483647 h 154"/>
                    <a:gd name="T54" fmla="*/ 2147483647 w 154"/>
                    <a:gd name="T55" fmla="*/ 2147483647 h 154"/>
                    <a:gd name="T56" fmla="*/ 2147483647 w 154"/>
                    <a:gd name="T57" fmla="*/ 2147483647 h 154"/>
                    <a:gd name="T58" fmla="*/ 2147483647 w 154"/>
                    <a:gd name="T59" fmla="*/ 2147483647 h 154"/>
                    <a:gd name="T60" fmla="*/ 2147483647 w 154"/>
                    <a:gd name="T61" fmla="*/ 2147483647 h 154"/>
                    <a:gd name="T62" fmla="*/ 2147483647 w 154"/>
                    <a:gd name="T63" fmla="*/ 2147483647 h 154"/>
                    <a:gd name="T64" fmla="*/ 2147483647 w 154"/>
                    <a:gd name="T65" fmla="*/ 2147483647 h 154"/>
                    <a:gd name="T66" fmla="*/ 2147483647 w 154"/>
                    <a:gd name="T67" fmla="*/ 2147483647 h 1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54" h="154">
                      <a:moveTo>
                        <a:pt x="87" y="4"/>
                      </a:moveTo>
                      <a:lnTo>
                        <a:pt x="71" y="0"/>
                      </a:lnTo>
                      <a:lnTo>
                        <a:pt x="54" y="0"/>
                      </a:lnTo>
                      <a:lnTo>
                        <a:pt x="50" y="4"/>
                      </a:lnTo>
                      <a:lnTo>
                        <a:pt x="46" y="4"/>
                      </a:lnTo>
                      <a:lnTo>
                        <a:pt x="37" y="8"/>
                      </a:lnTo>
                      <a:lnTo>
                        <a:pt x="25" y="12"/>
                      </a:lnTo>
                      <a:lnTo>
                        <a:pt x="21" y="8"/>
                      </a:lnTo>
                      <a:lnTo>
                        <a:pt x="8" y="16"/>
                      </a:lnTo>
                      <a:lnTo>
                        <a:pt x="4" y="16"/>
                      </a:lnTo>
                      <a:lnTo>
                        <a:pt x="4" y="25"/>
                      </a:lnTo>
                      <a:lnTo>
                        <a:pt x="0" y="33"/>
                      </a:lnTo>
                      <a:lnTo>
                        <a:pt x="4" y="45"/>
                      </a:lnTo>
                      <a:lnTo>
                        <a:pt x="12" y="54"/>
                      </a:lnTo>
                      <a:lnTo>
                        <a:pt x="21" y="45"/>
                      </a:lnTo>
                      <a:lnTo>
                        <a:pt x="42" y="54"/>
                      </a:lnTo>
                      <a:lnTo>
                        <a:pt x="54" y="78"/>
                      </a:lnTo>
                      <a:lnTo>
                        <a:pt x="67" y="95"/>
                      </a:lnTo>
                      <a:lnTo>
                        <a:pt x="96" y="112"/>
                      </a:lnTo>
                      <a:lnTo>
                        <a:pt x="114" y="126"/>
                      </a:lnTo>
                      <a:lnTo>
                        <a:pt x="106" y="154"/>
                      </a:lnTo>
                      <a:lnTo>
                        <a:pt x="133" y="133"/>
                      </a:lnTo>
                      <a:lnTo>
                        <a:pt x="133" y="120"/>
                      </a:lnTo>
                      <a:lnTo>
                        <a:pt x="146" y="124"/>
                      </a:lnTo>
                      <a:lnTo>
                        <a:pt x="154" y="124"/>
                      </a:lnTo>
                      <a:lnTo>
                        <a:pt x="133" y="104"/>
                      </a:lnTo>
                      <a:lnTo>
                        <a:pt x="117" y="91"/>
                      </a:lnTo>
                      <a:lnTo>
                        <a:pt x="104" y="87"/>
                      </a:lnTo>
                      <a:lnTo>
                        <a:pt x="87" y="58"/>
                      </a:lnTo>
                      <a:lnTo>
                        <a:pt x="79" y="41"/>
                      </a:lnTo>
                      <a:lnTo>
                        <a:pt x="83" y="25"/>
                      </a:lnTo>
                      <a:lnTo>
                        <a:pt x="87" y="25"/>
                      </a:lnTo>
                      <a:lnTo>
                        <a:pt x="87" y="16"/>
                      </a:lnTo>
                      <a:lnTo>
                        <a:pt x="87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5" name="Freeform 344"/>
                <p:cNvSpPr>
                  <a:spLocks/>
                </p:cNvSpPr>
                <p:nvPr/>
              </p:nvSpPr>
              <p:spPr bwMode="auto">
                <a:xfrm>
                  <a:off x="4691063" y="3040063"/>
                  <a:ext cx="200025" cy="292100"/>
                </a:xfrm>
                <a:custGeom>
                  <a:avLst/>
                  <a:gdLst>
                    <a:gd name="T0" fmla="*/ 2147483647 w 10045"/>
                    <a:gd name="T1" fmla="*/ 2147483647 h 10019"/>
                    <a:gd name="T2" fmla="*/ 2147483647 w 10045"/>
                    <a:gd name="T3" fmla="*/ 2147483647 h 10019"/>
                    <a:gd name="T4" fmla="*/ 2147483647 w 10045"/>
                    <a:gd name="T5" fmla="*/ 2147483647 h 10019"/>
                    <a:gd name="T6" fmla="*/ 2147483647 w 10045"/>
                    <a:gd name="T7" fmla="*/ 2147483647 h 10019"/>
                    <a:gd name="T8" fmla="*/ 2147483647 w 10045"/>
                    <a:gd name="T9" fmla="*/ 2147483647 h 10019"/>
                    <a:gd name="T10" fmla="*/ 1081275730 w 10045"/>
                    <a:gd name="T11" fmla="*/ 2147483647 h 10019"/>
                    <a:gd name="T12" fmla="*/ 1081275730 w 10045"/>
                    <a:gd name="T13" fmla="*/ 2147483647 h 10019"/>
                    <a:gd name="T14" fmla="*/ 2147483647 w 10045"/>
                    <a:gd name="T15" fmla="*/ 2147483647 h 10019"/>
                    <a:gd name="T16" fmla="*/ 1081275730 w 10045"/>
                    <a:gd name="T17" fmla="*/ 2147483647 h 10019"/>
                    <a:gd name="T18" fmla="*/ 0 w 10045"/>
                    <a:gd name="T19" fmla="*/ 2147483647 h 10019"/>
                    <a:gd name="T20" fmla="*/ 2147483647 w 10045"/>
                    <a:gd name="T21" fmla="*/ 2147483647 h 10019"/>
                    <a:gd name="T22" fmla="*/ 2147483647 w 10045"/>
                    <a:gd name="T23" fmla="*/ 2147483647 h 10019"/>
                    <a:gd name="T24" fmla="*/ 2147483647 w 10045"/>
                    <a:gd name="T25" fmla="*/ 2147483647 h 10019"/>
                    <a:gd name="T26" fmla="*/ 2147483647 w 10045"/>
                    <a:gd name="T27" fmla="*/ 2147483647 h 10019"/>
                    <a:gd name="T28" fmla="*/ 2147483647 w 10045"/>
                    <a:gd name="T29" fmla="*/ 2147483647 h 10019"/>
                    <a:gd name="T30" fmla="*/ 2147483647 w 10045"/>
                    <a:gd name="T31" fmla="*/ 2147483647 h 10019"/>
                    <a:gd name="T32" fmla="*/ 2147483647 w 10045"/>
                    <a:gd name="T33" fmla="*/ 2147483647 h 10019"/>
                    <a:gd name="T34" fmla="*/ 2147483647 w 10045"/>
                    <a:gd name="T35" fmla="*/ 2147483647 h 10019"/>
                    <a:gd name="T36" fmla="*/ 2147483647 w 10045"/>
                    <a:gd name="T37" fmla="*/ 2147483647 h 10019"/>
                    <a:gd name="T38" fmla="*/ 2147483647 w 10045"/>
                    <a:gd name="T39" fmla="*/ 2147483647 h 10019"/>
                    <a:gd name="T40" fmla="*/ 2147483647 w 10045"/>
                    <a:gd name="T41" fmla="*/ 2147483647 h 10019"/>
                    <a:gd name="T42" fmla="*/ 2147483647 w 10045"/>
                    <a:gd name="T43" fmla="*/ 2147483647 h 10019"/>
                    <a:gd name="T44" fmla="*/ 2147483647 w 10045"/>
                    <a:gd name="T45" fmla="*/ 2147483647 h 10019"/>
                    <a:gd name="T46" fmla="*/ 2147483647 w 10045"/>
                    <a:gd name="T47" fmla="*/ 2147483647 h 10019"/>
                    <a:gd name="T48" fmla="*/ 2147483647 w 10045"/>
                    <a:gd name="T49" fmla="*/ 2147483647 h 10019"/>
                    <a:gd name="T50" fmla="*/ 2147483647 w 10045"/>
                    <a:gd name="T51" fmla="*/ 2147483647 h 10019"/>
                    <a:gd name="T52" fmla="*/ 2147483647 w 10045"/>
                    <a:gd name="T53" fmla="*/ 2147483647 h 10019"/>
                    <a:gd name="T54" fmla="*/ 2147483647 w 10045"/>
                    <a:gd name="T55" fmla="*/ 2147483647 h 10019"/>
                    <a:gd name="T56" fmla="*/ 2147483647 w 10045"/>
                    <a:gd name="T57" fmla="*/ 2147483647 h 10019"/>
                    <a:gd name="T58" fmla="*/ 2147483647 w 10045"/>
                    <a:gd name="T59" fmla="*/ 2147483647 h 10019"/>
                    <a:gd name="T60" fmla="*/ 2147483647 w 10045"/>
                    <a:gd name="T61" fmla="*/ 2147483647 h 10019"/>
                    <a:gd name="T62" fmla="*/ 2147483647 w 10045"/>
                    <a:gd name="T63" fmla="*/ 2147483647 h 10019"/>
                    <a:gd name="T64" fmla="*/ 2147483647 w 10045"/>
                    <a:gd name="T65" fmla="*/ 2147483647 h 10019"/>
                    <a:gd name="T66" fmla="*/ 2147483647 w 10045"/>
                    <a:gd name="T67" fmla="*/ 2147483647 h 10019"/>
                    <a:gd name="T68" fmla="*/ 2147483647 w 10045"/>
                    <a:gd name="T69" fmla="*/ 2147483647 h 10019"/>
                    <a:gd name="T70" fmla="*/ 2147483647 w 10045"/>
                    <a:gd name="T71" fmla="*/ 2147483647 h 10019"/>
                    <a:gd name="T72" fmla="*/ 2147483647 w 10045"/>
                    <a:gd name="T73" fmla="*/ 2147483647 h 10019"/>
                    <a:gd name="T74" fmla="*/ 2147483647 w 10045"/>
                    <a:gd name="T75" fmla="*/ 2147483647 h 10019"/>
                    <a:gd name="T76" fmla="*/ 2147483647 w 10045"/>
                    <a:gd name="T77" fmla="*/ 2147483647 h 10019"/>
                    <a:gd name="T78" fmla="*/ 2147483647 w 10045"/>
                    <a:gd name="T79" fmla="*/ 2147483647 h 10019"/>
                    <a:gd name="T80" fmla="*/ 2147483647 w 10045"/>
                    <a:gd name="T81" fmla="*/ 2147483647 h 10019"/>
                    <a:gd name="T82" fmla="*/ 2147483647 w 10045"/>
                    <a:gd name="T83" fmla="*/ 2147483647 h 10019"/>
                    <a:gd name="T84" fmla="*/ 2147483647 w 10045"/>
                    <a:gd name="T85" fmla="*/ 2147483647 h 10019"/>
                    <a:gd name="T86" fmla="*/ 2147483647 w 10045"/>
                    <a:gd name="T87" fmla="*/ 2147483647 h 10019"/>
                    <a:gd name="T88" fmla="*/ 2147483647 w 10045"/>
                    <a:gd name="T89" fmla="*/ 2147483647 h 10019"/>
                    <a:gd name="T90" fmla="*/ 2147483647 w 10045"/>
                    <a:gd name="T91" fmla="*/ 2147483647 h 10019"/>
                    <a:gd name="T92" fmla="*/ 2147483647 w 10045"/>
                    <a:gd name="T93" fmla="*/ 2147483647 h 10019"/>
                    <a:gd name="T94" fmla="*/ 2147483647 w 10045"/>
                    <a:gd name="T95" fmla="*/ 2147483647 h 10019"/>
                    <a:gd name="T96" fmla="*/ 2147483647 w 10045"/>
                    <a:gd name="T97" fmla="*/ 2147483647 h 10019"/>
                    <a:gd name="T98" fmla="*/ 2147483647 w 10045"/>
                    <a:gd name="T99" fmla="*/ 2147483647 h 10019"/>
                    <a:gd name="T100" fmla="*/ 2147483647 w 10045"/>
                    <a:gd name="T101" fmla="*/ 2147483647 h 10019"/>
                    <a:gd name="T102" fmla="*/ 2147483647 w 10045"/>
                    <a:gd name="T103" fmla="*/ 0 h 10019"/>
                    <a:gd name="T104" fmla="*/ 2147483647 w 10045"/>
                    <a:gd name="T105" fmla="*/ 2147483647 h 10019"/>
                    <a:gd name="T106" fmla="*/ 2147483647 w 10045"/>
                    <a:gd name="T107" fmla="*/ 2147483647 h 10019"/>
                    <a:gd name="T108" fmla="*/ 2147483647 w 10045"/>
                    <a:gd name="T109" fmla="*/ 2147483647 h 10019"/>
                    <a:gd name="T110" fmla="*/ 2147483647 w 10045"/>
                    <a:gd name="T111" fmla="*/ 2147483647 h 10019"/>
                    <a:gd name="T112" fmla="*/ 2147483647 w 10045"/>
                    <a:gd name="T113" fmla="*/ 2147483647 h 10019"/>
                    <a:gd name="T114" fmla="*/ 2147483647 w 10045"/>
                    <a:gd name="T115" fmla="*/ 2147483647 h 10019"/>
                    <a:gd name="T116" fmla="*/ 2147483647 w 10045"/>
                    <a:gd name="T117" fmla="*/ 2147483647 h 10019"/>
                    <a:gd name="T118" fmla="*/ 2147483647 w 10045"/>
                    <a:gd name="T119" fmla="*/ 2147483647 h 1001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0045" h="10019">
                      <a:moveTo>
                        <a:pt x="1724" y="2609"/>
                      </a:moveTo>
                      <a:lnTo>
                        <a:pt x="1379" y="3132"/>
                      </a:lnTo>
                      <a:lnTo>
                        <a:pt x="1379" y="3915"/>
                      </a:lnTo>
                      <a:lnTo>
                        <a:pt x="690" y="4436"/>
                      </a:lnTo>
                      <a:lnTo>
                        <a:pt x="690" y="5219"/>
                      </a:lnTo>
                      <a:lnTo>
                        <a:pt x="345" y="5741"/>
                      </a:lnTo>
                      <a:lnTo>
                        <a:pt x="690" y="6263"/>
                      </a:lnTo>
                      <a:lnTo>
                        <a:pt x="345" y="6786"/>
                      </a:lnTo>
                      <a:lnTo>
                        <a:pt x="0" y="7306"/>
                      </a:lnTo>
                      <a:lnTo>
                        <a:pt x="1034" y="7568"/>
                      </a:lnTo>
                      <a:lnTo>
                        <a:pt x="1724" y="7829"/>
                      </a:lnTo>
                      <a:cubicBezTo>
                        <a:pt x="2069" y="7916"/>
                        <a:pt x="2675" y="8005"/>
                        <a:pt x="2759" y="8090"/>
                      </a:cubicBezTo>
                      <a:cubicBezTo>
                        <a:pt x="2843" y="8175"/>
                        <a:pt x="2382" y="8117"/>
                        <a:pt x="2230" y="8339"/>
                      </a:cubicBezTo>
                      <a:cubicBezTo>
                        <a:pt x="2078" y="8560"/>
                        <a:pt x="1874" y="9189"/>
                        <a:pt x="1848" y="9422"/>
                      </a:cubicBezTo>
                      <a:cubicBezTo>
                        <a:pt x="1822" y="9656"/>
                        <a:pt x="1806" y="9700"/>
                        <a:pt x="2073" y="9738"/>
                      </a:cubicBezTo>
                      <a:cubicBezTo>
                        <a:pt x="2340" y="9777"/>
                        <a:pt x="3104" y="9626"/>
                        <a:pt x="3448" y="9656"/>
                      </a:cubicBezTo>
                      <a:cubicBezTo>
                        <a:pt x="3792" y="9686"/>
                        <a:pt x="3969" y="9858"/>
                        <a:pt x="4138" y="9917"/>
                      </a:cubicBezTo>
                      <a:cubicBezTo>
                        <a:pt x="4307" y="9976"/>
                        <a:pt x="4368" y="9999"/>
                        <a:pt x="4463" y="10013"/>
                      </a:cubicBezTo>
                      <a:cubicBezTo>
                        <a:pt x="4558" y="10027"/>
                        <a:pt x="4532" y="10015"/>
                        <a:pt x="4708" y="9999"/>
                      </a:cubicBezTo>
                      <a:cubicBezTo>
                        <a:pt x="4884" y="9983"/>
                        <a:pt x="5267" y="9931"/>
                        <a:pt x="5517" y="9917"/>
                      </a:cubicBezTo>
                      <a:cubicBezTo>
                        <a:pt x="5767" y="9903"/>
                        <a:pt x="5977" y="9917"/>
                        <a:pt x="6207" y="9917"/>
                      </a:cubicBezTo>
                      <a:cubicBezTo>
                        <a:pt x="6667" y="9830"/>
                        <a:pt x="7228" y="9704"/>
                        <a:pt x="7586" y="9656"/>
                      </a:cubicBezTo>
                      <a:cubicBezTo>
                        <a:pt x="7944" y="9608"/>
                        <a:pt x="8185" y="9677"/>
                        <a:pt x="8353" y="9629"/>
                      </a:cubicBezTo>
                      <a:cubicBezTo>
                        <a:pt x="8521" y="9581"/>
                        <a:pt x="8604" y="9494"/>
                        <a:pt x="8597" y="9368"/>
                      </a:cubicBezTo>
                      <a:cubicBezTo>
                        <a:pt x="8590" y="9242"/>
                        <a:pt x="8278" y="8989"/>
                        <a:pt x="8312" y="8872"/>
                      </a:cubicBezTo>
                      <a:cubicBezTo>
                        <a:pt x="8346" y="8755"/>
                        <a:pt x="8653" y="8734"/>
                        <a:pt x="8802" y="8668"/>
                      </a:cubicBezTo>
                      <a:cubicBezTo>
                        <a:pt x="8951" y="8602"/>
                        <a:pt x="9106" y="8518"/>
                        <a:pt x="9207" y="8474"/>
                      </a:cubicBezTo>
                      <a:cubicBezTo>
                        <a:pt x="9308" y="8430"/>
                        <a:pt x="9462" y="8479"/>
                        <a:pt x="9408" y="8406"/>
                      </a:cubicBezTo>
                      <a:cubicBezTo>
                        <a:pt x="9354" y="8333"/>
                        <a:pt x="9101" y="8223"/>
                        <a:pt x="8882" y="8035"/>
                      </a:cubicBezTo>
                      <a:cubicBezTo>
                        <a:pt x="8663" y="7847"/>
                        <a:pt x="8352" y="7492"/>
                        <a:pt x="8092" y="7279"/>
                      </a:cubicBezTo>
                      <a:cubicBezTo>
                        <a:pt x="7832" y="7066"/>
                        <a:pt x="7487" y="6889"/>
                        <a:pt x="7321" y="6759"/>
                      </a:cubicBezTo>
                      <a:cubicBezTo>
                        <a:pt x="7155" y="6629"/>
                        <a:pt x="7054" y="6580"/>
                        <a:pt x="7098" y="6497"/>
                      </a:cubicBezTo>
                      <a:cubicBezTo>
                        <a:pt x="7142" y="6414"/>
                        <a:pt x="7390" y="6345"/>
                        <a:pt x="7586" y="6263"/>
                      </a:cubicBezTo>
                      <a:cubicBezTo>
                        <a:pt x="7782" y="6181"/>
                        <a:pt x="8026" y="6082"/>
                        <a:pt x="8276" y="6002"/>
                      </a:cubicBezTo>
                      <a:cubicBezTo>
                        <a:pt x="8526" y="5922"/>
                        <a:pt x="8900" y="5853"/>
                        <a:pt x="9086" y="5782"/>
                      </a:cubicBezTo>
                      <a:cubicBezTo>
                        <a:pt x="9272" y="5711"/>
                        <a:pt x="9238" y="5584"/>
                        <a:pt x="9390" y="5577"/>
                      </a:cubicBezTo>
                      <a:cubicBezTo>
                        <a:pt x="9542" y="5570"/>
                        <a:pt x="9898" y="5757"/>
                        <a:pt x="10000" y="5741"/>
                      </a:cubicBezTo>
                      <a:cubicBezTo>
                        <a:pt x="10102" y="5725"/>
                        <a:pt x="10000" y="5568"/>
                        <a:pt x="10000" y="5481"/>
                      </a:cubicBezTo>
                      <a:lnTo>
                        <a:pt x="10000" y="4697"/>
                      </a:lnTo>
                      <a:cubicBezTo>
                        <a:pt x="9655" y="4697"/>
                        <a:pt x="9655" y="3654"/>
                        <a:pt x="9655" y="3654"/>
                      </a:cubicBezTo>
                      <a:lnTo>
                        <a:pt x="9655" y="2871"/>
                      </a:lnTo>
                      <a:lnTo>
                        <a:pt x="9655" y="2609"/>
                      </a:lnTo>
                      <a:lnTo>
                        <a:pt x="9310" y="1827"/>
                      </a:lnTo>
                      <a:lnTo>
                        <a:pt x="9310" y="1305"/>
                      </a:lnTo>
                      <a:lnTo>
                        <a:pt x="7931" y="783"/>
                      </a:lnTo>
                      <a:lnTo>
                        <a:pt x="6552" y="1305"/>
                      </a:lnTo>
                      <a:cubicBezTo>
                        <a:pt x="6552" y="1305"/>
                        <a:pt x="6207" y="1305"/>
                        <a:pt x="5862" y="1044"/>
                      </a:cubicBezTo>
                      <a:lnTo>
                        <a:pt x="5862" y="522"/>
                      </a:lnTo>
                      <a:lnTo>
                        <a:pt x="4828" y="261"/>
                      </a:lnTo>
                      <a:lnTo>
                        <a:pt x="4138" y="0"/>
                      </a:lnTo>
                      <a:lnTo>
                        <a:pt x="3793" y="261"/>
                      </a:lnTo>
                      <a:lnTo>
                        <a:pt x="3448" y="1305"/>
                      </a:lnTo>
                      <a:lnTo>
                        <a:pt x="3103" y="1827"/>
                      </a:lnTo>
                      <a:lnTo>
                        <a:pt x="2414" y="1827"/>
                      </a:lnTo>
                      <a:lnTo>
                        <a:pt x="1724" y="1827"/>
                      </a:lnTo>
                      <a:lnTo>
                        <a:pt x="1724" y="2088"/>
                      </a:lnTo>
                      <a:lnTo>
                        <a:pt x="1724" y="260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6" name="Freeform 345"/>
                <p:cNvSpPr>
                  <a:spLocks/>
                </p:cNvSpPr>
                <p:nvPr/>
              </p:nvSpPr>
              <p:spPr bwMode="auto">
                <a:xfrm>
                  <a:off x="4665663" y="3100388"/>
                  <a:ext cx="76200" cy="101600"/>
                </a:xfrm>
                <a:custGeom>
                  <a:avLst/>
                  <a:gdLst>
                    <a:gd name="T0" fmla="*/ 2147483647 w 66"/>
                    <a:gd name="T1" fmla="*/ 2147483647 h 90"/>
                    <a:gd name="T2" fmla="*/ 2147483647 w 66"/>
                    <a:gd name="T3" fmla="*/ 2147483647 h 90"/>
                    <a:gd name="T4" fmla="*/ 2147483647 w 66"/>
                    <a:gd name="T5" fmla="*/ 2147483647 h 90"/>
                    <a:gd name="T6" fmla="*/ 2147483647 w 66"/>
                    <a:gd name="T7" fmla="*/ 2147483647 h 90"/>
                    <a:gd name="T8" fmla="*/ 2147483647 w 66"/>
                    <a:gd name="T9" fmla="*/ 2147483647 h 90"/>
                    <a:gd name="T10" fmla="*/ 2147483647 w 66"/>
                    <a:gd name="T11" fmla="*/ 2147483647 h 90"/>
                    <a:gd name="T12" fmla="*/ 2147483647 w 66"/>
                    <a:gd name="T13" fmla="*/ 2147483647 h 90"/>
                    <a:gd name="T14" fmla="*/ 2147483647 w 66"/>
                    <a:gd name="T15" fmla="*/ 2147483647 h 90"/>
                    <a:gd name="T16" fmla="*/ 2147483647 w 66"/>
                    <a:gd name="T17" fmla="*/ 2147483647 h 90"/>
                    <a:gd name="T18" fmla="*/ 2147483647 w 66"/>
                    <a:gd name="T19" fmla="*/ 2147483647 h 90"/>
                    <a:gd name="T20" fmla="*/ 2147483647 w 66"/>
                    <a:gd name="T21" fmla="*/ 0 h 90"/>
                    <a:gd name="T22" fmla="*/ 2147483647 w 66"/>
                    <a:gd name="T23" fmla="*/ 2147483647 h 90"/>
                    <a:gd name="T24" fmla="*/ 2147483647 w 66"/>
                    <a:gd name="T25" fmla="*/ 2147483647 h 90"/>
                    <a:gd name="T26" fmla="*/ 2147483647 w 66"/>
                    <a:gd name="T27" fmla="*/ 2147483647 h 90"/>
                    <a:gd name="T28" fmla="*/ 2147483647 w 66"/>
                    <a:gd name="T29" fmla="*/ 2147483647 h 90"/>
                    <a:gd name="T30" fmla="*/ 2147483647 w 66"/>
                    <a:gd name="T31" fmla="*/ 2147483647 h 90"/>
                    <a:gd name="T32" fmla="*/ 0 w 66"/>
                    <a:gd name="T33" fmla="*/ 2147483647 h 90"/>
                    <a:gd name="T34" fmla="*/ 2147483647 w 66"/>
                    <a:gd name="T35" fmla="*/ 2147483647 h 90"/>
                    <a:gd name="T36" fmla="*/ 2147483647 w 66"/>
                    <a:gd name="T37" fmla="*/ 2147483647 h 9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6" h="90">
                      <a:moveTo>
                        <a:pt x="18" y="72"/>
                      </a:moveTo>
                      <a:lnTo>
                        <a:pt x="30" y="78"/>
                      </a:lnTo>
                      <a:lnTo>
                        <a:pt x="36" y="84"/>
                      </a:lnTo>
                      <a:lnTo>
                        <a:pt x="42" y="90"/>
                      </a:lnTo>
                      <a:lnTo>
                        <a:pt x="48" y="78"/>
                      </a:lnTo>
                      <a:lnTo>
                        <a:pt x="48" y="60"/>
                      </a:lnTo>
                      <a:lnTo>
                        <a:pt x="60" y="48"/>
                      </a:lnTo>
                      <a:lnTo>
                        <a:pt x="60" y="30"/>
                      </a:lnTo>
                      <a:lnTo>
                        <a:pt x="66" y="18"/>
                      </a:lnTo>
                      <a:lnTo>
                        <a:pt x="66" y="6"/>
                      </a:lnTo>
                      <a:lnTo>
                        <a:pt x="66" y="0"/>
                      </a:lnTo>
                      <a:lnTo>
                        <a:pt x="54" y="6"/>
                      </a:lnTo>
                      <a:lnTo>
                        <a:pt x="36" y="12"/>
                      </a:lnTo>
                      <a:lnTo>
                        <a:pt x="36" y="30"/>
                      </a:lnTo>
                      <a:lnTo>
                        <a:pt x="24" y="18"/>
                      </a:lnTo>
                      <a:lnTo>
                        <a:pt x="12" y="54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8" y="7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" name="Freeform 346"/>
                <p:cNvSpPr>
                  <a:spLocks/>
                </p:cNvSpPr>
                <p:nvPr/>
              </p:nvSpPr>
              <p:spPr bwMode="auto">
                <a:xfrm rot="20966185">
                  <a:off x="5046663" y="3533775"/>
                  <a:ext cx="158750" cy="163513"/>
                </a:xfrm>
                <a:custGeom>
                  <a:avLst/>
                  <a:gdLst>
                    <a:gd name="T0" fmla="*/ 2147483647 w 9874"/>
                    <a:gd name="T1" fmla="*/ 861456484 h 10000"/>
                    <a:gd name="T2" fmla="*/ 2147483647 w 9874"/>
                    <a:gd name="T3" fmla="*/ 573160271 h 10000"/>
                    <a:gd name="T4" fmla="*/ 2147483647 w 9874"/>
                    <a:gd name="T5" fmla="*/ 571945092 h 10000"/>
                    <a:gd name="T6" fmla="*/ 2147483647 w 9874"/>
                    <a:gd name="T7" fmla="*/ 0 h 10000"/>
                    <a:gd name="T8" fmla="*/ 2147483647 w 9874"/>
                    <a:gd name="T9" fmla="*/ 350414474 h 10000"/>
                    <a:gd name="T10" fmla="*/ 2147483647 w 9874"/>
                    <a:gd name="T11" fmla="*/ 1282208266 h 10000"/>
                    <a:gd name="T12" fmla="*/ 1792679761 w 9874"/>
                    <a:gd name="T13" fmla="*/ 1861231051 h 10000"/>
                    <a:gd name="T14" fmla="*/ 1792679761 w 9874"/>
                    <a:gd name="T15" fmla="*/ 2147483647 h 10000"/>
                    <a:gd name="T16" fmla="*/ 1194741583 w 9874"/>
                    <a:gd name="T17" fmla="*/ 2147483647 h 10000"/>
                    <a:gd name="T18" fmla="*/ 0 w 9874"/>
                    <a:gd name="T19" fmla="*/ 2147483647 h 10000"/>
                    <a:gd name="T20" fmla="*/ 1194741583 w 9874"/>
                    <a:gd name="T21" fmla="*/ 2147483647 h 10000"/>
                    <a:gd name="T22" fmla="*/ 2147483647 w 9874"/>
                    <a:gd name="T23" fmla="*/ 2147483647 h 10000"/>
                    <a:gd name="T24" fmla="*/ 2147483647 w 9874"/>
                    <a:gd name="T25" fmla="*/ 2147483647 h 10000"/>
                    <a:gd name="T26" fmla="*/ 2147483647 w 9874"/>
                    <a:gd name="T27" fmla="*/ 2147483647 h 10000"/>
                    <a:gd name="T28" fmla="*/ 2147483647 w 9874"/>
                    <a:gd name="T29" fmla="*/ 2147483647 h 10000"/>
                    <a:gd name="T30" fmla="*/ 2147483647 w 9874"/>
                    <a:gd name="T31" fmla="*/ 2147483647 h 10000"/>
                    <a:gd name="T32" fmla="*/ 2147483647 w 9874"/>
                    <a:gd name="T33" fmla="*/ 2147483647 h 10000"/>
                    <a:gd name="T34" fmla="*/ 2147483647 w 9874"/>
                    <a:gd name="T35" fmla="*/ 2147483647 h 10000"/>
                    <a:gd name="T36" fmla="*/ 2147483647 w 9874"/>
                    <a:gd name="T37" fmla="*/ 2147483647 h 10000"/>
                    <a:gd name="T38" fmla="*/ 2147483647 w 9874"/>
                    <a:gd name="T39" fmla="*/ 2147483647 h 10000"/>
                    <a:gd name="T40" fmla="*/ 2147483647 w 9874"/>
                    <a:gd name="T41" fmla="*/ 2147483647 h 10000"/>
                    <a:gd name="T42" fmla="*/ 2147483647 w 9874"/>
                    <a:gd name="T43" fmla="*/ 2147483647 h 10000"/>
                    <a:gd name="T44" fmla="*/ 2147483647 w 9874"/>
                    <a:gd name="T45" fmla="*/ 2083902531 h 10000"/>
                    <a:gd name="T46" fmla="*/ 2147483647 w 9874"/>
                    <a:gd name="T47" fmla="*/ 1331460655 h 10000"/>
                    <a:gd name="T48" fmla="*/ 2147483647 w 9874"/>
                    <a:gd name="T49" fmla="*/ 1056034845 h 10000"/>
                    <a:gd name="T50" fmla="*/ 2147483647 w 9874"/>
                    <a:gd name="T51" fmla="*/ 861456484 h 1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874" h="10000">
                      <a:moveTo>
                        <a:pt x="9677" y="735"/>
                      </a:moveTo>
                      <a:lnTo>
                        <a:pt x="9874" y="489"/>
                      </a:lnTo>
                      <a:lnTo>
                        <a:pt x="9223" y="488"/>
                      </a:lnTo>
                      <a:lnTo>
                        <a:pt x="8813" y="0"/>
                      </a:lnTo>
                      <a:lnTo>
                        <a:pt x="5802" y="299"/>
                      </a:lnTo>
                      <a:lnTo>
                        <a:pt x="3889" y="1094"/>
                      </a:lnTo>
                      <a:lnTo>
                        <a:pt x="1667" y="1588"/>
                      </a:lnTo>
                      <a:lnTo>
                        <a:pt x="1667" y="2083"/>
                      </a:lnTo>
                      <a:lnTo>
                        <a:pt x="1111" y="3073"/>
                      </a:lnTo>
                      <a:lnTo>
                        <a:pt x="0" y="4062"/>
                      </a:lnTo>
                      <a:lnTo>
                        <a:pt x="1111" y="5547"/>
                      </a:lnTo>
                      <a:lnTo>
                        <a:pt x="3333" y="6042"/>
                      </a:lnTo>
                      <a:lnTo>
                        <a:pt x="2222" y="7031"/>
                      </a:lnTo>
                      <a:lnTo>
                        <a:pt x="2222" y="9010"/>
                      </a:lnTo>
                      <a:lnTo>
                        <a:pt x="4445" y="10000"/>
                      </a:lnTo>
                      <a:lnTo>
                        <a:pt x="5555" y="9010"/>
                      </a:lnTo>
                      <a:lnTo>
                        <a:pt x="5555" y="8021"/>
                      </a:lnTo>
                      <a:lnTo>
                        <a:pt x="7777" y="7031"/>
                      </a:lnTo>
                      <a:lnTo>
                        <a:pt x="5555" y="5052"/>
                      </a:lnTo>
                      <a:lnTo>
                        <a:pt x="5555" y="4062"/>
                      </a:lnTo>
                      <a:lnTo>
                        <a:pt x="4445" y="2578"/>
                      </a:lnTo>
                      <a:lnTo>
                        <a:pt x="7777" y="2083"/>
                      </a:lnTo>
                      <a:lnTo>
                        <a:pt x="9152" y="1778"/>
                      </a:lnTo>
                      <a:lnTo>
                        <a:pt x="9179" y="1136"/>
                      </a:lnTo>
                      <a:lnTo>
                        <a:pt x="9413" y="901"/>
                      </a:lnTo>
                      <a:lnTo>
                        <a:pt x="9677" y="7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8" name="Freeform 351"/>
                <p:cNvSpPr>
                  <a:spLocks/>
                </p:cNvSpPr>
                <p:nvPr/>
              </p:nvSpPr>
              <p:spPr bwMode="auto">
                <a:xfrm>
                  <a:off x="5037138" y="3279775"/>
                  <a:ext cx="204787" cy="16827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0 h 10000"/>
                    <a:gd name="T8" fmla="*/ 2147483647 w 10000"/>
                    <a:gd name="T9" fmla="*/ 962987830 h 10000"/>
                    <a:gd name="T10" fmla="*/ 2147483647 w 10000"/>
                    <a:gd name="T11" fmla="*/ 1505821189 h 10000"/>
                    <a:gd name="T12" fmla="*/ 2147483647 w 10000"/>
                    <a:gd name="T13" fmla="*/ 962987830 h 10000"/>
                    <a:gd name="T14" fmla="*/ 2147483647 w 10000"/>
                    <a:gd name="T15" fmla="*/ 2147483647 h 10000"/>
                    <a:gd name="T16" fmla="*/ 1839321513 w 10000"/>
                    <a:gd name="T17" fmla="*/ 2147483647 h 10000"/>
                    <a:gd name="T18" fmla="*/ 1728171895 w 10000"/>
                    <a:gd name="T19" fmla="*/ 2147483647 h 10000"/>
                    <a:gd name="T20" fmla="*/ 1513069159 w 10000"/>
                    <a:gd name="T21" fmla="*/ 2147483647 h 10000"/>
                    <a:gd name="T22" fmla="*/ 7214134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2147483647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000" h="10000">
                      <a:moveTo>
                        <a:pt x="8952" y="4746"/>
                      </a:moveTo>
                      <a:cubicBezTo>
                        <a:pt x="8952" y="4746"/>
                        <a:pt x="9789" y="4438"/>
                        <a:pt x="9789" y="4036"/>
                      </a:cubicBezTo>
                      <a:cubicBezTo>
                        <a:pt x="10125" y="3229"/>
                        <a:pt x="10054" y="3000"/>
                        <a:pt x="9628" y="2328"/>
                      </a:cubicBezTo>
                      <a:cubicBezTo>
                        <a:pt x="9201" y="1655"/>
                        <a:pt x="8028" y="776"/>
                        <a:pt x="7229" y="0"/>
                      </a:cubicBezTo>
                      <a:cubicBezTo>
                        <a:pt x="6677" y="239"/>
                        <a:pt x="6358" y="529"/>
                        <a:pt x="5576" y="715"/>
                      </a:cubicBezTo>
                      <a:cubicBezTo>
                        <a:pt x="4794" y="901"/>
                        <a:pt x="3551" y="983"/>
                        <a:pt x="2539" y="1118"/>
                      </a:cubicBezTo>
                      <a:lnTo>
                        <a:pt x="2201" y="715"/>
                      </a:lnTo>
                      <a:lnTo>
                        <a:pt x="1188" y="2730"/>
                      </a:lnTo>
                      <a:cubicBezTo>
                        <a:pt x="963" y="3268"/>
                        <a:pt x="631" y="4031"/>
                        <a:pt x="513" y="4343"/>
                      </a:cubicBezTo>
                      <a:cubicBezTo>
                        <a:pt x="396" y="4654"/>
                        <a:pt x="496" y="4524"/>
                        <a:pt x="482" y="4603"/>
                      </a:cubicBezTo>
                      <a:cubicBezTo>
                        <a:pt x="467" y="4681"/>
                        <a:pt x="503" y="4723"/>
                        <a:pt x="422" y="4817"/>
                      </a:cubicBezTo>
                      <a:cubicBezTo>
                        <a:pt x="342" y="4911"/>
                        <a:pt x="-28" y="5153"/>
                        <a:pt x="2" y="5165"/>
                      </a:cubicBezTo>
                      <a:cubicBezTo>
                        <a:pt x="871" y="6361"/>
                        <a:pt x="1309" y="7628"/>
                        <a:pt x="1789" y="8230"/>
                      </a:cubicBezTo>
                      <a:cubicBezTo>
                        <a:pt x="2266" y="8832"/>
                        <a:pt x="2645" y="8558"/>
                        <a:pt x="2875" y="8776"/>
                      </a:cubicBezTo>
                      <a:cubicBezTo>
                        <a:pt x="3105" y="8994"/>
                        <a:pt x="2722" y="9336"/>
                        <a:pt x="3174" y="9539"/>
                      </a:cubicBezTo>
                      <a:cubicBezTo>
                        <a:pt x="3626" y="9742"/>
                        <a:pt x="4682" y="10053"/>
                        <a:pt x="5588" y="9993"/>
                      </a:cubicBezTo>
                      <a:cubicBezTo>
                        <a:pt x="6494" y="9933"/>
                        <a:pt x="8055" y="9717"/>
                        <a:pt x="8615" y="9179"/>
                      </a:cubicBezTo>
                      <a:cubicBezTo>
                        <a:pt x="9175" y="8641"/>
                        <a:pt x="8840" y="7567"/>
                        <a:pt x="8952" y="6761"/>
                      </a:cubicBezTo>
                      <a:lnTo>
                        <a:pt x="9628" y="6358"/>
                      </a:lnTo>
                      <a:cubicBezTo>
                        <a:pt x="9591" y="6168"/>
                        <a:pt x="9555" y="5977"/>
                        <a:pt x="9518" y="5787"/>
                      </a:cubicBezTo>
                      <a:cubicBezTo>
                        <a:pt x="9629" y="5384"/>
                        <a:pt x="8840" y="5149"/>
                        <a:pt x="8952" y="474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" name="Freeform 353"/>
                <p:cNvSpPr>
                  <a:spLocks/>
                </p:cNvSpPr>
                <p:nvPr/>
              </p:nvSpPr>
              <p:spPr bwMode="auto">
                <a:xfrm>
                  <a:off x="4830763" y="3201988"/>
                  <a:ext cx="158750" cy="82550"/>
                </a:xfrm>
                <a:custGeom>
                  <a:avLst/>
                  <a:gdLst>
                    <a:gd name="T0" fmla="*/ 2147483647 w 10569"/>
                    <a:gd name="T1" fmla="*/ 218132199 h 10092"/>
                    <a:gd name="T2" fmla="*/ 2147483647 w 10569"/>
                    <a:gd name="T3" fmla="*/ 122706788 h 10092"/>
                    <a:gd name="T4" fmla="*/ 2147483647 w 10569"/>
                    <a:gd name="T5" fmla="*/ 61371189 h 10092"/>
                    <a:gd name="T6" fmla="*/ 2147483647 w 10569"/>
                    <a:gd name="T7" fmla="*/ 0 h 10092"/>
                    <a:gd name="T8" fmla="*/ 2147483647 w 10569"/>
                    <a:gd name="T9" fmla="*/ 30665321 h 10092"/>
                    <a:gd name="T10" fmla="*/ 2147483647 w 10569"/>
                    <a:gd name="T11" fmla="*/ 0 h 10092"/>
                    <a:gd name="T12" fmla="*/ 2097951320 w 10569"/>
                    <a:gd name="T13" fmla="*/ 30665321 h 10092"/>
                    <a:gd name="T14" fmla="*/ 1401434486 w 10569"/>
                    <a:gd name="T15" fmla="*/ 61371189 h 10092"/>
                    <a:gd name="T16" fmla="*/ 704917667 w 10569"/>
                    <a:gd name="T17" fmla="*/ 92041467 h 10092"/>
                    <a:gd name="T18" fmla="*/ 8448222 w 10569"/>
                    <a:gd name="T19" fmla="*/ 122706788 h 10092"/>
                    <a:gd name="T20" fmla="*/ 357065685 w 10569"/>
                    <a:gd name="T21" fmla="*/ 164160932 h 10092"/>
                    <a:gd name="T22" fmla="*/ 1012965140 w 10569"/>
                    <a:gd name="T23" fmla="*/ 220119984 h 10092"/>
                    <a:gd name="T24" fmla="*/ 1750099564 w 10569"/>
                    <a:gd name="T25" fmla="*/ 306784830 h 10092"/>
                    <a:gd name="T26" fmla="*/ 2097951320 w 10569"/>
                    <a:gd name="T27" fmla="*/ 337490632 h 10092"/>
                    <a:gd name="T28" fmla="*/ 2147483647 w 10569"/>
                    <a:gd name="T29" fmla="*/ 371544855 h 10092"/>
                    <a:gd name="T30" fmla="*/ 2147483647 w 10569"/>
                    <a:gd name="T31" fmla="*/ 367936564 h 10092"/>
                    <a:gd name="T32" fmla="*/ 2147483647 w 10569"/>
                    <a:gd name="T33" fmla="*/ 337230696 h 10092"/>
                    <a:gd name="T34" fmla="*/ 2147483647 w 10569"/>
                    <a:gd name="T35" fmla="*/ 346435062 h 10092"/>
                    <a:gd name="T36" fmla="*/ 2147483647 w 10569"/>
                    <a:gd name="T37" fmla="*/ 347321125 h 10092"/>
                    <a:gd name="T38" fmla="*/ 2147483647 w 10569"/>
                    <a:gd name="T39" fmla="*/ 353615522 h 10092"/>
                    <a:gd name="T40" fmla="*/ 2147483647 w 10569"/>
                    <a:gd name="T41" fmla="*/ 369740943 h 10092"/>
                    <a:gd name="T42" fmla="*/ 2147483647 w 10569"/>
                    <a:gd name="T43" fmla="*/ 344411753 h 10092"/>
                    <a:gd name="T44" fmla="*/ 2147483647 w 10569"/>
                    <a:gd name="T45" fmla="*/ 359211597 h 100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0569" h="10092">
                      <a:moveTo>
                        <a:pt x="10569" y="5925"/>
                      </a:moveTo>
                      <a:cubicBezTo>
                        <a:pt x="10249" y="5077"/>
                        <a:pt x="8682" y="4197"/>
                        <a:pt x="7738" y="3333"/>
                      </a:cubicBezTo>
                      <a:lnTo>
                        <a:pt x="5920" y="1667"/>
                      </a:lnTo>
                      <a:lnTo>
                        <a:pt x="4102" y="0"/>
                      </a:lnTo>
                      <a:lnTo>
                        <a:pt x="4102" y="833"/>
                      </a:lnTo>
                      <a:lnTo>
                        <a:pt x="3193" y="0"/>
                      </a:lnTo>
                      <a:lnTo>
                        <a:pt x="2738" y="833"/>
                      </a:lnTo>
                      <a:lnTo>
                        <a:pt x="1829" y="1667"/>
                      </a:lnTo>
                      <a:lnTo>
                        <a:pt x="920" y="2500"/>
                      </a:lnTo>
                      <a:cubicBezTo>
                        <a:pt x="617" y="2778"/>
                        <a:pt x="87" y="3007"/>
                        <a:pt x="11" y="3333"/>
                      </a:cubicBezTo>
                      <a:cubicBezTo>
                        <a:pt x="-65" y="3659"/>
                        <a:pt x="248" y="4018"/>
                        <a:pt x="466" y="4459"/>
                      </a:cubicBezTo>
                      <a:cubicBezTo>
                        <a:pt x="684" y="4900"/>
                        <a:pt x="1019" y="5333"/>
                        <a:pt x="1322" y="5979"/>
                      </a:cubicBezTo>
                      <a:cubicBezTo>
                        <a:pt x="1625" y="6625"/>
                        <a:pt x="2048" y="7802"/>
                        <a:pt x="2284" y="8333"/>
                      </a:cubicBezTo>
                      <a:cubicBezTo>
                        <a:pt x="2520" y="8864"/>
                        <a:pt x="2583" y="8874"/>
                        <a:pt x="2738" y="9167"/>
                      </a:cubicBezTo>
                      <a:cubicBezTo>
                        <a:pt x="2893" y="9460"/>
                        <a:pt x="3217" y="10092"/>
                        <a:pt x="3217" y="10092"/>
                      </a:cubicBezTo>
                      <a:cubicBezTo>
                        <a:pt x="4581" y="10092"/>
                        <a:pt x="4900" y="9994"/>
                        <a:pt x="4900" y="9994"/>
                      </a:cubicBezTo>
                      <a:cubicBezTo>
                        <a:pt x="4785" y="9440"/>
                        <a:pt x="5654" y="9714"/>
                        <a:pt x="5539" y="9160"/>
                      </a:cubicBezTo>
                      <a:cubicBezTo>
                        <a:pt x="5853" y="9260"/>
                        <a:pt x="6250" y="9364"/>
                        <a:pt x="6402" y="9410"/>
                      </a:cubicBezTo>
                      <a:cubicBezTo>
                        <a:pt x="6554" y="9456"/>
                        <a:pt x="6377" y="9434"/>
                        <a:pt x="6453" y="9434"/>
                      </a:cubicBezTo>
                      <a:cubicBezTo>
                        <a:pt x="6529" y="9434"/>
                        <a:pt x="6505" y="9504"/>
                        <a:pt x="6723" y="9605"/>
                      </a:cubicBezTo>
                      <a:cubicBezTo>
                        <a:pt x="6941" y="9707"/>
                        <a:pt x="7421" y="10085"/>
                        <a:pt x="7759" y="10043"/>
                      </a:cubicBezTo>
                      <a:cubicBezTo>
                        <a:pt x="8097" y="10001"/>
                        <a:pt x="8436" y="9626"/>
                        <a:pt x="8753" y="9355"/>
                      </a:cubicBezTo>
                      <a:cubicBezTo>
                        <a:pt x="9070" y="9084"/>
                        <a:pt x="8347" y="9964"/>
                        <a:pt x="10391" y="9757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0" name="Freeform 354"/>
                <p:cNvSpPr>
                  <a:spLocks/>
                </p:cNvSpPr>
                <p:nvPr/>
              </p:nvSpPr>
              <p:spPr bwMode="auto">
                <a:xfrm>
                  <a:off x="4943475" y="3287713"/>
                  <a:ext cx="138113" cy="95250"/>
                </a:xfrm>
                <a:custGeom>
                  <a:avLst/>
                  <a:gdLst>
                    <a:gd name="T0" fmla="*/ 2147483647 w 9980"/>
                    <a:gd name="T1" fmla="*/ 0 h 10000"/>
                    <a:gd name="T2" fmla="*/ 2147483647 w 9980"/>
                    <a:gd name="T3" fmla="*/ 120347451 h 10000"/>
                    <a:gd name="T4" fmla="*/ 2048295641 w 9980"/>
                    <a:gd name="T5" fmla="*/ 174854502 h 10000"/>
                    <a:gd name="T6" fmla="*/ 1295790420 w 9980"/>
                    <a:gd name="T7" fmla="*/ 229369258 h 10000"/>
                    <a:gd name="T8" fmla="*/ 794318046 w 9980"/>
                    <a:gd name="T9" fmla="*/ 209556601 h 10000"/>
                    <a:gd name="T10" fmla="*/ 543839063 w 9980"/>
                    <a:gd name="T11" fmla="*/ 174854502 h 10000"/>
                    <a:gd name="T12" fmla="*/ 292843180 w 9980"/>
                    <a:gd name="T13" fmla="*/ 283793289 h 10000"/>
                    <a:gd name="T14" fmla="*/ 41849789 w 9980"/>
                    <a:gd name="T15" fmla="*/ 447321156 h 10000"/>
                    <a:gd name="T16" fmla="*/ 11224449 w 9980"/>
                    <a:gd name="T17" fmla="*/ 470376980 h 10000"/>
                    <a:gd name="T18" fmla="*/ 159185930 w 9980"/>
                    <a:gd name="T19" fmla="*/ 536612402 h 10000"/>
                    <a:gd name="T20" fmla="*/ 838699122 w 9980"/>
                    <a:gd name="T21" fmla="*/ 744424260 h 10000"/>
                    <a:gd name="T22" fmla="*/ 1841683506 w 9980"/>
                    <a:gd name="T23" fmla="*/ 792279756 h 10000"/>
                    <a:gd name="T24" fmla="*/ 2147483647 w 9980"/>
                    <a:gd name="T25" fmla="*/ 746169002 h 10000"/>
                    <a:gd name="T26" fmla="*/ 2147483647 w 9980"/>
                    <a:gd name="T27" fmla="*/ 678509460 h 10000"/>
                    <a:gd name="T28" fmla="*/ 2147483647 w 9980"/>
                    <a:gd name="T29" fmla="*/ 678509460 h 10000"/>
                    <a:gd name="T30" fmla="*/ 2147483647 w 9980"/>
                    <a:gd name="T31" fmla="*/ 610766908 h 10000"/>
                    <a:gd name="T32" fmla="*/ 2147483647 w 9980"/>
                    <a:gd name="T33" fmla="*/ 392815010 h 10000"/>
                    <a:gd name="T34" fmla="*/ 2147483647 w 9980"/>
                    <a:gd name="T35" fmla="*/ 120347451 h 10000"/>
                    <a:gd name="T36" fmla="*/ 2147483647 w 9980"/>
                    <a:gd name="T37" fmla="*/ 9902428 h 10000"/>
                    <a:gd name="T38" fmla="*/ 2147483647 w 9980"/>
                    <a:gd name="T39" fmla="*/ 26306802 h 10000"/>
                    <a:gd name="T40" fmla="*/ 2147483647 w 9980"/>
                    <a:gd name="T41" fmla="*/ 0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980" h="10000">
                      <a:moveTo>
                        <a:pt x="7338" y="0"/>
                      </a:moveTo>
                      <a:cubicBezTo>
                        <a:pt x="6885" y="506"/>
                        <a:pt x="6535" y="1151"/>
                        <a:pt x="5980" y="1519"/>
                      </a:cubicBezTo>
                      <a:cubicBezTo>
                        <a:pt x="5426" y="1887"/>
                        <a:pt x="4670" y="1978"/>
                        <a:pt x="4015" y="2207"/>
                      </a:cubicBezTo>
                      <a:cubicBezTo>
                        <a:pt x="2540" y="2895"/>
                        <a:pt x="2950" y="2822"/>
                        <a:pt x="2540" y="2895"/>
                      </a:cubicBezTo>
                      <a:cubicBezTo>
                        <a:pt x="2130" y="2968"/>
                        <a:pt x="1557" y="2645"/>
                        <a:pt x="1557" y="2645"/>
                      </a:cubicBezTo>
                      <a:cubicBezTo>
                        <a:pt x="1066" y="1958"/>
                        <a:pt x="1230" y="2051"/>
                        <a:pt x="1066" y="2207"/>
                      </a:cubicBezTo>
                      <a:cubicBezTo>
                        <a:pt x="902" y="2363"/>
                        <a:pt x="574" y="3582"/>
                        <a:pt x="574" y="3582"/>
                      </a:cubicBezTo>
                      <a:cubicBezTo>
                        <a:pt x="409" y="4270"/>
                        <a:pt x="174" y="5254"/>
                        <a:pt x="82" y="5646"/>
                      </a:cubicBezTo>
                      <a:cubicBezTo>
                        <a:pt x="-10" y="6038"/>
                        <a:pt x="-16" y="5749"/>
                        <a:pt x="22" y="5937"/>
                      </a:cubicBezTo>
                      <a:cubicBezTo>
                        <a:pt x="60" y="6125"/>
                        <a:pt x="42" y="6197"/>
                        <a:pt x="312" y="6773"/>
                      </a:cubicBezTo>
                      <a:cubicBezTo>
                        <a:pt x="583" y="7349"/>
                        <a:pt x="1094" y="8858"/>
                        <a:pt x="1644" y="9396"/>
                      </a:cubicBezTo>
                      <a:cubicBezTo>
                        <a:pt x="2194" y="9934"/>
                        <a:pt x="3153" y="9997"/>
                        <a:pt x="3610" y="10000"/>
                      </a:cubicBezTo>
                      <a:cubicBezTo>
                        <a:pt x="4068" y="10003"/>
                        <a:pt x="3989" y="9657"/>
                        <a:pt x="4389" y="9418"/>
                      </a:cubicBezTo>
                      <a:cubicBezTo>
                        <a:pt x="4788" y="9179"/>
                        <a:pt x="5720" y="8707"/>
                        <a:pt x="6009" y="8564"/>
                      </a:cubicBezTo>
                      <a:cubicBezTo>
                        <a:pt x="6298" y="8421"/>
                        <a:pt x="5883" y="8706"/>
                        <a:pt x="6124" y="8564"/>
                      </a:cubicBezTo>
                      <a:cubicBezTo>
                        <a:pt x="6364" y="8422"/>
                        <a:pt x="7069" y="8310"/>
                        <a:pt x="7455" y="7709"/>
                      </a:cubicBezTo>
                      <a:cubicBezTo>
                        <a:pt x="7841" y="7109"/>
                        <a:pt x="8111" y="5875"/>
                        <a:pt x="8438" y="4958"/>
                      </a:cubicBezTo>
                      <a:cubicBezTo>
                        <a:pt x="8929" y="3812"/>
                        <a:pt x="9701" y="2324"/>
                        <a:pt x="9913" y="1519"/>
                      </a:cubicBezTo>
                      <a:cubicBezTo>
                        <a:pt x="10125" y="713"/>
                        <a:pt x="9778" y="589"/>
                        <a:pt x="9710" y="125"/>
                      </a:cubicBezTo>
                      <a:lnTo>
                        <a:pt x="9128" y="332"/>
                      </a:lnTo>
                      <a:lnTo>
                        <a:pt x="733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" name="Freeform 355"/>
                <p:cNvSpPr>
                  <a:spLocks/>
                </p:cNvSpPr>
                <p:nvPr/>
              </p:nvSpPr>
              <p:spPr bwMode="auto">
                <a:xfrm>
                  <a:off x="4948238" y="3248025"/>
                  <a:ext cx="133350" cy="69850"/>
                </a:xfrm>
                <a:custGeom>
                  <a:avLst/>
                  <a:gdLst>
                    <a:gd name="T0" fmla="*/ 2147483647 w 10000"/>
                    <a:gd name="T1" fmla="*/ 11717197 h 9595"/>
                    <a:gd name="T2" fmla="*/ 2117831042 w 10000"/>
                    <a:gd name="T3" fmla="*/ 1864984 h 9595"/>
                    <a:gd name="T4" fmla="*/ 1670018673 w 10000"/>
                    <a:gd name="T5" fmla="*/ 1985706 h 9595"/>
                    <a:gd name="T6" fmla="*/ 1192608324 w 10000"/>
                    <a:gd name="T7" fmla="*/ 11717197 h 9595"/>
                    <a:gd name="T8" fmla="*/ 954346452 w 10000"/>
                    <a:gd name="T9" fmla="*/ 56295023 h 9595"/>
                    <a:gd name="T10" fmla="*/ 0 w 10000"/>
                    <a:gd name="T11" fmla="*/ 100895271 h 9595"/>
                    <a:gd name="T12" fmla="*/ 238705181 w 10000"/>
                    <a:gd name="T13" fmla="*/ 145472777 h 9595"/>
                    <a:gd name="T14" fmla="*/ 413599734 w 10000"/>
                    <a:gd name="T15" fmla="*/ 172255509 h 9595"/>
                    <a:gd name="T16" fmla="*/ 852527046 w 10000"/>
                    <a:gd name="T17" fmla="*/ 192499706 h 9595"/>
                    <a:gd name="T18" fmla="*/ 1872358309 w 10000"/>
                    <a:gd name="T19" fmla="*/ 165736637 h 9595"/>
                    <a:gd name="T20" fmla="*/ 2147483647 w 10000"/>
                    <a:gd name="T21" fmla="*/ 153539079 h 9595"/>
                    <a:gd name="T22" fmla="*/ 2147483647 w 10000"/>
                    <a:gd name="T23" fmla="*/ 109902201 h 9595"/>
                    <a:gd name="T24" fmla="*/ 2147483647 w 10000"/>
                    <a:gd name="T25" fmla="*/ 118909553 h 9595"/>
                    <a:gd name="T26" fmla="*/ 2147483647 w 10000"/>
                    <a:gd name="T27" fmla="*/ 99771804 h 9595"/>
                    <a:gd name="T28" fmla="*/ 2147483647 w 10000"/>
                    <a:gd name="T29" fmla="*/ 78603679 h 9595"/>
                    <a:gd name="T30" fmla="*/ 2147483647 w 10000"/>
                    <a:gd name="T31" fmla="*/ 43215616 h 9595"/>
                    <a:gd name="T32" fmla="*/ 2147483647 w 10000"/>
                    <a:gd name="T33" fmla="*/ 24356051 h 9595"/>
                    <a:gd name="T34" fmla="*/ 2147483647 w 10000"/>
                    <a:gd name="T35" fmla="*/ 11717197 h 9595"/>
                    <a:gd name="T36" fmla="*/ 2147483647 w 10000"/>
                    <a:gd name="T37" fmla="*/ 11717197 h 959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000" h="9595">
                      <a:moveTo>
                        <a:pt x="6210" y="584"/>
                      </a:moveTo>
                      <a:cubicBezTo>
                        <a:pt x="5554" y="325"/>
                        <a:pt x="5389" y="258"/>
                        <a:pt x="5013" y="93"/>
                      </a:cubicBezTo>
                      <a:cubicBezTo>
                        <a:pt x="4637" y="-72"/>
                        <a:pt x="4318" y="17"/>
                        <a:pt x="3953" y="99"/>
                      </a:cubicBezTo>
                      <a:lnTo>
                        <a:pt x="2823" y="584"/>
                      </a:lnTo>
                      <a:lnTo>
                        <a:pt x="2259" y="2806"/>
                      </a:lnTo>
                      <a:lnTo>
                        <a:pt x="0" y="5029"/>
                      </a:lnTo>
                      <a:lnTo>
                        <a:pt x="565" y="7251"/>
                      </a:lnTo>
                      <a:lnTo>
                        <a:pt x="979" y="8586"/>
                      </a:lnTo>
                      <a:lnTo>
                        <a:pt x="2018" y="9595"/>
                      </a:lnTo>
                      <a:lnTo>
                        <a:pt x="4432" y="8261"/>
                      </a:lnTo>
                      <a:lnTo>
                        <a:pt x="6240" y="7653"/>
                      </a:lnTo>
                      <a:lnTo>
                        <a:pt x="7130" y="5478"/>
                      </a:lnTo>
                      <a:lnTo>
                        <a:pt x="9214" y="5927"/>
                      </a:lnTo>
                      <a:lnTo>
                        <a:pt x="9803" y="4973"/>
                      </a:lnTo>
                      <a:cubicBezTo>
                        <a:pt x="9735" y="4622"/>
                        <a:pt x="9905" y="4270"/>
                        <a:pt x="9837" y="3918"/>
                      </a:cubicBezTo>
                      <a:cubicBezTo>
                        <a:pt x="9758" y="2807"/>
                        <a:pt x="10067" y="3265"/>
                        <a:pt x="9987" y="2154"/>
                      </a:cubicBezTo>
                      <a:cubicBezTo>
                        <a:pt x="9527" y="1653"/>
                        <a:pt x="9037" y="1714"/>
                        <a:pt x="8578" y="1214"/>
                      </a:cubicBezTo>
                      <a:cubicBezTo>
                        <a:pt x="8542" y="1004"/>
                        <a:pt x="8505" y="794"/>
                        <a:pt x="8469" y="584"/>
                      </a:cubicBezTo>
                      <a:lnTo>
                        <a:pt x="6210" y="58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2" name="Freeform 356"/>
                <p:cNvSpPr>
                  <a:spLocks/>
                </p:cNvSpPr>
                <p:nvPr/>
              </p:nvSpPr>
              <p:spPr bwMode="auto">
                <a:xfrm>
                  <a:off x="5097463" y="3429000"/>
                  <a:ext cx="182562" cy="141288"/>
                </a:xfrm>
                <a:custGeom>
                  <a:avLst/>
                  <a:gdLst>
                    <a:gd name="T0" fmla="*/ 2147483647 w 10000"/>
                    <a:gd name="T1" fmla="*/ 293810106 h 10000"/>
                    <a:gd name="T2" fmla="*/ 1846282842 w 10000"/>
                    <a:gd name="T3" fmla="*/ 293810106 h 10000"/>
                    <a:gd name="T4" fmla="*/ 0 w 10000"/>
                    <a:gd name="T5" fmla="*/ 0 h 10000"/>
                    <a:gd name="T6" fmla="*/ 0 w 10000"/>
                    <a:gd name="T7" fmla="*/ 587019553 h 10000"/>
                    <a:gd name="T8" fmla="*/ 924200281 w 10000"/>
                    <a:gd name="T9" fmla="*/ 1468447271 h 10000"/>
                    <a:gd name="T10" fmla="*/ 1379187541 w 10000"/>
                    <a:gd name="T11" fmla="*/ 2147483647 h 10000"/>
                    <a:gd name="T12" fmla="*/ 924200281 w 10000"/>
                    <a:gd name="T13" fmla="*/ 2147483647 h 10000"/>
                    <a:gd name="T14" fmla="*/ 1846282842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1761659502 h 10000"/>
                    <a:gd name="T42" fmla="*/ 2147483647 w 10000"/>
                    <a:gd name="T43" fmla="*/ 587019553 h 10000"/>
                    <a:gd name="T44" fmla="*/ 2147483647 w 10000"/>
                    <a:gd name="T45" fmla="*/ 0 h 10000"/>
                    <a:gd name="T46" fmla="*/ 2147483647 w 10000"/>
                    <a:gd name="T47" fmla="*/ 293810106 h 100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000" h="10000">
                      <a:moveTo>
                        <a:pt x="3636" y="522"/>
                      </a:moveTo>
                      <a:lnTo>
                        <a:pt x="909" y="522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455" y="2609"/>
                      </a:lnTo>
                      <a:cubicBezTo>
                        <a:pt x="530" y="3171"/>
                        <a:pt x="604" y="3733"/>
                        <a:pt x="679" y="4295"/>
                      </a:cubicBezTo>
                      <a:cubicBezTo>
                        <a:pt x="604" y="4631"/>
                        <a:pt x="530" y="4968"/>
                        <a:pt x="455" y="5304"/>
                      </a:cubicBezTo>
                      <a:lnTo>
                        <a:pt x="909" y="6348"/>
                      </a:lnTo>
                      <a:lnTo>
                        <a:pt x="1598" y="7682"/>
                      </a:lnTo>
                      <a:cubicBezTo>
                        <a:pt x="2779" y="7328"/>
                        <a:pt x="2976" y="7157"/>
                        <a:pt x="4110" y="6712"/>
                      </a:cubicBezTo>
                      <a:lnTo>
                        <a:pt x="4448" y="7069"/>
                      </a:lnTo>
                      <a:lnTo>
                        <a:pt x="5010" y="7076"/>
                      </a:lnTo>
                      <a:cubicBezTo>
                        <a:pt x="5007" y="7181"/>
                        <a:pt x="5003" y="7286"/>
                        <a:pt x="5000" y="7391"/>
                      </a:cubicBezTo>
                      <a:lnTo>
                        <a:pt x="4545" y="7913"/>
                      </a:lnTo>
                      <a:lnTo>
                        <a:pt x="5000" y="10000"/>
                      </a:lnTo>
                      <a:lnTo>
                        <a:pt x="6818" y="8435"/>
                      </a:lnTo>
                      <a:lnTo>
                        <a:pt x="8636" y="8435"/>
                      </a:lnTo>
                      <a:lnTo>
                        <a:pt x="9545" y="6870"/>
                      </a:lnTo>
                      <a:lnTo>
                        <a:pt x="10000" y="6870"/>
                      </a:lnTo>
                      <a:lnTo>
                        <a:pt x="7273" y="5826"/>
                      </a:lnTo>
                      <a:cubicBezTo>
                        <a:pt x="7121" y="4927"/>
                        <a:pt x="6970" y="4029"/>
                        <a:pt x="6818" y="3130"/>
                      </a:cubicBezTo>
                      <a:lnTo>
                        <a:pt x="8636" y="1043"/>
                      </a:lnTo>
                      <a:lnTo>
                        <a:pt x="5909" y="0"/>
                      </a:lnTo>
                      <a:lnTo>
                        <a:pt x="3636" y="5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3" name="Freeform 361"/>
                <p:cNvSpPr>
                  <a:spLocks/>
                </p:cNvSpPr>
                <p:nvPr/>
              </p:nvSpPr>
              <p:spPr bwMode="auto">
                <a:xfrm>
                  <a:off x="4691063" y="3314700"/>
                  <a:ext cx="114300" cy="65088"/>
                </a:xfrm>
                <a:custGeom>
                  <a:avLst/>
                  <a:gdLst>
                    <a:gd name="T0" fmla="*/ 1523412940 w 10000"/>
                    <a:gd name="T1" fmla="*/ 20703172 h 11466"/>
                    <a:gd name="T2" fmla="*/ 1384973249 w 10000"/>
                    <a:gd name="T3" fmla="*/ 13260037 h 11466"/>
                    <a:gd name="T4" fmla="*/ 1107889269 w 10000"/>
                    <a:gd name="T5" fmla="*/ 5816929 h 11466"/>
                    <a:gd name="T6" fmla="*/ 705952907 w 10000"/>
                    <a:gd name="T7" fmla="*/ 11598732 h 11466"/>
                    <a:gd name="T8" fmla="*/ 629180878 w 10000"/>
                    <a:gd name="T9" fmla="*/ 0 h 11466"/>
                    <a:gd name="T10" fmla="*/ 415505657 w 10000"/>
                    <a:gd name="T11" fmla="*/ 11182239 h 11466"/>
                    <a:gd name="T12" fmla="*/ 0 w 10000"/>
                    <a:gd name="T13" fmla="*/ 35589387 h 11466"/>
                    <a:gd name="T14" fmla="*/ 0 w 10000"/>
                    <a:gd name="T15" fmla="*/ 50474506 h 11466"/>
                    <a:gd name="T16" fmla="*/ 277065955 w 10000"/>
                    <a:gd name="T17" fmla="*/ 50474506 h 11466"/>
                    <a:gd name="T18" fmla="*/ 408729233 w 10000"/>
                    <a:gd name="T19" fmla="*/ 68272305 h 11466"/>
                    <a:gd name="T20" fmla="*/ 553945349 w 10000"/>
                    <a:gd name="T21" fmla="*/ 65360750 h 11466"/>
                    <a:gd name="T22" fmla="*/ 860112323 w 10000"/>
                    <a:gd name="T23" fmla="*/ 53797304 h 11466"/>
                    <a:gd name="T24" fmla="*/ 1019100903 w 10000"/>
                    <a:gd name="T25" fmla="*/ 60412870 h 11466"/>
                    <a:gd name="T26" fmla="*/ 1523412940 w 10000"/>
                    <a:gd name="T27" fmla="*/ 50474506 h 11466"/>
                    <a:gd name="T28" fmla="*/ 1800478906 w 10000"/>
                    <a:gd name="T29" fmla="*/ 43031399 h 11466"/>
                    <a:gd name="T30" fmla="*/ 1938918597 w 10000"/>
                    <a:gd name="T31" fmla="*/ 43031399 h 11466"/>
                    <a:gd name="T32" fmla="*/ 1800478906 w 10000"/>
                    <a:gd name="T33" fmla="*/ 35589387 h 11466"/>
                    <a:gd name="T34" fmla="*/ 1523412940 w 10000"/>
                    <a:gd name="T35" fmla="*/ 20703172 h 114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0000" h="11466">
                      <a:moveTo>
                        <a:pt x="7857" y="3477"/>
                      </a:moveTo>
                      <a:lnTo>
                        <a:pt x="7143" y="2227"/>
                      </a:lnTo>
                      <a:lnTo>
                        <a:pt x="5714" y="977"/>
                      </a:lnTo>
                      <a:lnTo>
                        <a:pt x="3641" y="1948"/>
                      </a:lnTo>
                      <a:cubicBezTo>
                        <a:pt x="3532" y="1206"/>
                        <a:pt x="3354" y="742"/>
                        <a:pt x="3245" y="0"/>
                      </a:cubicBezTo>
                      <a:lnTo>
                        <a:pt x="2143" y="1878"/>
                      </a:lnTo>
                      <a:lnTo>
                        <a:pt x="0" y="5977"/>
                      </a:lnTo>
                      <a:lnTo>
                        <a:pt x="0" y="8477"/>
                      </a:lnTo>
                      <a:lnTo>
                        <a:pt x="1429" y="8477"/>
                      </a:lnTo>
                      <a:lnTo>
                        <a:pt x="2108" y="11466"/>
                      </a:lnTo>
                      <a:lnTo>
                        <a:pt x="2857" y="10977"/>
                      </a:lnTo>
                      <a:lnTo>
                        <a:pt x="4436" y="9035"/>
                      </a:lnTo>
                      <a:lnTo>
                        <a:pt x="5256" y="10146"/>
                      </a:lnTo>
                      <a:lnTo>
                        <a:pt x="7857" y="8477"/>
                      </a:lnTo>
                      <a:lnTo>
                        <a:pt x="9286" y="7227"/>
                      </a:lnTo>
                      <a:lnTo>
                        <a:pt x="10000" y="7227"/>
                      </a:lnTo>
                      <a:lnTo>
                        <a:pt x="9286" y="5977"/>
                      </a:lnTo>
                      <a:lnTo>
                        <a:pt x="7857" y="347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4" name="Freeform 363"/>
                <p:cNvSpPr>
                  <a:spLocks/>
                </p:cNvSpPr>
                <p:nvPr/>
              </p:nvSpPr>
              <p:spPr bwMode="auto">
                <a:xfrm>
                  <a:off x="4633913" y="3168650"/>
                  <a:ext cx="71437" cy="74613"/>
                </a:xfrm>
                <a:custGeom>
                  <a:avLst/>
                  <a:gdLst>
                    <a:gd name="T0" fmla="*/ 43091458 w 10056"/>
                    <a:gd name="T1" fmla="*/ 105833347 h 10000"/>
                    <a:gd name="T2" fmla="*/ 60516545 w 10056"/>
                    <a:gd name="T3" fmla="*/ 148181948 h 10000"/>
                    <a:gd name="T4" fmla="*/ 95382098 w 10056"/>
                    <a:gd name="T5" fmla="*/ 169343381 h 10000"/>
                    <a:gd name="T6" fmla="*/ 127165973 w 10056"/>
                    <a:gd name="T7" fmla="*/ 196710131 h 10000"/>
                    <a:gd name="T8" fmla="*/ 159904912 w 10056"/>
                    <a:gd name="T9" fmla="*/ 231533339 h 10000"/>
                    <a:gd name="T10" fmla="*/ 180375846 w 10056"/>
                    <a:gd name="T11" fmla="*/ 174299266 h 10000"/>
                    <a:gd name="T12" fmla="*/ 168237950 w 10056"/>
                    <a:gd name="T13" fmla="*/ 131951061 h 10000"/>
                    <a:gd name="T14" fmla="*/ 181386826 w 10056"/>
                    <a:gd name="T15" fmla="*/ 75990916 h 10000"/>
                    <a:gd name="T16" fmla="*/ 155827284 w 10056"/>
                    <a:gd name="T17" fmla="*/ 54825744 h 10000"/>
                    <a:gd name="T18" fmla="*/ 130232265 w 10056"/>
                    <a:gd name="T19" fmla="*/ 42323709 h 10000"/>
                    <a:gd name="T20" fmla="*/ 95382098 w 10056"/>
                    <a:gd name="T21" fmla="*/ 21161829 h 10000"/>
                    <a:gd name="T22" fmla="*/ 60516545 w 10056"/>
                    <a:gd name="T23" fmla="*/ 21161829 h 10000"/>
                    <a:gd name="T24" fmla="*/ 43091458 w 10056"/>
                    <a:gd name="T25" fmla="*/ 0 h 10000"/>
                    <a:gd name="T26" fmla="*/ 8243820 w 10056"/>
                    <a:gd name="T27" fmla="*/ 21161829 h 10000"/>
                    <a:gd name="T28" fmla="*/ 0 w 10056"/>
                    <a:gd name="T29" fmla="*/ 22481897 h 10000"/>
                    <a:gd name="T30" fmla="*/ 16414107 w 10056"/>
                    <a:gd name="T31" fmla="*/ 79716022 h 10000"/>
                    <a:gd name="T32" fmla="*/ 43091458 w 10056"/>
                    <a:gd name="T33" fmla="*/ 105833347 h 1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056" h="10000">
                      <a:moveTo>
                        <a:pt x="2389" y="4571"/>
                      </a:moveTo>
                      <a:lnTo>
                        <a:pt x="3355" y="6400"/>
                      </a:lnTo>
                      <a:lnTo>
                        <a:pt x="5288" y="7314"/>
                      </a:lnTo>
                      <a:lnTo>
                        <a:pt x="7050" y="8496"/>
                      </a:lnTo>
                      <a:lnTo>
                        <a:pt x="8865" y="10000"/>
                      </a:lnTo>
                      <a:cubicBezTo>
                        <a:pt x="8961" y="9105"/>
                        <a:pt x="9904" y="8423"/>
                        <a:pt x="10000" y="7528"/>
                      </a:cubicBezTo>
                      <a:lnTo>
                        <a:pt x="9327" y="5699"/>
                      </a:lnTo>
                      <a:cubicBezTo>
                        <a:pt x="9382" y="4965"/>
                        <a:pt x="10001" y="4016"/>
                        <a:pt x="10056" y="3282"/>
                      </a:cubicBezTo>
                      <a:lnTo>
                        <a:pt x="8639" y="2368"/>
                      </a:lnTo>
                      <a:lnTo>
                        <a:pt x="7220" y="1828"/>
                      </a:lnTo>
                      <a:lnTo>
                        <a:pt x="5288" y="914"/>
                      </a:lnTo>
                      <a:lnTo>
                        <a:pt x="3355" y="914"/>
                      </a:lnTo>
                      <a:lnTo>
                        <a:pt x="2389" y="0"/>
                      </a:lnTo>
                      <a:lnTo>
                        <a:pt x="457" y="914"/>
                      </a:lnTo>
                      <a:lnTo>
                        <a:pt x="0" y="971"/>
                      </a:lnTo>
                      <a:cubicBezTo>
                        <a:pt x="152" y="1866"/>
                        <a:pt x="757" y="2548"/>
                        <a:pt x="910" y="3443"/>
                      </a:cubicBezTo>
                      <a:lnTo>
                        <a:pt x="2389" y="45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5" name="Freeform 252"/>
                <p:cNvSpPr>
                  <a:spLocks/>
                </p:cNvSpPr>
                <p:nvPr/>
              </p:nvSpPr>
              <p:spPr bwMode="auto">
                <a:xfrm rot="21133526">
                  <a:off x="4865688" y="3344863"/>
                  <a:ext cx="88900" cy="47625"/>
                </a:xfrm>
                <a:custGeom>
                  <a:avLst/>
                  <a:gdLst>
                    <a:gd name="T0" fmla="*/ 0 w 1912593"/>
                    <a:gd name="T1" fmla="*/ 0 h 1229193"/>
                    <a:gd name="T2" fmla="*/ 0 w 1912593"/>
                    <a:gd name="T3" fmla="*/ 0 h 1229193"/>
                    <a:gd name="T4" fmla="*/ 0 w 1912593"/>
                    <a:gd name="T5" fmla="*/ 0 h 1229193"/>
                    <a:gd name="T6" fmla="*/ 0 w 1912593"/>
                    <a:gd name="T7" fmla="*/ 0 h 1229193"/>
                    <a:gd name="T8" fmla="*/ 0 w 1912593"/>
                    <a:gd name="T9" fmla="*/ 0 h 1229193"/>
                    <a:gd name="T10" fmla="*/ 0 w 1912593"/>
                    <a:gd name="T11" fmla="*/ 0 h 1229193"/>
                    <a:gd name="T12" fmla="*/ 0 w 1912593"/>
                    <a:gd name="T13" fmla="*/ 0 h 1229193"/>
                    <a:gd name="T14" fmla="*/ 0 w 1912593"/>
                    <a:gd name="T15" fmla="*/ 0 h 1229193"/>
                    <a:gd name="T16" fmla="*/ 0 w 1912593"/>
                    <a:gd name="T17" fmla="*/ 0 h 122919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12593" h="1229193">
                      <a:moveTo>
                        <a:pt x="0" y="233280"/>
                      </a:moveTo>
                      <a:lnTo>
                        <a:pt x="83793" y="1154242"/>
                      </a:lnTo>
                      <a:lnTo>
                        <a:pt x="1103124" y="1229193"/>
                      </a:lnTo>
                      <a:lnTo>
                        <a:pt x="1912593" y="314793"/>
                      </a:lnTo>
                      <a:lnTo>
                        <a:pt x="1792672" y="0"/>
                      </a:lnTo>
                      <a:lnTo>
                        <a:pt x="1124055" y="252554"/>
                      </a:lnTo>
                      <a:cubicBezTo>
                        <a:pt x="892871" y="224853"/>
                        <a:pt x="379360" y="273001"/>
                        <a:pt x="148176" y="245300"/>
                      </a:cubicBezTo>
                      <a:lnTo>
                        <a:pt x="128763" y="242675"/>
                      </a:lnTo>
                      <a:lnTo>
                        <a:pt x="0" y="23328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6" name="Freeform 253"/>
                <p:cNvSpPr>
                  <a:spLocks/>
                </p:cNvSpPr>
                <p:nvPr/>
              </p:nvSpPr>
              <p:spPr bwMode="auto">
                <a:xfrm>
                  <a:off x="4870450" y="3354388"/>
                  <a:ext cx="142875" cy="149225"/>
                </a:xfrm>
                <a:custGeom>
                  <a:avLst/>
                  <a:gdLst>
                    <a:gd name="T0" fmla="*/ 0 w 3644175"/>
                    <a:gd name="T1" fmla="*/ 0 h 3780713"/>
                    <a:gd name="T2" fmla="*/ 0 w 3644175"/>
                    <a:gd name="T3" fmla="*/ 0 h 3780713"/>
                    <a:gd name="T4" fmla="*/ 0 w 3644175"/>
                    <a:gd name="T5" fmla="*/ 0 h 3780713"/>
                    <a:gd name="T6" fmla="*/ 0 w 3644175"/>
                    <a:gd name="T7" fmla="*/ 0 h 3780713"/>
                    <a:gd name="T8" fmla="*/ 0 w 3644175"/>
                    <a:gd name="T9" fmla="*/ 0 h 3780713"/>
                    <a:gd name="T10" fmla="*/ 0 w 3644175"/>
                    <a:gd name="T11" fmla="*/ 0 h 3780713"/>
                    <a:gd name="T12" fmla="*/ 0 w 3644175"/>
                    <a:gd name="T13" fmla="*/ 0 h 3780713"/>
                    <a:gd name="T14" fmla="*/ 0 w 3644175"/>
                    <a:gd name="T15" fmla="*/ 0 h 3780713"/>
                    <a:gd name="T16" fmla="*/ 0 w 3644175"/>
                    <a:gd name="T17" fmla="*/ 0 h 3780713"/>
                    <a:gd name="T18" fmla="*/ 0 w 3644175"/>
                    <a:gd name="T19" fmla="*/ 0 h 3780713"/>
                    <a:gd name="T20" fmla="*/ 0 w 3644175"/>
                    <a:gd name="T21" fmla="*/ 0 h 3780713"/>
                    <a:gd name="T22" fmla="*/ 0 w 3644175"/>
                    <a:gd name="T23" fmla="*/ 0 h 3780713"/>
                    <a:gd name="T24" fmla="*/ 0 w 3644175"/>
                    <a:gd name="T25" fmla="*/ 0 h 3780713"/>
                    <a:gd name="T26" fmla="*/ 0 w 3644175"/>
                    <a:gd name="T27" fmla="*/ 0 h 3780713"/>
                    <a:gd name="T28" fmla="*/ 0 w 3644175"/>
                    <a:gd name="T29" fmla="*/ 0 h 3780713"/>
                    <a:gd name="T30" fmla="*/ 0 w 3644175"/>
                    <a:gd name="T31" fmla="*/ 0 h 3780713"/>
                    <a:gd name="T32" fmla="*/ 0 w 3644175"/>
                    <a:gd name="T33" fmla="*/ 0 h 3780713"/>
                    <a:gd name="T34" fmla="*/ 0 w 3644175"/>
                    <a:gd name="T35" fmla="*/ 0 h 3780713"/>
                    <a:gd name="T36" fmla="*/ 0 w 3644175"/>
                    <a:gd name="T37" fmla="*/ 0 h 3780713"/>
                    <a:gd name="T38" fmla="*/ 0 w 3644175"/>
                    <a:gd name="T39" fmla="*/ 0 h 378071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644175" h="3780713">
                      <a:moveTo>
                        <a:pt x="2018109" y="0"/>
                      </a:moveTo>
                      <a:lnTo>
                        <a:pt x="1131347" y="970851"/>
                      </a:lnTo>
                      <a:lnTo>
                        <a:pt x="106496" y="992543"/>
                      </a:lnTo>
                      <a:lnTo>
                        <a:pt x="0" y="1285960"/>
                      </a:lnTo>
                      <a:lnTo>
                        <a:pt x="250657" y="1838746"/>
                      </a:lnTo>
                      <a:lnTo>
                        <a:pt x="476240" y="1522355"/>
                      </a:lnTo>
                      <a:lnTo>
                        <a:pt x="637449" y="1360281"/>
                      </a:lnTo>
                      <a:lnTo>
                        <a:pt x="900975" y="1622129"/>
                      </a:lnTo>
                      <a:lnTo>
                        <a:pt x="1125827" y="2401618"/>
                      </a:lnTo>
                      <a:lnTo>
                        <a:pt x="1614428" y="2951232"/>
                      </a:lnTo>
                      <a:cubicBezTo>
                        <a:pt x="2156362" y="3074631"/>
                        <a:pt x="2677783" y="3504219"/>
                        <a:pt x="3209460" y="3780713"/>
                      </a:cubicBezTo>
                      <a:lnTo>
                        <a:pt x="1455611" y="1667100"/>
                      </a:lnTo>
                      <a:lnTo>
                        <a:pt x="1543203" y="1366330"/>
                      </a:lnTo>
                      <a:lnTo>
                        <a:pt x="1755414" y="1517198"/>
                      </a:lnTo>
                      <a:lnTo>
                        <a:pt x="3644175" y="1622129"/>
                      </a:lnTo>
                      <a:lnTo>
                        <a:pt x="3394079" y="610450"/>
                      </a:lnTo>
                      <a:lnTo>
                        <a:pt x="3170007" y="750786"/>
                      </a:lnTo>
                      <a:lnTo>
                        <a:pt x="2480463" y="641709"/>
                      </a:lnTo>
                      <a:lnTo>
                        <a:pt x="2078068" y="137463"/>
                      </a:lnTo>
                      <a:lnTo>
                        <a:pt x="201810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7" name="Freeform 254"/>
                <p:cNvSpPr>
                  <a:spLocks/>
                </p:cNvSpPr>
                <p:nvPr/>
              </p:nvSpPr>
              <p:spPr bwMode="auto">
                <a:xfrm>
                  <a:off x="4929188" y="3406775"/>
                  <a:ext cx="98425" cy="98425"/>
                </a:xfrm>
                <a:custGeom>
                  <a:avLst/>
                  <a:gdLst>
                    <a:gd name="T0" fmla="*/ 0 w 2398426"/>
                    <a:gd name="T1" fmla="*/ 0 h 2488994"/>
                    <a:gd name="T2" fmla="*/ 0 w 2398426"/>
                    <a:gd name="T3" fmla="*/ 0 h 2488994"/>
                    <a:gd name="T4" fmla="*/ 0 w 2398426"/>
                    <a:gd name="T5" fmla="*/ 0 h 2488994"/>
                    <a:gd name="T6" fmla="*/ 0 w 2398426"/>
                    <a:gd name="T7" fmla="*/ 0 h 2488994"/>
                    <a:gd name="T8" fmla="*/ 0 w 2398426"/>
                    <a:gd name="T9" fmla="*/ 0 h 2488994"/>
                    <a:gd name="T10" fmla="*/ 0 w 2398426"/>
                    <a:gd name="T11" fmla="*/ 0 h 2488994"/>
                    <a:gd name="T12" fmla="*/ 0 w 2398426"/>
                    <a:gd name="T13" fmla="*/ 0 h 2488994"/>
                    <a:gd name="T14" fmla="*/ 0 w 2398426"/>
                    <a:gd name="T15" fmla="*/ 0 h 248899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98426" h="2488994">
                      <a:moveTo>
                        <a:pt x="2113613" y="269822"/>
                      </a:moveTo>
                      <a:lnTo>
                        <a:pt x="254833" y="149901"/>
                      </a:lnTo>
                      <a:lnTo>
                        <a:pt x="74951" y="0"/>
                      </a:lnTo>
                      <a:lnTo>
                        <a:pt x="0" y="329783"/>
                      </a:lnTo>
                      <a:lnTo>
                        <a:pt x="1691048" y="2488994"/>
                      </a:lnTo>
                      <a:lnTo>
                        <a:pt x="2177788" y="1556144"/>
                      </a:lnTo>
                      <a:lnTo>
                        <a:pt x="2398426" y="1439055"/>
                      </a:lnTo>
                      <a:lnTo>
                        <a:pt x="2113613" y="2698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8" name="Freeform 255"/>
                <p:cNvSpPr>
                  <a:spLocks/>
                </p:cNvSpPr>
                <p:nvPr/>
              </p:nvSpPr>
              <p:spPr bwMode="auto">
                <a:xfrm rot="286500">
                  <a:off x="5000625" y="3467100"/>
                  <a:ext cx="44450" cy="58738"/>
                </a:xfrm>
                <a:custGeom>
                  <a:avLst/>
                  <a:gdLst>
                    <a:gd name="T0" fmla="*/ 0 w 1259245"/>
                    <a:gd name="T1" fmla="*/ 0 h 1506961"/>
                    <a:gd name="T2" fmla="*/ 0 w 1259245"/>
                    <a:gd name="T3" fmla="*/ 0 h 1506961"/>
                    <a:gd name="T4" fmla="*/ 0 w 1259245"/>
                    <a:gd name="T5" fmla="*/ 0 h 1506961"/>
                    <a:gd name="T6" fmla="*/ 0 w 1259245"/>
                    <a:gd name="T7" fmla="*/ 0 h 1506961"/>
                    <a:gd name="T8" fmla="*/ 0 w 1259245"/>
                    <a:gd name="T9" fmla="*/ 0 h 15069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59245" h="1506961">
                      <a:moveTo>
                        <a:pt x="459998" y="0"/>
                      </a:moveTo>
                      <a:lnTo>
                        <a:pt x="0" y="967315"/>
                      </a:lnTo>
                      <a:lnTo>
                        <a:pt x="599606" y="1506961"/>
                      </a:lnTo>
                      <a:lnTo>
                        <a:pt x="1259243" y="571259"/>
                      </a:lnTo>
                      <a:lnTo>
                        <a:pt x="45999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9" name="Freeform 256"/>
                <p:cNvSpPr>
                  <a:spLocks/>
                </p:cNvSpPr>
                <p:nvPr/>
              </p:nvSpPr>
              <p:spPr bwMode="auto">
                <a:xfrm>
                  <a:off x="5002213" y="3365500"/>
                  <a:ext cx="71437" cy="57150"/>
                </a:xfrm>
                <a:custGeom>
                  <a:avLst/>
                  <a:gdLst>
                    <a:gd name="T0" fmla="*/ 0 w 1678899"/>
                    <a:gd name="T1" fmla="*/ 0 h 1259174"/>
                    <a:gd name="T2" fmla="*/ 0 w 1678899"/>
                    <a:gd name="T3" fmla="*/ 0 h 1259174"/>
                    <a:gd name="T4" fmla="*/ 0 w 1678899"/>
                    <a:gd name="T5" fmla="*/ 0 h 1259174"/>
                    <a:gd name="T6" fmla="*/ 0 w 1678899"/>
                    <a:gd name="T7" fmla="*/ 0 h 1259174"/>
                    <a:gd name="T8" fmla="*/ 0 w 1678899"/>
                    <a:gd name="T9" fmla="*/ 0 h 1259174"/>
                    <a:gd name="T10" fmla="*/ 0 w 1678899"/>
                    <a:gd name="T11" fmla="*/ 0 h 12591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78899" h="1259174">
                      <a:moveTo>
                        <a:pt x="209862" y="1154242"/>
                      </a:moveTo>
                      <a:lnTo>
                        <a:pt x="1678899" y="1259174"/>
                      </a:lnTo>
                      <a:lnTo>
                        <a:pt x="1663908" y="899410"/>
                      </a:lnTo>
                      <a:lnTo>
                        <a:pt x="854439" y="0"/>
                      </a:lnTo>
                      <a:lnTo>
                        <a:pt x="0" y="269823"/>
                      </a:lnTo>
                      <a:lnTo>
                        <a:pt x="209862" y="11542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0" name="Freeform 257"/>
                <p:cNvSpPr>
                  <a:spLocks/>
                </p:cNvSpPr>
                <p:nvPr/>
              </p:nvSpPr>
              <p:spPr bwMode="auto">
                <a:xfrm>
                  <a:off x="5014913" y="3417888"/>
                  <a:ext cx="100012" cy="96837"/>
                </a:xfrm>
                <a:custGeom>
                  <a:avLst/>
                  <a:gdLst>
                    <a:gd name="T0" fmla="*/ 0 w 2578308"/>
                    <a:gd name="T1" fmla="*/ 0 h 2368446"/>
                    <a:gd name="T2" fmla="*/ 0 w 2578308"/>
                    <a:gd name="T3" fmla="*/ 0 h 2368446"/>
                    <a:gd name="T4" fmla="*/ 0 w 2578308"/>
                    <a:gd name="T5" fmla="*/ 0 h 2368446"/>
                    <a:gd name="T6" fmla="*/ 0 w 2578308"/>
                    <a:gd name="T7" fmla="*/ 0 h 2368446"/>
                    <a:gd name="T8" fmla="*/ 0 w 2578308"/>
                    <a:gd name="T9" fmla="*/ 0 h 2368446"/>
                    <a:gd name="T10" fmla="*/ 0 w 2578308"/>
                    <a:gd name="T11" fmla="*/ 0 h 2368446"/>
                    <a:gd name="T12" fmla="*/ 0 w 2578308"/>
                    <a:gd name="T13" fmla="*/ 0 h 2368446"/>
                    <a:gd name="T14" fmla="*/ 0 w 2578308"/>
                    <a:gd name="T15" fmla="*/ 0 h 2368446"/>
                    <a:gd name="T16" fmla="*/ 0 w 2578308"/>
                    <a:gd name="T17" fmla="*/ 0 h 2368446"/>
                    <a:gd name="T18" fmla="*/ 0 w 2578308"/>
                    <a:gd name="T19" fmla="*/ 0 h 2368446"/>
                    <a:gd name="T20" fmla="*/ 0 w 2578308"/>
                    <a:gd name="T21" fmla="*/ 0 h 2368446"/>
                    <a:gd name="T22" fmla="*/ 0 w 2578308"/>
                    <a:gd name="T23" fmla="*/ 0 h 23684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78308" h="2368446">
                      <a:moveTo>
                        <a:pt x="0" y="0"/>
                      </a:moveTo>
                      <a:lnTo>
                        <a:pt x="254833" y="1154242"/>
                      </a:lnTo>
                      <a:lnTo>
                        <a:pt x="104931" y="1259173"/>
                      </a:lnTo>
                      <a:lnTo>
                        <a:pt x="855821" y="1873287"/>
                      </a:lnTo>
                      <a:lnTo>
                        <a:pt x="1111621" y="1524299"/>
                      </a:lnTo>
                      <a:lnTo>
                        <a:pt x="1734645" y="2033965"/>
                      </a:lnTo>
                      <a:lnTo>
                        <a:pt x="1633928" y="2368446"/>
                      </a:lnTo>
                      <a:lnTo>
                        <a:pt x="2338465" y="2263514"/>
                      </a:lnTo>
                      <a:lnTo>
                        <a:pt x="2578308" y="1514006"/>
                      </a:lnTo>
                      <a:lnTo>
                        <a:pt x="2113613" y="224852"/>
                      </a:lnTo>
                      <a:lnTo>
                        <a:pt x="1439056" y="14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1" name="Freeform 258"/>
                <p:cNvSpPr>
                  <a:spLocks/>
                </p:cNvSpPr>
                <p:nvPr/>
              </p:nvSpPr>
              <p:spPr bwMode="auto">
                <a:xfrm>
                  <a:off x="5041900" y="3478213"/>
                  <a:ext cx="39688" cy="49212"/>
                </a:xfrm>
                <a:custGeom>
                  <a:avLst/>
                  <a:gdLst>
                    <a:gd name="T0" fmla="*/ 0 w 1097536"/>
                    <a:gd name="T1" fmla="*/ 0 h 1184223"/>
                    <a:gd name="T2" fmla="*/ 0 w 1097536"/>
                    <a:gd name="T3" fmla="*/ 0 h 1184223"/>
                    <a:gd name="T4" fmla="*/ 0 w 1097536"/>
                    <a:gd name="T5" fmla="*/ 0 h 1184223"/>
                    <a:gd name="T6" fmla="*/ 0 w 1097536"/>
                    <a:gd name="T7" fmla="*/ 0 h 1184223"/>
                    <a:gd name="T8" fmla="*/ 0 w 1097536"/>
                    <a:gd name="T9" fmla="*/ 0 h 1184223"/>
                    <a:gd name="T10" fmla="*/ 0 w 1097536"/>
                    <a:gd name="T11" fmla="*/ 0 h 11842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7536" h="1184223">
                      <a:moveTo>
                        <a:pt x="482939" y="0"/>
                      </a:moveTo>
                      <a:lnTo>
                        <a:pt x="0" y="416160"/>
                      </a:lnTo>
                      <a:lnTo>
                        <a:pt x="452959" y="1184223"/>
                      </a:lnTo>
                      <a:lnTo>
                        <a:pt x="1067555" y="824459"/>
                      </a:lnTo>
                      <a:lnTo>
                        <a:pt x="1097536" y="509666"/>
                      </a:lnTo>
                      <a:lnTo>
                        <a:pt x="48293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2" name="Freeform 259"/>
                <p:cNvSpPr>
                  <a:spLocks/>
                </p:cNvSpPr>
                <p:nvPr/>
              </p:nvSpPr>
              <p:spPr bwMode="auto">
                <a:xfrm>
                  <a:off x="5059363" y="3505200"/>
                  <a:ext cx="65087" cy="60325"/>
                </a:xfrm>
                <a:custGeom>
                  <a:avLst/>
                  <a:gdLst>
                    <a:gd name="T0" fmla="*/ 0 w 1852882"/>
                    <a:gd name="T1" fmla="*/ 0 h 1521018"/>
                    <a:gd name="T2" fmla="*/ 0 w 1852882"/>
                    <a:gd name="T3" fmla="*/ 0 h 1521018"/>
                    <a:gd name="T4" fmla="*/ 0 w 1852882"/>
                    <a:gd name="T5" fmla="*/ 0 h 1521018"/>
                    <a:gd name="T6" fmla="*/ 0 w 1852882"/>
                    <a:gd name="T7" fmla="*/ 0 h 1521018"/>
                    <a:gd name="T8" fmla="*/ 0 w 1852882"/>
                    <a:gd name="T9" fmla="*/ 0 h 1521018"/>
                    <a:gd name="T10" fmla="*/ 0 w 1852882"/>
                    <a:gd name="T11" fmla="*/ 0 h 1521018"/>
                    <a:gd name="T12" fmla="*/ 0 w 1852882"/>
                    <a:gd name="T13" fmla="*/ 0 h 1521018"/>
                    <a:gd name="T14" fmla="*/ 0 w 1852882"/>
                    <a:gd name="T15" fmla="*/ 0 h 1521018"/>
                    <a:gd name="T16" fmla="*/ 0 w 1852882"/>
                    <a:gd name="T17" fmla="*/ 0 h 1521018"/>
                    <a:gd name="T18" fmla="*/ 0 w 1852882"/>
                    <a:gd name="T19" fmla="*/ 0 h 1521018"/>
                    <a:gd name="T20" fmla="*/ 0 w 1852882"/>
                    <a:gd name="T21" fmla="*/ 0 h 15210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52882" h="1521018">
                      <a:moveTo>
                        <a:pt x="0" y="507061"/>
                      </a:moveTo>
                      <a:lnTo>
                        <a:pt x="0" y="1211599"/>
                      </a:lnTo>
                      <a:lnTo>
                        <a:pt x="435424" y="1521018"/>
                      </a:lnTo>
                      <a:lnTo>
                        <a:pt x="839449" y="1391481"/>
                      </a:lnTo>
                      <a:lnTo>
                        <a:pt x="1763339" y="952692"/>
                      </a:lnTo>
                      <a:lnTo>
                        <a:pt x="1852882" y="743963"/>
                      </a:lnTo>
                      <a:lnTo>
                        <a:pt x="1756379" y="372784"/>
                      </a:lnTo>
                      <a:lnTo>
                        <a:pt x="1563372" y="307281"/>
                      </a:lnTo>
                      <a:lnTo>
                        <a:pt x="1370668" y="0"/>
                      </a:lnTo>
                      <a:lnTo>
                        <a:pt x="644577" y="177278"/>
                      </a:lnTo>
                      <a:lnTo>
                        <a:pt x="0" y="50706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3" name="Freeform 260"/>
                <p:cNvSpPr>
                  <a:spLocks/>
                </p:cNvSpPr>
                <p:nvPr/>
              </p:nvSpPr>
              <p:spPr bwMode="auto">
                <a:xfrm>
                  <a:off x="5019675" y="3495675"/>
                  <a:ext cx="53975" cy="109538"/>
                </a:xfrm>
                <a:custGeom>
                  <a:avLst/>
                  <a:gdLst>
                    <a:gd name="T0" fmla="*/ 0 w 444747"/>
                    <a:gd name="T1" fmla="*/ 6 h 900169"/>
                    <a:gd name="T2" fmla="*/ 3 w 444747"/>
                    <a:gd name="T3" fmla="*/ 8 h 900169"/>
                    <a:gd name="T4" fmla="*/ 3 w 444747"/>
                    <a:gd name="T5" fmla="*/ 19 h 900169"/>
                    <a:gd name="T6" fmla="*/ 7 w 444747"/>
                    <a:gd name="T7" fmla="*/ 24 h 900169"/>
                    <a:gd name="T8" fmla="*/ 8 w 444747"/>
                    <a:gd name="T9" fmla="*/ 22 h 900169"/>
                    <a:gd name="T10" fmla="*/ 10 w 444747"/>
                    <a:gd name="T11" fmla="*/ 18 h 900169"/>
                    <a:gd name="T12" fmla="*/ 9 w 444747"/>
                    <a:gd name="T13" fmla="*/ 16 h 900169"/>
                    <a:gd name="T14" fmla="*/ 12 w 444747"/>
                    <a:gd name="T15" fmla="*/ 15 h 900169"/>
                    <a:gd name="T16" fmla="*/ 8 w 444747"/>
                    <a:gd name="T17" fmla="*/ 13 h 900169"/>
                    <a:gd name="T18" fmla="*/ 8 w 444747"/>
                    <a:gd name="T19" fmla="*/ 7 h 900169"/>
                    <a:gd name="T20" fmla="*/ 5 w 444747"/>
                    <a:gd name="T21" fmla="*/ 0 h 900169"/>
                    <a:gd name="T22" fmla="*/ 0 w 444747"/>
                    <a:gd name="T23" fmla="*/ 6 h 90016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44747" h="900169">
                      <a:moveTo>
                        <a:pt x="0" y="238385"/>
                      </a:moveTo>
                      <a:lnTo>
                        <a:pt x="99623" y="298870"/>
                      </a:lnTo>
                      <a:lnTo>
                        <a:pt x="99623" y="715154"/>
                      </a:lnTo>
                      <a:lnTo>
                        <a:pt x="263290" y="900169"/>
                      </a:lnTo>
                      <a:lnTo>
                        <a:pt x="327333" y="836125"/>
                      </a:lnTo>
                      <a:lnTo>
                        <a:pt x="384261" y="683132"/>
                      </a:lnTo>
                      <a:lnTo>
                        <a:pt x="362913" y="608414"/>
                      </a:lnTo>
                      <a:lnTo>
                        <a:pt x="444747" y="576393"/>
                      </a:lnTo>
                      <a:lnTo>
                        <a:pt x="327333" y="476769"/>
                      </a:lnTo>
                      <a:lnTo>
                        <a:pt x="327333" y="266849"/>
                      </a:lnTo>
                      <a:lnTo>
                        <a:pt x="185014" y="0"/>
                      </a:lnTo>
                      <a:lnTo>
                        <a:pt x="0" y="23838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4" name="Freeform 257"/>
                <p:cNvSpPr>
                  <a:spLocks/>
                </p:cNvSpPr>
                <p:nvPr/>
              </p:nvSpPr>
              <p:spPr bwMode="auto">
                <a:xfrm>
                  <a:off x="4252913" y="3009900"/>
                  <a:ext cx="109537" cy="163513"/>
                </a:xfrm>
                <a:custGeom>
                  <a:avLst/>
                  <a:gdLst>
                    <a:gd name="T0" fmla="*/ 2147483647 w 84"/>
                    <a:gd name="T1" fmla="*/ 2147483647 h 126"/>
                    <a:gd name="T2" fmla="*/ 0 w 84"/>
                    <a:gd name="T3" fmla="*/ 2147483647 h 126"/>
                    <a:gd name="T4" fmla="*/ 0 w 84"/>
                    <a:gd name="T5" fmla="*/ 2147483647 h 126"/>
                    <a:gd name="T6" fmla="*/ 2147483647 w 84"/>
                    <a:gd name="T7" fmla="*/ 2147483647 h 126"/>
                    <a:gd name="T8" fmla="*/ 2147483647 w 84"/>
                    <a:gd name="T9" fmla="*/ 2147483647 h 126"/>
                    <a:gd name="T10" fmla="*/ 2147483647 w 84"/>
                    <a:gd name="T11" fmla="*/ 2147483647 h 126"/>
                    <a:gd name="T12" fmla="*/ 2147483647 w 84"/>
                    <a:gd name="T13" fmla="*/ 2147483647 h 126"/>
                    <a:gd name="T14" fmla="*/ 2147483647 w 84"/>
                    <a:gd name="T15" fmla="*/ 2147483647 h 126"/>
                    <a:gd name="T16" fmla="*/ 2147483647 w 84"/>
                    <a:gd name="T17" fmla="*/ 2147483647 h 126"/>
                    <a:gd name="T18" fmla="*/ 2147483647 w 84"/>
                    <a:gd name="T19" fmla="*/ 2147483647 h 126"/>
                    <a:gd name="T20" fmla="*/ 2147483647 w 84"/>
                    <a:gd name="T21" fmla="*/ 2147483647 h 126"/>
                    <a:gd name="T22" fmla="*/ 2147483647 w 84"/>
                    <a:gd name="T23" fmla="*/ 0 h 126"/>
                    <a:gd name="T24" fmla="*/ 2147483647 w 84"/>
                    <a:gd name="T25" fmla="*/ 2147483647 h 126"/>
                    <a:gd name="T26" fmla="*/ 2147483647 w 84"/>
                    <a:gd name="T27" fmla="*/ 2147483647 h 126"/>
                    <a:gd name="T28" fmla="*/ 2147483647 w 84"/>
                    <a:gd name="T29" fmla="*/ 2147483647 h 126"/>
                    <a:gd name="T30" fmla="*/ 2147483647 w 84"/>
                    <a:gd name="T31" fmla="*/ 2147483647 h 126"/>
                    <a:gd name="T32" fmla="*/ 2147483647 w 84"/>
                    <a:gd name="T33" fmla="*/ 2147483647 h 126"/>
                    <a:gd name="T34" fmla="*/ 2147483647 w 84"/>
                    <a:gd name="T35" fmla="*/ 2147483647 h 126"/>
                    <a:gd name="T36" fmla="*/ 2147483647 w 84"/>
                    <a:gd name="T37" fmla="*/ 2147483647 h 126"/>
                    <a:gd name="T38" fmla="*/ 2147483647 w 84"/>
                    <a:gd name="T39" fmla="*/ 2147483647 h 126"/>
                    <a:gd name="T40" fmla="*/ 2147483647 w 84"/>
                    <a:gd name="T41" fmla="*/ 2147483647 h 12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84" h="126">
                      <a:moveTo>
                        <a:pt x="18" y="126"/>
                      </a:move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6" y="96"/>
                      </a:lnTo>
                      <a:lnTo>
                        <a:pt x="12" y="84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12" y="54"/>
                      </a:lnTo>
                      <a:lnTo>
                        <a:pt x="6" y="36"/>
                      </a:lnTo>
                      <a:lnTo>
                        <a:pt x="30" y="30"/>
                      </a:lnTo>
                      <a:lnTo>
                        <a:pt x="30" y="18"/>
                      </a:ln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72" y="6"/>
                      </a:lnTo>
                      <a:lnTo>
                        <a:pt x="78" y="18"/>
                      </a:lnTo>
                      <a:lnTo>
                        <a:pt x="84" y="30"/>
                      </a:lnTo>
                      <a:lnTo>
                        <a:pt x="72" y="42"/>
                      </a:lnTo>
                      <a:lnTo>
                        <a:pt x="78" y="66"/>
                      </a:lnTo>
                      <a:lnTo>
                        <a:pt x="72" y="96"/>
                      </a:lnTo>
                      <a:lnTo>
                        <a:pt x="54" y="102"/>
                      </a:lnTo>
                      <a:lnTo>
                        <a:pt x="18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" name="Freeform 258"/>
                <p:cNvSpPr>
                  <a:spLocks/>
                </p:cNvSpPr>
                <p:nvPr/>
              </p:nvSpPr>
              <p:spPr bwMode="auto">
                <a:xfrm>
                  <a:off x="5830888" y="1674813"/>
                  <a:ext cx="436562" cy="557212"/>
                </a:xfrm>
                <a:custGeom>
                  <a:avLst/>
                  <a:gdLst>
                    <a:gd name="T0" fmla="*/ 2147483647 w 336"/>
                    <a:gd name="T1" fmla="*/ 2147483647 h 427"/>
                    <a:gd name="T2" fmla="*/ 2147483647 w 336"/>
                    <a:gd name="T3" fmla="*/ 2147483647 h 427"/>
                    <a:gd name="T4" fmla="*/ 2147483647 w 336"/>
                    <a:gd name="T5" fmla="*/ 2147483647 h 427"/>
                    <a:gd name="T6" fmla="*/ 2147483647 w 336"/>
                    <a:gd name="T7" fmla="*/ 2147483647 h 427"/>
                    <a:gd name="T8" fmla="*/ 2147483647 w 336"/>
                    <a:gd name="T9" fmla="*/ 2147483647 h 427"/>
                    <a:gd name="T10" fmla="*/ 2147483647 w 336"/>
                    <a:gd name="T11" fmla="*/ 2147483647 h 427"/>
                    <a:gd name="T12" fmla="*/ 2147483647 w 336"/>
                    <a:gd name="T13" fmla="*/ 2147483647 h 427"/>
                    <a:gd name="T14" fmla="*/ 2147483647 w 336"/>
                    <a:gd name="T15" fmla="*/ 2147483647 h 427"/>
                    <a:gd name="T16" fmla="*/ 2147483647 w 336"/>
                    <a:gd name="T17" fmla="*/ 2147483647 h 427"/>
                    <a:gd name="T18" fmla="*/ 2147483647 w 336"/>
                    <a:gd name="T19" fmla="*/ 2147483647 h 427"/>
                    <a:gd name="T20" fmla="*/ 2147483647 w 336"/>
                    <a:gd name="T21" fmla="*/ 2147483647 h 427"/>
                    <a:gd name="T22" fmla="*/ 2147483647 w 336"/>
                    <a:gd name="T23" fmla="*/ 0 h 427"/>
                    <a:gd name="T24" fmla="*/ 2147483647 w 336"/>
                    <a:gd name="T25" fmla="*/ 2147483647 h 427"/>
                    <a:gd name="T26" fmla="*/ 2147483647 w 336"/>
                    <a:gd name="T27" fmla="*/ 2147483647 h 427"/>
                    <a:gd name="T28" fmla="*/ 2147483647 w 336"/>
                    <a:gd name="T29" fmla="*/ 2147483647 h 427"/>
                    <a:gd name="T30" fmla="*/ 2147483647 w 336"/>
                    <a:gd name="T31" fmla="*/ 2147483647 h 427"/>
                    <a:gd name="T32" fmla="*/ 2147483647 w 336"/>
                    <a:gd name="T33" fmla="*/ 2147483647 h 427"/>
                    <a:gd name="T34" fmla="*/ 2147483647 w 336"/>
                    <a:gd name="T35" fmla="*/ 2147483647 h 427"/>
                    <a:gd name="T36" fmla="*/ 2147483647 w 336"/>
                    <a:gd name="T37" fmla="*/ 2147483647 h 427"/>
                    <a:gd name="T38" fmla="*/ 2147483647 w 336"/>
                    <a:gd name="T39" fmla="*/ 2147483647 h 427"/>
                    <a:gd name="T40" fmla="*/ 2147483647 w 336"/>
                    <a:gd name="T41" fmla="*/ 2147483647 h 427"/>
                    <a:gd name="T42" fmla="*/ 2147483647 w 336"/>
                    <a:gd name="T43" fmla="*/ 2147483647 h 427"/>
                    <a:gd name="T44" fmla="*/ 2147483647 w 336"/>
                    <a:gd name="T45" fmla="*/ 2147483647 h 427"/>
                    <a:gd name="T46" fmla="*/ 2147483647 w 336"/>
                    <a:gd name="T47" fmla="*/ 2147483647 h 427"/>
                    <a:gd name="T48" fmla="*/ 2147483647 w 336"/>
                    <a:gd name="T49" fmla="*/ 2147483647 h 427"/>
                    <a:gd name="T50" fmla="*/ 2147483647 w 336"/>
                    <a:gd name="T51" fmla="*/ 2147483647 h 427"/>
                    <a:gd name="T52" fmla="*/ 2147483647 w 336"/>
                    <a:gd name="T53" fmla="*/ 2147483647 h 427"/>
                    <a:gd name="T54" fmla="*/ 0 w 336"/>
                    <a:gd name="T55" fmla="*/ 2147483647 h 427"/>
                    <a:gd name="T56" fmla="*/ 2147483647 w 336"/>
                    <a:gd name="T57" fmla="*/ 2147483647 h 427"/>
                    <a:gd name="T58" fmla="*/ 2147483647 w 336"/>
                    <a:gd name="T59" fmla="*/ 2147483647 h 427"/>
                    <a:gd name="T60" fmla="*/ 2147483647 w 336"/>
                    <a:gd name="T61" fmla="*/ 2147483647 h 427"/>
                    <a:gd name="T62" fmla="*/ 2147483647 w 336"/>
                    <a:gd name="T63" fmla="*/ 2147483647 h 427"/>
                    <a:gd name="T64" fmla="*/ 2147483647 w 336"/>
                    <a:gd name="T65" fmla="*/ 2147483647 h 42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36" h="427">
                      <a:moveTo>
                        <a:pt x="120" y="427"/>
                      </a:moveTo>
                      <a:lnTo>
                        <a:pt x="96" y="397"/>
                      </a:lnTo>
                      <a:lnTo>
                        <a:pt x="78" y="325"/>
                      </a:lnTo>
                      <a:lnTo>
                        <a:pt x="96" y="282"/>
                      </a:lnTo>
                      <a:lnTo>
                        <a:pt x="144" y="180"/>
                      </a:lnTo>
                      <a:lnTo>
                        <a:pt x="192" y="150"/>
                      </a:lnTo>
                      <a:lnTo>
                        <a:pt x="222" y="114"/>
                      </a:lnTo>
                      <a:lnTo>
                        <a:pt x="252" y="96"/>
                      </a:lnTo>
                      <a:lnTo>
                        <a:pt x="294" y="72"/>
                      </a:lnTo>
                      <a:lnTo>
                        <a:pt x="336" y="30"/>
                      </a:lnTo>
                      <a:lnTo>
                        <a:pt x="330" y="6"/>
                      </a:lnTo>
                      <a:lnTo>
                        <a:pt x="294" y="0"/>
                      </a:lnTo>
                      <a:lnTo>
                        <a:pt x="270" y="24"/>
                      </a:lnTo>
                      <a:lnTo>
                        <a:pt x="252" y="42"/>
                      </a:lnTo>
                      <a:lnTo>
                        <a:pt x="222" y="48"/>
                      </a:lnTo>
                      <a:lnTo>
                        <a:pt x="186" y="48"/>
                      </a:lnTo>
                      <a:lnTo>
                        <a:pt x="174" y="60"/>
                      </a:lnTo>
                      <a:lnTo>
                        <a:pt x="162" y="78"/>
                      </a:lnTo>
                      <a:lnTo>
                        <a:pt x="114" y="126"/>
                      </a:lnTo>
                      <a:lnTo>
                        <a:pt x="90" y="138"/>
                      </a:lnTo>
                      <a:lnTo>
                        <a:pt x="84" y="168"/>
                      </a:lnTo>
                      <a:lnTo>
                        <a:pt x="66" y="186"/>
                      </a:lnTo>
                      <a:lnTo>
                        <a:pt x="42" y="216"/>
                      </a:lnTo>
                      <a:lnTo>
                        <a:pt x="42" y="240"/>
                      </a:lnTo>
                      <a:lnTo>
                        <a:pt x="30" y="270"/>
                      </a:lnTo>
                      <a:lnTo>
                        <a:pt x="12" y="295"/>
                      </a:lnTo>
                      <a:lnTo>
                        <a:pt x="18" y="325"/>
                      </a:lnTo>
                      <a:lnTo>
                        <a:pt x="0" y="349"/>
                      </a:lnTo>
                      <a:lnTo>
                        <a:pt x="18" y="391"/>
                      </a:lnTo>
                      <a:lnTo>
                        <a:pt x="48" y="403"/>
                      </a:lnTo>
                      <a:lnTo>
                        <a:pt x="54" y="415"/>
                      </a:lnTo>
                      <a:lnTo>
                        <a:pt x="72" y="421"/>
                      </a:lnTo>
                      <a:lnTo>
                        <a:pt x="120" y="4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6" name="Freeform 259"/>
                <p:cNvSpPr>
                  <a:spLocks/>
                </p:cNvSpPr>
                <p:nvPr/>
              </p:nvSpPr>
              <p:spPr bwMode="auto">
                <a:xfrm>
                  <a:off x="5572125" y="4953000"/>
                  <a:ext cx="166688" cy="346075"/>
                </a:xfrm>
                <a:custGeom>
                  <a:avLst/>
                  <a:gdLst>
                    <a:gd name="T0" fmla="*/ 2147483647 w 126"/>
                    <a:gd name="T1" fmla="*/ 2147483647 h 265"/>
                    <a:gd name="T2" fmla="*/ 0 w 126"/>
                    <a:gd name="T3" fmla="*/ 2147483647 h 265"/>
                    <a:gd name="T4" fmla="*/ 2147483647 w 126"/>
                    <a:gd name="T5" fmla="*/ 2147483647 h 265"/>
                    <a:gd name="T6" fmla="*/ 2147483647 w 126"/>
                    <a:gd name="T7" fmla="*/ 2147483647 h 265"/>
                    <a:gd name="T8" fmla="*/ 2147483647 w 126"/>
                    <a:gd name="T9" fmla="*/ 2147483647 h 265"/>
                    <a:gd name="T10" fmla="*/ 2147483647 w 126"/>
                    <a:gd name="T11" fmla="*/ 2147483647 h 265"/>
                    <a:gd name="T12" fmla="*/ 2147483647 w 126"/>
                    <a:gd name="T13" fmla="*/ 2147483647 h 265"/>
                    <a:gd name="T14" fmla="*/ 2147483647 w 126"/>
                    <a:gd name="T15" fmla="*/ 2147483647 h 265"/>
                    <a:gd name="T16" fmla="*/ 2147483647 w 126"/>
                    <a:gd name="T17" fmla="*/ 0 h 265"/>
                    <a:gd name="T18" fmla="*/ 2147483647 w 126"/>
                    <a:gd name="T19" fmla="*/ 2147483647 h 265"/>
                    <a:gd name="T20" fmla="*/ 2147483647 w 126"/>
                    <a:gd name="T21" fmla="*/ 2147483647 h 265"/>
                    <a:gd name="T22" fmla="*/ 2147483647 w 126"/>
                    <a:gd name="T23" fmla="*/ 2147483647 h 265"/>
                    <a:gd name="T24" fmla="*/ 2147483647 w 126"/>
                    <a:gd name="T25" fmla="*/ 2147483647 h 265"/>
                    <a:gd name="T26" fmla="*/ 2147483647 w 126"/>
                    <a:gd name="T27" fmla="*/ 2147483647 h 265"/>
                    <a:gd name="T28" fmla="*/ 2147483647 w 126"/>
                    <a:gd name="T29" fmla="*/ 2147483647 h 265"/>
                    <a:gd name="T30" fmla="*/ 2147483647 w 126"/>
                    <a:gd name="T31" fmla="*/ 2147483647 h 265"/>
                    <a:gd name="T32" fmla="*/ 2147483647 w 126"/>
                    <a:gd name="T33" fmla="*/ 2147483647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6" h="265">
                      <a:moveTo>
                        <a:pt x="6" y="217"/>
                      </a:moveTo>
                      <a:lnTo>
                        <a:pt x="0" y="193"/>
                      </a:lnTo>
                      <a:lnTo>
                        <a:pt x="12" y="169"/>
                      </a:lnTo>
                      <a:lnTo>
                        <a:pt x="24" y="139"/>
                      </a:lnTo>
                      <a:lnTo>
                        <a:pt x="12" y="91"/>
                      </a:lnTo>
                      <a:lnTo>
                        <a:pt x="30" y="78"/>
                      </a:lnTo>
                      <a:lnTo>
                        <a:pt x="54" y="60"/>
                      </a:lnTo>
                      <a:lnTo>
                        <a:pt x="78" y="24"/>
                      </a:lnTo>
                      <a:lnTo>
                        <a:pt x="108" y="0"/>
                      </a:lnTo>
                      <a:lnTo>
                        <a:pt x="126" y="24"/>
                      </a:lnTo>
                      <a:lnTo>
                        <a:pt x="126" y="66"/>
                      </a:lnTo>
                      <a:lnTo>
                        <a:pt x="126" y="91"/>
                      </a:lnTo>
                      <a:lnTo>
                        <a:pt x="78" y="253"/>
                      </a:lnTo>
                      <a:lnTo>
                        <a:pt x="54" y="259"/>
                      </a:lnTo>
                      <a:lnTo>
                        <a:pt x="30" y="265"/>
                      </a:lnTo>
                      <a:lnTo>
                        <a:pt x="6" y="247"/>
                      </a:lnTo>
                      <a:lnTo>
                        <a:pt x="6" y="2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7" name="Freeform 266"/>
                <p:cNvSpPr>
                  <a:spLocks/>
                </p:cNvSpPr>
                <p:nvPr/>
              </p:nvSpPr>
              <p:spPr bwMode="auto">
                <a:xfrm>
                  <a:off x="8650288" y="5749925"/>
                  <a:ext cx="179387" cy="204788"/>
                </a:xfrm>
                <a:custGeom>
                  <a:avLst/>
                  <a:gdLst>
                    <a:gd name="T0" fmla="*/ 0 w 138"/>
                    <a:gd name="T1" fmla="*/ 2147483647 h 157"/>
                    <a:gd name="T2" fmla="*/ 2147483647 w 138"/>
                    <a:gd name="T3" fmla="*/ 2147483647 h 157"/>
                    <a:gd name="T4" fmla="*/ 2147483647 w 138"/>
                    <a:gd name="T5" fmla="*/ 2147483647 h 157"/>
                    <a:gd name="T6" fmla="*/ 2147483647 w 138"/>
                    <a:gd name="T7" fmla="*/ 2147483647 h 157"/>
                    <a:gd name="T8" fmla="*/ 2147483647 w 138"/>
                    <a:gd name="T9" fmla="*/ 2147483647 h 157"/>
                    <a:gd name="T10" fmla="*/ 2147483647 w 138"/>
                    <a:gd name="T11" fmla="*/ 2147483647 h 157"/>
                    <a:gd name="T12" fmla="*/ 2147483647 w 138"/>
                    <a:gd name="T13" fmla="*/ 0 h 157"/>
                    <a:gd name="T14" fmla="*/ 2147483647 w 138"/>
                    <a:gd name="T15" fmla="*/ 2147483647 h 157"/>
                    <a:gd name="T16" fmla="*/ 2147483647 w 138"/>
                    <a:gd name="T17" fmla="*/ 2147483647 h 157"/>
                    <a:gd name="T18" fmla="*/ 2147483647 w 138"/>
                    <a:gd name="T19" fmla="*/ 2147483647 h 157"/>
                    <a:gd name="T20" fmla="*/ 2147483647 w 138"/>
                    <a:gd name="T21" fmla="*/ 2147483647 h 157"/>
                    <a:gd name="T22" fmla="*/ 2147483647 w 138"/>
                    <a:gd name="T23" fmla="*/ 2147483647 h 157"/>
                    <a:gd name="T24" fmla="*/ 2147483647 w 138"/>
                    <a:gd name="T25" fmla="*/ 2147483647 h 157"/>
                    <a:gd name="T26" fmla="*/ 2147483647 w 138"/>
                    <a:gd name="T27" fmla="*/ 2147483647 h 157"/>
                    <a:gd name="T28" fmla="*/ 2147483647 w 138"/>
                    <a:gd name="T29" fmla="*/ 2147483647 h 157"/>
                    <a:gd name="T30" fmla="*/ 2147483647 w 138"/>
                    <a:gd name="T31" fmla="*/ 2147483647 h 157"/>
                    <a:gd name="T32" fmla="*/ 2147483647 w 138"/>
                    <a:gd name="T33" fmla="*/ 2147483647 h 157"/>
                    <a:gd name="T34" fmla="*/ 0 w 138"/>
                    <a:gd name="T35" fmla="*/ 2147483647 h 1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38" h="157">
                      <a:moveTo>
                        <a:pt x="0" y="133"/>
                      </a:moveTo>
                      <a:lnTo>
                        <a:pt x="18" y="97"/>
                      </a:lnTo>
                      <a:lnTo>
                        <a:pt x="30" y="79"/>
                      </a:lnTo>
                      <a:lnTo>
                        <a:pt x="66" y="60"/>
                      </a:lnTo>
                      <a:lnTo>
                        <a:pt x="78" y="54"/>
                      </a:lnTo>
                      <a:lnTo>
                        <a:pt x="90" y="30"/>
                      </a:lnTo>
                      <a:lnTo>
                        <a:pt x="102" y="0"/>
                      </a:lnTo>
                      <a:lnTo>
                        <a:pt x="114" y="12"/>
                      </a:lnTo>
                      <a:lnTo>
                        <a:pt x="138" y="18"/>
                      </a:lnTo>
                      <a:lnTo>
                        <a:pt x="138" y="36"/>
                      </a:lnTo>
                      <a:lnTo>
                        <a:pt x="114" y="54"/>
                      </a:lnTo>
                      <a:lnTo>
                        <a:pt x="102" y="67"/>
                      </a:lnTo>
                      <a:lnTo>
                        <a:pt x="78" y="91"/>
                      </a:lnTo>
                      <a:lnTo>
                        <a:pt x="72" y="115"/>
                      </a:lnTo>
                      <a:lnTo>
                        <a:pt x="66" y="151"/>
                      </a:lnTo>
                      <a:lnTo>
                        <a:pt x="36" y="157"/>
                      </a:lnTo>
                      <a:lnTo>
                        <a:pt x="18" y="151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8" name="Freeform 267"/>
                <p:cNvSpPr>
                  <a:spLocks/>
                </p:cNvSpPr>
                <p:nvPr/>
              </p:nvSpPr>
              <p:spPr bwMode="auto">
                <a:xfrm>
                  <a:off x="8805863" y="5565775"/>
                  <a:ext cx="125412" cy="201613"/>
                </a:xfrm>
                <a:custGeom>
                  <a:avLst/>
                  <a:gdLst>
                    <a:gd name="T0" fmla="*/ 2147483647 w 96"/>
                    <a:gd name="T1" fmla="*/ 2147483647 h 156"/>
                    <a:gd name="T2" fmla="*/ 2147483647 w 96"/>
                    <a:gd name="T3" fmla="*/ 2147483647 h 156"/>
                    <a:gd name="T4" fmla="*/ 2147483647 w 96"/>
                    <a:gd name="T5" fmla="*/ 2147483647 h 156"/>
                    <a:gd name="T6" fmla="*/ 0 w 96"/>
                    <a:gd name="T7" fmla="*/ 0 h 156"/>
                    <a:gd name="T8" fmla="*/ 2147483647 w 96"/>
                    <a:gd name="T9" fmla="*/ 2147483647 h 156"/>
                    <a:gd name="T10" fmla="*/ 2147483647 w 96"/>
                    <a:gd name="T11" fmla="*/ 2147483647 h 156"/>
                    <a:gd name="T12" fmla="*/ 2147483647 w 96"/>
                    <a:gd name="T13" fmla="*/ 2147483647 h 156"/>
                    <a:gd name="T14" fmla="*/ 2147483647 w 96"/>
                    <a:gd name="T15" fmla="*/ 2147483647 h 156"/>
                    <a:gd name="T16" fmla="*/ 2147483647 w 96"/>
                    <a:gd name="T17" fmla="*/ 2147483647 h 156"/>
                    <a:gd name="T18" fmla="*/ 2147483647 w 96"/>
                    <a:gd name="T19" fmla="*/ 2147483647 h 156"/>
                    <a:gd name="T20" fmla="*/ 2147483647 w 96"/>
                    <a:gd name="T21" fmla="*/ 2147483647 h 156"/>
                    <a:gd name="T22" fmla="*/ 2147483647 w 96"/>
                    <a:gd name="T23" fmla="*/ 2147483647 h 156"/>
                    <a:gd name="T24" fmla="*/ 2147483647 w 96"/>
                    <a:gd name="T25" fmla="*/ 2147483647 h 156"/>
                    <a:gd name="T26" fmla="*/ 2147483647 w 96"/>
                    <a:gd name="T27" fmla="*/ 2147483647 h 156"/>
                    <a:gd name="T28" fmla="*/ 2147483647 w 96"/>
                    <a:gd name="T29" fmla="*/ 2147483647 h 156"/>
                    <a:gd name="T30" fmla="*/ 2147483647 w 96"/>
                    <a:gd name="T31" fmla="*/ 2147483647 h 156"/>
                    <a:gd name="T32" fmla="*/ 2147483647 w 96"/>
                    <a:gd name="T33" fmla="*/ 2147483647 h 156"/>
                    <a:gd name="T34" fmla="*/ 2147483647 w 96"/>
                    <a:gd name="T35" fmla="*/ 2147483647 h 1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6" h="156">
                      <a:moveTo>
                        <a:pt x="6" y="108"/>
                      </a:moveTo>
                      <a:lnTo>
                        <a:pt x="24" y="78"/>
                      </a:lnTo>
                      <a:lnTo>
                        <a:pt x="24" y="54"/>
                      </a:lnTo>
                      <a:lnTo>
                        <a:pt x="0" y="0"/>
                      </a:lnTo>
                      <a:lnTo>
                        <a:pt x="30" y="12"/>
                      </a:lnTo>
                      <a:lnTo>
                        <a:pt x="30" y="42"/>
                      </a:lnTo>
                      <a:lnTo>
                        <a:pt x="42" y="60"/>
                      </a:lnTo>
                      <a:lnTo>
                        <a:pt x="60" y="78"/>
                      </a:lnTo>
                      <a:lnTo>
                        <a:pt x="84" y="66"/>
                      </a:lnTo>
                      <a:lnTo>
                        <a:pt x="96" y="78"/>
                      </a:lnTo>
                      <a:lnTo>
                        <a:pt x="90" y="90"/>
                      </a:lnTo>
                      <a:lnTo>
                        <a:pt x="78" y="102"/>
                      </a:lnTo>
                      <a:lnTo>
                        <a:pt x="66" y="114"/>
                      </a:lnTo>
                      <a:lnTo>
                        <a:pt x="60" y="132"/>
                      </a:lnTo>
                      <a:lnTo>
                        <a:pt x="42" y="156"/>
                      </a:lnTo>
                      <a:lnTo>
                        <a:pt x="24" y="144"/>
                      </a:lnTo>
                      <a:lnTo>
                        <a:pt x="30" y="126"/>
                      </a:lnTo>
                      <a:lnTo>
                        <a:pt x="6" y="1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9" name="Freeform 268"/>
                <p:cNvSpPr>
                  <a:spLocks/>
                </p:cNvSpPr>
                <p:nvPr/>
              </p:nvSpPr>
              <p:spPr bwMode="auto">
                <a:xfrm>
                  <a:off x="7323138" y="4938713"/>
                  <a:ext cx="989012" cy="750887"/>
                </a:xfrm>
                <a:custGeom>
                  <a:avLst/>
                  <a:gdLst>
                    <a:gd name="T0" fmla="*/ 2147483647 w 757"/>
                    <a:gd name="T1" fmla="*/ 2147483647 h 577"/>
                    <a:gd name="T2" fmla="*/ 2147483647 w 757"/>
                    <a:gd name="T3" fmla="*/ 2147483647 h 577"/>
                    <a:gd name="T4" fmla="*/ 0 w 757"/>
                    <a:gd name="T5" fmla="*/ 2147483647 h 577"/>
                    <a:gd name="T6" fmla="*/ 2147483647 w 757"/>
                    <a:gd name="T7" fmla="*/ 2147483647 h 577"/>
                    <a:gd name="T8" fmla="*/ 2147483647 w 757"/>
                    <a:gd name="T9" fmla="*/ 2147483647 h 577"/>
                    <a:gd name="T10" fmla="*/ 2147483647 w 757"/>
                    <a:gd name="T11" fmla="*/ 2147483647 h 577"/>
                    <a:gd name="T12" fmla="*/ 2147483647 w 757"/>
                    <a:gd name="T13" fmla="*/ 2147483647 h 577"/>
                    <a:gd name="T14" fmla="*/ 2147483647 w 757"/>
                    <a:gd name="T15" fmla="*/ 2147483647 h 577"/>
                    <a:gd name="T16" fmla="*/ 2147483647 w 757"/>
                    <a:gd name="T17" fmla="*/ 2147483647 h 577"/>
                    <a:gd name="T18" fmla="*/ 2147483647 w 757"/>
                    <a:gd name="T19" fmla="*/ 2147483647 h 577"/>
                    <a:gd name="T20" fmla="*/ 2147483647 w 757"/>
                    <a:gd name="T21" fmla="*/ 0 h 577"/>
                    <a:gd name="T22" fmla="*/ 2147483647 w 757"/>
                    <a:gd name="T23" fmla="*/ 2147483647 h 577"/>
                    <a:gd name="T24" fmla="*/ 2147483647 w 757"/>
                    <a:gd name="T25" fmla="*/ 2147483647 h 577"/>
                    <a:gd name="T26" fmla="*/ 2147483647 w 757"/>
                    <a:gd name="T27" fmla="*/ 2147483647 h 577"/>
                    <a:gd name="T28" fmla="*/ 2147483647 w 757"/>
                    <a:gd name="T29" fmla="*/ 2147483647 h 577"/>
                    <a:gd name="T30" fmla="*/ 2147483647 w 757"/>
                    <a:gd name="T31" fmla="*/ 2147483647 h 577"/>
                    <a:gd name="T32" fmla="*/ 2147483647 w 757"/>
                    <a:gd name="T33" fmla="*/ 2147483647 h 577"/>
                    <a:gd name="T34" fmla="*/ 2147483647 w 757"/>
                    <a:gd name="T35" fmla="*/ 2147483647 h 577"/>
                    <a:gd name="T36" fmla="*/ 2147483647 w 757"/>
                    <a:gd name="T37" fmla="*/ 2147483647 h 577"/>
                    <a:gd name="T38" fmla="*/ 2147483647 w 757"/>
                    <a:gd name="T39" fmla="*/ 2147483647 h 577"/>
                    <a:gd name="T40" fmla="*/ 2147483647 w 757"/>
                    <a:gd name="T41" fmla="*/ 2147483647 h 577"/>
                    <a:gd name="T42" fmla="*/ 2147483647 w 757"/>
                    <a:gd name="T43" fmla="*/ 2147483647 h 577"/>
                    <a:gd name="T44" fmla="*/ 2147483647 w 757"/>
                    <a:gd name="T45" fmla="*/ 2147483647 h 577"/>
                    <a:gd name="T46" fmla="*/ 2147483647 w 757"/>
                    <a:gd name="T47" fmla="*/ 2147483647 h 577"/>
                    <a:gd name="T48" fmla="*/ 2147483647 w 757"/>
                    <a:gd name="T49" fmla="*/ 2147483647 h 577"/>
                    <a:gd name="T50" fmla="*/ 2147483647 w 757"/>
                    <a:gd name="T51" fmla="*/ 2147483647 h 577"/>
                    <a:gd name="T52" fmla="*/ 2147483647 w 757"/>
                    <a:gd name="T53" fmla="*/ 2147483647 h 577"/>
                    <a:gd name="T54" fmla="*/ 2147483647 w 757"/>
                    <a:gd name="T55" fmla="*/ 2147483647 h 577"/>
                    <a:gd name="T56" fmla="*/ 2147483647 w 757"/>
                    <a:gd name="T57" fmla="*/ 2147483647 h 577"/>
                    <a:gd name="T58" fmla="*/ 2147483647 w 757"/>
                    <a:gd name="T59" fmla="*/ 2147483647 h 577"/>
                    <a:gd name="T60" fmla="*/ 2147483647 w 757"/>
                    <a:gd name="T61" fmla="*/ 2147483647 h 577"/>
                    <a:gd name="T62" fmla="*/ 2147483647 w 757"/>
                    <a:gd name="T63" fmla="*/ 2147483647 h 577"/>
                    <a:gd name="T64" fmla="*/ 2147483647 w 757"/>
                    <a:gd name="T65" fmla="*/ 2147483647 h 577"/>
                    <a:gd name="T66" fmla="*/ 2147483647 w 757"/>
                    <a:gd name="T67" fmla="*/ 2147483647 h 577"/>
                    <a:gd name="T68" fmla="*/ 2147483647 w 757"/>
                    <a:gd name="T69" fmla="*/ 2147483647 h 577"/>
                    <a:gd name="T70" fmla="*/ 2147483647 w 757"/>
                    <a:gd name="T71" fmla="*/ 2147483647 h 5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57" h="577">
                      <a:moveTo>
                        <a:pt x="30" y="463"/>
                      </a:moveTo>
                      <a:lnTo>
                        <a:pt x="36" y="415"/>
                      </a:lnTo>
                      <a:lnTo>
                        <a:pt x="30" y="385"/>
                      </a:lnTo>
                      <a:lnTo>
                        <a:pt x="6" y="307"/>
                      </a:lnTo>
                      <a:lnTo>
                        <a:pt x="6" y="283"/>
                      </a:lnTo>
                      <a:lnTo>
                        <a:pt x="0" y="247"/>
                      </a:lnTo>
                      <a:lnTo>
                        <a:pt x="6" y="217"/>
                      </a:lnTo>
                      <a:lnTo>
                        <a:pt x="30" y="193"/>
                      </a:lnTo>
                      <a:lnTo>
                        <a:pt x="78" y="175"/>
                      </a:lnTo>
                      <a:lnTo>
                        <a:pt x="114" y="151"/>
                      </a:lnTo>
                      <a:lnTo>
                        <a:pt x="144" y="145"/>
                      </a:lnTo>
                      <a:lnTo>
                        <a:pt x="156" y="109"/>
                      </a:lnTo>
                      <a:lnTo>
                        <a:pt x="180" y="97"/>
                      </a:lnTo>
                      <a:lnTo>
                        <a:pt x="204" y="90"/>
                      </a:lnTo>
                      <a:lnTo>
                        <a:pt x="240" y="60"/>
                      </a:lnTo>
                      <a:lnTo>
                        <a:pt x="264" y="48"/>
                      </a:lnTo>
                      <a:lnTo>
                        <a:pt x="282" y="60"/>
                      </a:lnTo>
                      <a:lnTo>
                        <a:pt x="300" y="66"/>
                      </a:lnTo>
                      <a:lnTo>
                        <a:pt x="312" y="42"/>
                      </a:lnTo>
                      <a:lnTo>
                        <a:pt x="330" y="24"/>
                      </a:lnTo>
                      <a:lnTo>
                        <a:pt x="360" y="18"/>
                      </a:lnTo>
                      <a:lnTo>
                        <a:pt x="372" y="0"/>
                      </a:lnTo>
                      <a:lnTo>
                        <a:pt x="396" y="6"/>
                      </a:lnTo>
                      <a:lnTo>
                        <a:pt x="438" y="12"/>
                      </a:lnTo>
                      <a:lnTo>
                        <a:pt x="432" y="36"/>
                      </a:lnTo>
                      <a:lnTo>
                        <a:pt x="420" y="66"/>
                      </a:lnTo>
                      <a:lnTo>
                        <a:pt x="438" y="78"/>
                      </a:lnTo>
                      <a:lnTo>
                        <a:pt x="468" y="78"/>
                      </a:lnTo>
                      <a:lnTo>
                        <a:pt x="492" y="115"/>
                      </a:lnTo>
                      <a:lnTo>
                        <a:pt x="510" y="109"/>
                      </a:lnTo>
                      <a:lnTo>
                        <a:pt x="540" y="90"/>
                      </a:lnTo>
                      <a:lnTo>
                        <a:pt x="540" y="30"/>
                      </a:lnTo>
                      <a:lnTo>
                        <a:pt x="564" y="0"/>
                      </a:lnTo>
                      <a:lnTo>
                        <a:pt x="576" y="42"/>
                      </a:lnTo>
                      <a:lnTo>
                        <a:pt x="582" y="54"/>
                      </a:lnTo>
                      <a:lnTo>
                        <a:pt x="594" y="60"/>
                      </a:lnTo>
                      <a:lnTo>
                        <a:pt x="612" y="121"/>
                      </a:lnTo>
                      <a:lnTo>
                        <a:pt x="642" y="151"/>
                      </a:lnTo>
                      <a:lnTo>
                        <a:pt x="678" y="163"/>
                      </a:lnTo>
                      <a:lnTo>
                        <a:pt x="690" y="199"/>
                      </a:lnTo>
                      <a:lnTo>
                        <a:pt x="708" y="211"/>
                      </a:lnTo>
                      <a:lnTo>
                        <a:pt x="714" y="241"/>
                      </a:lnTo>
                      <a:lnTo>
                        <a:pt x="751" y="265"/>
                      </a:lnTo>
                      <a:lnTo>
                        <a:pt x="751" y="289"/>
                      </a:lnTo>
                      <a:lnTo>
                        <a:pt x="757" y="325"/>
                      </a:lnTo>
                      <a:lnTo>
                        <a:pt x="757" y="379"/>
                      </a:lnTo>
                      <a:lnTo>
                        <a:pt x="714" y="469"/>
                      </a:lnTo>
                      <a:lnTo>
                        <a:pt x="696" y="523"/>
                      </a:lnTo>
                      <a:lnTo>
                        <a:pt x="696" y="547"/>
                      </a:lnTo>
                      <a:lnTo>
                        <a:pt x="684" y="547"/>
                      </a:lnTo>
                      <a:lnTo>
                        <a:pt x="660" y="559"/>
                      </a:lnTo>
                      <a:lnTo>
                        <a:pt x="636" y="577"/>
                      </a:lnTo>
                      <a:lnTo>
                        <a:pt x="618" y="577"/>
                      </a:lnTo>
                      <a:lnTo>
                        <a:pt x="594" y="559"/>
                      </a:lnTo>
                      <a:lnTo>
                        <a:pt x="576" y="571"/>
                      </a:lnTo>
                      <a:lnTo>
                        <a:pt x="534" y="553"/>
                      </a:lnTo>
                      <a:lnTo>
                        <a:pt x="498" y="535"/>
                      </a:lnTo>
                      <a:lnTo>
                        <a:pt x="480" y="505"/>
                      </a:lnTo>
                      <a:lnTo>
                        <a:pt x="468" y="481"/>
                      </a:lnTo>
                      <a:lnTo>
                        <a:pt x="444" y="487"/>
                      </a:lnTo>
                      <a:lnTo>
                        <a:pt x="420" y="463"/>
                      </a:lnTo>
                      <a:lnTo>
                        <a:pt x="378" y="421"/>
                      </a:lnTo>
                      <a:lnTo>
                        <a:pt x="312" y="409"/>
                      </a:lnTo>
                      <a:lnTo>
                        <a:pt x="264" y="415"/>
                      </a:lnTo>
                      <a:lnTo>
                        <a:pt x="204" y="433"/>
                      </a:lnTo>
                      <a:lnTo>
                        <a:pt x="198" y="451"/>
                      </a:lnTo>
                      <a:lnTo>
                        <a:pt x="162" y="457"/>
                      </a:lnTo>
                      <a:lnTo>
                        <a:pt x="138" y="457"/>
                      </a:lnTo>
                      <a:lnTo>
                        <a:pt x="120" y="475"/>
                      </a:lnTo>
                      <a:lnTo>
                        <a:pt x="84" y="487"/>
                      </a:lnTo>
                      <a:lnTo>
                        <a:pt x="60" y="487"/>
                      </a:lnTo>
                      <a:lnTo>
                        <a:pt x="30" y="463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0" name="Freeform 269"/>
                <p:cNvSpPr>
                  <a:spLocks/>
                </p:cNvSpPr>
                <p:nvPr/>
              </p:nvSpPr>
              <p:spPr bwMode="auto">
                <a:xfrm>
                  <a:off x="8099425" y="5734050"/>
                  <a:ext cx="87313" cy="119063"/>
                </a:xfrm>
                <a:custGeom>
                  <a:avLst/>
                  <a:gdLst>
                    <a:gd name="T0" fmla="*/ 0 w 66"/>
                    <a:gd name="T1" fmla="*/ 2147483647 h 91"/>
                    <a:gd name="T2" fmla="*/ 2147483647 w 66"/>
                    <a:gd name="T3" fmla="*/ 2147483647 h 91"/>
                    <a:gd name="T4" fmla="*/ 2147483647 w 66"/>
                    <a:gd name="T5" fmla="*/ 2147483647 h 91"/>
                    <a:gd name="T6" fmla="*/ 2147483647 w 66"/>
                    <a:gd name="T7" fmla="*/ 2147483647 h 91"/>
                    <a:gd name="T8" fmla="*/ 2147483647 w 66"/>
                    <a:gd name="T9" fmla="*/ 2147483647 h 91"/>
                    <a:gd name="T10" fmla="*/ 2147483647 w 66"/>
                    <a:gd name="T11" fmla="*/ 2147483647 h 91"/>
                    <a:gd name="T12" fmla="*/ 2147483647 w 66"/>
                    <a:gd name="T13" fmla="*/ 0 h 91"/>
                    <a:gd name="T14" fmla="*/ 2147483647 w 66"/>
                    <a:gd name="T15" fmla="*/ 2147483647 h 91"/>
                    <a:gd name="T16" fmla="*/ 0 w 66"/>
                    <a:gd name="T17" fmla="*/ 2147483647 h 9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6" h="91">
                      <a:moveTo>
                        <a:pt x="0" y="18"/>
                      </a:moveTo>
                      <a:lnTo>
                        <a:pt x="12" y="48"/>
                      </a:lnTo>
                      <a:lnTo>
                        <a:pt x="18" y="72"/>
                      </a:lnTo>
                      <a:lnTo>
                        <a:pt x="36" y="91"/>
                      </a:lnTo>
                      <a:lnTo>
                        <a:pt x="48" y="66"/>
                      </a:lnTo>
                      <a:lnTo>
                        <a:pt x="66" y="30"/>
                      </a:lnTo>
                      <a:lnTo>
                        <a:pt x="66" y="0"/>
                      </a:lnTo>
                      <a:lnTo>
                        <a:pt x="42" y="1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1" name="Freeform 271"/>
                <p:cNvSpPr>
                  <a:spLocks/>
                </p:cNvSpPr>
                <p:nvPr/>
              </p:nvSpPr>
              <p:spPr bwMode="auto">
                <a:xfrm>
                  <a:off x="7259638" y="4486275"/>
                  <a:ext cx="227012" cy="265113"/>
                </a:xfrm>
                <a:custGeom>
                  <a:avLst/>
                  <a:gdLst>
                    <a:gd name="T0" fmla="*/ 2147483647 w 174"/>
                    <a:gd name="T1" fmla="*/ 2147483647 h 204"/>
                    <a:gd name="T2" fmla="*/ 0 w 174"/>
                    <a:gd name="T3" fmla="*/ 2147483647 h 204"/>
                    <a:gd name="T4" fmla="*/ 0 w 174"/>
                    <a:gd name="T5" fmla="*/ 2147483647 h 204"/>
                    <a:gd name="T6" fmla="*/ 2147483647 w 174"/>
                    <a:gd name="T7" fmla="*/ 2147483647 h 204"/>
                    <a:gd name="T8" fmla="*/ 2147483647 w 174"/>
                    <a:gd name="T9" fmla="*/ 2147483647 h 204"/>
                    <a:gd name="T10" fmla="*/ 2147483647 w 174"/>
                    <a:gd name="T11" fmla="*/ 2147483647 h 204"/>
                    <a:gd name="T12" fmla="*/ 2147483647 w 174"/>
                    <a:gd name="T13" fmla="*/ 2147483647 h 204"/>
                    <a:gd name="T14" fmla="*/ 2147483647 w 174"/>
                    <a:gd name="T15" fmla="*/ 0 h 204"/>
                    <a:gd name="T16" fmla="*/ 2147483647 w 174"/>
                    <a:gd name="T17" fmla="*/ 2147483647 h 204"/>
                    <a:gd name="T18" fmla="*/ 2147483647 w 174"/>
                    <a:gd name="T19" fmla="*/ 2147483647 h 204"/>
                    <a:gd name="T20" fmla="*/ 2147483647 w 174"/>
                    <a:gd name="T21" fmla="*/ 2147483647 h 204"/>
                    <a:gd name="T22" fmla="*/ 2147483647 w 174"/>
                    <a:gd name="T23" fmla="*/ 2147483647 h 204"/>
                    <a:gd name="T24" fmla="*/ 2147483647 w 174"/>
                    <a:gd name="T25" fmla="*/ 2147483647 h 204"/>
                    <a:gd name="T26" fmla="*/ 2147483647 w 174"/>
                    <a:gd name="T27" fmla="*/ 2147483647 h 204"/>
                    <a:gd name="T28" fmla="*/ 2147483647 w 174"/>
                    <a:gd name="T29" fmla="*/ 2147483647 h 204"/>
                    <a:gd name="T30" fmla="*/ 2147483647 w 174"/>
                    <a:gd name="T31" fmla="*/ 2147483647 h 204"/>
                    <a:gd name="T32" fmla="*/ 2147483647 w 174"/>
                    <a:gd name="T33" fmla="*/ 2147483647 h 204"/>
                    <a:gd name="T34" fmla="*/ 2147483647 w 174"/>
                    <a:gd name="T35" fmla="*/ 2147483647 h 204"/>
                    <a:gd name="T36" fmla="*/ 2147483647 w 174"/>
                    <a:gd name="T37" fmla="*/ 2147483647 h 204"/>
                    <a:gd name="T38" fmla="*/ 2147483647 w 174"/>
                    <a:gd name="T39" fmla="*/ 2147483647 h 204"/>
                    <a:gd name="T40" fmla="*/ 2147483647 w 174"/>
                    <a:gd name="T41" fmla="*/ 2147483647 h 204"/>
                    <a:gd name="T42" fmla="*/ 2147483647 w 174"/>
                    <a:gd name="T43" fmla="*/ 2147483647 h 204"/>
                    <a:gd name="T44" fmla="*/ 2147483647 w 174"/>
                    <a:gd name="T45" fmla="*/ 2147483647 h 204"/>
                    <a:gd name="T46" fmla="*/ 2147483647 w 174"/>
                    <a:gd name="T47" fmla="*/ 2147483647 h 20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74" h="204">
                      <a:moveTo>
                        <a:pt x="12" y="168"/>
                      </a:moveTo>
                      <a:lnTo>
                        <a:pt x="0" y="144"/>
                      </a:lnTo>
                      <a:lnTo>
                        <a:pt x="0" y="108"/>
                      </a:lnTo>
                      <a:lnTo>
                        <a:pt x="12" y="90"/>
                      </a:lnTo>
                      <a:lnTo>
                        <a:pt x="36" y="84"/>
                      </a:lnTo>
                      <a:lnTo>
                        <a:pt x="60" y="66"/>
                      </a:lnTo>
                      <a:lnTo>
                        <a:pt x="96" y="24"/>
                      </a:lnTo>
                      <a:lnTo>
                        <a:pt x="138" y="0"/>
                      </a:lnTo>
                      <a:lnTo>
                        <a:pt x="162" y="12"/>
                      </a:lnTo>
                      <a:lnTo>
                        <a:pt x="174" y="30"/>
                      </a:lnTo>
                      <a:lnTo>
                        <a:pt x="156" y="48"/>
                      </a:lnTo>
                      <a:lnTo>
                        <a:pt x="150" y="66"/>
                      </a:lnTo>
                      <a:lnTo>
                        <a:pt x="156" y="90"/>
                      </a:lnTo>
                      <a:lnTo>
                        <a:pt x="174" y="108"/>
                      </a:lnTo>
                      <a:lnTo>
                        <a:pt x="156" y="120"/>
                      </a:lnTo>
                      <a:lnTo>
                        <a:pt x="150" y="132"/>
                      </a:lnTo>
                      <a:lnTo>
                        <a:pt x="138" y="150"/>
                      </a:lnTo>
                      <a:lnTo>
                        <a:pt x="126" y="168"/>
                      </a:lnTo>
                      <a:lnTo>
                        <a:pt x="114" y="198"/>
                      </a:lnTo>
                      <a:lnTo>
                        <a:pt x="90" y="204"/>
                      </a:lnTo>
                      <a:lnTo>
                        <a:pt x="72" y="192"/>
                      </a:lnTo>
                      <a:lnTo>
                        <a:pt x="42" y="192"/>
                      </a:lnTo>
                      <a:lnTo>
                        <a:pt x="24" y="192"/>
                      </a:lnTo>
                      <a:lnTo>
                        <a:pt x="12" y="16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2" name="Freeform 274"/>
                <p:cNvSpPr>
                  <a:spLocks/>
                </p:cNvSpPr>
                <p:nvPr/>
              </p:nvSpPr>
              <p:spPr bwMode="auto">
                <a:xfrm>
                  <a:off x="7456488" y="4618038"/>
                  <a:ext cx="141287" cy="173037"/>
                </a:xfrm>
                <a:custGeom>
                  <a:avLst/>
                  <a:gdLst>
                    <a:gd name="T0" fmla="*/ 2147483647 w 108"/>
                    <a:gd name="T1" fmla="*/ 2147483647 h 132"/>
                    <a:gd name="T2" fmla="*/ 2147483647 w 108"/>
                    <a:gd name="T3" fmla="*/ 2147483647 h 132"/>
                    <a:gd name="T4" fmla="*/ 0 w 108"/>
                    <a:gd name="T5" fmla="*/ 2147483647 h 132"/>
                    <a:gd name="T6" fmla="*/ 2147483647 w 108"/>
                    <a:gd name="T7" fmla="*/ 2147483647 h 132"/>
                    <a:gd name="T8" fmla="*/ 2147483647 w 108"/>
                    <a:gd name="T9" fmla="*/ 2147483647 h 132"/>
                    <a:gd name="T10" fmla="*/ 2147483647 w 108"/>
                    <a:gd name="T11" fmla="*/ 2147483647 h 132"/>
                    <a:gd name="T12" fmla="*/ 2147483647 w 108"/>
                    <a:gd name="T13" fmla="*/ 2147483647 h 132"/>
                    <a:gd name="T14" fmla="*/ 2147483647 w 108"/>
                    <a:gd name="T15" fmla="*/ 0 h 132"/>
                    <a:gd name="T16" fmla="*/ 2147483647 w 108"/>
                    <a:gd name="T17" fmla="*/ 2147483647 h 132"/>
                    <a:gd name="T18" fmla="*/ 2147483647 w 108"/>
                    <a:gd name="T19" fmla="*/ 2147483647 h 132"/>
                    <a:gd name="T20" fmla="*/ 2147483647 w 108"/>
                    <a:gd name="T21" fmla="*/ 2147483647 h 132"/>
                    <a:gd name="T22" fmla="*/ 2147483647 w 108"/>
                    <a:gd name="T23" fmla="*/ 2147483647 h 132"/>
                    <a:gd name="T24" fmla="*/ 2147483647 w 108"/>
                    <a:gd name="T25" fmla="*/ 2147483647 h 132"/>
                    <a:gd name="T26" fmla="*/ 2147483647 w 108"/>
                    <a:gd name="T27" fmla="*/ 2147483647 h 132"/>
                    <a:gd name="T28" fmla="*/ 2147483647 w 108"/>
                    <a:gd name="T29" fmla="*/ 2147483647 h 132"/>
                    <a:gd name="T30" fmla="*/ 2147483647 w 108"/>
                    <a:gd name="T31" fmla="*/ 2147483647 h 132"/>
                    <a:gd name="T32" fmla="*/ 2147483647 w 108"/>
                    <a:gd name="T33" fmla="*/ 2147483647 h 132"/>
                    <a:gd name="T34" fmla="*/ 2147483647 w 108"/>
                    <a:gd name="T35" fmla="*/ 2147483647 h 132"/>
                    <a:gd name="T36" fmla="*/ 2147483647 w 108"/>
                    <a:gd name="T37" fmla="*/ 2147483647 h 132"/>
                    <a:gd name="T38" fmla="*/ 2147483647 w 108"/>
                    <a:gd name="T39" fmla="*/ 2147483647 h 132"/>
                    <a:gd name="T40" fmla="*/ 2147483647 w 108"/>
                    <a:gd name="T41" fmla="*/ 2147483647 h 132"/>
                    <a:gd name="T42" fmla="*/ 2147483647 w 108"/>
                    <a:gd name="T43" fmla="*/ 2147483647 h 132"/>
                    <a:gd name="T44" fmla="*/ 2147483647 w 108"/>
                    <a:gd name="T45" fmla="*/ 2147483647 h 132"/>
                    <a:gd name="T46" fmla="*/ 2147483647 w 108"/>
                    <a:gd name="T47" fmla="*/ 2147483647 h 13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8" h="132">
                      <a:moveTo>
                        <a:pt x="12" y="126"/>
                      </a:moveTo>
                      <a:lnTo>
                        <a:pt x="12" y="108"/>
                      </a:lnTo>
                      <a:lnTo>
                        <a:pt x="0" y="84"/>
                      </a:lnTo>
                      <a:lnTo>
                        <a:pt x="6" y="66"/>
                      </a:lnTo>
                      <a:lnTo>
                        <a:pt x="24" y="24"/>
                      </a:lnTo>
                      <a:lnTo>
                        <a:pt x="36" y="12"/>
                      </a:lnTo>
                      <a:lnTo>
                        <a:pt x="66" y="6"/>
                      </a:lnTo>
                      <a:lnTo>
                        <a:pt x="108" y="0"/>
                      </a:lnTo>
                      <a:lnTo>
                        <a:pt x="108" y="12"/>
                      </a:lnTo>
                      <a:lnTo>
                        <a:pt x="90" y="12"/>
                      </a:lnTo>
                      <a:lnTo>
                        <a:pt x="54" y="24"/>
                      </a:lnTo>
                      <a:lnTo>
                        <a:pt x="42" y="42"/>
                      </a:lnTo>
                      <a:lnTo>
                        <a:pt x="84" y="42"/>
                      </a:lnTo>
                      <a:lnTo>
                        <a:pt x="90" y="60"/>
                      </a:lnTo>
                      <a:lnTo>
                        <a:pt x="78" y="66"/>
                      </a:lnTo>
                      <a:lnTo>
                        <a:pt x="66" y="78"/>
                      </a:lnTo>
                      <a:lnTo>
                        <a:pt x="90" y="102"/>
                      </a:lnTo>
                      <a:lnTo>
                        <a:pt x="96" y="126"/>
                      </a:lnTo>
                      <a:lnTo>
                        <a:pt x="72" y="126"/>
                      </a:lnTo>
                      <a:lnTo>
                        <a:pt x="54" y="108"/>
                      </a:lnTo>
                      <a:lnTo>
                        <a:pt x="36" y="84"/>
                      </a:lnTo>
                      <a:lnTo>
                        <a:pt x="36" y="114"/>
                      </a:lnTo>
                      <a:lnTo>
                        <a:pt x="36" y="132"/>
                      </a:lnTo>
                      <a:lnTo>
                        <a:pt x="1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3" name="Freeform 275"/>
                <p:cNvSpPr>
                  <a:spLocks/>
                </p:cNvSpPr>
                <p:nvPr/>
              </p:nvSpPr>
              <p:spPr bwMode="auto">
                <a:xfrm>
                  <a:off x="7135813" y="4814888"/>
                  <a:ext cx="265112" cy="60325"/>
                </a:xfrm>
                <a:custGeom>
                  <a:avLst/>
                  <a:gdLst>
                    <a:gd name="T0" fmla="*/ 0 w 34"/>
                    <a:gd name="T1" fmla="*/ 2147483647 h 8"/>
                    <a:gd name="T2" fmla="*/ 2147483647 w 34"/>
                    <a:gd name="T3" fmla="*/ 0 h 8"/>
                    <a:gd name="T4" fmla="*/ 2147483647 w 34"/>
                    <a:gd name="T5" fmla="*/ 0 h 8"/>
                    <a:gd name="T6" fmla="*/ 2147483647 w 34"/>
                    <a:gd name="T7" fmla="*/ 2147483647 h 8"/>
                    <a:gd name="T8" fmla="*/ 2147483647 w 34"/>
                    <a:gd name="T9" fmla="*/ 2147483647 h 8"/>
                    <a:gd name="T10" fmla="*/ 2147483647 w 34"/>
                    <a:gd name="T11" fmla="*/ 2147483647 h 8"/>
                    <a:gd name="T12" fmla="*/ 2147483647 w 34"/>
                    <a:gd name="T13" fmla="*/ 2147483647 h 8"/>
                    <a:gd name="T14" fmla="*/ 2147483647 w 34"/>
                    <a:gd name="T15" fmla="*/ 2147483647 h 8"/>
                    <a:gd name="T16" fmla="*/ 2147483647 w 34"/>
                    <a:gd name="T17" fmla="*/ 2147483647 h 8"/>
                    <a:gd name="T18" fmla="*/ 2147483647 w 34"/>
                    <a:gd name="T19" fmla="*/ 2147483647 h 8"/>
                    <a:gd name="T20" fmla="*/ 0 w 34"/>
                    <a:gd name="T21" fmla="*/ 2147483647 h 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" h="8">
                      <a:moveTo>
                        <a:pt x="0" y="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0" y="4"/>
                        <a:pt x="8" y="4"/>
                      </a:cubicBezTo>
                      <a:cubicBezTo>
                        <a:pt x="7" y="3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4" name="Freeform 276"/>
                <p:cNvSpPr>
                  <a:spLocks/>
                </p:cNvSpPr>
                <p:nvPr/>
              </p:nvSpPr>
              <p:spPr bwMode="auto">
                <a:xfrm>
                  <a:off x="2928938" y="3178175"/>
                  <a:ext cx="158750" cy="179388"/>
                </a:xfrm>
                <a:custGeom>
                  <a:avLst/>
                  <a:gdLst>
                    <a:gd name="T0" fmla="*/ 0 w 120"/>
                    <a:gd name="T1" fmla="*/ 2147483647 h 138"/>
                    <a:gd name="T2" fmla="*/ 0 w 120"/>
                    <a:gd name="T3" fmla="*/ 2147483647 h 138"/>
                    <a:gd name="T4" fmla="*/ 2147483647 w 120"/>
                    <a:gd name="T5" fmla="*/ 2147483647 h 138"/>
                    <a:gd name="T6" fmla="*/ 2147483647 w 120"/>
                    <a:gd name="T7" fmla="*/ 2147483647 h 138"/>
                    <a:gd name="T8" fmla="*/ 2147483647 w 120"/>
                    <a:gd name="T9" fmla="*/ 0 h 138"/>
                    <a:gd name="T10" fmla="*/ 2147483647 w 120"/>
                    <a:gd name="T11" fmla="*/ 2147483647 h 138"/>
                    <a:gd name="T12" fmla="*/ 2147483647 w 120"/>
                    <a:gd name="T13" fmla="*/ 2147483647 h 138"/>
                    <a:gd name="T14" fmla="*/ 2147483647 w 120"/>
                    <a:gd name="T15" fmla="*/ 2147483647 h 138"/>
                    <a:gd name="T16" fmla="*/ 2147483647 w 120"/>
                    <a:gd name="T17" fmla="*/ 2147483647 h 138"/>
                    <a:gd name="T18" fmla="*/ 2147483647 w 120"/>
                    <a:gd name="T19" fmla="*/ 2147483647 h 138"/>
                    <a:gd name="T20" fmla="*/ 2147483647 w 120"/>
                    <a:gd name="T21" fmla="*/ 2147483647 h 138"/>
                    <a:gd name="T22" fmla="*/ 2147483647 w 120"/>
                    <a:gd name="T23" fmla="*/ 2147483647 h 138"/>
                    <a:gd name="T24" fmla="*/ 2147483647 w 120"/>
                    <a:gd name="T25" fmla="*/ 2147483647 h 138"/>
                    <a:gd name="T26" fmla="*/ 2147483647 w 120"/>
                    <a:gd name="T27" fmla="*/ 2147483647 h 138"/>
                    <a:gd name="T28" fmla="*/ 2147483647 w 120"/>
                    <a:gd name="T29" fmla="*/ 2147483647 h 138"/>
                    <a:gd name="T30" fmla="*/ 2147483647 w 120"/>
                    <a:gd name="T31" fmla="*/ 2147483647 h 138"/>
                    <a:gd name="T32" fmla="*/ 0 w 120"/>
                    <a:gd name="T33" fmla="*/ 2147483647 h 1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0" h="138">
                      <a:moveTo>
                        <a:pt x="0" y="114"/>
                      </a:moveTo>
                      <a:lnTo>
                        <a:pt x="0" y="90"/>
                      </a:lnTo>
                      <a:lnTo>
                        <a:pt x="6" y="72"/>
                      </a:lnTo>
                      <a:lnTo>
                        <a:pt x="36" y="24"/>
                      </a:lnTo>
                      <a:lnTo>
                        <a:pt x="66" y="0"/>
                      </a:lnTo>
                      <a:lnTo>
                        <a:pt x="66" y="18"/>
                      </a:lnTo>
                      <a:lnTo>
                        <a:pt x="54" y="42"/>
                      </a:lnTo>
                      <a:lnTo>
                        <a:pt x="60" y="54"/>
                      </a:lnTo>
                      <a:lnTo>
                        <a:pt x="108" y="78"/>
                      </a:lnTo>
                      <a:lnTo>
                        <a:pt x="120" y="108"/>
                      </a:lnTo>
                      <a:lnTo>
                        <a:pt x="120" y="132"/>
                      </a:lnTo>
                      <a:lnTo>
                        <a:pt x="96" y="138"/>
                      </a:lnTo>
                      <a:lnTo>
                        <a:pt x="84" y="120"/>
                      </a:lnTo>
                      <a:lnTo>
                        <a:pt x="66" y="126"/>
                      </a:lnTo>
                      <a:lnTo>
                        <a:pt x="48" y="114"/>
                      </a:lnTo>
                      <a:lnTo>
                        <a:pt x="18" y="108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5" name="Freeform 277"/>
                <p:cNvSpPr>
                  <a:spLocks/>
                </p:cNvSpPr>
                <p:nvPr/>
              </p:nvSpPr>
              <p:spPr bwMode="auto">
                <a:xfrm>
                  <a:off x="2276475" y="4084638"/>
                  <a:ext cx="276225" cy="77787"/>
                </a:xfrm>
                <a:custGeom>
                  <a:avLst/>
                  <a:gdLst>
                    <a:gd name="T0" fmla="*/ 2147483647 w 35"/>
                    <a:gd name="T1" fmla="*/ 2147483647 h 10"/>
                    <a:gd name="T2" fmla="*/ 2147483647 w 35"/>
                    <a:gd name="T3" fmla="*/ 0 h 10"/>
                    <a:gd name="T4" fmla="*/ 2147483647 w 35"/>
                    <a:gd name="T5" fmla="*/ 0 h 10"/>
                    <a:gd name="T6" fmla="*/ 2147483647 w 35"/>
                    <a:gd name="T7" fmla="*/ 2147483647 h 10"/>
                    <a:gd name="T8" fmla="*/ 2147483647 w 35"/>
                    <a:gd name="T9" fmla="*/ 2147483647 h 10"/>
                    <a:gd name="T10" fmla="*/ 2147483647 w 35"/>
                    <a:gd name="T11" fmla="*/ 2147483647 h 10"/>
                    <a:gd name="T12" fmla="*/ 2147483647 w 35"/>
                    <a:gd name="T13" fmla="*/ 2147483647 h 10"/>
                    <a:gd name="T14" fmla="*/ 2147483647 w 35"/>
                    <a:gd name="T15" fmla="*/ 2147483647 h 10"/>
                    <a:gd name="T16" fmla="*/ 2147483647 w 35"/>
                    <a:gd name="T17" fmla="*/ 2147483647 h 10"/>
                    <a:gd name="T18" fmla="*/ 2147483647 w 35"/>
                    <a:gd name="T19" fmla="*/ 2147483647 h 10"/>
                    <a:gd name="T20" fmla="*/ 2147483647 w 35"/>
                    <a:gd name="T21" fmla="*/ 2147483647 h 10"/>
                    <a:gd name="T22" fmla="*/ 2147483647 w 35"/>
                    <a:gd name="T23" fmla="*/ 2147483647 h 10"/>
                    <a:gd name="T24" fmla="*/ 2147483647 w 35"/>
                    <a:gd name="T25" fmla="*/ 2147483647 h 10"/>
                    <a:gd name="T26" fmla="*/ 2147483647 w 35"/>
                    <a:gd name="T27" fmla="*/ 2147483647 h 10"/>
                    <a:gd name="T28" fmla="*/ 0 w 35"/>
                    <a:gd name="T29" fmla="*/ 2147483647 h 10"/>
                    <a:gd name="T30" fmla="*/ 2147483647 w 35"/>
                    <a:gd name="T31" fmla="*/ 2147483647 h 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5" h="10">
                      <a:moveTo>
                        <a:pt x="2" y="1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7" y="5"/>
                        <a:pt x="28" y="6"/>
                      </a:cubicBezTo>
                      <a:cubicBezTo>
                        <a:pt x="30" y="7"/>
                        <a:pt x="33" y="7"/>
                        <a:pt x="33" y="7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9"/>
                        <a:pt x="35" y="10"/>
                        <a:pt x="33" y="10"/>
                      </a:cubicBezTo>
                      <a:cubicBezTo>
                        <a:pt x="31" y="10"/>
                        <a:pt x="25" y="10"/>
                        <a:pt x="25" y="10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6" name="Freeform 278"/>
                <p:cNvSpPr>
                  <a:spLocks/>
                </p:cNvSpPr>
                <p:nvPr/>
              </p:nvSpPr>
              <p:spPr bwMode="auto">
                <a:xfrm>
                  <a:off x="2552700" y="4170363"/>
                  <a:ext cx="171450" cy="47625"/>
                </a:xfrm>
                <a:custGeom>
                  <a:avLst/>
                  <a:gdLst>
                    <a:gd name="T0" fmla="*/ 2147483647 w 132"/>
                    <a:gd name="T1" fmla="*/ 0 h 36"/>
                    <a:gd name="T2" fmla="*/ 2147483647 w 132"/>
                    <a:gd name="T3" fmla="*/ 2147483647 h 36"/>
                    <a:gd name="T4" fmla="*/ 0 w 132"/>
                    <a:gd name="T5" fmla="*/ 2147483647 h 36"/>
                    <a:gd name="T6" fmla="*/ 2147483647 w 132"/>
                    <a:gd name="T7" fmla="*/ 2147483647 h 36"/>
                    <a:gd name="T8" fmla="*/ 2147483647 w 132"/>
                    <a:gd name="T9" fmla="*/ 2147483647 h 36"/>
                    <a:gd name="T10" fmla="*/ 2147483647 w 132"/>
                    <a:gd name="T11" fmla="*/ 2147483647 h 36"/>
                    <a:gd name="T12" fmla="*/ 2147483647 w 132"/>
                    <a:gd name="T13" fmla="*/ 2147483647 h 36"/>
                    <a:gd name="T14" fmla="*/ 2147483647 w 132"/>
                    <a:gd name="T15" fmla="*/ 2147483647 h 36"/>
                    <a:gd name="T16" fmla="*/ 2147483647 w 132"/>
                    <a:gd name="T17" fmla="*/ 2147483647 h 36"/>
                    <a:gd name="T18" fmla="*/ 2147483647 w 132"/>
                    <a:gd name="T19" fmla="*/ 0 h 36"/>
                    <a:gd name="T20" fmla="*/ 2147483647 w 132"/>
                    <a:gd name="T21" fmla="*/ 0 h 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32" h="36">
                      <a:moveTo>
                        <a:pt x="24" y="0"/>
                      </a:moveTo>
                      <a:lnTo>
                        <a:pt x="24" y="12"/>
                      </a:lnTo>
                      <a:lnTo>
                        <a:pt x="0" y="18"/>
                      </a:lnTo>
                      <a:lnTo>
                        <a:pt x="30" y="30"/>
                      </a:lnTo>
                      <a:lnTo>
                        <a:pt x="42" y="36"/>
                      </a:lnTo>
                      <a:lnTo>
                        <a:pt x="66" y="36"/>
                      </a:lnTo>
                      <a:lnTo>
                        <a:pt x="84" y="24"/>
                      </a:lnTo>
                      <a:lnTo>
                        <a:pt x="132" y="30"/>
                      </a:lnTo>
                      <a:lnTo>
                        <a:pt x="108" y="18"/>
                      </a:lnTo>
                      <a:lnTo>
                        <a:pt x="7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7" name="Freeform 279"/>
                <p:cNvSpPr>
                  <a:spLocks/>
                </p:cNvSpPr>
                <p:nvPr/>
              </p:nvSpPr>
              <p:spPr bwMode="auto">
                <a:xfrm>
                  <a:off x="4814888" y="3643313"/>
                  <a:ext cx="77787" cy="46037"/>
                </a:xfrm>
                <a:custGeom>
                  <a:avLst/>
                  <a:gdLst>
                    <a:gd name="T0" fmla="*/ 0 w 60"/>
                    <a:gd name="T1" fmla="*/ 2147483647 h 36"/>
                    <a:gd name="T2" fmla="*/ 2147483647 w 60"/>
                    <a:gd name="T3" fmla="*/ 0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2147483647 h 36"/>
                    <a:gd name="T10" fmla="*/ 2147483647 w 60"/>
                    <a:gd name="T11" fmla="*/ 2147483647 h 36"/>
                    <a:gd name="T12" fmla="*/ 0 w 60"/>
                    <a:gd name="T13" fmla="*/ 2147483647 h 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36">
                      <a:moveTo>
                        <a:pt x="0" y="12"/>
                      </a:moveTo>
                      <a:lnTo>
                        <a:pt x="36" y="0"/>
                      </a:lnTo>
                      <a:lnTo>
                        <a:pt x="60" y="6"/>
                      </a:lnTo>
                      <a:lnTo>
                        <a:pt x="60" y="18"/>
                      </a:lnTo>
                      <a:lnTo>
                        <a:pt x="54" y="36"/>
                      </a:lnTo>
                      <a:lnTo>
                        <a:pt x="30" y="24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8" name="Freeform 280"/>
                <p:cNvSpPr>
                  <a:spLocks/>
                </p:cNvSpPr>
                <p:nvPr/>
              </p:nvSpPr>
              <p:spPr bwMode="auto">
                <a:xfrm>
                  <a:off x="4727575" y="3554413"/>
                  <a:ext cx="31750" cy="61912"/>
                </a:xfrm>
                <a:custGeom>
                  <a:avLst/>
                  <a:gdLst>
                    <a:gd name="T0" fmla="*/ 0 w 24"/>
                    <a:gd name="T1" fmla="*/ 2147483647 h 48"/>
                    <a:gd name="T2" fmla="*/ 2147483647 w 24"/>
                    <a:gd name="T3" fmla="*/ 2147483647 h 48"/>
                    <a:gd name="T4" fmla="*/ 2147483647 w 24"/>
                    <a:gd name="T5" fmla="*/ 0 h 48"/>
                    <a:gd name="T6" fmla="*/ 2147483647 w 24"/>
                    <a:gd name="T7" fmla="*/ 2147483647 h 48"/>
                    <a:gd name="T8" fmla="*/ 2147483647 w 24"/>
                    <a:gd name="T9" fmla="*/ 2147483647 h 48"/>
                    <a:gd name="T10" fmla="*/ 0 w 24"/>
                    <a:gd name="T11" fmla="*/ 2147483647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48">
                      <a:moveTo>
                        <a:pt x="0" y="48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24" y="24"/>
                      </a:lnTo>
                      <a:lnTo>
                        <a:pt x="24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9" name="Freeform 281"/>
                <p:cNvSpPr>
                  <a:spLocks/>
                </p:cNvSpPr>
                <p:nvPr/>
              </p:nvSpPr>
              <p:spPr bwMode="auto">
                <a:xfrm>
                  <a:off x="4719638" y="3490913"/>
                  <a:ext cx="39687" cy="47625"/>
                </a:xfrm>
                <a:custGeom>
                  <a:avLst/>
                  <a:gdLst>
                    <a:gd name="T0" fmla="*/ 0 w 30"/>
                    <a:gd name="T1" fmla="*/ 2147483647 h 37"/>
                    <a:gd name="T2" fmla="*/ 2147483647 w 30"/>
                    <a:gd name="T3" fmla="*/ 0 h 37"/>
                    <a:gd name="T4" fmla="*/ 2147483647 w 30"/>
                    <a:gd name="T5" fmla="*/ 2147483647 h 37"/>
                    <a:gd name="T6" fmla="*/ 2147483647 w 30"/>
                    <a:gd name="T7" fmla="*/ 2147483647 h 37"/>
                    <a:gd name="T8" fmla="*/ 0 w 30"/>
                    <a:gd name="T9" fmla="*/ 2147483647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" h="37">
                      <a:moveTo>
                        <a:pt x="0" y="12"/>
                      </a:moveTo>
                      <a:lnTo>
                        <a:pt x="24" y="0"/>
                      </a:lnTo>
                      <a:lnTo>
                        <a:pt x="30" y="24"/>
                      </a:lnTo>
                      <a:lnTo>
                        <a:pt x="24" y="37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0" name="Freeform 282"/>
                <p:cNvSpPr>
                  <a:spLocks/>
                </p:cNvSpPr>
                <p:nvPr/>
              </p:nvSpPr>
              <p:spPr bwMode="auto">
                <a:xfrm>
                  <a:off x="5518150" y="3667125"/>
                  <a:ext cx="39688" cy="7938"/>
                </a:xfrm>
                <a:custGeom>
                  <a:avLst/>
                  <a:gdLst>
                    <a:gd name="T0" fmla="*/ 2147483647 w 30"/>
                    <a:gd name="T1" fmla="*/ 0 h 6"/>
                    <a:gd name="T2" fmla="*/ 2147483647 w 30"/>
                    <a:gd name="T3" fmla="*/ 0 h 6"/>
                    <a:gd name="T4" fmla="*/ 0 w 30"/>
                    <a:gd name="T5" fmla="*/ 2147483647 h 6"/>
                    <a:gd name="T6" fmla="*/ 2147483647 w 30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6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0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1" name="Rectangle 283"/>
                <p:cNvSpPr>
                  <a:spLocks noChangeArrowheads="1"/>
                </p:cNvSpPr>
                <p:nvPr/>
              </p:nvSpPr>
              <p:spPr bwMode="auto">
                <a:xfrm>
                  <a:off x="5378450" y="3898900"/>
                  <a:ext cx="0" cy="3175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52" name="Freeform 284"/>
                <p:cNvSpPr>
                  <a:spLocks/>
                </p:cNvSpPr>
                <p:nvPr/>
              </p:nvSpPr>
              <p:spPr bwMode="auto">
                <a:xfrm>
                  <a:off x="5119688" y="3517900"/>
                  <a:ext cx="492125" cy="179388"/>
                </a:xfrm>
                <a:custGeom>
                  <a:avLst/>
                  <a:gdLst>
                    <a:gd name="T0" fmla="*/ 2147483647 w 10616"/>
                    <a:gd name="T1" fmla="*/ 2147483647 h 10000"/>
                    <a:gd name="T2" fmla="*/ 2147483647 w 10616"/>
                    <a:gd name="T3" fmla="*/ 2147483647 h 10000"/>
                    <a:gd name="T4" fmla="*/ 2147483647 w 10616"/>
                    <a:gd name="T5" fmla="*/ 2147483647 h 10000"/>
                    <a:gd name="T6" fmla="*/ 2147483647 w 10616"/>
                    <a:gd name="T7" fmla="*/ 2147483647 h 10000"/>
                    <a:gd name="T8" fmla="*/ 2147483647 w 10616"/>
                    <a:gd name="T9" fmla="*/ 2147483647 h 10000"/>
                    <a:gd name="T10" fmla="*/ 2147483647 w 10616"/>
                    <a:gd name="T11" fmla="*/ 2147483647 h 10000"/>
                    <a:gd name="T12" fmla="*/ 2147483647 w 10616"/>
                    <a:gd name="T13" fmla="*/ 2147483647 h 10000"/>
                    <a:gd name="T14" fmla="*/ 2147483647 w 10616"/>
                    <a:gd name="T15" fmla="*/ 2147483647 h 10000"/>
                    <a:gd name="T16" fmla="*/ 2147483647 w 10616"/>
                    <a:gd name="T17" fmla="*/ 2147483647 h 10000"/>
                    <a:gd name="T18" fmla="*/ 2147483647 w 10616"/>
                    <a:gd name="T19" fmla="*/ 2147483647 h 10000"/>
                    <a:gd name="T20" fmla="*/ 2147483647 w 10616"/>
                    <a:gd name="T21" fmla="*/ 808041496 h 10000"/>
                    <a:gd name="T22" fmla="*/ 2147483647 w 10616"/>
                    <a:gd name="T23" fmla="*/ 808041496 h 10000"/>
                    <a:gd name="T24" fmla="*/ 2147483647 w 10616"/>
                    <a:gd name="T25" fmla="*/ 0 h 10000"/>
                    <a:gd name="T26" fmla="*/ 2147483647 w 10616"/>
                    <a:gd name="T27" fmla="*/ 0 h 10000"/>
                    <a:gd name="T28" fmla="*/ 2147483647 w 10616"/>
                    <a:gd name="T29" fmla="*/ 2147483647 h 10000"/>
                    <a:gd name="T30" fmla="*/ 2147483647 w 10616"/>
                    <a:gd name="T31" fmla="*/ 2147483647 h 10000"/>
                    <a:gd name="T32" fmla="*/ 2147483647 w 10616"/>
                    <a:gd name="T33" fmla="*/ 2147483647 h 10000"/>
                    <a:gd name="T34" fmla="*/ 2147483647 w 10616"/>
                    <a:gd name="T35" fmla="*/ 2147483647 h 10000"/>
                    <a:gd name="T36" fmla="*/ 2147483647 w 10616"/>
                    <a:gd name="T37" fmla="*/ 808041496 h 10000"/>
                    <a:gd name="T38" fmla="*/ 2147483647 w 10616"/>
                    <a:gd name="T39" fmla="*/ 0 h 10000"/>
                    <a:gd name="T40" fmla="*/ 2147483647 w 10616"/>
                    <a:gd name="T41" fmla="*/ 0 h 10000"/>
                    <a:gd name="T42" fmla="*/ 2147483647 w 10616"/>
                    <a:gd name="T43" fmla="*/ 0 h 10000"/>
                    <a:gd name="T44" fmla="*/ 2147483647 w 10616"/>
                    <a:gd name="T45" fmla="*/ 808041496 h 10000"/>
                    <a:gd name="T46" fmla="*/ 2147483647 w 10616"/>
                    <a:gd name="T47" fmla="*/ 2147483647 h 10000"/>
                    <a:gd name="T48" fmla="*/ 2147483647 w 10616"/>
                    <a:gd name="T49" fmla="*/ 2147483647 h 10000"/>
                    <a:gd name="T50" fmla="*/ 2147483647 w 10616"/>
                    <a:gd name="T51" fmla="*/ 2147483647 h 10000"/>
                    <a:gd name="T52" fmla="*/ 2147483647 w 10616"/>
                    <a:gd name="T53" fmla="*/ 2147483647 h 10000"/>
                    <a:gd name="T54" fmla="*/ 2147483647 w 10616"/>
                    <a:gd name="T55" fmla="*/ 2147483647 h 10000"/>
                    <a:gd name="T56" fmla="*/ 2147483647 w 10616"/>
                    <a:gd name="T57" fmla="*/ 2147483647 h 10000"/>
                    <a:gd name="T58" fmla="*/ 2147483647 w 10616"/>
                    <a:gd name="T59" fmla="*/ 2147483647 h 10000"/>
                    <a:gd name="T60" fmla="*/ 2147483647 w 10616"/>
                    <a:gd name="T61" fmla="*/ 2147483647 h 10000"/>
                    <a:gd name="T62" fmla="*/ 0 w 10616"/>
                    <a:gd name="T63" fmla="*/ 2147483647 h 10000"/>
                    <a:gd name="T64" fmla="*/ 2147483647 w 10616"/>
                    <a:gd name="T65" fmla="*/ 2147483647 h 10000"/>
                    <a:gd name="T66" fmla="*/ 2147483647 w 10616"/>
                    <a:gd name="T67" fmla="*/ 2147483647 h 10000"/>
                    <a:gd name="T68" fmla="*/ 2147483647 w 10616"/>
                    <a:gd name="T69" fmla="*/ 2147483647 h 10000"/>
                    <a:gd name="T70" fmla="*/ 2147483647 w 10616"/>
                    <a:gd name="T71" fmla="*/ 2147483647 h 10000"/>
                    <a:gd name="T72" fmla="*/ 2147483647 w 10616"/>
                    <a:gd name="T73" fmla="*/ 2147483647 h 10000"/>
                    <a:gd name="T74" fmla="*/ 2147483647 w 10616"/>
                    <a:gd name="T75" fmla="*/ 2147483647 h 10000"/>
                    <a:gd name="T76" fmla="*/ 2147483647 w 10616"/>
                    <a:gd name="T77" fmla="*/ 2147483647 h 10000"/>
                    <a:gd name="T78" fmla="*/ 2147483647 w 10616"/>
                    <a:gd name="T79" fmla="*/ 2147483647 h 10000"/>
                    <a:gd name="T80" fmla="*/ 2147483647 w 10616"/>
                    <a:gd name="T81" fmla="*/ 2147483647 h 10000"/>
                    <a:gd name="T82" fmla="*/ 2147483647 w 10616"/>
                    <a:gd name="T83" fmla="*/ 2147483647 h 10000"/>
                    <a:gd name="T84" fmla="*/ 2147483647 w 10616"/>
                    <a:gd name="T85" fmla="*/ 2147483647 h 1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0616" h="10000">
                      <a:moveTo>
                        <a:pt x="6379" y="8696"/>
                      </a:moveTo>
                      <a:lnTo>
                        <a:pt x="6718" y="9130"/>
                      </a:lnTo>
                      <a:lnTo>
                        <a:pt x="8582" y="8696"/>
                      </a:lnTo>
                      <a:lnTo>
                        <a:pt x="9430" y="8261"/>
                      </a:lnTo>
                      <a:lnTo>
                        <a:pt x="10277" y="7826"/>
                      </a:lnTo>
                      <a:lnTo>
                        <a:pt x="10616" y="8261"/>
                      </a:lnTo>
                      <a:cubicBezTo>
                        <a:pt x="10560" y="7826"/>
                        <a:pt x="10503" y="7392"/>
                        <a:pt x="10447" y="6957"/>
                      </a:cubicBezTo>
                      <a:lnTo>
                        <a:pt x="10447" y="3913"/>
                      </a:lnTo>
                      <a:cubicBezTo>
                        <a:pt x="10503" y="3768"/>
                        <a:pt x="10560" y="3623"/>
                        <a:pt x="10616" y="3478"/>
                      </a:cubicBezTo>
                      <a:lnTo>
                        <a:pt x="9938" y="1304"/>
                      </a:lnTo>
                      <a:lnTo>
                        <a:pt x="9599" y="435"/>
                      </a:lnTo>
                      <a:lnTo>
                        <a:pt x="9091" y="435"/>
                      </a:lnTo>
                      <a:cubicBezTo>
                        <a:pt x="9034" y="290"/>
                        <a:pt x="8978" y="145"/>
                        <a:pt x="8921" y="0"/>
                      </a:cubicBezTo>
                      <a:lnTo>
                        <a:pt x="8243" y="1304"/>
                      </a:lnTo>
                      <a:lnTo>
                        <a:pt x="7396" y="1304"/>
                      </a:lnTo>
                      <a:lnTo>
                        <a:pt x="7226" y="1304"/>
                      </a:lnTo>
                      <a:lnTo>
                        <a:pt x="6548" y="435"/>
                      </a:lnTo>
                      <a:lnTo>
                        <a:pt x="6040" y="0"/>
                      </a:lnTo>
                      <a:lnTo>
                        <a:pt x="4684" y="0"/>
                      </a:lnTo>
                      <a:lnTo>
                        <a:pt x="4345" y="0"/>
                      </a:lnTo>
                      <a:lnTo>
                        <a:pt x="3836" y="435"/>
                      </a:lnTo>
                      <a:lnTo>
                        <a:pt x="3497" y="1304"/>
                      </a:lnTo>
                      <a:lnTo>
                        <a:pt x="2650" y="1739"/>
                      </a:lnTo>
                      <a:cubicBezTo>
                        <a:pt x="2593" y="1594"/>
                        <a:pt x="2537" y="1449"/>
                        <a:pt x="2480" y="1304"/>
                      </a:cubicBezTo>
                      <a:lnTo>
                        <a:pt x="2311" y="1304"/>
                      </a:lnTo>
                      <a:lnTo>
                        <a:pt x="1972" y="2609"/>
                      </a:lnTo>
                      <a:cubicBezTo>
                        <a:pt x="1746" y="2609"/>
                        <a:pt x="1494" y="2631"/>
                        <a:pt x="1294" y="2609"/>
                      </a:cubicBezTo>
                      <a:cubicBezTo>
                        <a:pt x="1094" y="2587"/>
                        <a:pt x="883" y="2261"/>
                        <a:pt x="770" y="2478"/>
                      </a:cubicBezTo>
                      <a:cubicBezTo>
                        <a:pt x="657" y="2695"/>
                        <a:pt x="333" y="2962"/>
                        <a:pt x="205" y="3117"/>
                      </a:cubicBezTo>
                      <a:cubicBezTo>
                        <a:pt x="77" y="3272"/>
                        <a:pt x="0" y="3266"/>
                        <a:pt x="0" y="3407"/>
                      </a:cubicBezTo>
                      <a:cubicBezTo>
                        <a:pt x="113" y="3701"/>
                        <a:pt x="482" y="5084"/>
                        <a:pt x="698" y="5748"/>
                      </a:cubicBezTo>
                      <a:cubicBezTo>
                        <a:pt x="914" y="6412"/>
                        <a:pt x="1138" y="6900"/>
                        <a:pt x="1294" y="7391"/>
                      </a:cubicBezTo>
                      <a:cubicBezTo>
                        <a:pt x="1450" y="7882"/>
                        <a:pt x="1520" y="8261"/>
                        <a:pt x="1633" y="8696"/>
                      </a:cubicBezTo>
                      <a:lnTo>
                        <a:pt x="3158" y="9130"/>
                      </a:lnTo>
                      <a:lnTo>
                        <a:pt x="3328" y="9130"/>
                      </a:lnTo>
                      <a:lnTo>
                        <a:pt x="4514" y="10000"/>
                      </a:lnTo>
                      <a:lnTo>
                        <a:pt x="5192" y="9130"/>
                      </a:lnTo>
                      <a:lnTo>
                        <a:pt x="5870" y="10000"/>
                      </a:lnTo>
                      <a:lnTo>
                        <a:pt x="6379" y="86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3" name="Freeform 285"/>
                <p:cNvSpPr>
                  <a:spLocks/>
                </p:cNvSpPr>
                <p:nvPr/>
              </p:nvSpPr>
              <p:spPr bwMode="auto">
                <a:xfrm>
                  <a:off x="5367338" y="3667125"/>
                  <a:ext cx="180975" cy="146050"/>
                </a:xfrm>
                <a:custGeom>
                  <a:avLst/>
                  <a:gdLst>
                    <a:gd name="T0" fmla="*/ 2147483647 w 139"/>
                    <a:gd name="T1" fmla="*/ 2147483647 h 114"/>
                    <a:gd name="T2" fmla="*/ 2147483647 w 139"/>
                    <a:gd name="T3" fmla="*/ 2147483647 h 114"/>
                    <a:gd name="T4" fmla="*/ 2147483647 w 139"/>
                    <a:gd name="T5" fmla="*/ 2147483647 h 114"/>
                    <a:gd name="T6" fmla="*/ 2147483647 w 139"/>
                    <a:gd name="T7" fmla="*/ 2147483647 h 114"/>
                    <a:gd name="T8" fmla="*/ 2147483647 w 139"/>
                    <a:gd name="T9" fmla="*/ 2147483647 h 114"/>
                    <a:gd name="T10" fmla="*/ 2147483647 w 139"/>
                    <a:gd name="T11" fmla="*/ 2147483647 h 114"/>
                    <a:gd name="T12" fmla="*/ 2147483647 w 139"/>
                    <a:gd name="T13" fmla="*/ 0 h 114"/>
                    <a:gd name="T14" fmla="*/ 2147483647 w 139"/>
                    <a:gd name="T15" fmla="*/ 2147483647 h 114"/>
                    <a:gd name="T16" fmla="*/ 2147483647 w 139"/>
                    <a:gd name="T17" fmla="*/ 2147483647 h 114"/>
                    <a:gd name="T18" fmla="*/ 2147483647 w 139"/>
                    <a:gd name="T19" fmla="*/ 2147483647 h 114"/>
                    <a:gd name="T20" fmla="*/ 2147483647 w 139"/>
                    <a:gd name="T21" fmla="*/ 2147483647 h 114"/>
                    <a:gd name="T22" fmla="*/ 2147483647 w 139"/>
                    <a:gd name="T23" fmla="*/ 2147483647 h 114"/>
                    <a:gd name="T24" fmla="*/ 2147483647 w 139"/>
                    <a:gd name="T25" fmla="*/ 2147483647 h 114"/>
                    <a:gd name="T26" fmla="*/ 0 w 139"/>
                    <a:gd name="T27" fmla="*/ 2147483647 h 114"/>
                    <a:gd name="T28" fmla="*/ 2147483647 w 139"/>
                    <a:gd name="T29" fmla="*/ 2147483647 h 114"/>
                    <a:gd name="T30" fmla="*/ 2147483647 w 139"/>
                    <a:gd name="T31" fmla="*/ 2147483647 h 1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39" h="114">
                      <a:moveTo>
                        <a:pt x="25" y="114"/>
                      </a:moveTo>
                      <a:lnTo>
                        <a:pt x="61" y="96"/>
                      </a:lnTo>
                      <a:lnTo>
                        <a:pt x="73" y="90"/>
                      </a:lnTo>
                      <a:lnTo>
                        <a:pt x="115" y="66"/>
                      </a:lnTo>
                      <a:lnTo>
                        <a:pt x="127" y="24"/>
                      </a:lnTo>
                      <a:lnTo>
                        <a:pt x="139" y="6"/>
                      </a:lnTo>
                      <a:lnTo>
                        <a:pt x="139" y="0"/>
                      </a:lnTo>
                      <a:lnTo>
                        <a:pt x="115" y="6"/>
                      </a:lnTo>
                      <a:lnTo>
                        <a:pt x="49" y="12"/>
                      </a:lnTo>
                      <a:lnTo>
                        <a:pt x="37" y="6"/>
                      </a:lnTo>
                      <a:lnTo>
                        <a:pt x="19" y="24"/>
                      </a:lnTo>
                      <a:lnTo>
                        <a:pt x="25" y="48"/>
                      </a:lnTo>
                      <a:lnTo>
                        <a:pt x="0" y="102"/>
                      </a:lnTo>
                      <a:lnTo>
                        <a:pt x="13" y="102"/>
                      </a:lnTo>
                      <a:lnTo>
                        <a:pt x="25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4" name="Freeform 286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5" name="Freeform 287"/>
                <p:cNvSpPr>
                  <a:spLocks/>
                </p:cNvSpPr>
                <p:nvPr/>
              </p:nvSpPr>
              <p:spPr bwMode="auto">
                <a:xfrm>
                  <a:off x="5343525" y="3783013"/>
                  <a:ext cx="127000" cy="115887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6" name="Freeform 288"/>
                <p:cNvSpPr>
                  <a:spLocks/>
                </p:cNvSpPr>
                <p:nvPr/>
              </p:nvSpPr>
              <p:spPr bwMode="auto">
                <a:xfrm>
                  <a:off x="5783263" y="4002088"/>
                  <a:ext cx="119062" cy="77787"/>
                </a:xfrm>
                <a:custGeom>
                  <a:avLst/>
                  <a:gdLst>
                    <a:gd name="T0" fmla="*/ 2147483647 w 90"/>
                    <a:gd name="T1" fmla="*/ 2147483647 h 60"/>
                    <a:gd name="T2" fmla="*/ 2147483647 w 90"/>
                    <a:gd name="T3" fmla="*/ 2147483647 h 60"/>
                    <a:gd name="T4" fmla="*/ 2147483647 w 90"/>
                    <a:gd name="T5" fmla="*/ 2147483647 h 60"/>
                    <a:gd name="T6" fmla="*/ 2147483647 w 90"/>
                    <a:gd name="T7" fmla="*/ 2147483647 h 60"/>
                    <a:gd name="T8" fmla="*/ 2147483647 w 90"/>
                    <a:gd name="T9" fmla="*/ 0 h 60"/>
                    <a:gd name="T10" fmla="*/ 2147483647 w 90"/>
                    <a:gd name="T11" fmla="*/ 2147483647 h 60"/>
                    <a:gd name="T12" fmla="*/ 2147483647 w 90"/>
                    <a:gd name="T13" fmla="*/ 2147483647 h 60"/>
                    <a:gd name="T14" fmla="*/ 0 w 90"/>
                    <a:gd name="T15" fmla="*/ 2147483647 h 60"/>
                    <a:gd name="T16" fmla="*/ 2147483647 w 90"/>
                    <a:gd name="T17" fmla="*/ 2147483647 h 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0" h="60">
                      <a:moveTo>
                        <a:pt x="18" y="48"/>
                      </a:moveTo>
                      <a:lnTo>
                        <a:pt x="66" y="60"/>
                      </a:lnTo>
                      <a:lnTo>
                        <a:pt x="78" y="30"/>
                      </a:lnTo>
                      <a:lnTo>
                        <a:pt x="90" y="24"/>
                      </a:lnTo>
                      <a:lnTo>
                        <a:pt x="84" y="0"/>
                      </a:lnTo>
                      <a:lnTo>
                        <a:pt x="30" y="18"/>
                      </a:lnTo>
                      <a:lnTo>
                        <a:pt x="6" y="6"/>
                      </a:lnTo>
                      <a:lnTo>
                        <a:pt x="0" y="24"/>
                      </a:lnTo>
                      <a:lnTo>
                        <a:pt x="1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7" name="Freeform 289"/>
                <p:cNvSpPr>
                  <a:spLocks/>
                </p:cNvSpPr>
                <p:nvPr/>
              </p:nvSpPr>
              <p:spPr bwMode="auto">
                <a:xfrm>
                  <a:off x="5800725" y="4032250"/>
                  <a:ext cx="187325" cy="217488"/>
                </a:xfrm>
                <a:custGeom>
                  <a:avLst/>
                  <a:gdLst>
                    <a:gd name="T0" fmla="*/ 2147483647 w 24"/>
                    <a:gd name="T1" fmla="*/ 2147483647 h 28"/>
                    <a:gd name="T2" fmla="*/ 2147483647 w 24"/>
                    <a:gd name="T3" fmla="*/ 2147483647 h 28"/>
                    <a:gd name="T4" fmla="*/ 2147483647 w 24"/>
                    <a:gd name="T5" fmla="*/ 2147483647 h 28"/>
                    <a:gd name="T6" fmla="*/ 2147483647 w 24"/>
                    <a:gd name="T7" fmla="*/ 2147483647 h 28"/>
                    <a:gd name="T8" fmla="*/ 0 w 24"/>
                    <a:gd name="T9" fmla="*/ 2147483647 h 28"/>
                    <a:gd name="T10" fmla="*/ 2147483647 w 24"/>
                    <a:gd name="T11" fmla="*/ 2147483647 h 28"/>
                    <a:gd name="T12" fmla="*/ 2147483647 w 24"/>
                    <a:gd name="T13" fmla="*/ 2147483647 h 28"/>
                    <a:gd name="T14" fmla="*/ 2147483647 w 24"/>
                    <a:gd name="T15" fmla="*/ 2147483647 h 28"/>
                    <a:gd name="T16" fmla="*/ 2147483647 w 24"/>
                    <a:gd name="T17" fmla="*/ 2147483647 h 28"/>
                    <a:gd name="T18" fmla="*/ 2147483647 w 24"/>
                    <a:gd name="T19" fmla="*/ 2147483647 h 28"/>
                    <a:gd name="T20" fmla="*/ 2147483647 w 24"/>
                    <a:gd name="T21" fmla="*/ 2147483647 h 28"/>
                    <a:gd name="T22" fmla="*/ 2147483647 w 24"/>
                    <a:gd name="T23" fmla="*/ 2147483647 h 28"/>
                    <a:gd name="T24" fmla="*/ 2147483647 w 24"/>
                    <a:gd name="T25" fmla="*/ 0 h 28"/>
                    <a:gd name="T26" fmla="*/ 2147483647 w 24"/>
                    <a:gd name="T27" fmla="*/ 0 h 28"/>
                    <a:gd name="T28" fmla="*/ 2147483647 w 24"/>
                    <a:gd name="T29" fmla="*/ 2147483647 h 28"/>
                    <a:gd name="T30" fmla="*/ 2147483647 w 24"/>
                    <a:gd name="T31" fmla="*/ 2147483647 h 2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" h="28">
                      <a:moveTo>
                        <a:pt x="9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3" y="18"/>
                        <a:pt x="0" y="1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lnTo>
                        <a:pt x="9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8" name="Freeform 290"/>
                <p:cNvSpPr>
                  <a:spLocks/>
                </p:cNvSpPr>
                <p:nvPr/>
              </p:nvSpPr>
              <p:spPr bwMode="auto">
                <a:xfrm>
                  <a:off x="5565775" y="4171950"/>
                  <a:ext cx="265113" cy="165100"/>
                </a:xfrm>
                <a:custGeom>
                  <a:avLst/>
                  <a:gdLst>
                    <a:gd name="T0" fmla="*/ 2147483647 w 34"/>
                    <a:gd name="T1" fmla="*/ 0 h 21"/>
                    <a:gd name="T2" fmla="*/ 2147483647 w 34"/>
                    <a:gd name="T3" fmla="*/ 2147483647 h 21"/>
                    <a:gd name="T4" fmla="*/ 2147483647 w 34"/>
                    <a:gd name="T5" fmla="*/ 2147483647 h 21"/>
                    <a:gd name="T6" fmla="*/ 2147483647 w 34"/>
                    <a:gd name="T7" fmla="*/ 2147483647 h 21"/>
                    <a:gd name="T8" fmla="*/ 0 w 34"/>
                    <a:gd name="T9" fmla="*/ 2147483647 h 21"/>
                    <a:gd name="T10" fmla="*/ 2147483647 w 34"/>
                    <a:gd name="T11" fmla="*/ 2147483647 h 21"/>
                    <a:gd name="T12" fmla="*/ 2147483647 w 34"/>
                    <a:gd name="T13" fmla="*/ 2147483647 h 21"/>
                    <a:gd name="T14" fmla="*/ 2147483647 w 34"/>
                    <a:gd name="T15" fmla="*/ 2147483647 h 21"/>
                    <a:gd name="T16" fmla="*/ 2147483647 w 34"/>
                    <a:gd name="T17" fmla="*/ 2147483647 h 21"/>
                    <a:gd name="T18" fmla="*/ 2147483647 w 34"/>
                    <a:gd name="T19" fmla="*/ 2147483647 h 21"/>
                    <a:gd name="T20" fmla="*/ 2147483647 w 34"/>
                    <a:gd name="T21" fmla="*/ 2147483647 h 21"/>
                    <a:gd name="T22" fmla="*/ 2147483647 w 34"/>
                    <a:gd name="T23" fmla="*/ 2147483647 h 21"/>
                    <a:gd name="T24" fmla="*/ 2147483647 w 34"/>
                    <a:gd name="T25" fmla="*/ 2147483647 h 21"/>
                    <a:gd name="T26" fmla="*/ 2147483647 w 34"/>
                    <a:gd name="T27" fmla="*/ 0 h 2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" h="21">
                      <a:moveTo>
                        <a:pt x="30" y="0"/>
                      </a:moveTo>
                      <a:cubicBezTo>
                        <a:pt x="25" y="2"/>
                        <a:pt x="18" y="3"/>
                        <a:pt x="18" y="4"/>
                      </a:cubicBezTo>
                      <a:cubicBezTo>
                        <a:pt x="16" y="5"/>
                        <a:pt x="14" y="7"/>
                        <a:pt x="1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1" y="3"/>
                        <a:pt x="31" y="3"/>
                        <a:pt x="31" y="3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9" name="Freeform 291"/>
                <p:cNvSpPr>
                  <a:spLocks/>
                </p:cNvSpPr>
                <p:nvPr/>
              </p:nvSpPr>
              <p:spPr bwMode="auto">
                <a:xfrm>
                  <a:off x="5378450" y="3813175"/>
                  <a:ext cx="492125" cy="422275"/>
                </a:xfrm>
                <a:custGeom>
                  <a:avLst/>
                  <a:gdLst>
                    <a:gd name="T0" fmla="*/ 2147483647 w 63"/>
                    <a:gd name="T1" fmla="*/ 2147483647 h 54"/>
                    <a:gd name="T2" fmla="*/ 2147483647 w 63"/>
                    <a:gd name="T3" fmla="*/ 2147483647 h 54"/>
                    <a:gd name="T4" fmla="*/ 2147483647 w 63"/>
                    <a:gd name="T5" fmla="*/ 2147483647 h 54"/>
                    <a:gd name="T6" fmla="*/ 2147483647 w 63"/>
                    <a:gd name="T7" fmla="*/ 2147483647 h 54"/>
                    <a:gd name="T8" fmla="*/ 2147483647 w 63"/>
                    <a:gd name="T9" fmla="*/ 2147483647 h 54"/>
                    <a:gd name="T10" fmla="*/ 2147483647 w 63"/>
                    <a:gd name="T11" fmla="*/ 2147483647 h 54"/>
                    <a:gd name="T12" fmla="*/ 2147483647 w 63"/>
                    <a:gd name="T13" fmla="*/ 2147483647 h 54"/>
                    <a:gd name="T14" fmla="*/ 2147483647 w 63"/>
                    <a:gd name="T15" fmla="*/ 2147483647 h 54"/>
                    <a:gd name="T16" fmla="*/ 2147483647 w 63"/>
                    <a:gd name="T17" fmla="*/ 2147483647 h 54"/>
                    <a:gd name="T18" fmla="*/ 2147483647 w 63"/>
                    <a:gd name="T19" fmla="*/ 2147483647 h 54"/>
                    <a:gd name="T20" fmla="*/ 2147483647 w 63"/>
                    <a:gd name="T21" fmla="*/ 2147483647 h 54"/>
                    <a:gd name="T22" fmla="*/ 2147483647 w 63"/>
                    <a:gd name="T23" fmla="*/ 2147483647 h 54"/>
                    <a:gd name="T24" fmla="*/ 2147483647 w 63"/>
                    <a:gd name="T25" fmla="*/ 2147483647 h 54"/>
                    <a:gd name="T26" fmla="*/ 2147483647 w 63"/>
                    <a:gd name="T27" fmla="*/ 2147483647 h 54"/>
                    <a:gd name="T28" fmla="*/ 2147483647 w 63"/>
                    <a:gd name="T29" fmla="*/ 0 h 54"/>
                    <a:gd name="T30" fmla="*/ 2147483647 w 63"/>
                    <a:gd name="T31" fmla="*/ 0 h 54"/>
                    <a:gd name="T32" fmla="*/ 2147483647 w 63"/>
                    <a:gd name="T33" fmla="*/ 2147483647 h 54"/>
                    <a:gd name="T34" fmla="*/ 2147483647 w 63"/>
                    <a:gd name="T35" fmla="*/ 2147483647 h 54"/>
                    <a:gd name="T36" fmla="*/ 2147483647 w 63"/>
                    <a:gd name="T37" fmla="*/ 2147483647 h 54"/>
                    <a:gd name="T38" fmla="*/ 2147483647 w 63"/>
                    <a:gd name="T39" fmla="*/ 2147483647 h 54"/>
                    <a:gd name="T40" fmla="*/ 2147483647 w 63"/>
                    <a:gd name="T41" fmla="*/ 2147483647 h 54"/>
                    <a:gd name="T42" fmla="*/ 2147483647 w 63"/>
                    <a:gd name="T43" fmla="*/ 2147483647 h 54"/>
                    <a:gd name="T44" fmla="*/ 0 w 63"/>
                    <a:gd name="T45" fmla="*/ 2147483647 h 54"/>
                    <a:gd name="T46" fmla="*/ 2147483647 w 63"/>
                    <a:gd name="T47" fmla="*/ 2147483647 h 54"/>
                    <a:gd name="T48" fmla="*/ 2147483647 w 63"/>
                    <a:gd name="T49" fmla="*/ 2147483647 h 54"/>
                    <a:gd name="T50" fmla="*/ 2147483647 w 63"/>
                    <a:gd name="T51" fmla="*/ 2147483647 h 54"/>
                    <a:gd name="T52" fmla="*/ 2147483647 w 63"/>
                    <a:gd name="T53" fmla="*/ 2147483647 h 54"/>
                    <a:gd name="T54" fmla="*/ 2147483647 w 63"/>
                    <a:gd name="T55" fmla="*/ 2147483647 h 54"/>
                    <a:gd name="T56" fmla="*/ 2147483647 w 63"/>
                    <a:gd name="T57" fmla="*/ 2147483647 h 54"/>
                    <a:gd name="T58" fmla="*/ 2147483647 w 63"/>
                    <a:gd name="T59" fmla="*/ 2147483647 h 54"/>
                    <a:gd name="T60" fmla="*/ 2147483647 w 63"/>
                    <a:gd name="T61" fmla="*/ 2147483647 h 54"/>
                    <a:gd name="T62" fmla="*/ 2147483647 w 63"/>
                    <a:gd name="T63" fmla="*/ 2147483647 h 54"/>
                    <a:gd name="T64" fmla="*/ 2147483647 w 63"/>
                    <a:gd name="T65" fmla="*/ 2147483647 h 54"/>
                    <a:gd name="T66" fmla="*/ 2147483647 w 63"/>
                    <a:gd name="T67" fmla="*/ 2147483647 h 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3" h="54">
                      <a:moveTo>
                        <a:pt x="63" y="34"/>
                      </a:move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46" y="17"/>
                        <a:pt x="46" y="17"/>
                        <a:pt x="46" y="17"/>
                      </a:cubicBezTo>
                      <a:cubicBezTo>
                        <a:pt x="42" y="13"/>
                        <a:pt x="42" y="13"/>
                        <a:pt x="42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24" y="53"/>
                        <a:pt x="24" y="53"/>
                        <a:pt x="24" y="53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38" y="53"/>
                        <a:pt x="40" y="51"/>
                        <a:pt x="42" y="50"/>
                      </a:cubicBezTo>
                      <a:cubicBezTo>
                        <a:pt x="42" y="49"/>
                        <a:pt x="49" y="48"/>
                        <a:pt x="54" y="46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0" name="Freeform 292"/>
                <p:cNvSpPr>
                  <a:spLocks/>
                </p:cNvSpPr>
                <p:nvPr/>
              </p:nvSpPr>
              <p:spPr bwMode="auto">
                <a:xfrm>
                  <a:off x="5800725" y="4079875"/>
                  <a:ext cx="77788" cy="92075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0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3" y="12"/>
                        <a:pt x="4" y="11"/>
                        <a:pt x="4" y="11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1" name="Freeform 293"/>
                <p:cNvSpPr>
                  <a:spLocks/>
                </p:cNvSpPr>
                <p:nvPr/>
              </p:nvSpPr>
              <p:spPr bwMode="auto">
                <a:xfrm>
                  <a:off x="5462588" y="3657600"/>
                  <a:ext cx="249237" cy="250825"/>
                </a:xfrm>
                <a:custGeom>
                  <a:avLst/>
                  <a:gdLst>
                    <a:gd name="T0" fmla="*/ 2147483647 w 192"/>
                    <a:gd name="T1" fmla="*/ 2147483647 h 192"/>
                    <a:gd name="T2" fmla="*/ 2147483647 w 192"/>
                    <a:gd name="T3" fmla="*/ 2147483647 h 192"/>
                    <a:gd name="T4" fmla="*/ 2147483647 w 192"/>
                    <a:gd name="T5" fmla="*/ 2147483647 h 192"/>
                    <a:gd name="T6" fmla="*/ 2147483647 w 192"/>
                    <a:gd name="T7" fmla="*/ 2147483647 h 192"/>
                    <a:gd name="T8" fmla="*/ 2147483647 w 192"/>
                    <a:gd name="T9" fmla="*/ 2147483647 h 192"/>
                    <a:gd name="T10" fmla="*/ 2147483647 w 192"/>
                    <a:gd name="T11" fmla="*/ 0 h 192"/>
                    <a:gd name="T12" fmla="*/ 2147483647 w 192"/>
                    <a:gd name="T13" fmla="*/ 2147483647 h 192"/>
                    <a:gd name="T14" fmla="*/ 2147483647 w 192"/>
                    <a:gd name="T15" fmla="*/ 2147483647 h 192"/>
                    <a:gd name="T16" fmla="*/ 2147483647 w 192"/>
                    <a:gd name="T17" fmla="*/ 2147483647 h 192"/>
                    <a:gd name="T18" fmla="*/ 2147483647 w 192"/>
                    <a:gd name="T19" fmla="*/ 2147483647 h 192"/>
                    <a:gd name="T20" fmla="*/ 2147483647 w 192"/>
                    <a:gd name="T21" fmla="*/ 2147483647 h 192"/>
                    <a:gd name="T22" fmla="*/ 0 w 192"/>
                    <a:gd name="T23" fmla="*/ 2147483647 h 192"/>
                    <a:gd name="T24" fmla="*/ 0 w 192"/>
                    <a:gd name="T25" fmla="*/ 2147483647 h 192"/>
                    <a:gd name="T26" fmla="*/ 2147483647 w 192"/>
                    <a:gd name="T27" fmla="*/ 2147483647 h 192"/>
                    <a:gd name="T28" fmla="*/ 2147483647 w 192"/>
                    <a:gd name="T29" fmla="*/ 2147483647 h 192"/>
                    <a:gd name="T30" fmla="*/ 2147483647 w 192"/>
                    <a:gd name="T31" fmla="*/ 2147483647 h 192"/>
                    <a:gd name="T32" fmla="*/ 2147483647 w 192"/>
                    <a:gd name="T33" fmla="*/ 2147483647 h 192"/>
                    <a:gd name="T34" fmla="*/ 2147483647 w 192"/>
                    <a:gd name="T35" fmla="*/ 2147483647 h 192"/>
                    <a:gd name="T36" fmla="*/ 2147483647 w 192"/>
                    <a:gd name="T37" fmla="*/ 2147483647 h 192"/>
                    <a:gd name="T38" fmla="*/ 2147483647 w 192"/>
                    <a:gd name="T39" fmla="*/ 2147483647 h 192"/>
                    <a:gd name="T40" fmla="*/ 2147483647 w 192"/>
                    <a:gd name="T41" fmla="*/ 2147483647 h 192"/>
                    <a:gd name="T42" fmla="*/ 2147483647 w 192"/>
                    <a:gd name="T43" fmla="*/ 2147483647 h 192"/>
                    <a:gd name="T44" fmla="*/ 2147483647 w 192"/>
                    <a:gd name="T45" fmla="*/ 2147483647 h 1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2" h="192">
                      <a:moveTo>
                        <a:pt x="168" y="120"/>
                      </a:moveTo>
                      <a:lnTo>
                        <a:pt x="132" y="90"/>
                      </a:lnTo>
                      <a:lnTo>
                        <a:pt x="132" y="66"/>
                      </a:lnTo>
                      <a:lnTo>
                        <a:pt x="138" y="42"/>
                      </a:lnTo>
                      <a:lnTo>
                        <a:pt x="114" y="6"/>
                      </a:lnTo>
                      <a:lnTo>
                        <a:pt x="102" y="0"/>
                      </a:lnTo>
                      <a:lnTo>
                        <a:pt x="72" y="6"/>
                      </a:lnTo>
                      <a:lnTo>
                        <a:pt x="66" y="6"/>
                      </a:lnTo>
                      <a:lnTo>
                        <a:pt x="66" y="12"/>
                      </a:lnTo>
                      <a:lnTo>
                        <a:pt x="54" y="30"/>
                      </a:lnTo>
                      <a:lnTo>
                        <a:pt x="42" y="72"/>
                      </a:lnTo>
                      <a:lnTo>
                        <a:pt x="0" y="96"/>
                      </a:lnTo>
                      <a:lnTo>
                        <a:pt x="0" y="120"/>
                      </a:lnTo>
                      <a:lnTo>
                        <a:pt x="24" y="126"/>
                      </a:lnTo>
                      <a:lnTo>
                        <a:pt x="84" y="156"/>
                      </a:lnTo>
                      <a:lnTo>
                        <a:pt x="102" y="174"/>
                      </a:lnTo>
                      <a:lnTo>
                        <a:pt x="150" y="180"/>
                      </a:lnTo>
                      <a:lnTo>
                        <a:pt x="168" y="192"/>
                      </a:lnTo>
                      <a:lnTo>
                        <a:pt x="186" y="192"/>
                      </a:lnTo>
                      <a:lnTo>
                        <a:pt x="180" y="180"/>
                      </a:lnTo>
                      <a:lnTo>
                        <a:pt x="192" y="174"/>
                      </a:lnTo>
                      <a:lnTo>
                        <a:pt x="180" y="150"/>
                      </a:lnTo>
                      <a:lnTo>
                        <a:pt x="168" y="1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2" name="Freeform 294"/>
                <p:cNvSpPr>
                  <a:spLocks/>
                </p:cNvSpPr>
                <p:nvPr/>
              </p:nvSpPr>
              <p:spPr bwMode="auto">
                <a:xfrm>
                  <a:off x="5605463" y="3589338"/>
                  <a:ext cx="469900" cy="427037"/>
                </a:xfrm>
                <a:custGeom>
                  <a:avLst/>
                  <a:gdLst>
                    <a:gd name="T0" fmla="*/ 2147483647 w 60"/>
                    <a:gd name="T1" fmla="*/ 2147483647 h 55"/>
                    <a:gd name="T2" fmla="*/ 2147483647 w 60"/>
                    <a:gd name="T3" fmla="*/ 2147483647 h 55"/>
                    <a:gd name="T4" fmla="*/ 2147483647 w 60"/>
                    <a:gd name="T5" fmla="*/ 2147483647 h 55"/>
                    <a:gd name="T6" fmla="*/ 2147483647 w 60"/>
                    <a:gd name="T7" fmla="*/ 2147483647 h 55"/>
                    <a:gd name="T8" fmla="*/ 2147483647 w 60"/>
                    <a:gd name="T9" fmla="*/ 2147483647 h 55"/>
                    <a:gd name="T10" fmla="*/ 2147483647 w 60"/>
                    <a:gd name="T11" fmla="*/ 2147483647 h 55"/>
                    <a:gd name="T12" fmla="*/ 2147483647 w 60"/>
                    <a:gd name="T13" fmla="*/ 2147483647 h 55"/>
                    <a:gd name="T14" fmla="*/ 2147483647 w 60"/>
                    <a:gd name="T15" fmla="*/ 2147483647 h 55"/>
                    <a:gd name="T16" fmla="*/ 2147483647 w 60"/>
                    <a:gd name="T17" fmla="*/ 2147483647 h 55"/>
                    <a:gd name="T18" fmla="*/ 2147483647 w 60"/>
                    <a:gd name="T19" fmla="*/ 2147483647 h 55"/>
                    <a:gd name="T20" fmla="*/ 2147483647 w 60"/>
                    <a:gd name="T21" fmla="*/ 2147483647 h 55"/>
                    <a:gd name="T22" fmla="*/ 2147483647 w 60"/>
                    <a:gd name="T23" fmla="*/ 2147483647 h 55"/>
                    <a:gd name="T24" fmla="*/ 2147483647 w 60"/>
                    <a:gd name="T25" fmla="*/ 2147483647 h 55"/>
                    <a:gd name="T26" fmla="*/ 2147483647 w 60"/>
                    <a:gd name="T27" fmla="*/ 2147483647 h 55"/>
                    <a:gd name="T28" fmla="*/ 2147483647 w 60"/>
                    <a:gd name="T29" fmla="*/ 2147483647 h 55"/>
                    <a:gd name="T30" fmla="*/ 2147483647 w 60"/>
                    <a:gd name="T31" fmla="*/ 2147483647 h 55"/>
                    <a:gd name="T32" fmla="*/ 2147483647 w 60"/>
                    <a:gd name="T33" fmla="*/ 2147483647 h 55"/>
                    <a:gd name="T34" fmla="*/ 2147483647 w 60"/>
                    <a:gd name="T35" fmla="*/ 2147483647 h 55"/>
                    <a:gd name="T36" fmla="*/ 2147483647 w 60"/>
                    <a:gd name="T37" fmla="*/ 2147483647 h 55"/>
                    <a:gd name="T38" fmla="*/ 2147483647 w 60"/>
                    <a:gd name="T39" fmla="*/ 2147483647 h 55"/>
                    <a:gd name="T40" fmla="*/ 2147483647 w 60"/>
                    <a:gd name="T41" fmla="*/ 0 h 55"/>
                    <a:gd name="T42" fmla="*/ 2147483647 w 60"/>
                    <a:gd name="T43" fmla="*/ 2147483647 h 55"/>
                    <a:gd name="T44" fmla="*/ 2147483647 w 60"/>
                    <a:gd name="T45" fmla="*/ 2147483647 h 55"/>
                    <a:gd name="T46" fmla="*/ 0 w 60"/>
                    <a:gd name="T47" fmla="*/ 0 h 55"/>
                    <a:gd name="T48" fmla="*/ 0 w 60"/>
                    <a:gd name="T49" fmla="*/ 0 h 55"/>
                    <a:gd name="T50" fmla="*/ 0 w 60"/>
                    <a:gd name="T51" fmla="*/ 2147483647 h 55"/>
                    <a:gd name="T52" fmla="*/ 2147483647 w 60"/>
                    <a:gd name="T53" fmla="*/ 2147483647 h 55"/>
                    <a:gd name="T54" fmla="*/ 2147483647 w 60"/>
                    <a:gd name="T55" fmla="*/ 2147483647 h 55"/>
                    <a:gd name="T56" fmla="*/ 2147483647 w 60"/>
                    <a:gd name="T57" fmla="*/ 2147483647 h 55"/>
                    <a:gd name="T58" fmla="*/ 2147483647 w 60"/>
                    <a:gd name="T59" fmla="*/ 2147483647 h 55"/>
                    <a:gd name="T60" fmla="*/ 2147483647 w 60"/>
                    <a:gd name="T61" fmla="*/ 2147483647 h 55"/>
                    <a:gd name="T62" fmla="*/ 2147483647 w 60"/>
                    <a:gd name="T63" fmla="*/ 2147483647 h 55"/>
                    <a:gd name="T64" fmla="*/ 2147483647 w 60"/>
                    <a:gd name="T65" fmla="*/ 2147483647 h 55"/>
                    <a:gd name="T66" fmla="*/ 2147483647 w 60"/>
                    <a:gd name="T67" fmla="*/ 2147483647 h 55"/>
                    <a:gd name="T68" fmla="*/ 2147483647 w 60"/>
                    <a:gd name="T69" fmla="*/ 2147483647 h 55"/>
                    <a:gd name="T70" fmla="*/ 2147483647 w 60"/>
                    <a:gd name="T71" fmla="*/ 2147483647 h 55"/>
                    <a:gd name="T72" fmla="*/ 2147483647 w 60"/>
                    <a:gd name="T73" fmla="*/ 2147483647 h 55"/>
                    <a:gd name="T74" fmla="*/ 2147483647 w 60"/>
                    <a:gd name="T75" fmla="*/ 2147483647 h 55"/>
                    <a:gd name="T76" fmla="*/ 2147483647 w 60"/>
                    <a:gd name="T77" fmla="*/ 2147483647 h 55"/>
                    <a:gd name="T78" fmla="*/ 2147483647 w 60"/>
                    <a:gd name="T79" fmla="*/ 2147483647 h 55"/>
                    <a:gd name="T80" fmla="*/ 2147483647 w 60"/>
                    <a:gd name="T81" fmla="*/ 2147483647 h 55"/>
                    <a:gd name="T82" fmla="*/ 2147483647 w 60"/>
                    <a:gd name="T83" fmla="*/ 2147483647 h 55"/>
                    <a:gd name="T84" fmla="*/ 2147483647 w 60"/>
                    <a:gd name="T85" fmla="*/ 2147483647 h 55"/>
                    <a:gd name="T86" fmla="*/ 2147483647 w 60"/>
                    <a:gd name="T87" fmla="*/ 2147483647 h 55"/>
                    <a:gd name="T88" fmla="*/ 2147483647 w 60"/>
                    <a:gd name="T89" fmla="*/ 2147483647 h 55"/>
                    <a:gd name="T90" fmla="*/ 2147483647 w 60"/>
                    <a:gd name="T91" fmla="*/ 2147483647 h 55"/>
                    <a:gd name="T92" fmla="*/ 2147483647 w 60"/>
                    <a:gd name="T93" fmla="*/ 2147483647 h 55"/>
                    <a:gd name="T94" fmla="*/ 2147483647 w 60"/>
                    <a:gd name="T95" fmla="*/ 2147483647 h 55"/>
                    <a:gd name="T96" fmla="*/ 2147483647 w 60"/>
                    <a:gd name="T97" fmla="*/ 2147483647 h 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60" h="55">
                      <a:moveTo>
                        <a:pt x="53" y="38"/>
                      </a:moveTo>
                      <a:cubicBezTo>
                        <a:pt x="53" y="38"/>
                        <a:pt x="53" y="38"/>
                        <a:pt x="53" y="38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1" y="30"/>
                        <a:pt x="51" y="30"/>
                        <a:pt x="51" y="30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6"/>
                        <a:pt x="0" y="7"/>
                      </a:cubicBezTo>
                      <a:cubicBezTo>
                        <a:pt x="0" y="7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34" y="49"/>
                        <a:pt x="34" y="49"/>
                        <a:pt x="34" y="49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53" y="55"/>
                        <a:pt x="53" y="55"/>
                        <a:pt x="53" y="55"/>
                      </a:cubicBezTo>
                      <a:cubicBezTo>
                        <a:pt x="55" y="55"/>
                        <a:pt x="55" y="55"/>
                        <a:pt x="55" y="55"/>
                      </a:cubicBezTo>
                      <a:cubicBezTo>
                        <a:pt x="55" y="51"/>
                        <a:pt x="55" y="51"/>
                        <a:pt x="55" y="51"/>
                      </a:cubicBezTo>
                      <a:cubicBezTo>
                        <a:pt x="60" y="49"/>
                        <a:pt x="60" y="49"/>
                        <a:pt x="60" y="49"/>
                      </a:cubicBezTo>
                      <a:cubicBezTo>
                        <a:pt x="59" y="46"/>
                        <a:pt x="59" y="46"/>
                        <a:pt x="59" y="46"/>
                      </a:cubicBezTo>
                      <a:cubicBezTo>
                        <a:pt x="58" y="44"/>
                        <a:pt x="58" y="44"/>
                        <a:pt x="58" y="44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53" y="38"/>
                        <a:pt x="53" y="38"/>
                        <a:pt x="53" y="38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3" name="Freeform 299"/>
                <p:cNvSpPr>
                  <a:spLocks/>
                </p:cNvSpPr>
                <p:nvPr/>
              </p:nvSpPr>
              <p:spPr bwMode="auto">
                <a:xfrm>
                  <a:off x="5013325" y="2963863"/>
                  <a:ext cx="158750" cy="107950"/>
                </a:xfrm>
                <a:custGeom>
                  <a:avLst/>
                  <a:gdLst>
                    <a:gd name="T0" fmla="*/ 2147483647 w 20"/>
                    <a:gd name="T1" fmla="*/ 2147483647 h 14"/>
                    <a:gd name="T2" fmla="*/ 2147483647 w 20"/>
                    <a:gd name="T3" fmla="*/ 2147483647 h 14"/>
                    <a:gd name="T4" fmla="*/ 2147483647 w 20"/>
                    <a:gd name="T5" fmla="*/ 0 h 14"/>
                    <a:gd name="T6" fmla="*/ 2147483647 w 20"/>
                    <a:gd name="T7" fmla="*/ 2147483647 h 14"/>
                    <a:gd name="T8" fmla="*/ 2147483647 w 20"/>
                    <a:gd name="T9" fmla="*/ 0 h 14"/>
                    <a:gd name="T10" fmla="*/ 2147483647 w 20"/>
                    <a:gd name="T11" fmla="*/ 0 h 14"/>
                    <a:gd name="T12" fmla="*/ 2147483647 w 20"/>
                    <a:gd name="T13" fmla="*/ 2147483647 h 14"/>
                    <a:gd name="T14" fmla="*/ 2147483647 w 20"/>
                    <a:gd name="T15" fmla="*/ 2147483647 h 14"/>
                    <a:gd name="T16" fmla="*/ 0 w 20"/>
                    <a:gd name="T17" fmla="*/ 2147483647 h 14"/>
                    <a:gd name="T18" fmla="*/ 2147483647 w 20"/>
                    <a:gd name="T19" fmla="*/ 2147483647 h 14"/>
                    <a:gd name="T20" fmla="*/ 2147483647 w 20"/>
                    <a:gd name="T21" fmla="*/ 2147483647 h 14"/>
                    <a:gd name="T22" fmla="*/ 2147483647 w 20"/>
                    <a:gd name="T23" fmla="*/ 2147483647 h 14"/>
                    <a:gd name="T24" fmla="*/ 2147483647 w 20"/>
                    <a:gd name="T25" fmla="*/ 2147483647 h 14"/>
                    <a:gd name="T26" fmla="*/ 2147483647 w 20"/>
                    <a:gd name="T27" fmla="*/ 2147483647 h 14"/>
                    <a:gd name="T28" fmla="*/ 2147483647 w 20"/>
                    <a:gd name="T29" fmla="*/ 2147483647 h 14"/>
                    <a:gd name="T30" fmla="*/ 2147483647 w 20"/>
                    <a:gd name="T31" fmla="*/ 2147483647 h 14"/>
                    <a:gd name="T32" fmla="*/ 2147483647 w 20"/>
                    <a:gd name="T33" fmla="*/ 2147483647 h 14"/>
                    <a:gd name="T34" fmla="*/ 2147483647 w 20"/>
                    <a:gd name="T35" fmla="*/ 2147483647 h 14"/>
                    <a:gd name="T36" fmla="*/ 2147483647 w 20"/>
                    <a:gd name="T37" fmla="*/ 2147483647 h 14"/>
                    <a:gd name="T38" fmla="*/ 2147483647 w 20"/>
                    <a:gd name="T39" fmla="*/ 2147483647 h 14"/>
                    <a:gd name="T40" fmla="*/ 2147483647 w 20"/>
                    <a:gd name="T41" fmla="*/ 2147483647 h 14"/>
                    <a:gd name="T42" fmla="*/ 2147483647 w 20"/>
                    <a:gd name="T43" fmla="*/ 2147483647 h 14"/>
                    <a:gd name="T44" fmla="*/ 2147483647 w 20"/>
                    <a:gd name="T45" fmla="*/ 2147483647 h 1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0" h="14">
                      <a:moveTo>
                        <a:pt x="19" y="4"/>
                      </a:move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5"/>
                        <a:pt x="1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3" y="12"/>
                        <a:pt x="15" y="12"/>
                        <a:pt x="16" y="12"/>
                      </a:cubicBezTo>
                      <a:cubicBezTo>
                        <a:pt x="17" y="12"/>
                        <a:pt x="16" y="9"/>
                        <a:pt x="16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9" y="4"/>
                        <a:pt x="19" y="4"/>
                        <a:pt x="19" y="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4" name="Freeform 300"/>
                <p:cNvSpPr>
                  <a:spLocks/>
                </p:cNvSpPr>
                <p:nvPr/>
              </p:nvSpPr>
              <p:spPr bwMode="auto">
                <a:xfrm>
                  <a:off x="5083175" y="2814638"/>
                  <a:ext cx="119063" cy="101600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2147483647 h 78"/>
                    <a:gd name="T10" fmla="*/ 2147483647 w 90"/>
                    <a:gd name="T11" fmla="*/ 0 h 78"/>
                    <a:gd name="T12" fmla="*/ 2147483647 w 90"/>
                    <a:gd name="T13" fmla="*/ 0 h 78"/>
                    <a:gd name="T14" fmla="*/ 2147483647 w 90"/>
                    <a:gd name="T15" fmla="*/ 0 h 78"/>
                    <a:gd name="T16" fmla="*/ 0 w 90"/>
                    <a:gd name="T17" fmla="*/ 2147483647 h 78"/>
                    <a:gd name="T18" fmla="*/ 0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2147483647 w 90"/>
                    <a:gd name="T31" fmla="*/ 2147483647 h 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0" h="78">
                      <a:moveTo>
                        <a:pt x="54" y="66"/>
                      </a:moveTo>
                      <a:lnTo>
                        <a:pt x="78" y="78"/>
                      </a:lnTo>
                      <a:lnTo>
                        <a:pt x="84" y="42"/>
                      </a:lnTo>
                      <a:lnTo>
                        <a:pt x="84" y="30"/>
                      </a:lnTo>
                      <a:lnTo>
                        <a:pt x="90" y="6"/>
                      </a:lnTo>
                      <a:lnTo>
                        <a:pt x="84" y="0"/>
                      </a:lnTo>
                      <a:lnTo>
                        <a:pt x="72" y="0"/>
                      </a:lnTo>
                      <a:lnTo>
                        <a:pt x="36" y="0"/>
                      </a:lnTo>
                      <a:lnTo>
                        <a:pt x="0" y="18"/>
                      </a:lnTo>
                      <a:lnTo>
                        <a:pt x="0" y="30"/>
                      </a:lnTo>
                      <a:lnTo>
                        <a:pt x="6" y="42"/>
                      </a:lnTo>
                      <a:lnTo>
                        <a:pt x="12" y="48"/>
                      </a:lnTo>
                      <a:lnTo>
                        <a:pt x="18" y="54"/>
                      </a:lnTo>
                      <a:lnTo>
                        <a:pt x="12" y="60"/>
                      </a:lnTo>
                      <a:lnTo>
                        <a:pt x="36" y="54"/>
                      </a:lnTo>
                      <a:lnTo>
                        <a:pt x="54" y="6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5" name="Freeform 301"/>
                <p:cNvSpPr>
                  <a:spLocks/>
                </p:cNvSpPr>
                <p:nvPr/>
              </p:nvSpPr>
              <p:spPr bwMode="auto">
                <a:xfrm>
                  <a:off x="5078413" y="2971800"/>
                  <a:ext cx="233362" cy="211138"/>
                </a:xfrm>
                <a:custGeom>
                  <a:avLst/>
                  <a:gdLst>
                    <a:gd name="T0" fmla="*/ 2147483647 w 30"/>
                    <a:gd name="T1" fmla="*/ 2147483647 h 27"/>
                    <a:gd name="T2" fmla="*/ 2147483647 w 30"/>
                    <a:gd name="T3" fmla="*/ 2147483647 h 27"/>
                    <a:gd name="T4" fmla="*/ 2147483647 w 30"/>
                    <a:gd name="T5" fmla="*/ 2147483647 h 27"/>
                    <a:gd name="T6" fmla="*/ 2147483647 w 30"/>
                    <a:gd name="T7" fmla="*/ 2147483647 h 27"/>
                    <a:gd name="T8" fmla="*/ 2147483647 w 30"/>
                    <a:gd name="T9" fmla="*/ 0 h 27"/>
                    <a:gd name="T10" fmla="*/ 2147483647 w 30"/>
                    <a:gd name="T11" fmla="*/ 2147483647 h 27"/>
                    <a:gd name="T12" fmla="*/ 2147483647 w 30"/>
                    <a:gd name="T13" fmla="*/ 2147483647 h 27"/>
                    <a:gd name="T14" fmla="*/ 2147483647 w 30"/>
                    <a:gd name="T15" fmla="*/ 2147483647 h 27"/>
                    <a:gd name="T16" fmla="*/ 2147483647 w 30"/>
                    <a:gd name="T17" fmla="*/ 2147483647 h 27"/>
                    <a:gd name="T18" fmla="*/ 2147483647 w 30"/>
                    <a:gd name="T19" fmla="*/ 2147483647 h 27"/>
                    <a:gd name="T20" fmla="*/ 2147483647 w 30"/>
                    <a:gd name="T21" fmla="*/ 2147483647 h 27"/>
                    <a:gd name="T22" fmla="*/ 2147483647 w 30"/>
                    <a:gd name="T23" fmla="*/ 2147483647 h 27"/>
                    <a:gd name="T24" fmla="*/ 2147483647 w 30"/>
                    <a:gd name="T25" fmla="*/ 2147483647 h 27"/>
                    <a:gd name="T26" fmla="*/ 2147483647 w 30"/>
                    <a:gd name="T27" fmla="*/ 2147483647 h 27"/>
                    <a:gd name="T28" fmla="*/ 2147483647 w 30"/>
                    <a:gd name="T29" fmla="*/ 2147483647 h 27"/>
                    <a:gd name="T30" fmla="*/ 2147483647 w 30"/>
                    <a:gd name="T31" fmla="*/ 2147483647 h 27"/>
                    <a:gd name="T32" fmla="*/ 0 w 30"/>
                    <a:gd name="T33" fmla="*/ 2147483647 h 27"/>
                    <a:gd name="T34" fmla="*/ 2147483647 w 30"/>
                    <a:gd name="T35" fmla="*/ 2147483647 h 27"/>
                    <a:gd name="T36" fmla="*/ 2147483647 w 30"/>
                    <a:gd name="T37" fmla="*/ 2147483647 h 27"/>
                    <a:gd name="T38" fmla="*/ 2147483647 w 30"/>
                    <a:gd name="T39" fmla="*/ 2147483647 h 27"/>
                    <a:gd name="T40" fmla="*/ 2147483647 w 30"/>
                    <a:gd name="T41" fmla="*/ 2147483647 h 27"/>
                    <a:gd name="T42" fmla="*/ 2147483647 w 30"/>
                    <a:gd name="T43" fmla="*/ 2147483647 h 27"/>
                    <a:gd name="T44" fmla="*/ 2147483647 w 30"/>
                    <a:gd name="T45" fmla="*/ 2147483647 h 27"/>
                    <a:gd name="T46" fmla="*/ 2147483647 w 30"/>
                    <a:gd name="T47" fmla="*/ 2147483647 h 27"/>
                    <a:gd name="T48" fmla="*/ 2147483647 w 30"/>
                    <a:gd name="T49" fmla="*/ 2147483647 h 27"/>
                    <a:gd name="T50" fmla="*/ 2147483647 w 30"/>
                    <a:gd name="T51" fmla="*/ 2147483647 h 27"/>
                    <a:gd name="T52" fmla="*/ 2147483647 w 30"/>
                    <a:gd name="T53" fmla="*/ 2147483647 h 27"/>
                    <a:gd name="T54" fmla="*/ 2147483647 w 30"/>
                    <a:gd name="T55" fmla="*/ 2147483647 h 27"/>
                    <a:gd name="T56" fmla="*/ 2147483647 w 30"/>
                    <a:gd name="T57" fmla="*/ 2147483647 h 2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0" h="27">
                      <a:moveTo>
                        <a:pt x="30" y="14"/>
                      </a:move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11"/>
                        <a:pt x="8" y="11"/>
                      </a:cubicBezTo>
                      <a:cubicBezTo>
                        <a:pt x="7" y="11"/>
                        <a:pt x="5" y="11"/>
                        <a:pt x="5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lnTo>
                        <a:pt x="30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6" name="Freeform 302"/>
                <p:cNvSpPr>
                  <a:spLocks/>
                </p:cNvSpPr>
                <p:nvPr/>
              </p:nvSpPr>
              <p:spPr bwMode="auto">
                <a:xfrm>
                  <a:off x="5021263" y="2886075"/>
                  <a:ext cx="190500" cy="107950"/>
                </a:xfrm>
                <a:custGeom>
                  <a:avLst/>
                  <a:gdLst>
                    <a:gd name="T0" fmla="*/ 2147483647 w 24"/>
                    <a:gd name="T1" fmla="*/ 2147483647 h 14"/>
                    <a:gd name="T2" fmla="*/ 2147483647 w 24"/>
                    <a:gd name="T3" fmla="*/ 2147483647 h 14"/>
                    <a:gd name="T4" fmla="*/ 2147483647 w 24"/>
                    <a:gd name="T5" fmla="*/ 2147483647 h 14"/>
                    <a:gd name="T6" fmla="*/ 2147483647 w 24"/>
                    <a:gd name="T7" fmla="*/ 2147483647 h 14"/>
                    <a:gd name="T8" fmla="*/ 2147483647 w 24"/>
                    <a:gd name="T9" fmla="*/ 2147483647 h 14"/>
                    <a:gd name="T10" fmla="*/ 2147483647 w 24"/>
                    <a:gd name="T11" fmla="*/ 2147483647 h 14"/>
                    <a:gd name="T12" fmla="*/ 2147483647 w 24"/>
                    <a:gd name="T13" fmla="*/ 2147483647 h 14"/>
                    <a:gd name="T14" fmla="*/ 2147483647 w 24"/>
                    <a:gd name="T15" fmla="*/ 2147483647 h 14"/>
                    <a:gd name="T16" fmla="*/ 2147483647 w 24"/>
                    <a:gd name="T17" fmla="*/ 2147483647 h 14"/>
                    <a:gd name="T18" fmla="*/ 2147483647 w 24"/>
                    <a:gd name="T19" fmla="*/ 2147483647 h 14"/>
                    <a:gd name="T20" fmla="*/ 2147483647 w 24"/>
                    <a:gd name="T21" fmla="*/ 2147483647 h 14"/>
                    <a:gd name="T22" fmla="*/ 2147483647 w 24"/>
                    <a:gd name="T23" fmla="*/ 0 h 14"/>
                    <a:gd name="T24" fmla="*/ 2147483647 w 24"/>
                    <a:gd name="T25" fmla="*/ 2147483647 h 14"/>
                    <a:gd name="T26" fmla="*/ 2147483647 w 24"/>
                    <a:gd name="T27" fmla="*/ 2147483647 h 14"/>
                    <a:gd name="T28" fmla="*/ 2147483647 w 24"/>
                    <a:gd name="T29" fmla="*/ 2147483647 h 14"/>
                    <a:gd name="T30" fmla="*/ 2147483647 w 24"/>
                    <a:gd name="T31" fmla="*/ 2147483647 h 14"/>
                    <a:gd name="T32" fmla="*/ 2147483647 w 24"/>
                    <a:gd name="T33" fmla="*/ 2147483647 h 14"/>
                    <a:gd name="T34" fmla="*/ 2147483647 w 24"/>
                    <a:gd name="T35" fmla="*/ 2147483647 h 14"/>
                    <a:gd name="T36" fmla="*/ 0 w 24"/>
                    <a:gd name="T37" fmla="*/ 2147483647 h 14"/>
                    <a:gd name="T38" fmla="*/ 2147483647 w 24"/>
                    <a:gd name="T39" fmla="*/ 2147483647 h 14"/>
                    <a:gd name="T40" fmla="*/ 2147483647 w 24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4" h="14">
                      <a:moveTo>
                        <a:pt x="8" y="10"/>
                      </a:move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1" y="7"/>
                        <a:pt x="1" y="8"/>
                      </a:cubicBezTo>
                      <a:cubicBezTo>
                        <a:pt x="1" y="8"/>
                        <a:pt x="0" y="10"/>
                        <a:pt x="0" y="11"/>
                      </a:cubicBezTo>
                      <a:cubicBezTo>
                        <a:pt x="4" y="10"/>
                        <a:pt x="4" y="10"/>
                        <a:pt x="4" y="10"/>
                      </a:cubicBezTo>
                      <a:lnTo>
                        <a:pt x="8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7" name="Freeform 303"/>
                <p:cNvSpPr>
                  <a:spLocks/>
                </p:cNvSpPr>
                <p:nvPr/>
              </p:nvSpPr>
              <p:spPr bwMode="auto">
                <a:xfrm>
                  <a:off x="4119563" y="4337050"/>
                  <a:ext cx="188912" cy="141288"/>
                </a:xfrm>
                <a:custGeom>
                  <a:avLst/>
                  <a:gdLst>
                    <a:gd name="T0" fmla="*/ 2147483647 w 24"/>
                    <a:gd name="T1" fmla="*/ 2147483647 h 18"/>
                    <a:gd name="T2" fmla="*/ 2147483647 w 24"/>
                    <a:gd name="T3" fmla="*/ 2147483647 h 18"/>
                    <a:gd name="T4" fmla="*/ 2147483647 w 24"/>
                    <a:gd name="T5" fmla="*/ 2147483647 h 18"/>
                    <a:gd name="T6" fmla="*/ 2147483647 w 24"/>
                    <a:gd name="T7" fmla="*/ 2147483647 h 18"/>
                    <a:gd name="T8" fmla="*/ 2147483647 w 24"/>
                    <a:gd name="T9" fmla="*/ 2147483647 h 18"/>
                    <a:gd name="T10" fmla="*/ 2147483647 w 24"/>
                    <a:gd name="T11" fmla="*/ 2147483647 h 18"/>
                    <a:gd name="T12" fmla="*/ 2147483647 w 24"/>
                    <a:gd name="T13" fmla="*/ 2147483647 h 18"/>
                    <a:gd name="T14" fmla="*/ 2147483647 w 24"/>
                    <a:gd name="T15" fmla="*/ 2147483647 h 18"/>
                    <a:gd name="T16" fmla="*/ 2147483647 w 24"/>
                    <a:gd name="T17" fmla="*/ 2147483647 h 18"/>
                    <a:gd name="T18" fmla="*/ 2147483647 w 24"/>
                    <a:gd name="T19" fmla="*/ 2147483647 h 18"/>
                    <a:gd name="T20" fmla="*/ 2147483647 w 24"/>
                    <a:gd name="T21" fmla="*/ 2147483647 h 18"/>
                    <a:gd name="T22" fmla="*/ 2147483647 w 24"/>
                    <a:gd name="T23" fmla="*/ 2147483647 h 18"/>
                    <a:gd name="T24" fmla="*/ 2147483647 w 24"/>
                    <a:gd name="T25" fmla="*/ 2147483647 h 18"/>
                    <a:gd name="T26" fmla="*/ 2147483647 w 24"/>
                    <a:gd name="T27" fmla="*/ 2147483647 h 18"/>
                    <a:gd name="T28" fmla="*/ 2147483647 w 24"/>
                    <a:gd name="T29" fmla="*/ 2147483647 h 18"/>
                    <a:gd name="T30" fmla="*/ 2147483647 w 24"/>
                    <a:gd name="T31" fmla="*/ 2147483647 h 18"/>
                    <a:gd name="T32" fmla="*/ 2147483647 w 24"/>
                    <a:gd name="T33" fmla="*/ 0 h 18"/>
                    <a:gd name="T34" fmla="*/ 2147483647 w 24"/>
                    <a:gd name="T35" fmla="*/ 0 h 18"/>
                    <a:gd name="T36" fmla="*/ 2147483647 w 24"/>
                    <a:gd name="T37" fmla="*/ 2147483647 h 18"/>
                    <a:gd name="T38" fmla="*/ 2147483647 w 24"/>
                    <a:gd name="T39" fmla="*/ 2147483647 h 18"/>
                    <a:gd name="T40" fmla="*/ 2147483647 w 24"/>
                    <a:gd name="T41" fmla="*/ 2147483647 h 18"/>
                    <a:gd name="T42" fmla="*/ 0 w 24"/>
                    <a:gd name="T43" fmla="*/ 2147483647 h 18"/>
                    <a:gd name="T44" fmla="*/ 2147483647 w 24"/>
                    <a:gd name="T45" fmla="*/ 2147483647 h 18"/>
                    <a:gd name="T46" fmla="*/ 2147483647 w 24"/>
                    <a:gd name="T47" fmla="*/ 2147483647 h 18"/>
                    <a:gd name="T48" fmla="*/ 2147483647 w 24"/>
                    <a:gd name="T49" fmla="*/ 2147483647 h 18"/>
                    <a:gd name="T50" fmla="*/ 2147483647 w 24"/>
                    <a:gd name="T51" fmla="*/ 2147483647 h 1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4" h="18">
                      <a:moveTo>
                        <a:pt x="9" y="10"/>
                      </a:move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15"/>
                        <a:pt x="19" y="18"/>
                        <a:pt x="20" y="18"/>
                      </a:cubicBezTo>
                      <a:cubicBezTo>
                        <a:pt x="20" y="18"/>
                        <a:pt x="21" y="17"/>
                        <a:pt x="22" y="17"/>
                      </a:cubicBezTo>
                      <a:cubicBezTo>
                        <a:pt x="23" y="17"/>
                        <a:pt x="24" y="16"/>
                        <a:pt x="24" y="16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1" y="3"/>
                        <a:pt x="21" y="1"/>
                        <a:pt x="20" y="1"/>
                      </a:cubicBezTo>
                      <a:cubicBezTo>
                        <a:pt x="20" y="1"/>
                        <a:pt x="16" y="2"/>
                        <a:pt x="16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8" y="12"/>
                        <a:pt x="8" y="12"/>
                        <a:pt x="8" y="12"/>
                      </a:cubicBezTo>
                      <a:lnTo>
                        <a:pt x="9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8" name="Freeform 304"/>
                <p:cNvSpPr>
                  <a:spLocks/>
                </p:cNvSpPr>
                <p:nvPr/>
              </p:nvSpPr>
              <p:spPr bwMode="auto">
                <a:xfrm>
                  <a:off x="4073525" y="4235450"/>
                  <a:ext cx="147638" cy="111125"/>
                </a:xfrm>
                <a:custGeom>
                  <a:avLst/>
                  <a:gdLst>
                    <a:gd name="T0" fmla="*/ 2147483647 w 114"/>
                    <a:gd name="T1" fmla="*/ 2147483647 h 85"/>
                    <a:gd name="T2" fmla="*/ 2147483647 w 114"/>
                    <a:gd name="T3" fmla="*/ 2147483647 h 85"/>
                    <a:gd name="T4" fmla="*/ 2147483647 w 114"/>
                    <a:gd name="T5" fmla="*/ 2147483647 h 85"/>
                    <a:gd name="T6" fmla="*/ 2147483647 w 114"/>
                    <a:gd name="T7" fmla="*/ 2147483647 h 85"/>
                    <a:gd name="T8" fmla="*/ 2147483647 w 114"/>
                    <a:gd name="T9" fmla="*/ 2147483647 h 85"/>
                    <a:gd name="T10" fmla="*/ 2147483647 w 114"/>
                    <a:gd name="T11" fmla="*/ 2147483647 h 85"/>
                    <a:gd name="T12" fmla="*/ 2147483647 w 114"/>
                    <a:gd name="T13" fmla="*/ 2147483647 h 85"/>
                    <a:gd name="T14" fmla="*/ 2147483647 w 114"/>
                    <a:gd name="T15" fmla="*/ 2147483647 h 85"/>
                    <a:gd name="T16" fmla="*/ 2147483647 w 114"/>
                    <a:gd name="T17" fmla="*/ 2147483647 h 85"/>
                    <a:gd name="T18" fmla="*/ 2147483647 w 114"/>
                    <a:gd name="T19" fmla="*/ 2147483647 h 85"/>
                    <a:gd name="T20" fmla="*/ 2147483647 w 114"/>
                    <a:gd name="T21" fmla="*/ 2147483647 h 85"/>
                    <a:gd name="T22" fmla="*/ 2147483647 w 114"/>
                    <a:gd name="T23" fmla="*/ 0 h 85"/>
                    <a:gd name="T24" fmla="*/ 2147483647 w 114"/>
                    <a:gd name="T25" fmla="*/ 2147483647 h 85"/>
                    <a:gd name="T26" fmla="*/ 2147483647 w 114"/>
                    <a:gd name="T27" fmla="*/ 2147483647 h 85"/>
                    <a:gd name="T28" fmla="*/ 0 w 114"/>
                    <a:gd name="T29" fmla="*/ 2147483647 h 85"/>
                    <a:gd name="T30" fmla="*/ 2147483647 w 114"/>
                    <a:gd name="T31" fmla="*/ 2147483647 h 85"/>
                    <a:gd name="T32" fmla="*/ 2147483647 w 114"/>
                    <a:gd name="T33" fmla="*/ 2147483647 h 85"/>
                    <a:gd name="T34" fmla="*/ 2147483647 w 114"/>
                    <a:gd name="T35" fmla="*/ 2147483647 h 85"/>
                    <a:gd name="T36" fmla="*/ 2147483647 w 114"/>
                    <a:gd name="T37" fmla="*/ 2147483647 h 8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4" h="85">
                      <a:moveTo>
                        <a:pt x="54" y="79"/>
                      </a:moveTo>
                      <a:lnTo>
                        <a:pt x="66" y="79"/>
                      </a:lnTo>
                      <a:lnTo>
                        <a:pt x="78" y="79"/>
                      </a:lnTo>
                      <a:lnTo>
                        <a:pt x="108" y="85"/>
                      </a:lnTo>
                      <a:lnTo>
                        <a:pt x="114" y="85"/>
                      </a:lnTo>
                      <a:lnTo>
                        <a:pt x="102" y="61"/>
                      </a:lnTo>
                      <a:lnTo>
                        <a:pt x="96" y="43"/>
                      </a:lnTo>
                      <a:lnTo>
                        <a:pt x="96" y="36"/>
                      </a:lnTo>
                      <a:lnTo>
                        <a:pt x="84" y="30"/>
                      </a:lnTo>
                      <a:lnTo>
                        <a:pt x="72" y="18"/>
                      </a:lnTo>
                      <a:lnTo>
                        <a:pt x="42" y="0"/>
                      </a:lnTo>
                      <a:lnTo>
                        <a:pt x="30" y="6"/>
                      </a:lnTo>
                      <a:lnTo>
                        <a:pt x="12" y="6"/>
                      </a:lnTo>
                      <a:lnTo>
                        <a:pt x="0" y="43"/>
                      </a:lnTo>
                      <a:lnTo>
                        <a:pt x="12" y="85"/>
                      </a:lnTo>
                      <a:lnTo>
                        <a:pt x="18" y="85"/>
                      </a:lnTo>
                      <a:lnTo>
                        <a:pt x="24" y="85"/>
                      </a:lnTo>
                      <a:lnTo>
                        <a:pt x="5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9" name="Freeform 305"/>
                <p:cNvSpPr>
                  <a:spLocks/>
                </p:cNvSpPr>
                <p:nvPr/>
              </p:nvSpPr>
              <p:spPr bwMode="auto">
                <a:xfrm>
                  <a:off x="4081463" y="3963988"/>
                  <a:ext cx="298450" cy="319087"/>
                </a:xfrm>
                <a:custGeom>
                  <a:avLst/>
                  <a:gdLst>
                    <a:gd name="T0" fmla="*/ 2147483647 w 38"/>
                    <a:gd name="T1" fmla="*/ 2147483647 h 41"/>
                    <a:gd name="T2" fmla="*/ 2147483647 w 38"/>
                    <a:gd name="T3" fmla="*/ 2147483647 h 41"/>
                    <a:gd name="T4" fmla="*/ 2147483647 w 38"/>
                    <a:gd name="T5" fmla="*/ 2147483647 h 41"/>
                    <a:gd name="T6" fmla="*/ 2147483647 w 38"/>
                    <a:gd name="T7" fmla="*/ 2147483647 h 41"/>
                    <a:gd name="T8" fmla="*/ 2147483647 w 38"/>
                    <a:gd name="T9" fmla="*/ 2147483647 h 41"/>
                    <a:gd name="T10" fmla="*/ 2147483647 w 38"/>
                    <a:gd name="T11" fmla="*/ 2147483647 h 41"/>
                    <a:gd name="T12" fmla="*/ 2147483647 w 38"/>
                    <a:gd name="T13" fmla="*/ 2147483647 h 41"/>
                    <a:gd name="T14" fmla="*/ 2147483647 w 38"/>
                    <a:gd name="T15" fmla="*/ 2147483647 h 41"/>
                    <a:gd name="T16" fmla="*/ 2147483647 w 38"/>
                    <a:gd name="T17" fmla="*/ 2147483647 h 41"/>
                    <a:gd name="T18" fmla="*/ 2147483647 w 38"/>
                    <a:gd name="T19" fmla="*/ 2147483647 h 41"/>
                    <a:gd name="T20" fmla="*/ 2147483647 w 38"/>
                    <a:gd name="T21" fmla="*/ 2147483647 h 41"/>
                    <a:gd name="T22" fmla="*/ 2147483647 w 38"/>
                    <a:gd name="T23" fmla="*/ 2147483647 h 41"/>
                    <a:gd name="T24" fmla="*/ 2147483647 w 38"/>
                    <a:gd name="T25" fmla="*/ 2147483647 h 41"/>
                    <a:gd name="T26" fmla="*/ 2147483647 w 38"/>
                    <a:gd name="T27" fmla="*/ 0 h 41"/>
                    <a:gd name="T28" fmla="*/ 2147483647 w 38"/>
                    <a:gd name="T29" fmla="*/ 2147483647 h 41"/>
                    <a:gd name="T30" fmla="*/ 2147483647 w 38"/>
                    <a:gd name="T31" fmla="*/ 2147483647 h 41"/>
                    <a:gd name="T32" fmla="*/ 2147483647 w 38"/>
                    <a:gd name="T33" fmla="*/ 2147483647 h 41"/>
                    <a:gd name="T34" fmla="*/ 2147483647 w 38"/>
                    <a:gd name="T35" fmla="*/ 2147483647 h 41"/>
                    <a:gd name="T36" fmla="*/ 2147483647 w 38"/>
                    <a:gd name="T37" fmla="*/ 2147483647 h 41"/>
                    <a:gd name="T38" fmla="*/ 2147483647 w 38"/>
                    <a:gd name="T39" fmla="*/ 2147483647 h 41"/>
                    <a:gd name="T40" fmla="*/ 0 w 38"/>
                    <a:gd name="T41" fmla="*/ 2147483647 h 41"/>
                    <a:gd name="T42" fmla="*/ 2147483647 w 38"/>
                    <a:gd name="T43" fmla="*/ 2147483647 h 41"/>
                    <a:gd name="T44" fmla="*/ 2147483647 w 38"/>
                    <a:gd name="T45" fmla="*/ 2147483647 h 41"/>
                    <a:gd name="T46" fmla="*/ 2147483647 w 38"/>
                    <a:gd name="T47" fmla="*/ 2147483647 h 41"/>
                    <a:gd name="T48" fmla="*/ 2147483647 w 38"/>
                    <a:gd name="T49" fmla="*/ 2147483647 h 41"/>
                    <a:gd name="T50" fmla="*/ 2147483647 w 38"/>
                    <a:gd name="T51" fmla="*/ 2147483647 h 4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8" h="41">
                      <a:moveTo>
                        <a:pt x="6" y="35"/>
                      </a:move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35" y="39"/>
                        <a:pt x="35" y="39"/>
                        <a:pt x="35" y="39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20"/>
                        <a:pt x="13" y="20"/>
                      </a:cubicBezTo>
                      <a:cubicBezTo>
                        <a:pt x="13" y="20"/>
                        <a:pt x="5" y="19"/>
                        <a:pt x="1" y="19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4" y="36"/>
                        <a:pt x="4" y="36"/>
                        <a:pt x="4" y="36"/>
                      </a:cubicBezTo>
                      <a:lnTo>
                        <a:pt x="6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0" name="Freeform 306"/>
                <p:cNvSpPr>
                  <a:spLocks/>
                </p:cNvSpPr>
                <p:nvPr/>
              </p:nvSpPr>
              <p:spPr bwMode="auto">
                <a:xfrm>
                  <a:off x="5108575" y="3830638"/>
                  <a:ext cx="282575" cy="273050"/>
                </a:xfrm>
                <a:custGeom>
                  <a:avLst/>
                  <a:gdLst>
                    <a:gd name="T0" fmla="*/ 0 w 36"/>
                    <a:gd name="T1" fmla="*/ 2147483647 h 35"/>
                    <a:gd name="T2" fmla="*/ 2147483647 w 36"/>
                    <a:gd name="T3" fmla="*/ 2147483647 h 35"/>
                    <a:gd name="T4" fmla="*/ 2147483647 w 36"/>
                    <a:gd name="T5" fmla="*/ 2147483647 h 35"/>
                    <a:gd name="T6" fmla="*/ 2147483647 w 36"/>
                    <a:gd name="T7" fmla="*/ 2147483647 h 35"/>
                    <a:gd name="T8" fmla="*/ 2147483647 w 36"/>
                    <a:gd name="T9" fmla="*/ 2147483647 h 35"/>
                    <a:gd name="T10" fmla="*/ 2147483647 w 36"/>
                    <a:gd name="T11" fmla="*/ 2147483647 h 35"/>
                    <a:gd name="T12" fmla="*/ 2147483647 w 36"/>
                    <a:gd name="T13" fmla="*/ 2147483647 h 35"/>
                    <a:gd name="T14" fmla="*/ 2147483647 w 36"/>
                    <a:gd name="T15" fmla="*/ 2147483647 h 35"/>
                    <a:gd name="T16" fmla="*/ 2147483647 w 36"/>
                    <a:gd name="T17" fmla="*/ 2147483647 h 35"/>
                    <a:gd name="T18" fmla="*/ 2147483647 w 36"/>
                    <a:gd name="T19" fmla="*/ 2147483647 h 35"/>
                    <a:gd name="T20" fmla="*/ 2147483647 w 36"/>
                    <a:gd name="T21" fmla="*/ 2147483647 h 35"/>
                    <a:gd name="T22" fmla="*/ 2147483647 w 36"/>
                    <a:gd name="T23" fmla="*/ 2147483647 h 35"/>
                    <a:gd name="T24" fmla="*/ 2147483647 w 36"/>
                    <a:gd name="T25" fmla="*/ 2147483647 h 35"/>
                    <a:gd name="T26" fmla="*/ 2147483647 w 36"/>
                    <a:gd name="T27" fmla="*/ 2147483647 h 35"/>
                    <a:gd name="T28" fmla="*/ 2147483647 w 36"/>
                    <a:gd name="T29" fmla="*/ 2147483647 h 35"/>
                    <a:gd name="T30" fmla="*/ 2147483647 w 36"/>
                    <a:gd name="T31" fmla="*/ 2147483647 h 35"/>
                    <a:gd name="T32" fmla="*/ 2147483647 w 36"/>
                    <a:gd name="T33" fmla="*/ 2147483647 h 35"/>
                    <a:gd name="T34" fmla="*/ 2147483647 w 36"/>
                    <a:gd name="T35" fmla="*/ 2147483647 h 35"/>
                    <a:gd name="T36" fmla="*/ 2147483647 w 36"/>
                    <a:gd name="T37" fmla="*/ 2147483647 h 35"/>
                    <a:gd name="T38" fmla="*/ 2147483647 w 36"/>
                    <a:gd name="T39" fmla="*/ 2147483647 h 35"/>
                    <a:gd name="T40" fmla="*/ 2147483647 w 36"/>
                    <a:gd name="T41" fmla="*/ 0 h 35"/>
                    <a:gd name="T42" fmla="*/ 2147483647 w 36"/>
                    <a:gd name="T43" fmla="*/ 0 h 35"/>
                    <a:gd name="T44" fmla="*/ 2147483647 w 36"/>
                    <a:gd name="T45" fmla="*/ 2147483647 h 35"/>
                    <a:gd name="T46" fmla="*/ 0 w 36"/>
                    <a:gd name="T47" fmla="*/ 2147483647 h 3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6" h="35">
                      <a:moveTo>
                        <a:pt x="0" y="5"/>
                      </a:moveTo>
                      <a:cubicBezTo>
                        <a:pt x="0" y="5"/>
                        <a:pt x="1" y="7"/>
                        <a:pt x="1" y="8"/>
                      </a:cubicBezTo>
                      <a:cubicBezTo>
                        <a:pt x="1" y="8"/>
                        <a:pt x="2" y="10"/>
                        <a:pt x="2" y="10"/>
                      </a:cubicBezTo>
                      <a:cubicBezTo>
                        <a:pt x="2" y="10"/>
                        <a:pt x="1" y="35"/>
                        <a:pt x="2" y="35"/>
                      </a:cubicBezTo>
                      <a:cubicBezTo>
                        <a:pt x="2" y="35"/>
                        <a:pt x="2" y="35"/>
                        <a:pt x="3" y="35"/>
                      </a:cubicBezTo>
                      <a:cubicBezTo>
                        <a:pt x="7" y="35"/>
                        <a:pt x="29" y="35"/>
                        <a:pt x="29" y="35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1" name="Freeform 307"/>
                <p:cNvSpPr>
                  <a:spLocks/>
                </p:cNvSpPr>
                <p:nvPr/>
              </p:nvSpPr>
              <p:spPr bwMode="auto">
                <a:xfrm>
                  <a:off x="4722813" y="3783013"/>
                  <a:ext cx="409575" cy="388937"/>
                </a:xfrm>
                <a:custGeom>
                  <a:avLst/>
                  <a:gdLst>
                    <a:gd name="T0" fmla="*/ 2147483647 w 52"/>
                    <a:gd name="T1" fmla="*/ 2147483647 h 50"/>
                    <a:gd name="T2" fmla="*/ 2147483647 w 52"/>
                    <a:gd name="T3" fmla="*/ 2147483647 h 50"/>
                    <a:gd name="T4" fmla="*/ 2147483647 w 52"/>
                    <a:gd name="T5" fmla="*/ 2147483647 h 50"/>
                    <a:gd name="T6" fmla="*/ 0 w 52"/>
                    <a:gd name="T7" fmla="*/ 2147483647 h 50"/>
                    <a:gd name="T8" fmla="*/ 0 w 52"/>
                    <a:gd name="T9" fmla="*/ 2147483647 h 50"/>
                    <a:gd name="T10" fmla="*/ 2147483647 w 52"/>
                    <a:gd name="T11" fmla="*/ 2147483647 h 50"/>
                    <a:gd name="T12" fmla="*/ 2147483647 w 52"/>
                    <a:gd name="T13" fmla="*/ 2147483647 h 50"/>
                    <a:gd name="T14" fmla="*/ 2147483647 w 52"/>
                    <a:gd name="T15" fmla="*/ 2147483647 h 50"/>
                    <a:gd name="T16" fmla="*/ 2147483647 w 52"/>
                    <a:gd name="T17" fmla="*/ 2147483647 h 50"/>
                    <a:gd name="T18" fmla="*/ 2147483647 w 52"/>
                    <a:gd name="T19" fmla="*/ 2147483647 h 50"/>
                    <a:gd name="T20" fmla="*/ 2147483647 w 52"/>
                    <a:gd name="T21" fmla="*/ 2147483647 h 50"/>
                    <a:gd name="T22" fmla="*/ 2147483647 w 52"/>
                    <a:gd name="T23" fmla="*/ 2147483647 h 50"/>
                    <a:gd name="T24" fmla="*/ 2147483647 w 52"/>
                    <a:gd name="T25" fmla="*/ 2147483647 h 50"/>
                    <a:gd name="T26" fmla="*/ 2147483647 w 52"/>
                    <a:gd name="T27" fmla="*/ 2147483647 h 50"/>
                    <a:gd name="T28" fmla="*/ 2147483647 w 52"/>
                    <a:gd name="T29" fmla="*/ 2147483647 h 50"/>
                    <a:gd name="T30" fmla="*/ 2147483647 w 52"/>
                    <a:gd name="T31" fmla="*/ 2147483647 h 50"/>
                    <a:gd name="T32" fmla="*/ 2147483647 w 52"/>
                    <a:gd name="T33" fmla="*/ 2147483647 h 50"/>
                    <a:gd name="T34" fmla="*/ 2147483647 w 52"/>
                    <a:gd name="T35" fmla="*/ 2147483647 h 50"/>
                    <a:gd name="T36" fmla="*/ 2147483647 w 52"/>
                    <a:gd name="T37" fmla="*/ 2147483647 h 50"/>
                    <a:gd name="T38" fmla="*/ 2147483647 w 52"/>
                    <a:gd name="T39" fmla="*/ 2147483647 h 50"/>
                    <a:gd name="T40" fmla="*/ 2147483647 w 52"/>
                    <a:gd name="T41" fmla="*/ 2147483647 h 50"/>
                    <a:gd name="T42" fmla="*/ 2147483647 w 52"/>
                    <a:gd name="T43" fmla="*/ 2147483647 h 50"/>
                    <a:gd name="T44" fmla="*/ 2147483647 w 52"/>
                    <a:gd name="T45" fmla="*/ 2147483647 h 50"/>
                    <a:gd name="T46" fmla="*/ 2147483647 w 52"/>
                    <a:gd name="T47" fmla="*/ 2147483647 h 50"/>
                    <a:gd name="T48" fmla="*/ 2147483647 w 52"/>
                    <a:gd name="T49" fmla="*/ 2147483647 h 50"/>
                    <a:gd name="T50" fmla="*/ 2147483647 w 52"/>
                    <a:gd name="T51" fmla="*/ 2147483647 h 50"/>
                    <a:gd name="T52" fmla="*/ 2147483647 w 52"/>
                    <a:gd name="T53" fmla="*/ 2147483647 h 50"/>
                    <a:gd name="T54" fmla="*/ 2147483647 w 52"/>
                    <a:gd name="T55" fmla="*/ 2147483647 h 50"/>
                    <a:gd name="T56" fmla="*/ 2147483647 w 52"/>
                    <a:gd name="T57" fmla="*/ 2147483647 h 50"/>
                    <a:gd name="T58" fmla="*/ 2147483647 w 52"/>
                    <a:gd name="T59" fmla="*/ 2147483647 h 50"/>
                    <a:gd name="T60" fmla="*/ 2147483647 w 52"/>
                    <a:gd name="T61" fmla="*/ 2147483647 h 50"/>
                    <a:gd name="T62" fmla="*/ 2147483647 w 52"/>
                    <a:gd name="T63" fmla="*/ 2147483647 h 50"/>
                    <a:gd name="T64" fmla="*/ 2147483647 w 52"/>
                    <a:gd name="T65" fmla="*/ 2147483647 h 50"/>
                    <a:gd name="T66" fmla="*/ 2147483647 w 52"/>
                    <a:gd name="T67" fmla="*/ 0 h 50"/>
                    <a:gd name="T68" fmla="*/ 2147483647 w 52"/>
                    <a:gd name="T69" fmla="*/ 2147483647 h 50"/>
                    <a:gd name="T70" fmla="*/ 2147483647 w 52"/>
                    <a:gd name="T71" fmla="*/ 2147483647 h 5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2" h="50">
                      <a:moveTo>
                        <a:pt x="4" y="6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7" y="48"/>
                        <a:pt x="47" y="48"/>
                        <a:pt x="47" y="48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47"/>
                        <a:pt x="48" y="47"/>
                        <a:pt x="48" y="47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2" y="41"/>
                        <a:pt x="52" y="41"/>
                        <a:pt x="52" y="41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1"/>
                        <a:pt x="51" y="16"/>
                        <a:pt x="51" y="16"/>
                      </a:cubicBezTo>
                      <a:cubicBezTo>
                        <a:pt x="51" y="16"/>
                        <a:pt x="50" y="14"/>
                        <a:pt x="50" y="14"/>
                      </a:cubicBezTo>
                      <a:cubicBezTo>
                        <a:pt x="50" y="13"/>
                        <a:pt x="49" y="11"/>
                        <a:pt x="49" y="11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1" y="2"/>
                        <a:pt x="41" y="2"/>
                        <a:pt x="41" y="2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2" name="Freeform 308"/>
                <p:cNvSpPr>
                  <a:spLocks/>
                </p:cNvSpPr>
                <p:nvPr/>
              </p:nvSpPr>
              <p:spPr bwMode="auto">
                <a:xfrm>
                  <a:off x="4683125" y="3667125"/>
                  <a:ext cx="103188" cy="193675"/>
                </a:xfrm>
                <a:custGeom>
                  <a:avLst/>
                  <a:gdLst>
                    <a:gd name="T0" fmla="*/ 2147483647 w 78"/>
                    <a:gd name="T1" fmla="*/ 2147483647 h 150"/>
                    <a:gd name="T2" fmla="*/ 2147483647 w 78"/>
                    <a:gd name="T3" fmla="*/ 2147483647 h 150"/>
                    <a:gd name="T4" fmla="*/ 2147483647 w 78"/>
                    <a:gd name="T5" fmla="*/ 2147483647 h 150"/>
                    <a:gd name="T6" fmla="*/ 0 w 78"/>
                    <a:gd name="T7" fmla="*/ 2147483647 h 150"/>
                    <a:gd name="T8" fmla="*/ 0 w 78"/>
                    <a:gd name="T9" fmla="*/ 2147483647 h 150"/>
                    <a:gd name="T10" fmla="*/ 2147483647 w 78"/>
                    <a:gd name="T11" fmla="*/ 2147483647 h 150"/>
                    <a:gd name="T12" fmla="*/ 2147483647 w 78"/>
                    <a:gd name="T13" fmla="*/ 2147483647 h 150"/>
                    <a:gd name="T14" fmla="*/ 2147483647 w 78"/>
                    <a:gd name="T15" fmla="*/ 2147483647 h 150"/>
                    <a:gd name="T16" fmla="*/ 2147483647 w 78"/>
                    <a:gd name="T17" fmla="*/ 2147483647 h 150"/>
                    <a:gd name="T18" fmla="*/ 2147483647 w 78"/>
                    <a:gd name="T19" fmla="*/ 2147483647 h 150"/>
                    <a:gd name="T20" fmla="*/ 2147483647 w 78"/>
                    <a:gd name="T21" fmla="*/ 2147483647 h 150"/>
                    <a:gd name="T22" fmla="*/ 2147483647 w 78"/>
                    <a:gd name="T23" fmla="*/ 2147483647 h 150"/>
                    <a:gd name="T24" fmla="*/ 2147483647 w 78"/>
                    <a:gd name="T25" fmla="*/ 2147483647 h 150"/>
                    <a:gd name="T26" fmla="*/ 2147483647 w 78"/>
                    <a:gd name="T27" fmla="*/ 2147483647 h 150"/>
                    <a:gd name="T28" fmla="*/ 2147483647 w 78"/>
                    <a:gd name="T29" fmla="*/ 2147483647 h 150"/>
                    <a:gd name="T30" fmla="*/ 2147483647 w 78"/>
                    <a:gd name="T31" fmla="*/ 2147483647 h 150"/>
                    <a:gd name="T32" fmla="*/ 2147483647 w 78"/>
                    <a:gd name="T33" fmla="*/ 2147483647 h 150"/>
                    <a:gd name="T34" fmla="*/ 2147483647 w 78"/>
                    <a:gd name="T35" fmla="*/ 2147483647 h 150"/>
                    <a:gd name="T36" fmla="*/ 2147483647 w 78"/>
                    <a:gd name="T37" fmla="*/ 0 h 150"/>
                    <a:gd name="T38" fmla="*/ 2147483647 w 78"/>
                    <a:gd name="T39" fmla="*/ 0 h 150"/>
                    <a:gd name="T40" fmla="*/ 2147483647 w 78"/>
                    <a:gd name="T41" fmla="*/ 2147483647 h 150"/>
                    <a:gd name="T42" fmla="*/ 2147483647 w 78"/>
                    <a:gd name="T43" fmla="*/ 2147483647 h 1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78" h="150">
                      <a:moveTo>
                        <a:pt x="18" y="12"/>
                      </a:moveTo>
                      <a:lnTo>
                        <a:pt x="18" y="30"/>
                      </a:lnTo>
                      <a:lnTo>
                        <a:pt x="18" y="54"/>
                      </a:lnTo>
                      <a:lnTo>
                        <a:pt x="0" y="78"/>
                      </a:lnTo>
                      <a:lnTo>
                        <a:pt x="0" y="90"/>
                      </a:lnTo>
                      <a:lnTo>
                        <a:pt x="12" y="102"/>
                      </a:lnTo>
                      <a:lnTo>
                        <a:pt x="18" y="108"/>
                      </a:lnTo>
                      <a:lnTo>
                        <a:pt x="36" y="120"/>
                      </a:lnTo>
                      <a:lnTo>
                        <a:pt x="36" y="144"/>
                      </a:lnTo>
                      <a:lnTo>
                        <a:pt x="42" y="150"/>
                      </a:lnTo>
                      <a:lnTo>
                        <a:pt x="48" y="144"/>
                      </a:lnTo>
                      <a:lnTo>
                        <a:pt x="54" y="126"/>
                      </a:lnTo>
                      <a:lnTo>
                        <a:pt x="78" y="102"/>
                      </a:lnTo>
                      <a:lnTo>
                        <a:pt x="78" y="90"/>
                      </a:lnTo>
                      <a:lnTo>
                        <a:pt x="60" y="84"/>
                      </a:lnTo>
                      <a:lnTo>
                        <a:pt x="42" y="72"/>
                      </a:lnTo>
                      <a:lnTo>
                        <a:pt x="66" y="36"/>
                      </a:lnTo>
                      <a:lnTo>
                        <a:pt x="60" y="12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24" y="6"/>
                      </a:lnTo>
                      <a:lnTo>
                        <a:pt x="18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3" name="Freeform 309"/>
                <p:cNvSpPr>
                  <a:spLocks/>
                </p:cNvSpPr>
                <p:nvPr/>
              </p:nvSpPr>
              <p:spPr bwMode="auto">
                <a:xfrm>
                  <a:off x="4176713" y="3713163"/>
                  <a:ext cx="296862" cy="227012"/>
                </a:xfrm>
                <a:custGeom>
                  <a:avLst/>
                  <a:gdLst>
                    <a:gd name="T0" fmla="*/ 2147483647 w 228"/>
                    <a:gd name="T1" fmla="*/ 2147483647 h 174"/>
                    <a:gd name="T2" fmla="*/ 2147483647 w 228"/>
                    <a:gd name="T3" fmla="*/ 2147483647 h 174"/>
                    <a:gd name="T4" fmla="*/ 2147483647 w 228"/>
                    <a:gd name="T5" fmla="*/ 2147483647 h 174"/>
                    <a:gd name="T6" fmla="*/ 2147483647 w 228"/>
                    <a:gd name="T7" fmla="*/ 2147483647 h 174"/>
                    <a:gd name="T8" fmla="*/ 2147483647 w 228"/>
                    <a:gd name="T9" fmla="*/ 2147483647 h 174"/>
                    <a:gd name="T10" fmla="*/ 2147483647 w 228"/>
                    <a:gd name="T11" fmla="*/ 2147483647 h 174"/>
                    <a:gd name="T12" fmla="*/ 2147483647 w 228"/>
                    <a:gd name="T13" fmla="*/ 2147483647 h 174"/>
                    <a:gd name="T14" fmla="*/ 2147483647 w 228"/>
                    <a:gd name="T15" fmla="*/ 2147483647 h 174"/>
                    <a:gd name="T16" fmla="*/ 2147483647 w 228"/>
                    <a:gd name="T17" fmla="*/ 2147483647 h 174"/>
                    <a:gd name="T18" fmla="*/ 2147483647 w 228"/>
                    <a:gd name="T19" fmla="*/ 2147483647 h 174"/>
                    <a:gd name="T20" fmla="*/ 2147483647 w 228"/>
                    <a:gd name="T21" fmla="*/ 2147483647 h 174"/>
                    <a:gd name="T22" fmla="*/ 2147483647 w 228"/>
                    <a:gd name="T23" fmla="*/ 2147483647 h 174"/>
                    <a:gd name="T24" fmla="*/ 2147483647 w 228"/>
                    <a:gd name="T25" fmla="*/ 2147483647 h 174"/>
                    <a:gd name="T26" fmla="*/ 2147483647 w 228"/>
                    <a:gd name="T27" fmla="*/ 0 h 174"/>
                    <a:gd name="T28" fmla="*/ 2147483647 w 228"/>
                    <a:gd name="T29" fmla="*/ 2147483647 h 174"/>
                    <a:gd name="T30" fmla="*/ 2147483647 w 228"/>
                    <a:gd name="T31" fmla="*/ 2147483647 h 174"/>
                    <a:gd name="T32" fmla="*/ 2147483647 w 228"/>
                    <a:gd name="T33" fmla="*/ 2147483647 h 174"/>
                    <a:gd name="T34" fmla="*/ 2147483647 w 228"/>
                    <a:gd name="T35" fmla="*/ 2147483647 h 174"/>
                    <a:gd name="T36" fmla="*/ 2147483647 w 228"/>
                    <a:gd name="T37" fmla="*/ 2147483647 h 174"/>
                    <a:gd name="T38" fmla="*/ 0 w 228"/>
                    <a:gd name="T39" fmla="*/ 2147483647 h 174"/>
                    <a:gd name="T40" fmla="*/ 2147483647 w 228"/>
                    <a:gd name="T41" fmla="*/ 2147483647 h 174"/>
                    <a:gd name="T42" fmla="*/ 2147483647 w 228"/>
                    <a:gd name="T43" fmla="*/ 2147483647 h 1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28" h="174">
                      <a:moveTo>
                        <a:pt x="90" y="156"/>
                      </a:moveTo>
                      <a:lnTo>
                        <a:pt x="114" y="138"/>
                      </a:lnTo>
                      <a:lnTo>
                        <a:pt x="144" y="120"/>
                      </a:lnTo>
                      <a:lnTo>
                        <a:pt x="180" y="108"/>
                      </a:lnTo>
                      <a:lnTo>
                        <a:pt x="186" y="96"/>
                      </a:lnTo>
                      <a:lnTo>
                        <a:pt x="192" y="84"/>
                      </a:lnTo>
                      <a:lnTo>
                        <a:pt x="216" y="78"/>
                      </a:lnTo>
                      <a:lnTo>
                        <a:pt x="228" y="72"/>
                      </a:lnTo>
                      <a:lnTo>
                        <a:pt x="222" y="42"/>
                      </a:lnTo>
                      <a:lnTo>
                        <a:pt x="216" y="12"/>
                      </a:lnTo>
                      <a:lnTo>
                        <a:pt x="210" y="12"/>
                      </a:lnTo>
                      <a:lnTo>
                        <a:pt x="186" y="12"/>
                      </a:lnTo>
                      <a:lnTo>
                        <a:pt x="168" y="12"/>
                      </a:lnTo>
                      <a:lnTo>
                        <a:pt x="144" y="0"/>
                      </a:lnTo>
                      <a:lnTo>
                        <a:pt x="120" y="36"/>
                      </a:lnTo>
                      <a:lnTo>
                        <a:pt x="96" y="60"/>
                      </a:lnTo>
                      <a:lnTo>
                        <a:pt x="72" y="90"/>
                      </a:lnTo>
                      <a:lnTo>
                        <a:pt x="66" y="138"/>
                      </a:lnTo>
                      <a:lnTo>
                        <a:pt x="12" y="162"/>
                      </a:lnTo>
                      <a:lnTo>
                        <a:pt x="0" y="174"/>
                      </a:lnTo>
                      <a:lnTo>
                        <a:pt x="84" y="174"/>
                      </a:lnTo>
                      <a:lnTo>
                        <a:pt x="90" y="15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4" name="Freeform 310"/>
                <p:cNvSpPr>
                  <a:spLocks/>
                </p:cNvSpPr>
                <p:nvPr/>
              </p:nvSpPr>
              <p:spPr bwMode="auto">
                <a:xfrm>
                  <a:off x="4087813" y="3940175"/>
                  <a:ext cx="204787" cy="177800"/>
                </a:xfrm>
                <a:custGeom>
                  <a:avLst/>
                  <a:gdLst>
                    <a:gd name="T0" fmla="*/ 2147483647 w 26"/>
                    <a:gd name="T1" fmla="*/ 2147483647 h 23"/>
                    <a:gd name="T2" fmla="*/ 2147483647 w 26"/>
                    <a:gd name="T3" fmla="*/ 2147483647 h 23"/>
                    <a:gd name="T4" fmla="*/ 2147483647 w 26"/>
                    <a:gd name="T5" fmla="*/ 2147483647 h 23"/>
                    <a:gd name="T6" fmla="*/ 2147483647 w 26"/>
                    <a:gd name="T7" fmla="*/ 2147483647 h 23"/>
                    <a:gd name="T8" fmla="*/ 2147483647 w 26"/>
                    <a:gd name="T9" fmla="*/ 2147483647 h 23"/>
                    <a:gd name="T10" fmla="*/ 2147483647 w 26"/>
                    <a:gd name="T11" fmla="*/ 2147483647 h 23"/>
                    <a:gd name="T12" fmla="*/ 2147483647 w 26"/>
                    <a:gd name="T13" fmla="*/ 0 h 23"/>
                    <a:gd name="T14" fmla="*/ 2147483647 w 26"/>
                    <a:gd name="T15" fmla="*/ 0 h 23"/>
                    <a:gd name="T16" fmla="*/ 2147483647 w 26"/>
                    <a:gd name="T17" fmla="*/ 2147483647 h 23"/>
                    <a:gd name="T18" fmla="*/ 2147483647 w 26"/>
                    <a:gd name="T19" fmla="*/ 2147483647 h 23"/>
                    <a:gd name="T20" fmla="*/ 0 w 26"/>
                    <a:gd name="T21" fmla="*/ 2147483647 h 23"/>
                    <a:gd name="T22" fmla="*/ 2147483647 w 26"/>
                    <a:gd name="T23" fmla="*/ 2147483647 h 23"/>
                    <a:gd name="T24" fmla="*/ 2147483647 w 26"/>
                    <a:gd name="T25" fmla="*/ 2147483647 h 2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6" h="23">
                      <a:moveTo>
                        <a:pt x="13" y="16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4" y="22"/>
                        <a:pt x="12" y="23"/>
                        <a:pt x="12" y="23"/>
                      </a:cubicBezTo>
                      <a:cubicBezTo>
                        <a:pt x="13" y="23"/>
                        <a:pt x="13" y="16"/>
                        <a:pt x="13" y="1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5" name="Freeform 311"/>
                <p:cNvSpPr>
                  <a:spLocks/>
                </p:cNvSpPr>
                <p:nvPr/>
              </p:nvSpPr>
              <p:spPr bwMode="auto">
                <a:xfrm>
                  <a:off x="4097338" y="4337050"/>
                  <a:ext cx="61912" cy="47625"/>
                </a:xfrm>
                <a:custGeom>
                  <a:avLst/>
                  <a:gdLst>
                    <a:gd name="T0" fmla="*/ 2147483647 w 48"/>
                    <a:gd name="T1" fmla="*/ 2147483647 h 36"/>
                    <a:gd name="T2" fmla="*/ 2147483647 w 48"/>
                    <a:gd name="T3" fmla="*/ 2147483647 h 36"/>
                    <a:gd name="T4" fmla="*/ 2147483647 w 48"/>
                    <a:gd name="T5" fmla="*/ 0 h 36"/>
                    <a:gd name="T6" fmla="*/ 2147483647 w 48"/>
                    <a:gd name="T7" fmla="*/ 0 h 36"/>
                    <a:gd name="T8" fmla="*/ 2147483647 w 48"/>
                    <a:gd name="T9" fmla="*/ 2147483647 h 36"/>
                    <a:gd name="T10" fmla="*/ 0 w 48"/>
                    <a:gd name="T11" fmla="*/ 2147483647 h 36"/>
                    <a:gd name="T12" fmla="*/ 2147483647 w 48"/>
                    <a:gd name="T13" fmla="*/ 2147483647 h 36"/>
                    <a:gd name="T14" fmla="*/ 2147483647 w 48"/>
                    <a:gd name="T15" fmla="*/ 2147483647 h 36"/>
                    <a:gd name="T16" fmla="*/ 2147483647 w 48"/>
                    <a:gd name="T17" fmla="*/ 2147483647 h 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36">
                      <a:moveTo>
                        <a:pt x="48" y="24"/>
                      </a:moveTo>
                      <a:lnTo>
                        <a:pt x="48" y="6"/>
                      </a:lnTo>
                      <a:lnTo>
                        <a:pt x="48" y="0"/>
                      </a:lnTo>
                      <a:lnTo>
                        <a:pt x="36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18" y="36"/>
                      </a:lnTo>
                      <a:lnTo>
                        <a:pt x="36" y="24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6" name="Freeform 312"/>
                <p:cNvSpPr>
                  <a:spLocks/>
                </p:cNvSpPr>
                <p:nvPr/>
              </p:nvSpPr>
              <p:spPr bwMode="auto">
                <a:xfrm>
                  <a:off x="5046663" y="4065588"/>
                  <a:ext cx="406400" cy="498475"/>
                </a:xfrm>
                <a:custGeom>
                  <a:avLst/>
                  <a:gdLst>
                    <a:gd name="T0" fmla="*/ 2147483647 w 52"/>
                    <a:gd name="T1" fmla="*/ 2147483647 h 64"/>
                    <a:gd name="T2" fmla="*/ 2147483647 w 52"/>
                    <a:gd name="T3" fmla="*/ 2147483647 h 64"/>
                    <a:gd name="T4" fmla="*/ 2147483647 w 52"/>
                    <a:gd name="T5" fmla="*/ 2147483647 h 64"/>
                    <a:gd name="T6" fmla="*/ 2147483647 w 52"/>
                    <a:gd name="T7" fmla="*/ 2147483647 h 64"/>
                    <a:gd name="T8" fmla="*/ 2147483647 w 52"/>
                    <a:gd name="T9" fmla="*/ 2147483647 h 64"/>
                    <a:gd name="T10" fmla="*/ 2147483647 w 52"/>
                    <a:gd name="T11" fmla="*/ 2147483647 h 64"/>
                    <a:gd name="T12" fmla="*/ 2147483647 w 52"/>
                    <a:gd name="T13" fmla="*/ 2147483647 h 64"/>
                    <a:gd name="T14" fmla="*/ 2147483647 w 52"/>
                    <a:gd name="T15" fmla="*/ 2147483647 h 64"/>
                    <a:gd name="T16" fmla="*/ 2147483647 w 52"/>
                    <a:gd name="T17" fmla="*/ 2147483647 h 64"/>
                    <a:gd name="T18" fmla="*/ 0 w 52"/>
                    <a:gd name="T19" fmla="*/ 2147483647 h 64"/>
                    <a:gd name="T20" fmla="*/ 2147483647 w 52"/>
                    <a:gd name="T21" fmla="*/ 2147483647 h 64"/>
                    <a:gd name="T22" fmla="*/ 2147483647 w 52"/>
                    <a:gd name="T23" fmla="*/ 2147483647 h 64"/>
                    <a:gd name="T24" fmla="*/ 2147483647 w 52"/>
                    <a:gd name="T25" fmla="*/ 2147483647 h 64"/>
                    <a:gd name="T26" fmla="*/ 2147483647 w 52"/>
                    <a:gd name="T27" fmla="*/ 2147483647 h 64"/>
                    <a:gd name="T28" fmla="*/ 2147483647 w 52"/>
                    <a:gd name="T29" fmla="*/ 2147483647 h 64"/>
                    <a:gd name="T30" fmla="*/ 2147483647 w 52"/>
                    <a:gd name="T31" fmla="*/ 2147483647 h 64"/>
                    <a:gd name="T32" fmla="*/ 2147483647 w 52"/>
                    <a:gd name="T33" fmla="*/ 2147483647 h 64"/>
                    <a:gd name="T34" fmla="*/ 2147483647 w 52"/>
                    <a:gd name="T35" fmla="*/ 2147483647 h 64"/>
                    <a:gd name="T36" fmla="*/ 2147483647 w 52"/>
                    <a:gd name="T37" fmla="*/ 2147483647 h 64"/>
                    <a:gd name="T38" fmla="*/ 2147483647 w 52"/>
                    <a:gd name="T39" fmla="*/ 2147483647 h 64"/>
                    <a:gd name="T40" fmla="*/ 2147483647 w 52"/>
                    <a:gd name="T41" fmla="*/ 2147483647 h 64"/>
                    <a:gd name="T42" fmla="*/ 2147483647 w 52"/>
                    <a:gd name="T43" fmla="*/ 2147483647 h 64"/>
                    <a:gd name="T44" fmla="*/ 2147483647 w 52"/>
                    <a:gd name="T45" fmla="*/ 2147483647 h 64"/>
                    <a:gd name="T46" fmla="*/ 2147483647 w 52"/>
                    <a:gd name="T47" fmla="*/ 2147483647 h 64"/>
                    <a:gd name="T48" fmla="*/ 2147483647 w 52"/>
                    <a:gd name="T49" fmla="*/ 2147483647 h 64"/>
                    <a:gd name="T50" fmla="*/ 2147483647 w 52"/>
                    <a:gd name="T51" fmla="*/ 2147483647 h 64"/>
                    <a:gd name="T52" fmla="*/ 2147483647 w 52"/>
                    <a:gd name="T53" fmla="*/ 2147483647 h 64"/>
                    <a:gd name="T54" fmla="*/ 2147483647 w 52"/>
                    <a:gd name="T55" fmla="*/ 2147483647 h 64"/>
                    <a:gd name="T56" fmla="*/ 2147483647 w 52"/>
                    <a:gd name="T57" fmla="*/ 2147483647 h 64"/>
                    <a:gd name="T58" fmla="*/ 2147483647 w 52"/>
                    <a:gd name="T59" fmla="*/ 2147483647 h 64"/>
                    <a:gd name="T60" fmla="*/ 2147483647 w 52"/>
                    <a:gd name="T61" fmla="*/ 2147483647 h 64"/>
                    <a:gd name="T62" fmla="*/ 2147483647 w 52"/>
                    <a:gd name="T63" fmla="*/ 2147483647 h 64"/>
                    <a:gd name="T64" fmla="*/ 2147483647 w 52"/>
                    <a:gd name="T65" fmla="*/ 2147483647 h 64"/>
                    <a:gd name="T66" fmla="*/ 2147483647 w 52"/>
                    <a:gd name="T67" fmla="*/ 2147483647 h 64"/>
                    <a:gd name="T68" fmla="*/ 2147483647 w 52"/>
                    <a:gd name="T69" fmla="*/ 2147483647 h 64"/>
                    <a:gd name="T70" fmla="*/ 2147483647 w 52"/>
                    <a:gd name="T71" fmla="*/ 0 h 64"/>
                    <a:gd name="T72" fmla="*/ 2147483647 w 52"/>
                    <a:gd name="T73" fmla="*/ 2147483647 h 64"/>
                    <a:gd name="T74" fmla="*/ 2147483647 w 52"/>
                    <a:gd name="T75" fmla="*/ 2147483647 h 6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52" h="64">
                      <a:moveTo>
                        <a:pt x="37" y="5"/>
                      </a:moveTo>
                      <a:cubicBezTo>
                        <a:pt x="37" y="5"/>
                        <a:pt x="15" y="5"/>
                        <a:pt x="11" y="5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3" y="41"/>
                        <a:pt x="3" y="41"/>
                        <a:pt x="3" y="41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18" y="58"/>
                        <a:pt x="18" y="58"/>
                        <a:pt x="18" y="58"/>
                      </a:cubicBezTo>
                      <a:cubicBezTo>
                        <a:pt x="20" y="61"/>
                        <a:pt x="20" y="61"/>
                        <a:pt x="20" y="61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9" y="64"/>
                        <a:pt x="29" y="64"/>
                        <a:pt x="29" y="64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41" y="61"/>
                        <a:pt x="41" y="61"/>
                        <a:pt x="41" y="61"/>
                      </a:cubicBezTo>
                      <a:cubicBezTo>
                        <a:pt x="44" y="61"/>
                        <a:pt x="44" y="61"/>
                        <a:pt x="44" y="61"/>
                      </a:cubicBezTo>
                      <a:cubicBezTo>
                        <a:pt x="44" y="59"/>
                        <a:pt x="44" y="59"/>
                        <a:pt x="44" y="59"/>
                      </a:cubicBezTo>
                      <a:cubicBezTo>
                        <a:pt x="42" y="57"/>
                        <a:pt x="42" y="57"/>
                        <a:pt x="42" y="57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35" y="51"/>
                        <a:pt x="35" y="51"/>
                        <a:pt x="35" y="51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8" y="48"/>
                        <a:pt x="38" y="48"/>
                        <a:pt x="38" y="48"/>
                      </a:cubicBezTo>
                      <a:cubicBezTo>
                        <a:pt x="39" y="42"/>
                        <a:pt x="39" y="42"/>
                        <a:pt x="39" y="42"/>
                      </a:cubicBezTo>
                      <a:cubicBezTo>
                        <a:pt x="43" y="38"/>
                        <a:pt x="43" y="38"/>
                        <a:pt x="43" y="38"/>
                      </a:cubicBezTo>
                      <a:cubicBezTo>
                        <a:pt x="46" y="32"/>
                        <a:pt x="46" y="32"/>
                        <a:pt x="46" y="32"/>
                      </a:cubicBezTo>
                      <a:cubicBezTo>
                        <a:pt x="47" y="21"/>
                        <a:pt x="47" y="21"/>
                        <a:pt x="47" y="21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0" y="13"/>
                        <a:pt x="50" y="13"/>
                        <a:pt x="50" y="1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2" y="2"/>
                        <a:pt x="42" y="2"/>
                        <a:pt x="42" y="2"/>
                      </a:cubicBezTo>
                      <a:lnTo>
                        <a:pt x="37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7" name="Freeform 313"/>
                <p:cNvSpPr>
                  <a:spLocks/>
                </p:cNvSpPr>
                <p:nvPr/>
              </p:nvSpPr>
              <p:spPr bwMode="auto">
                <a:xfrm>
                  <a:off x="4292600" y="4392613"/>
                  <a:ext cx="149225" cy="147637"/>
                </a:xfrm>
                <a:custGeom>
                  <a:avLst/>
                  <a:gdLst>
                    <a:gd name="T0" fmla="*/ 2147483647 w 19"/>
                    <a:gd name="T1" fmla="*/ 2147483647 h 19"/>
                    <a:gd name="T2" fmla="*/ 2147483647 w 19"/>
                    <a:gd name="T3" fmla="*/ 2147483647 h 19"/>
                    <a:gd name="T4" fmla="*/ 2147483647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0 h 19"/>
                    <a:gd name="T14" fmla="*/ 2147483647 w 19"/>
                    <a:gd name="T15" fmla="*/ 0 h 19"/>
                    <a:gd name="T16" fmla="*/ 2147483647 w 19"/>
                    <a:gd name="T17" fmla="*/ 0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2147483647 h 19"/>
                    <a:gd name="T24" fmla="*/ 2147483647 w 19"/>
                    <a:gd name="T25" fmla="*/ 2147483647 h 19"/>
                    <a:gd name="T26" fmla="*/ 0 w 19"/>
                    <a:gd name="T27" fmla="*/ 2147483647 h 19"/>
                    <a:gd name="T28" fmla="*/ 2147483647 w 19"/>
                    <a:gd name="T29" fmla="*/ 2147483647 h 19"/>
                    <a:gd name="T30" fmla="*/ 2147483647 w 19"/>
                    <a:gd name="T31" fmla="*/ 2147483647 h 19"/>
                    <a:gd name="T32" fmla="*/ 2147483647 w 19"/>
                    <a:gd name="T33" fmla="*/ 2147483647 h 19"/>
                    <a:gd name="T34" fmla="*/ 2147483647 w 19"/>
                    <a:gd name="T35" fmla="*/ 2147483647 h 19"/>
                    <a:gd name="T36" fmla="*/ 2147483647 w 19"/>
                    <a:gd name="T37" fmla="*/ 2147483647 h 19"/>
                    <a:gd name="T38" fmla="*/ 2147483647 w 19"/>
                    <a:gd name="T39" fmla="*/ 2147483647 h 19"/>
                    <a:gd name="T40" fmla="*/ 2147483647 w 19"/>
                    <a:gd name="T41" fmla="*/ 2147483647 h 19"/>
                    <a:gd name="T42" fmla="*/ 2147483647 w 19"/>
                    <a:gd name="T43" fmla="*/ 2147483647 h 19"/>
                    <a:gd name="T44" fmla="*/ 2147483647 w 19"/>
                    <a:gd name="T45" fmla="*/ 2147483647 h 1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" h="19">
                      <a:moveTo>
                        <a:pt x="17" y="10"/>
                      </a:move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1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4"/>
                        <a:pt x="1" y="14"/>
                      </a:cubicBezTo>
                      <a:cubicBezTo>
                        <a:pt x="1" y="14"/>
                        <a:pt x="4" y="16"/>
                        <a:pt x="4" y="16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lnTo>
                        <a:pt x="17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8" name="Freeform 314"/>
                <p:cNvSpPr>
                  <a:spLocks/>
                </p:cNvSpPr>
                <p:nvPr/>
              </p:nvSpPr>
              <p:spPr bwMode="auto">
                <a:xfrm>
                  <a:off x="4216400" y="4448175"/>
                  <a:ext cx="106363" cy="92075"/>
                </a:xfrm>
                <a:custGeom>
                  <a:avLst/>
                  <a:gdLst>
                    <a:gd name="T0" fmla="*/ 2147483647 w 14"/>
                    <a:gd name="T1" fmla="*/ 2147483647 h 12"/>
                    <a:gd name="T2" fmla="*/ 2147483647 w 14"/>
                    <a:gd name="T3" fmla="*/ 2147483647 h 12"/>
                    <a:gd name="T4" fmla="*/ 2147483647 w 14"/>
                    <a:gd name="T5" fmla="*/ 2147483647 h 12"/>
                    <a:gd name="T6" fmla="*/ 2147483647 w 14"/>
                    <a:gd name="T7" fmla="*/ 2147483647 h 12"/>
                    <a:gd name="T8" fmla="*/ 2147483647 w 14"/>
                    <a:gd name="T9" fmla="*/ 2147483647 h 12"/>
                    <a:gd name="T10" fmla="*/ 2147483647 w 14"/>
                    <a:gd name="T11" fmla="*/ 0 h 12"/>
                    <a:gd name="T12" fmla="*/ 2147483647 w 14"/>
                    <a:gd name="T13" fmla="*/ 2147483647 h 12"/>
                    <a:gd name="T14" fmla="*/ 2147483647 w 14"/>
                    <a:gd name="T15" fmla="*/ 2147483647 h 12"/>
                    <a:gd name="T16" fmla="*/ 0 w 14"/>
                    <a:gd name="T17" fmla="*/ 2147483647 h 12"/>
                    <a:gd name="T18" fmla="*/ 2147483647 w 14"/>
                    <a:gd name="T19" fmla="*/ 2147483647 h 12"/>
                    <a:gd name="T20" fmla="*/ 2147483647 w 14"/>
                    <a:gd name="T21" fmla="*/ 2147483647 h 12"/>
                    <a:gd name="T22" fmla="*/ 2147483647 w 14"/>
                    <a:gd name="T23" fmla="*/ 2147483647 h 12"/>
                    <a:gd name="T24" fmla="*/ 2147483647 w 14"/>
                    <a:gd name="T25" fmla="*/ 2147483647 h 12"/>
                    <a:gd name="T26" fmla="*/ 2147483647 w 14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4" h="12">
                      <a:moveTo>
                        <a:pt x="11" y="7"/>
                      </a:moveTo>
                      <a:cubicBezTo>
                        <a:pt x="10" y="7"/>
                        <a:pt x="11" y="4"/>
                        <a:pt x="11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8" y="4"/>
                        <a:pt x="8" y="4"/>
                      </a:cubicBezTo>
                      <a:cubicBezTo>
                        <a:pt x="7" y="4"/>
                        <a:pt x="6" y="1"/>
                        <a:pt x="6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1" y="7"/>
                        <a:pt x="11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9" name="Freeform 315"/>
                <p:cNvSpPr>
                  <a:spLocks/>
                </p:cNvSpPr>
                <p:nvPr/>
              </p:nvSpPr>
              <p:spPr bwMode="auto">
                <a:xfrm>
                  <a:off x="4167188" y="4416425"/>
                  <a:ext cx="79375" cy="69850"/>
                </a:xfrm>
                <a:custGeom>
                  <a:avLst/>
                  <a:gdLst>
                    <a:gd name="T0" fmla="*/ 2147483647 w 60"/>
                    <a:gd name="T1" fmla="*/ 2147483647 h 54"/>
                    <a:gd name="T2" fmla="*/ 2147483647 w 60"/>
                    <a:gd name="T3" fmla="*/ 2147483647 h 54"/>
                    <a:gd name="T4" fmla="*/ 2147483647 w 60"/>
                    <a:gd name="T5" fmla="*/ 2147483647 h 54"/>
                    <a:gd name="T6" fmla="*/ 2147483647 w 60"/>
                    <a:gd name="T7" fmla="*/ 0 h 54"/>
                    <a:gd name="T8" fmla="*/ 2147483647 w 60"/>
                    <a:gd name="T9" fmla="*/ 0 h 54"/>
                    <a:gd name="T10" fmla="*/ 2147483647 w 60"/>
                    <a:gd name="T11" fmla="*/ 2147483647 h 54"/>
                    <a:gd name="T12" fmla="*/ 0 w 60"/>
                    <a:gd name="T13" fmla="*/ 2147483647 h 54"/>
                    <a:gd name="T14" fmla="*/ 2147483647 w 60"/>
                    <a:gd name="T15" fmla="*/ 2147483647 h 54"/>
                    <a:gd name="T16" fmla="*/ 2147483647 w 60"/>
                    <a:gd name="T17" fmla="*/ 2147483647 h 54"/>
                    <a:gd name="T18" fmla="*/ 2147483647 w 60"/>
                    <a:gd name="T19" fmla="*/ 2147483647 h 54"/>
                    <a:gd name="T20" fmla="*/ 2147483647 w 60"/>
                    <a:gd name="T21" fmla="*/ 2147483647 h 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0" h="54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8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2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36" y="54"/>
                      </a:lnTo>
                      <a:lnTo>
                        <a:pt x="42" y="42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0" name="Rectangle 316"/>
                <p:cNvSpPr>
                  <a:spLocks noChangeArrowheads="1"/>
                </p:cNvSpPr>
                <p:nvPr/>
              </p:nvSpPr>
              <p:spPr bwMode="auto">
                <a:xfrm>
                  <a:off x="4283075" y="3940175"/>
                  <a:ext cx="9525" cy="23813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81" name="Freeform 317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2" name="Freeform 318"/>
                <p:cNvSpPr>
                  <a:spLocks/>
                </p:cNvSpPr>
                <p:nvPr/>
              </p:nvSpPr>
              <p:spPr bwMode="auto">
                <a:xfrm>
                  <a:off x="4283075" y="3667125"/>
                  <a:ext cx="512763" cy="504825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3" name="Freeform 327"/>
                <p:cNvSpPr>
                  <a:spLocks/>
                </p:cNvSpPr>
                <p:nvPr/>
              </p:nvSpPr>
              <p:spPr bwMode="auto">
                <a:xfrm>
                  <a:off x="5743575" y="3657600"/>
                  <a:ext cx="25400" cy="17463"/>
                </a:xfrm>
                <a:custGeom>
                  <a:avLst/>
                  <a:gdLst>
                    <a:gd name="T0" fmla="*/ 0 w 18"/>
                    <a:gd name="T1" fmla="*/ 0 h 12"/>
                    <a:gd name="T2" fmla="*/ 2147483647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0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4" name="Freeform 328"/>
                <p:cNvSpPr>
                  <a:spLocks/>
                </p:cNvSpPr>
                <p:nvPr/>
              </p:nvSpPr>
              <p:spPr bwMode="auto">
                <a:xfrm>
                  <a:off x="5707063" y="3619500"/>
                  <a:ext cx="14287" cy="23813"/>
                </a:xfrm>
                <a:custGeom>
                  <a:avLst/>
                  <a:gdLst>
                    <a:gd name="T0" fmla="*/ 0 w 12"/>
                    <a:gd name="T1" fmla="*/ 0 h 18"/>
                    <a:gd name="T2" fmla="*/ 2147483647 w 12"/>
                    <a:gd name="T3" fmla="*/ 2147483647 h 18"/>
                    <a:gd name="T4" fmla="*/ 2147483647 w 12"/>
                    <a:gd name="T5" fmla="*/ 2147483647 h 18"/>
                    <a:gd name="T6" fmla="*/ 0 w 12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18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5" name="Freeform 334"/>
                <p:cNvSpPr>
                  <a:spLocks/>
                </p:cNvSpPr>
                <p:nvPr/>
              </p:nvSpPr>
              <p:spPr bwMode="auto">
                <a:xfrm>
                  <a:off x="5013325" y="2206625"/>
                  <a:ext cx="266700" cy="585788"/>
                </a:xfrm>
                <a:custGeom>
                  <a:avLst/>
                  <a:gdLst>
                    <a:gd name="T0" fmla="*/ 2147483647 w 34"/>
                    <a:gd name="T1" fmla="*/ 2147483647 h 75"/>
                    <a:gd name="T2" fmla="*/ 2147483647 w 34"/>
                    <a:gd name="T3" fmla="*/ 2147483647 h 75"/>
                    <a:gd name="T4" fmla="*/ 2147483647 w 34"/>
                    <a:gd name="T5" fmla="*/ 2147483647 h 75"/>
                    <a:gd name="T6" fmla="*/ 2147483647 w 34"/>
                    <a:gd name="T7" fmla="*/ 2147483647 h 75"/>
                    <a:gd name="T8" fmla="*/ 2147483647 w 34"/>
                    <a:gd name="T9" fmla="*/ 2147483647 h 75"/>
                    <a:gd name="T10" fmla="*/ 2147483647 w 34"/>
                    <a:gd name="T11" fmla="*/ 2147483647 h 75"/>
                    <a:gd name="T12" fmla="*/ 2147483647 w 34"/>
                    <a:gd name="T13" fmla="*/ 2147483647 h 75"/>
                    <a:gd name="T14" fmla="*/ 2147483647 w 34"/>
                    <a:gd name="T15" fmla="*/ 2147483647 h 75"/>
                    <a:gd name="T16" fmla="*/ 2147483647 w 34"/>
                    <a:gd name="T17" fmla="*/ 2147483647 h 75"/>
                    <a:gd name="T18" fmla="*/ 2147483647 w 34"/>
                    <a:gd name="T19" fmla="*/ 2147483647 h 75"/>
                    <a:gd name="T20" fmla="*/ 2147483647 w 34"/>
                    <a:gd name="T21" fmla="*/ 2147483647 h 75"/>
                    <a:gd name="T22" fmla="*/ 2147483647 w 34"/>
                    <a:gd name="T23" fmla="*/ 2147483647 h 75"/>
                    <a:gd name="T24" fmla="*/ 2147483647 w 34"/>
                    <a:gd name="T25" fmla="*/ 2147483647 h 75"/>
                    <a:gd name="T26" fmla="*/ 2147483647 w 34"/>
                    <a:gd name="T27" fmla="*/ 2147483647 h 75"/>
                    <a:gd name="T28" fmla="*/ 2147483647 w 34"/>
                    <a:gd name="T29" fmla="*/ 2147483647 h 75"/>
                    <a:gd name="T30" fmla="*/ 2147483647 w 34"/>
                    <a:gd name="T31" fmla="*/ 2147483647 h 75"/>
                    <a:gd name="T32" fmla="*/ 2147483647 w 34"/>
                    <a:gd name="T33" fmla="*/ 2147483647 h 75"/>
                    <a:gd name="T34" fmla="*/ 2147483647 w 34"/>
                    <a:gd name="T35" fmla="*/ 2147483647 h 75"/>
                    <a:gd name="T36" fmla="*/ 2147483647 w 34"/>
                    <a:gd name="T37" fmla="*/ 2147483647 h 75"/>
                    <a:gd name="T38" fmla="*/ 2147483647 w 34"/>
                    <a:gd name="T39" fmla="*/ 2147483647 h 75"/>
                    <a:gd name="T40" fmla="*/ 2147483647 w 34"/>
                    <a:gd name="T41" fmla="*/ 2147483647 h 75"/>
                    <a:gd name="T42" fmla="*/ 2147483647 w 34"/>
                    <a:gd name="T43" fmla="*/ 0 h 75"/>
                    <a:gd name="T44" fmla="*/ 2147483647 w 34"/>
                    <a:gd name="T45" fmla="*/ 2147483647 h 75"/>
                    <a:gd name="T46" fmla="*/ 2147483647 w 34"/>
                    <a:gd name="T47" fmla="*/ 2147483647 h 75"/>
                    <a:gd name="T48" fmla="*/ 2147483647 w 34"/>
                    <a:gd name="T49" fmla="*/ 2147483647 h 75"/>
                    <a:gd name="T50" fmla="*/ 2147483647 w 34"/>
                    <a:gd name="T51" fmla="*/ 2147483647 h 75"/>
                    <a:gd name="T52" fmla="*/ 2147483647 w 34"/>
                    <a:gd name="T53" fmla="*/ 2147483647 h 75"/>
                    <a:gd name="T54" fmla="*/ 2147483647 w 34"/>
                    <a:gd name="T55" fmla="*/ 2147483647 h 75"/>
                    <a:gd name="T56" fmla="*/ 2147483647 w 34"/>
                    <a:gd name="T57" fmla="*/ 2147483647 h 75"/>
                    <a:gd name="T58" fmla="*/ 2147483647 w 34"/>
                    <a:gd name="T59" fmla="*/ 2147483647 h 75"/>
                    <a:gd name="T60" fmla="*/ 2147483647 w 34"/>
                    <a:gd name="T61" fmla="*/ 2147483647 h 75"/>
                    <a:gd name="T62" fmla="*/ 2147483647 w 34"/>
                    <a:gd name="T63" fmla="*/ 2147483647 h 75"/>
                    <a:gd name="T64" fmla="*/ 0 w 34"/>
                    <a:gd name="T65" fmla="*/ 2147483647 h 75"/>
                    <a:gd name="T66" fmla="*/ 2147483647 w 34"/>
                    <a:gd name="T67" fmla="*/ 2147483647 h 75"/>
                    <a:gd name="T68" fmla="*/ 2147483647 w 34"/>
                    <a:gd name="T69" fmla="*/ 2147483647 h 75"/>
                    <a:gd name="T70" fmla="*/ 2147483647 w 34"/>
                    <a:gd name="T71" fmla="*/ 2147483647 h 75"/>
                    <a:gd name="T72" fmla="*/ 2147483647 w 34"/>
                    <a:gd name="T73" fmla="*/ 2147483647 h 75"/>
                    <a:gd name="T74" fmla="*/ 2147483647 w 34"/>
                    <a:gd name="T75" fmla="*/ 2147483647 h 75"/>
                    <a:gd name="T76" fmla="*/ 2147483647 w 34"/>
                    <a:gd name="T77" fmla="*/ 2147483647 h 75"/>
                    <a:gd name="T78" fmla="*/ 2147483647 w 34"/>
                    <a:gd name="T79" fmla="*/ 2147483647 h 75"/>
                    <a:gd name="T80" fmla="*/ 2147483647 w 34"/>
                    <a:gd name="T81" fmla="*/ 2147483647 h 75"/>
                    <a:gd name="T82" fmla="*/ 2147483647 w 34"/>
                    <a:gd name="T83" fmla="*/ 2147483647 h 75"/>
                    <a:gd name="T84" fmla="*/ 2147483647 w 34"/>
                    <a:gd name="T85" fmla="*/ 2147483647 h 75"/>
                    <a:gd name="T86" fmla="*/ 2147483647 w 34"/>
                    <a:gd name="T87" fmla="*/ 2147483647 h 75"/>
                    <a:gd name="T88" fmla="*/ 2147483647 w 34"/>
                    <a:gd name="T89" fmla="*/ 2147483647 h 75"/>
                    <a:gd name="T90" fmla="*/ 2147483647 w 34"/>
                    <a:gd name="T91" fmla="*/ 2147483647 h 75"/>
                    <a:gd name="T92" fmla="*/ 2147483647 w 34"/>
                    <a:gd name="T93" fmla="*/ 2147483647 h 75"/>
                    <a:gd name="T94" fmla="*/ 2147483647 w 34"/>
                    <a:gd name="T95" fmla="*/ 2147483647 h 75"/>
                    <a:gd name="T96" fmla="*/ 2147483647 w 34"/>
                    <a:gd name="T97" fmla="*/ 2147483647 h 75"/>
                    <a:gd name="T98" fmla="*/ 2147483647 w 34"/>
                    <a:gd name="T99" fmla="*/ 2147483647 h 75"/>
                    <a:gd name="T100" fmla="*/ 2147483647 w 34"/>
                    <a:gd name="T101" fmla="*/ 2147483647 h 75"/>
                    <a:gd name="T102" fmla="*/ 2147483647 w 34"/>
                    <a:gd name="T103" fmla="*/ 2147483647 h 75"/>
                    <a:gd name="T104" fmla="*/ 2147483647 w 34"/>
                    <a:gd name="T105" fmla="*/ 2147483647 h 75"/>
                    <a:gd name="T106" fmla="*/ 2147483647 w 34"/>
                    <a:gd name="T107" fmla="*/ 2147483647 h 75"/>
                    <a:gd name="T108" fmla="*/ 2147483647 w 34"/>
                    <a:gd name="T109" fmla="*/ 2147483647 h 75"/>
                    <a:gd name="T110" fmla="*/ 2147483647 w 34"/>
                    <a:gd name="T111" fmla="*/ 2147483647 h 75"/>
                    <a:gd name="T112" fmla="*/ 2147483647 w 34"/>
                    <a:gd name="T113" fmla="*/ 2147483647 h 75"/>
                    <a:gd name="T114" fmla="*/ 2147483647 w 34"/>
                    <a:gd name="T115" fmla="*/ 2147483647 h 7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34" h="75">
                      <a:moveTo>
                        <a:pt x="34" y="55"/>
                      </a:moveTo>
                      <a:cubicBezTo>
                        <a:pt x="32" y="54"/>
                        <a:pt x="32" y="54"/>
                        <a:pt x="32" y="54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1" y="47"/>
                        <a:pt x="30" y="46"/>
                        <a:pt x="30" y="45"/>
                      </a:cubicBezTo>
                      <a:cubicBezTo>
                        <a:pt x="29" y="45"/>
                        <a:pt x="30" y="43"/>
                        <a:pt x="30" y="43"/>
                      </a:cubicBezTo>
                      <a:cubicBezTo>
                        <a:pt x="29" y="42"/>
                        <a:pt x="29" y="42"/>
                        <a:pt x="29" y="42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1" y="58"/>
                        <a:pt x="1" y="58"/>
                        <a:pt x="1" y="58"/>
                      </a:cubicBezTo>
                      <a:cubicBezTo>
                        <a:pt x="2" y="66"/>
                        <a:pt x="2" y="66"/>
                        <a:pt x="2" y="66"/>
                      </a:cubicBezTo>
                      <a:cubicBezTo>
                        <a:pt x="3" y="71"/>
                        <a:pt x="3" y="71"/>
                        <a:pt x="3" y="71"/>
                      </a:cubicBezTo>
                      <a:cubicBezTo>
                        <a:pt x="5" y="73"/>
                        <a:pt x="5" y="73"/>
                        <a:pt x="5" y="73"/>
                      </a:cubicBezTo>
                      <a:cubicBezTo>
                        <a:pt x="7" y="75"/>
                        <a:pt x="7" y="75"/>
                        <a:pt x="7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34" y="58"/>
                        <a:pt x="34" y="58"/>
                        <a:pt x="34" y="58"/>
                      </a:cubicBezTo>
                      <a:lnTo>
                        <a:pt x="34" y="5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6" name="Freeform 335"/>
                <p:cNvSpPr>
                  <a:spLocks/>
                </p:cNvSpPr>
                <p:nvPr/>
              </p:nvSpPr>
              <p:spPr bwMode="auto">
                <a:xfrm>
                  <a:off x="5287963" y="3135313"/>
                  <a:ext cx="15875" cy="7937"/>
                </a:xfrm>
                <a:custGeom>
                  <a:avLst/>
                  <a:gdLst>
                    <a:gd name="T0" fmla="*/ 2147483647 w 12"/>
                    <a:gd name="T1" fmla="*/ 2147483647 h 6"/>
                    <a:gd name="T2" fmla="*/ 0 w 12"/>
                    <a:gd name="T3" fmla="*/ 0 h 6"/>
                    <a:gd name="T4" fmla="*/ 0 w 12"/>
                    <a:gd name="T5" fmla="*/ 2147483647 h 6"/>
                    <a:gd name="T6" fmla="*/ 2147483647 w 12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7" name="Freeform 336"/>
                <p:cNvSpPr>
                  <a:spLocks/>
                </p:cNvSpPr>
                <p:nvPr/>
              </p:nvSpPr>
              <p:spPr bwMode="auto">
                <a:xfrm>
                  <a:off x="5186363" y="1549400"/>
                  <a:ext cx="3792537" cy="2030413"/>
                </a:xfrm>
                <a:custGeom>
                  <a:avLst/>
                  <a:gdLst>
                    <a:gd name="T0" fmla="*/ 2147483647 w 483"/>
                    <a:gd name="T1" fmla="*/ 2147483647 h 260"/>
                    <a:gd name="T2" fmla="*/ 2147483647 w 483"/>
                    <a:gd name="T3" fmla="*/ 2147483647 h 260"/>
                    <a:gd name="T4" fmla="*/ 2147483647 w 483"/>
                    <a:gd name="T5" fmla="*/ 2147483647 h 260"/>
                    <a:gd name="T6" fmla="*/ 2147483647 w 483"/>
                    <a:gd name="T7" fmla="*/ 2147483647 h 260"/>
                    <a:gd name="T8" fmla="*/ 2147483647 w 483"/>
                    <a:gd name="T9" fmla="*/ 2147483647 h 260"/>
                    <a:gd name="T10" fmla="*/ 2147483647 w 483"/>
                    <a:gd name="T11" fmla="*/ 2147483647 h 260"/>
                    <a:gd name="T12" fmla="*/ 2147483647 w 483"/>
                    <a:gd name="T13" fmla="*/ 2147483647 h 260"/>
                    <a:gd name="T14" fmla="*/ 2147483647 w 483"/>
                    <a:gd name="T15" fmla="*/ 2147483647 h 260"/>
                    <a:gd name="T16" fmla="*/ 2147483647 w 483"/>
                    <a:gd name="T17" fmla="*/ 2147483647 h 260"/>
                    <a:gd name="T18" fmla="*/ 2147483647 w 483"/>
                    <a:gd name="T19" fmla="*/ 2147483647 h 260"/>
                    <a:gd name="T20" fmla="*/ 2147483647 w 483"/>
                    <a:gd name="T21" fmla="*/ 2147483647 h 260"/>
                    <a:gd name="T22" fmla="*/ 2147483647 w 483"/>
                    <a:gd name="T23" fmla="*/ 2147483647 h 260"/>
                    <a:gd name="T24" fmla="*/ 2147483647 w 483"/>
                    <a:gd name="T25" fmla="*/ 2147483647 h 260"/>
                    <a:gd name="T26" fmla="*/ 2147483647 w 483"/>
                    <a:gd name="T27" fmla="*/ 2147483647 h 260"/>
                    <a:gd name="T28" fmla="*/ 2147483647 w 483"/>
                    <a:gd name="T29" fmla="*/ 2147483647 h 260"/>
                    <a:gd name="T30" fmla="*/ 2147483647 w 483"/>
                    <a:gd name="T31" fmla="*/ 2147483647 h 260"/>
                    <a:gd name="T32" fmla="*/ 2147483647 w 483"/>
                    <a:gd name="T33" fmla="*/ 2147483647 h 260"/>
                    <a:gd name="T34" fmla="*/ 2147483647 w 483"/>
                    <a:gd name="T35" fmla="*/ 2147483647 h 260"/>
                    <a:gd name="T36" fmla="*/ 2147483647 w 483"/>
                    <a:gd name="T37" fmla="*/ 2147483647 h 260"/>
                    <a:gd name="T38" fmla="*/ 2147483647 w 483"/>
                    <a:gd name="T39" fmla="*/ 2147483647 h 260"/>
                    <a:gd name="T40" fmla="*/ 2147483647 w 483"/>
                    <a:gd name="T41" fmla="*/ 2147483647 h 260"/>
                    <a:gd name="T42" fmla="*/ 2147483647 w 483"/>
                    <a:gd name="T43" fmla="*/ 2147483647 h 260"/>
                    <a:gd name="T44" fmla="*/ 2147483647 w 483"/>
                    <a:gd name="T45" fmla="*/ 2147483647 h 260"/>
                    <a:gd name="T46" fmla="*/ 2147483647 w 483"/>
                    <a:gd name="T47" fmla="*/ 2147483647 h 260"/>
                    <a:gd name="T48" fmla="*/ 2147483647 w 483"/>
                    <a:gd name="T49" fmla="*/ 2147483647 h 260"/>
                    <a:gd name="T50" fmla="*/ 2147483647 w 483"/>
                    <a:gd name="T51" fmla="*/ 2147483647 h 260"/>
                    <a:gd name="T52" fmla="*/ 2147483647 w 483"/>
                    <a:gd name="T53" fmla="*/ 2147483647 h 260"/>
                    <a:gd name="T54" fmla="*/ 2147483647 w 483"/>
                    <a:gd name="T55" fmla="*/ 2147483647 h 260"/>
                    <a:gd name="T56" fmla="*/ 2147483647 w 483"/>
                    <a:gd name="T57" fmla="*/ 2147483647 h 260"/>
                    <a:gd name="T58" fmla="*/ 2147483647 w 483"/>
                    <a:gd name="T59" fmla="*/ 2147483647 h 260"/>
                    <a:gd name="T60" fmla="*/ 2147483647 w 483"/>
                    <a:gd name="T61" fmla="*/ 2147483647 h 260"/>
                    <a:gd name="T62" fmla="*/ 2147483647 w 483"/>
                    <a:gd name="T63" fmla="*/ 2147483647 h 260"/>
                    <a:gd name="T64" fmla="*/ 2147483647 w 483"/>
                    <a:gd name="T65" fmla="*/ 2147483647 h 260"/>
                    <a:gd name="T66" fmla="*/ 2147483647 w 483"/>
                    <a:gd name="T67" fmla="*/ 2147483647 h 260"/>
                    <a:gd name="T68" fmla="*/ 2147483647 w 483"/>
                    <a:gd name="T69" fmla="*/ 2147483647 h 260"/>
                    <a:gd name="T70" fmla="*/ 2147483647 w 483"/>
                    <a:gd name="T71" fmla="*/ 2147483647 h 260"/>
                    <a:gd name="T72" fmla="*/ 2147483647 w 483"/>
                    <a:gd name="T73" fmla="*/ 2147483647 h 260"/>
                    <a:gd name="T74" fmla="*/ 2147483647 w 483"/>
                    <a:gd name="T75" fmla="*/ 2147483647 h 260"/>
                    <a:gd name="T76" fmla="*/ 2147483647 w 483"/>
                    <a:gd name="T77" fmla="*/ 2147483647 h 260"/>
                    <a:gd name="T78" fmla="*/ 2147483647 w 483"/>
                    <a:gd name="T79" fmla="*/ 2147483647 h 260"/>
                    <a:gd name="T80" fmla="*/ 2147483647 w 483"/>
                    <a:gd name="T81" fmla="*/ 2147483647 h 260"/>
                    <a:gd name="T82" fmla="*/ 2147483647 w 483"/>
                    <a:gd name="T83" fmla="*/ 2147483647 h 260"/>
                    <a:gd name="T84" fmla="*/ 2147483647 w 483"/>
                    <a:gd name="T85" fmla="*/ 2147483647 h 260"/>
                    <a:gd name="T86" fmla="*/ 2147483647 w 483"/>
                    <a:gd name="T87" fmla="*/ 2147483647 h 260"/>
                    <a:gd name="T88" fmla="*/ 2147483647 w 483"/>
                    <a:gd name="T89" fmla="*/ 2147483647 h 260"/>
                    <a:gd name="T90" fmla="*/ 2147483647 w 483"/>
                    <a:gd name="T91" fmla="*/ 2147483647 h 260"/>
                    <a:gd name="T92" fmla="*/ 2147483647 w 483"/>
                    <a:gd name="T93" fmla="*/ 2147483647 h 260"/>
                    <a:gd name="T94" fmla="*/ 2147483647 w 483"/>
                    <a:gd name="T95" fmla="*/ 2147483647 h 260"/>
                    <a:gd name="T96" fmla="*/ 2147483647 w 483"/>
                    <a:gd name="T97" fmla="*/ 2147483647 h 260"/>
                    <a:gd name="T98" fmla="*/ 2147483647 w 483"/>
                    <a:gd name="T99" fmla="*/ 2147483647 h 260"/>
                    <a:gd name="T100" fmla="*/ 2147483647 w 483"/>
                    <a:gd name="T101" fmla="*/ 2147483647 h 260"/>
                    <a:gd name="T102" fmla="*/ 2147483647 w 483"/>
                    <a:gd name="T103" fmla="*/ 2147483647 h 260"/>
                    <a:gd name="T104" fmla="*/ 2147483647 w 483"/>
                    <a:gd name="T105" fmla="*/ 2147483647 h 260"/>
                    <a:gd name="T106" fmla="*/ 2147483647 w 483"/>
                    <a:gd name="T107" fmla="*/ 2147483647 h 260"/>
                    <a:gd name="T108" fmla="*/ 2147483647 w 483"/>
                    <a:gd name="T109" fmla="*/ 2147483647 h 260"/>
                    <a:gd name="T110" fmla="*/ 2147483647 w 483"/>
                    <a:gd name="T111" fmla="*/ 2147483647 h 260"/>
                    <a:gd name="T112" fmla="*/ 2147483647 w 483"/>
                    <a:gd name="T113" fmla="*/ 2147483647 h 260"/>
                    <a:gd name="T114" fmla="*/ 2147483647 w 483"/>
                    <a:gd name="T115" fmla="*/ 2147483647 h 260"/>
                    <a:gd name="T116" fmla="*/ 2147483647 w 483"/>
                    <a:gd name="T117" fmla="*/ 2147483647 h 260"/>
                    <a:gd name="T118" fmla="*/ 2147483647 w 483"/>
                    <a:gd name="T119" fmla="*/ 2147483647 h 260"/>
                    <a:gd name="T120" fmla="*/ 2147483647 w 483"/>
                    <a:gd name="T121" fmla="*/ 2147483647 h 260"/>
                    <a:gd name="T122" fmla="*/ 2147483647 w 483"/>
                    <a:gd name="T123" fmla="*/ 2147483647 h 2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483" h="260">
                      <a:moveTo>
                        <a:pt x="482" y="127"/>
                      </a:moveTo>
                      <a:cubicBezTo>
                        <a:pt x="483" y="96"/>
                        <a:pt x="483" y="96"/>
                        <a:pt x="483" y="96"/>
                      </a:cubicBezTo>
                      <a:cubicBezTo>
                        <a:pt x="480" y="95"/>
                        <a:pt x="480" y="95"/>
                        <a:pt x="480" y="95"/>
                      </a:cubicBezTo>
                      <a:cubicBezTo>
                        <a:pt x="478" y="94"/>
                        <a:pt x="478" y="94"/>
                        <a:pt x="478" y="94"/>
                      </a:cubicBezTo>
                      <a:cubicBezTo>
                        <a:pt x="478" y="94"/>
                        <a:pt x="474" y="90"/>
                        <a:pt x="474" y="90"/>
                      </a:cubicBezTo>
                      <a:cubicBezTo>
                        <a:pt x="473" y="89"/>
                        <a:pt x="470" y="89"/>
                        <a:pt x="470" y="89"/>
                      </a:cubicBezTo>
                      <a:cubicBezTo>
                        <a:pt x="463" y="88"/>
                        <a:pt x="463" y="88"/>
                        <a:pt x="463" y="88"/>
                      </a:cubicBezTo>
                      <a:cubicBezTo>
                        <a:pt x="459" y="87"/>
                        <a:pt x="459" y="87"/>
                        <a:pt x="459" y="87"/>
                      </a:cubicBezTo>
                      <a:cubicBezTo>
                        <a:pt x="456" y="87"/>
                        <a:pt x="456" y="87"/>
                        <a:pt x="456" y="87"/>
                      </a:cubicBezTo>
                      <a:cubicBezTo>
                        <a:pt x="454" y="87"/>
                        <a:pt x="454" y="87"/>
                        <a:pt x="454" y="87"/>
                      </a:cubicBezTo>
                      <a:cubicBezTo>
                        <a:pt x="455" y="95"/>
                        <a:pt x="455" y="95"/>
                        <a:pt x="455" y="95"/>
                      </a:cubicBezTo>
                      <a:cubicBezTo>
                        <a:pt x="455" y="95"/>
                        <a:pt x="451" y="97"/>
                        <a:pt x="451" y="97"/>
                      </a:cubicBezTo>
                      <a:cubicBezTo>
                        <a:pt x="450" y="97"/>
                        <a:pt x="448" y="94"/>
                        <a:pt x="448" y="94"/>
                      </a:cubicBezTo>
                      <a:cubicBezTo>
                        <a:pt x="445" y="91"/>
                        <a:pt x="445" y="91"/>
                        <a:pt x="445" y="91"/>
                      </a:cubicBezTo>
                      <a:cubicBezTo>
                        <a:pt x="445" y="89"/>
                        <a:pt x="445" y="89"/>
                        <a:pt x="445" y="89"/>
                      </a:cubicBezTo>
                      <a:cubicBezTo>
                        <a:pt x="440" y="89"/>
                        <a:pt x="440" y="89"/>
                        <a:pt x="440" y="89"/>
                      </a:cubicBezTo>
                      <a:cubicBezTo>
                        <a:pt x="437" y="90"/>
                        <a:pt x="437" y="90"/>
                        <a:pt x="437" y="90"/>
                      </a:cubicBezTo>
                      <a:cubicBezTo>
                        <a:pt x="431" y="89"/>
                        <a:pt x="431" y="89"/>
                        <a:pt x="431" y="89"/>
                      </a:cubicBezTo>
                      <a:cubicBezTo>
                        <a:pt x="426" y="89"/>
                        <a:pt x="426" y="89"/>
                        <a:pt x="426" y="89"/>
                      </a:cubicBezTo>
                      <a:cubicBezTo>
                        <a:pt x="423" y="90"/>
                        <a:pt x="423" y="90"/>
                        <a:pt x="423" y="90"/>
                      </a:cubicBezTo>
                      <a:cubicBezTo>
                        <a:pt x="419" y="87"/>
                        <a:pt x="419" y="87"/>
                        <a:pt x="419" y="87"/>
                      </a:cubicBezTo>
                      <a:cubicBezTo>
                        <a:pt x="419" y="80"/>
                        <a:pt x="419" y="80"/>
                        <a:pt x="419" y="80"/>
                      </a:cubicBezTo>
                      <a:cubicBezTo>
                        <a:pt x="413" y="77"/>
                        <a:pt x="413" y="77"/>
                        <a:pt x="413" y="77"/>
                      </a:cubicBezTo>
                      <a:cubicBezTo>
                        <a:pt x="403" y="77"/>
                        <a:pt x="403" y="77"/>
                        <a:pt x="403" y="77"/>
                      </a:cubicBezTo>
                      <a:cubicBezTo>
                        <a:pt x="394" y="77"/>
                        <a:pt x="394" y="77"/>
                        <a:pt x="394" y="77"/>
                      </a:cubicBezTo>
                      <a:cubicBezTo>
                        <a:pt x="393" y="75"/>
                        <a:pt x="393" y="75"/>
                        <a:pt x="393" y="75"/>
                      </a:cubicBezTo>
                      <a:cubicBezTo>
                        <a:pt x="392" y="72"/>
                        <a:pt x="392" y="72"/>
                        <a:pt x="392" y="72"/>
                      </a:cubicBezTo>
                      <a:cubicBezTo>
                        <a:pt x="386" y="69"/>
                        <a:pt x="386" y="69"/>
                        <a:pt x="386" y="69"/>
                      </a:cubicBezTo>
                      <a:cubicBezTo>
                        <a:pt x="386" y="64"/>
                        <a:pt x="386" y="64"/>
                        <a:pt x="386" y="64"/>
                      </a:cubicBezTo>
                      <a:cubicBezTo>
                        <a:pt x="362" y="59"/>
                        <a:pt x="362" y="59"/>
                        <a:pt x="362" y="59"/>
                      </a:cubicBezTo>
                      <a:cubicBezTo>
                        <a:pt x="361" y="61"/>
                        <a:pt x="361" y="61"/>
                        <a:pt x="361" y="61"/>
                      </a:cubicBezTo>
                      <a:cubicBezTo>
                        <a:pt x="356" y="65"/>
                        <a:pt x="356" y="65"/>
                        <a:pt x="356" y="65"/>
                      </a:cubicBezTo>
                      <a:cubicBezTo>
                        <a:pt x="357" y="71"/>
                        <a:pt x="357" y="71"/>
                        <a:pt x="357" y="71"/>
                      </a:cubicBezTo>
                      <a:cubicBezTo>
                        <a:pt x="351" y="73"/>
                        <a:pt x="351" y="73"/>
                        <a:pt x="351" y="73"/>
                      </a:cubicBezTo>
                      <a:cubicBezTo>
                        <a:pt x="347" y="72"/>
                        <a:pt x="347" y="72"/>
                        <a:pt x="347" y="72"/>
                      </a:cubicBezTo>
                      <a:cubicBezTo>
                        <a:pt x="342" y="70"/>
                        <a:pt x="342" y="70"/>
                        <a:pt x="342" y="70"/>
                      </a:cubicBezTo>
                      <a:cubicBezTo>
                        <a:pt x="340" y="72"/>
                        <a:pt x="340" y="72"/>
                        <a:pt x="340" y="72"/>
                      </a:cubicBezTo>
                      <a:cubicBezTo>
                        <a:pt x="336" y="71"/>
                        <a:pt x="336" y="71"/>
                        <a:pt x="336" y="71"/>
                      </a:cubicBezTo>
                      <a:cubicBezTo>
                        <a:pt x="332" y="68"/>
                        <a:pt x="332" y="68"/>
                        <a:pt x="332" y="68"/>
                      </a:cubicBezTo>
                      <a:cubicBezTo>
                        <a:pt x="331" y="74"/>
                        <a:pt x="331" y="74"/>
                        <a:pt x="331" y="74"/>
                      </a:cubicBezTo>
                      <a:cubicBezTo>
                        <a:pt x="328" y="78"/>
                        <a:pt x="328" y="78"/>
                        <a:pt x="328" y="78"/>
                      </a:cubicBezTo>
                      <a:cubicBezTo>
                        <a:pt x="323" y="73"/>
                        <a:pt x="323" y="73"/>
                        <a:pt x="323" y="73"/>
                      </a:cubicBezTo>
                      <a:cubicBezTo>
                        <a:pt x="320" y="67"/>
                        <a:pt x="320" y="67"/>
                        <a:pt x="320" y="67"/>
                      </a:cubicBezTo>
                      <a:cubicBezTo>
                        <a:pt x="323" y="60"/>
                        <a:pt x="323" y="60"/>
                        <a:pt x="323" y="60"/>
                      </a:cubicBezTo>
                      <a:cubicBezTo>
                        <a:pt x="323" y="57"/>
                        <a:pt x="323" y="57"/>
                        <a:pt x="323" y="57"/>
                      </a:cubicBezTo>
                      <a:cubicBezTo>
                        <a:pt x="320" y="52"/>
                        <a:pt x="320" y="52"/>
                        <a:pt x="320" y="52"/>
                      </a:cubicBezTo>
                      <a:cubicBezTo>
                        <a:pt x="316" y="51"/>
                        <a:pt x="316" y="51"/>
                        <a:pt x="316" y="51"/>
                      </a:cubicBezTo>
                      <a:cubicBezTo>
                        <a:pt x="312" y="51"/>
                        <a:pt x="312" y="51"/>
                        <a:pt x="312" y="51"/>
                      </a:cubicBezTo>
                      <a:cubicBezTo>
                        <a:pt x="310" y="49"/>
                        <a:pt x="310" y="49"/>
                        <a:pt x="310" y="49"/>
                      </a:cubicBezTo>
                      <a:cubicBezTo>
                        <a:pt x="306" y="46"/>
                        <a:pt x="306" y="46"/>
                        <a:pt x="306" y="46"/>
                      </a:cubicBezTo>
                      <a:cubicBezTo>
                        <a:pt x="303" y="50"/>
                        <a:pt x="303" y="50"/>
                        <a:pt x="303" y="50"/>
                      </a:cubicBezTo>
                      <a:cubicBezTo>
                        <a:pt x="301" y="55"/>
                        <a:pt x="301" y="55"/>
                        <a:pt x="301" y="55"/>
                      </a:cubicBezTo>
                      <a:cubicBezTo>
                        <a:pt x="292" y="55"/>
                        <a:pt x="292" y="55"/>
                        <a:pt x="292" y="55"/>
                      </a:cubicBezTo>
                      <a:cubicBezTo>
                        <a:pt x="287" y="53"/>
                        <a:pt x="287" y="53"/>
                        <a:pt x="287" y="53"/>
                      </a:cubicBezTo>
                      <a:cubicBezTo>
                        <a:pt x="286" y="49"/>
                        <a:pt x="286" y="49"/>
                        <a:pt x="286" y="49"/>
                      </a:cubicBezTo>
                      <a:cubicBezTo>
                        <a:pt x="277" y="49"/>
                        <a:pt x="277" y="49"/>
                        <a:pt x="277" y="49"/>
                      </a:cubicBezTo>
                      <a:cubicBezTo>
                        <a:pt x="272" y="52"/>
                        <a:pt x="272" y="52"/>
                        <a:pt x="272" y="52"/>
                      </a:cubicBezTo>
                      <a:cubicBezTo>
                        <a:pt x="271" y="49"/>
                        <a:pt x="271" y="49"/>
                        <a:pt x="271" y="49"/>
                      </a:cubicBezTo>
                      <a:cubicBezTo>
                        <a:pt x="268" y="45"/>
                        <a:pt x="268" y="45"/>
                        <a:pt x="268" y="45"/>
                      </a:cubicBezTo>
                      <a:cubicBezTo>
                        <a:pt x="264" y="44"/>
                        <a:pt x="264" y="44"/>
                        <a:pt x="264" y="44"/>
                      </a:cubicBezTo>
                      <a:cubicBezTo>
                        <a:pt x="259" y="49"/>
                        <a:pt x="259" y="49"/>
                        <a:pt x="259" y="49"/>
                      </a:cubicBezTo>
                      <a:cubicBezTo>
                        <a:pt x="253" y="52"/>
                        <a:pt x="253" y="52"/>
                        <a:pt x="253" y="52"/>
                      </a:cubicBezTo>
                      <a:cubicBezTo>
                        <a:pt x="247" y="57"/>
                        <a:pt x="247" y="57"/>
                        <a:pt x="247" y="57"/>
                      </a:cubicBezTo>
                      <a:cubicBezTo>
                        <a:pt x="251" y="51"/>
                        <a:pt x="251" y="51"/>
                        <a:pt x="251" y="51"/>
                      </a:cubicBezTo>
                      <a:cubicBezTo>
                        <a:pt x="255" y="48"/>
                        <a:pt x="255" y="48"/>
                        <a:pt x="255" y="48"/>
                      </a:cubicBezTo>
                      <a:cubicBezTo>
                        <a:pt x="262" y="39"/>
                        <a:pt x="262" y="39"/>
                        <a:pt x="262" y="39"/>
                      </a:cubicBezTo>
                      <a:cubicBezTo>
                        <a:pt x="266" y="35"/>
                        <a:pt x="266" y="35"/>
                        <a:pt x="266" y="35"/>
                      </a:cubicBezTo>
                      <a:cubicBezTo>
                        <a:pt x="270" y="29"/>
                        <a:pt x="270" y="29"/>
                        <a:pt x="270" y="29"/>
                      </a:cubicBezTo>
                      <a:cubicBezTo>
                        <a:pt x="268" y="19"/>
                        <a:pt x="268" y="19"/>
                        <a:pt x="268" y="19"/>
                      </a:cubicBezTo>
                      <a:cubicBezTo>
                        <a:pt x="260" y="12"/>
                        <a:pt x="260" y="12"/>
                        <a:pt x="260" y="12"/>
                      </a:cubicBezTo>
                      <a:cubicBezTo>
                        <a:pt x="254" y="11"/>
                        <a:pt x="254" y="11"/>
                        <a:pt x="254" y="11"/>
                      </a:cubicBezTo>
                      <a:cubicBezTo>
                        <a:pt x="254" y="8"/>
                        <a:pt x="254" y="8"/>
                        <a:pt x="254" y="8"/>
                      </a:cubicBezTo>
                      <a:cubicBezTo>
                        <a:pt x="249" y="1"/>
                        <a:pt x="249" y="1"/>
                        <a:pt x="249" y="1"/>
                      </a:cubicBezTo>
                      <a:cubicBezTo>
                        <a:pt x="249" y="1"/>
                        <a:pt x="242" y="0"/>
                        <a:pt x="241" y="0"/>
                      </a:cubicBezTo>
                      <a:cubicBezTo>
                        <a:pt x="241" y="1"/>
                        <a:pt x="233" y="9"/>
                        <a:pt x="233" y="9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22" y="22"/>
                        <a:pt x="222" y="22"/>
                        <a:pt x="222" y="22"/>
                      </a:cubicBezTo>
                      <a:cubicBezTo>
                        <a:pt x="216" y="19"/>
                        <a:pt x="216" y="19"/>
                        <a:pt x="216" y="19"/>
                      </a:cubicBezTo>
                      <a:cubicBezTo>
                        <a:pt x="206" y="23"/>
                        <a:pt x="206" y="23"/>
                        <a:pt x="206" y="23"/>
                      </a:cubicBezTo>
                      <a:cubicBezTo>
                        <a:pt x="195" y="29"/>
                        <a:pt x="195" y="29"/>
                        <a:pt x="195" y="29"/>
                      </a:cubicBezTo>
                      <a:cubicBezTo>
                        <a:pt x="190" y="35"/>
                        <a:pt x="190" y="35"/>
                        <a:pt x="190" y="35"/>
                      </a:cubicBezTo>
                      <a:cubicBezTo>
                        <a:pt x="190" y="35"/>
                        <a:pt x="189" y="46"/>
                        <a:pt x="188" y="46"/>
                      </a:cubicBezTo>
                      <a:cubicBezTo>
                        <a:pt x="187" y="46"/>
                        <a:pt x="172" y="50"/>
                        <a:pt x="172" y="50"/>
                      </a:cubicBezTo>
                      <a:cubicBezTo>
                        <a:pt x="169" y="54"/>
                        <a:pt x="169" y="54"/>
                        <a:pt x="169" y="54"/>
                      </a:cubicBezTo>
                      <a:cubicBezTo>
                        <a:pt x="169" y="54"/>
                        <a:pt x="171" y="63"/>
                        <a:pt x="170" y="64"/>
                      </a:cubicBezTo>
                      <a:cubicBezTo>
                        <a:pt x="170" y="64"/>
                        <a:pt x="167" y="63"/>
                        <a:pt x="167" y="63"/>
                      </a:cubicBezTo>
                      <a:cubicBezTo>
                        <a:pt x="162" y="61"/>
                        <a:pt x="162" y="61"/>
                        <a:pt x="162" y="61"/>
                      </a:cubicBezTo>
                      <a:cubicBezTo>
                        <a:pt x="162" y="61"/>
                        <a:pt x="160" y="65"/>
                        <a:pt x="158" y="66"/>
                      </a:cubicBezTo>
                      <a:cubicBezTo>
                        <a:pt x="155" y="67"/>
                        <a:pt x="155" y="62"/>
                        <a:pt x="155" y="62"/>
                      </a:cubicBezTo>
                      <a:cubicBezTo>
                        <a:pt x="152" y="59"/>
                        <a:pt x="152" y="59"/>
                        <a:pt x="152" y="59"/>
                      </a:cubicBezTo>
                      <a:cubicBezTo>
                        <a:pt x="150" y="59"/>
                        <a:pt x="150" y="59"/>
                        <a:pt x="150" y="59"/>
                      </a:cubicBezTo>
                      <a:cubicBezTo>
                        <a:pt x="148" y="65"/>
                        <a:pt x="148" y="65"/>
                        <a:pt x="148" y="65"/>
                      </a:cubicBezTo>
                      <a:cubicBezTo>
                        <a:pt x="148" y="65"/>
                        <a:pt x="148" y="70"/>
                        <a:pt x="148" y="70"/>
                      </a:cubicBezTo>
                      <a:cubicBezTo>
                        <a:pt x="149" y="71"/>
                        <a:pt x="148" y="79"/>
                        <a:pt x="148" y="79"/>
                      </a:cubicBezTo>
                      <a:cubicBezTo>
                        <a:pt x="145" y="80"/>
                        <a:pt x="145" y="80"/>
                        <a:pt x="145" y="80"/>
                      </a:cubicBezTo>
                      <a:cubicBezTo>
                        <a:pt x="143" y="76"/>
                        <a:pt x="143" y="76"/>
                        <a:pt x="143" y="76"/>
                      </a:cubicBezTo>
                      <a:cubicBezTo>
                        <a:pt x="145" y="68"/>
                        <a:pt x="145" y="68"/>
                        <a:pt x="145" y="68"/>
                      </a:cubicBez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43" y="58"/>
                        <a:pt x="143" y="58"/>
                        <a:pt x="143" y="58"/>
                      </a:cubicBezTo>
                      <a:cubicBezTo>
                        <a:pt x="137" y="56"/>
                        <a:pt x="137" y="56"/>
                        <a:pt x="137" y="56"/>
                      </a:cubicBezTo>
                      <a:cubicBezTo>
                        <a:pt x="131" y="56"/>
                        <a:pt x="131" y="56"/>
                        <a:pt x="131" y="56"/>
                      </a:cubicBezTo>
                      <a:cubicBezTo>
                        <a:pt x="128" y="70"/>
                        <a:pt x="128" y="70"/>
                        <a:pt x="128" y="70"/>
                      </a:cubicBezTo>
                      <a:cubicBezTo>
                        <a:pt x="125" y="73"/>
                        <a:pt x="125" y="73"/>
                        <a:pt x="125" y="73"/>
                      </a:cubicBezTo>
                      <a:cubicBezTo>
                        <a:pt x="123" y="76"/>
                        <a:pt x="123" y="76"/>
                        <a:pt x="123" y="76"/>
                      </a:cubicBezTo>
                      <a:cubicBezTo>
                        <a:pt x="126" y="81"/>
                        <a:pt x="126" y="81"/>
                        <a:pt x="126" y="81"/>
                      </a:cubicBezTo>
                      <a:cubicBezTo>
                        <a:pt x="125" y="86"/>
                        <a:pt x="125" y="86"/>
                        <a:pt x="125" y="86"/>
                      </a:cubicBezTo>
                      <a:cubicBezTo>
                        <a:pt x="126" y="88"/>
                        <a:pt x="126" y="88"/>
                        <a:pt x="126" y="88"/>
                      </a:cubicBezTo>
                      <a:cubicBezTo>
                        <a:pt x="132" y="94"/>
                        <a:pt x="132" y="94"/>
                        <a:pt x="132" y="94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21" y="94"/>
                        <a:pt x="121" y="94"/>
                        <a:pt x="121" y="94"/>
                      </a:cubicBezTo>
                      <a:cubicBezTo>
                        <a:pt x="113" y="88"/>
                        <a:pt x="113" y="88"/>
                        <a:pt x="113" y="88"/>
                      </a:cubicBezTo>
                      <a:cubicBezTo>
                        <a:pt x="108" y="88"/>
                        <a:pt x="108" y="88"/>
                        <a:pt x="108" y="88"/>
                      </a:cubicBezTo>
                      <a:cubicBezTo>
                        <a:pt x="103" y="88"/>
                        <a:pt x="103" y="88"/>
                        <a:pt x="103" y="88"/>
                      </a:cubicBezTo>
                      <a:cubicBezTo>
                        <a:pt x="104" y="95"/>
                        <a:pt x="104" y="95"/>
                        <a:pt x="104" y="95"/>
                      </a:cubicBezTo>
                      <a:cubicBezTo>
                        <a:pt x="102" y="96"/>
                        <a:pt x="102" y="96"/>
                        <a:pt x="102" y="96"/>
                      </a:cubicBezTo>
                      <a:cubicBezTo>
                        <a:pt x="98" y="95"/>
                        <a:pt x="98" y="95"/>
                        <a:pt x="98" y="95"/>
                      </a:cubicBezTo>
                      <a:cubicBezTo>
                        <a:pt x="93" y="97"/>
                        <a:pt x="93" y="97"/>
                        <a:pt x="93" y="97"/>
                      </a:cubicBezTo>
                      <a:cubicBezTo>
                        <a:pt x="89" y="98"/>
                        <a:pt x="89" y="98"/>
                        <a:pt x="89" y="98"/>
                      </a:cubicBezTo>
                      <a:cubicBezTo>
                        <a:pt x="85" y="99"/>
                        <a:pt x="85" y="99"/>
                        <a:pt x="85" y="99"/>
                      </a:cubicBezTo>
                      <a:cubicBezTo>
                        <a:pt x="83" y="97"/>
                        <a:pt x="83" y="97"/>
                        <a:pt x="83" y="97"/>
                      </a:cubicBezTo>
                      <a:cubicBezTo>
                        <a:pt x="79" y="98"/>
                        <a:pt x="79" y="98"/>
                        <a:pt x="79" y="98"/>
                      </a:cubicBezTo>
                      <a:cubicBezTo>
                        <a:pt x="73" y="102"/>
                        <a:pt x="73" y="102"/>
                        <a:pt x="73" y="102"/>
                      </a:cubicBezTo>
                      <a:cubicBezTo>
                        <a:pt x="66" y="106"/>
                        <a:pt x="66" y="106"/>
                        <a:pt x="66" y="106"/>
                      </a:cubicBezTo>
                      <a:cubicBezTo>
                        <a:pt x="64" y="107"/>
                        <a:pt x="64" y="107"/>
                        <a:pt x="64" y="107"/>
                      </a:cubicBezTo>
                      <a:cubicBezTo>
                        <a:pt x="62" y="112"/>
                        <a:pt x="62" y="112"/>
                        <a:pt x="62" y="112"/>
                      </a:cubicBezTo>
                      <a:cubicBezTo>
                        <a:pt x="59" y="112"/>
                        <a:pt x="59" y="112"/>
                        <a:pt x="59" y="112"/>
                      </a:cubicBezTo>
                      <a:cubicBezTo>
                        <a:pt x="56" y="109"/>
                        <a:pt x="56" y="109"/>
                        <a:pt x="56" y="109"/>
                      </a:cubicBezTo>
                      <a:cubicBezTo>
                        <a:pt x="57" y="106"/>
                        <a:pt x="57" y="106"/>
                        <a:pt x="57" y="106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59" y="100"/>
                        <a:pt x="59" y="100"/>
                        <a:pt x="59" y="100"/>
                      </a:cubicBezTo>
                      <a:cubicBezTo>
                        <a:pt x="55" y="99"/>
                        <a:pt x="55" y="99"/>
                        <a:pt x="55" y="99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0" y="98"/>
                        <a:pt x="50" y="98"/>
                        <a:pt x="50" y="98"/>
                      </a:cubicBezTo>
                      <a:cubicBezTo>
                        <a:pt x="52" y="102"/>
                        <a:pt x="52" y="102"/>
                        <a:pt x="52" y="102"/>
                      </a:cubicBezTo>
                      <a:cubicBezTo>
                        <a:pt x="52" y="109"/>
                        <a:pt x="52" y="109"/>
                        <a:pt x="52" y="109"/>
                      </a:cubicBezTo>
                      <a:cubicBezTo>
                        <a:pt x="54" y="112"/>
                        <a:pt x="54" y="112"/>
                        <a:pt x="54" y="112"/>
                      </a:cubicBezTo>
                      <a:cubicBezTo>
                        <a:pt x="52" y="118"/>
                        <a:pt x="52" y="118"/>
                        <a:pt x="52" y="118"/>
                      </a:cubicBezTo>
                      <a:cubicBezTo>
                        <a:pt x="49" y="116"/>
                        <a:pt x="49" y="116"/>
                        <a:pt x="49" y="116"/>
                      </a:cubicBezTo>
                      <a:cubicBezTo>
                        <a:pt x="46" y="116"/>
                        <a:pt x="46" y="116"/>
                        <a:pt x="46" y="116"/>
                      </a:cubicBezTo>
                      <a:cubicBezTo>
                        <a:pt x="43" y="118"/>
                        <a:pt x="43" y="118"/>
                        <a:pt x="43" y="118"/>
                      </a:cubicBezTo>
                      <a:cubicBezTo>
                        <a:pt x="40" y="121"/>
                        <a:pt x="40" y="121"/>
                        <a:pt x="40" y="121"/>
                      </a:cubicBezTo>
                      <a:cubicBezTo>
                        <a:pt x="38" y="123"/>
                        <a:pt x="38" y="123"/>
                        <a:pt x="38" y="123"/>
                      </a:cubicBezTo>
                      <a:cubicBezTo>
                        <a:pt x="41" y="130"/>
                        <a:pt x="41" y="130"/>
                        <a:pt x="41" y="130"/>
                      </a:cubicBezTo>
                      <a:cubicBezTo>
                        <a:pt x="41" y="130"/>
                        <a:pt x="39" y="129"/>
                        <a:pt x="39" y="129"/>
                      </a:cubicBezTo>
                      <a:cubicBezTo>
                        <a:pt x="38" y="128"/>
                        <a:pt x="33" y="128"/>
                        <a:pt x="33" y="128"/>
                      </a:cubicBezTo>
                      <a:cubicBezTo>
                        <a:pt x="30" y="127"/>
                        <a:pt x="30" y="127"/>
                        <a:pt x="30" y="127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2" y="132"/>
                        <a:pt x="32" y="132"/>
                        <a:pt x="32" y="132"/>
                      </a:cubicBezTo>
                      <a:cubicBezTo>
                        <a:pt x="33" y="135"/>
                        <a:pt x="33" y="135"/>
                        <a:pt x="33" y="135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3" y="130"/>
                        <a:pt x="23" y="130"/>
                        <a:pt x="23" y="130"/>
                      </a:cubicBezTo>
                      <a:cubicBezTo>
                        <a:pt x="23" y="128"/>
                        <a:pt x="23" y="128"/>
                        <a:pt x="23" y="128"/>
                      </a:cubicBezTo>
                      <a:cubicBezTo>
                        <a:pt x="21" y="123"/>
                        <a:pt x="21" y="123"/>
                        <a:pt x="21" y="123"/>
                      </a:cubicBezTo>
                      <a:cubicBezTo>
                        <a:pt x="23" y="121"/>
                        <a:pt x="23" y="121"/>
                        <a:pt x="23" y="121"/>
                      </a:cubicBezTo>
                      <a:cubicBezTo>
                        <a:pt x="23" y="118"/>
                        <a:pt x="23" y="118"/>
                        <a:pt x="23" y="118"/>
                      </a:cubicBezTo>
                      <a:cubicBezTo>
                        <a:pt x="19" y="116"/>
                        <a:pt x="19" y="116"/>
                        <a:pt x="19" y="116"/>
                      </a:cubicBezTo>
                      <a:cubicBezTo>
                        <a:pt x="15" y="113"/>
                        <a:pt x="15" y="113"/>
                        <a:pt x="15" y="113"/>
                      </a:cubicBezTo>
                      <a:cubicBezTo>
                        <a:pt x="14" y="111"/>
                        <a:pt x="14" y="111"/>
                        <a:pt x="14" y="111"/>
                      </a:cubicBezTo>
                      <a:cubicBezTo>
                        <a:pt x="16" y="111"/>
                        <a:pt x="16" y="111"/>
                        <a:pt x="16" y="111"/>
                      </a:cubicBezTo>
                      <a:cubicBezTo>
                        <a:pt x="18" y="112"/>
                        <a:pt x="18" y="112"/>
                        <a:pt x="18" y="112"/>
                      </a:cubicBezTo>
                      <a:cubicBezTo>
                        <a:pt x="18" y="112"/>
                        <a:pt x="22" y="113"/>
                        <a:pt x="22" y="113"/>
                      </a:cubicBezTo>
                      <a:cubicBezTo>
                        <a:pt x="23" y="113"/>
                        <a:pt x="24" y="116"/>
                        <a:pt x="24" y="116"/>
                      </a:cubicBezTo>
                      <a:cubicBezTo>
                        <a:pt x="31" y="118"/>
                        <a:pt x="31" y="118"/>
                        <a:pt x="31" y="118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42" y="114"/>
                        <a:pt x="42" y="114"/>
                        <a:pt x="42" y="114"/>
                      </a:cubicBezTo>
                      <a:cubicBezTo>
                        <a:pt x="43" y="109"/>
                        <a:pt x="43" y="109"/>
                        <a:pt x="43" y="109"/>
                      </a:cubicBezTo>
                      <a:cubicBezTo>
                        <a:pt x="36" y="101"/>
                        <a:pt x="36" y="101"/>
                        <a:pt x="36" y="101"/>
                      </a:cubicBezTo>
                      <a:cubicBezTo>
                        <a:pt x="30" y="97"/>
                        <a:pt x="30" y="97"/>
                        <a:pt x="30" y="97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0" y="91"/>
                        <a:pt x="20" y="91"/>
                        <a:pt x="20" y="91"/>
                      </a:cubicBezTo>
                      <a:cubicBezTo>
                        <a:pt x="17" y="90"/>
                        <a:pt x="17" y="90"/>
                        <a:pt x="17" y="90"/>
                      </a:cubicBez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13" y="87"/>
                        <a:pt x="13" y="87"/>
                        <a:pt x="13" y="87"/>
                      </a:cubicBezTo>
                      <a:cubicBezTo>
                        <a:pt x="10" y="87"/>
                        <a:pt x="10" y="87"/>
                        <a:pt x="10" y="87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8" y="89"/>
                        <a:pt x="8" y="89"/>
                        <a:pt x="8" y="89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4"/>
                        <a:pt x="4" y="94"/>
                        <a:pt x="4" y="94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3" y="96"/>
                        <a:pt x="3" y="96"/>
                        <a:pt x="3" y="96"/>
                      </a:cubicBezTo>
                      <a:cubicBezTo>
                        <a:pt x="2" y="99"/>
                        <a:pt x="2" y="99"/>
                        <a:pt x="2" y="99"/>
                      </a:cubicBezTo>
                      <a:cubicBezTo>
                        <a:pt x="3" y="100"/>
                        <a:pt x="3" y="100"/>
                        <a:pt x="3" y="100"/>
                      </a:cubicBezTo>
                      <a:cubicBezTo>
                        <a:pt x="6" y="102"/>
                        <a:pt x="6" y="102"/>
                        <a:pt x="6" y="102"/>
                      </a:cubicBezTo>
                      <a:cubicBezTo>
                        <a:pt x="8" y="107"/>
                        <a:pt x="8" y="107"/>
                        <a:pt x="8" y="107"/>
                      </a:cubicBezTo>
                      <a:cubicBezTo>
                        <a:pt x="4" y="112"/>
                        <a:pt x="4" y="112"/>
                        <a:pt x="4" y="112"/>
                      </a:cubicBezTo>
                      <a:cubicBezTo>
                        <a:pt x="8" y="122"/>
                        <a:pt x="8" y="122"/>
                        <a:pt x="8" y="122"/>
                      </a:cubicBezTo>
                      <a:cubicBezTo>
                        <a:pt x="6" y="124"/>
                        <a:pt x="6" y="124"/>
                        <a:pt x="6" y="124"/>
                      </a:cubicBezTo>
                      <a:cubicBezTo>
                        <a:pt x="7" y="126"/>
                        <a:pt x="7" y="126"/>
                        <a:pt x="7" y="126"/>
                      </a:cubicBezTo>
                      <a:cubicBezTo>
                        <a:pt x="6" y="127"/>
                        <a:pt x="6" y="127"/>
                        <a:pt x="6" y="127"/>
                      </a:cubicBezTo>
                      <a:cubicBezTo>
                        <a:pt x="8" y="129"/>
                        <a:pt x="8" y="129"/>
                        <a:pt x="8" y="129"/>
                      </a:cubicBezTo>
                      <a:cubicBezTo>
                        <a:pt x="8" y="129"/>
                        <a:pt x="7" y="131"/>
                        <a:pt x="7" y="131"/>
                      </a:cubicBezTo>
                      <a:cubicBezTo>
                        <a:pt x="8" y="131"/>
                        <a:pt x="9" y="133"/>
                        <a:pt x="9" y="133"/>
                      </a:cubicBezTo>
                      <a:cubicBezTo>
                        <a:pt x="8" y="137"/>
                        <a:pt x="8" y="137"/>
                        <a:pt x="8" y="137"/>
                      </a:cubicBezTo>
                      <a:cubicBezTo>
                        <a:pt x="10" y="140"/>
                        <a:pt x="10" y="140"/>
                        <a:pt x="10" y="140"/>
                      </a:cubicBezTo>
                      <a:cubicBezTo>
                        <a:pt x="12" y="141"/>
                        <a:pt x="12" y="141"/>
                        <a:pt x="12" y="141"/>
                      </a:cubicBezTo>
                      <a:cubicBezTo>
                        <a:pt x="11" y="143"/>
                        <a:pt x="11" y="143"/>
                        <a:pt x="11" y="143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" y="157"/>
                        <a:pt x="2" y="157"/>
                        <a:pt x="2" y="157"/>
                      </a:cubicBezTo>
                      <a:cubicBezTo>
                        <a:pt x="4" y="158"/>
                        <a:pt x="4" y="158"/>
                        <a:pt x="4" y="158"/>
                      </a:cubicBezTo>
                      <a:cubicBezTo>
                        <a:pt x="4" y="163"/>
                        <a:pt x="4" y="163"/>
                        <a:pt x="4" y="163"/>
                      </a:cubicBezTo>
                      <a:cubicBezTo>
                        <a:pt x="1" y="163"/>
                        <a:pt x="1" y="163"/>
                        <a:pt x="1" y="163"/>
                      </a:cubicBezTo>
                      <a:cubicBezTo>
                        <a:pt x="2" y="164"/>
                        <a:pt x="2" y="164"/>
                        <a:pt x="2" y="164"/>
                      </a:cubicBezTo>
                      <a:cubicBezTo>
                        <a:pt x="1" y="168"/>
                        <a:pt x="1" y="168"/>
                        <a:pt x="1" y="168"/>
                      </a:cubicBezTo>
                      <a:cubicBezTo>
                        <a:pt x="1" y="171"/>
                        <a:pt x="1" y="171"/>
                        <a:pt x="1" y="171"/>
                      </a:cubicBezTo>
                      <a:cubicBezTo>
                        <a:pt x="0" y="178"/>
                        <a:pt x="0" y="178"/>
                        <a:pt x="0" y="178"/>
                      </a:cubicBezTo>
                      <a:cubicBezTo>
                        <a:pt x="2" y="183"/>
                        <a:pt x="2" y="183"/>
                        <a:pt x="2" y="183"/>
                      </a:cubicBezTo>
                      <a:cubicBezTo>
                        <a:pt x="6" y="185"/>
                        <a:pt x="6" y="185"/>
                        <a:pt x="6" y="185"/>
                      </a:cubicBezTo>
                      <a:cubicBezTo>
                        <a:pt x="9" y="186"/>
                        <a:pt x="9" y="186"/>
                        <a:pt x="9" y="186"/>
                      </a:cubicBezTo>
                      <a:cubicBezTo>
                        <a:pt x="13" y="195"/>
                        <a:pt x="13" y="195"/>
                        <a:pt x="13" y="195"/>
                      </a:cubicBezTo>
                      <a:cubicBezTo>
                        <a:pt x="16" y="197"/>
                        <a:pt x="16" y="197"/>
                        <a:pt x="16" y="197"/>
                      </a:cubicBezTo>
                      <a:cubicBezTo>
                        <a:pt x="15" y="199"/>
                        <a:pt x="15" y="199"/>
                        <a:pt x="15" y="199"/>
                      </a:cubicBezTo>
                      <a:cubicBezTo>
                        <a:pt x="12" y="201"/>
                        <a:pt x="12" y="201"/>
                        <a:pt x="12" y="201"/>
                      </a:cubicBezTo>
                      <a:cubicBezTo>
                        <a:pt x="13" y="204"/>
                        <a:pt x="13" y="204"/>
                        <a:pt x="13" y="204"/>
                      </a:cubicBezTo>
                      <a:cubicBezTo>
                        <a:pt x="15" y="205"/>
                        <a:pt x="15" y="205"/>
                        <a:pt x="15" y="205"/>
                      </a:cubicBezTo>
                      <a:cubicBezTo>
                        <a:pt x="18" y="205"/>
                        <a:pt x="18" y="205"/>
                        <a:pt x="18" y="205"/>
                      </a:cubicBezTo>
                      <a:cubicBezTo>
                        <a:pt x="21" y="208"/>
                        <a:pt x="21" y="208"/>
                        <a:pt x="21" y="208"/>
                      </a:cubicBezTo>
                      <a:cubicBezTo>
                        <a:pt x="22" y="209"/>
                        <a:pt x="22" y="209"/>
                        <a:pt x="22" y="209"/>
                      </a:cubicBezTo>
                      <a:cubicBezTo>
                        <a:pt x="34" y="214"/>
                        <a:pt x="34" y="214"/>
                        <a:pt x="34" y="214"/>
                      </a:cubicBezTo>
                      <a:cubicBezTo>
                        <a:pt x="35" y="214"/>
                        <a:pt x="35" y="214"/>
                        <a:pt x="35" y="214"/>
                      </a:cubicBezTo>
                      <a:cubicBezTo>
                        <a:pt x="34" y="219"/>
                        <a:pt x="34" y="219"/>
                        <a:pt x="34" y="219"/>
                      </a:cubicBezTo>
                      <a:cubicBezTo>
                        <a:pt x="32" y="220"/>
                        <a:pt x="32" y="220"/>
                        <a:pt x="32" y="220"/>
                      </a:cubicBezTo>
                      <a:cubicBezTo>
                        <a:pt x="30" y="223"/>
                        <a:pt x="30" y="223"/>
                        <a:pt x="30" y="223"/>
                      </a:cubicBezTo>
                      <a:cubicBezTo>
                        <a:pt x="28" y="225"/>
                        <a:pt x="28" y="225"/>
                        <a:pt x="28" y="225"/>
                      </a:cubicBezTo>
                      <a:cubicBezTo>
                        <a:pt x="31" y="224"/>
                        <a:pt x="31" y="224"/>
                        <a:pt x="31" y="224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6" y="232"/>
                        <a:pt x="26" y="232"/>
                        <a:pt x="26" y="232"/>
                      </a:cubicBezTo>
                      <a:cubicBezTo>
                        <a:pt x="29" y="236"/>
                        <a:pt x="29" y="236"/>
                        <a:pt x="29" y="236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40" y="244"/>
                        <a:pt x="40" y="244"/>
                        <a:pt x="40" y="244"/>
                      </a:cubicBezTo>
                      <a:cubicBezTo>
                        <a:pt x="40" y="247"/>
                        <a:pt x="40" y="247"/>
                        <a:pt x="40" y="247"/>
                      </a:cubicBezTo>
                      <a:cubicBezTo>
                        <a:pt x="42" y="248"/>
                        <a:pt x="42" y="248"/>
                        <a:pt x="42" y="248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47" y="250"/>
                        <a:pt x="47" y="250"/>
                        <a:pt x="47" y="250"/>
                      </a:cubicBezTo>
                      <a:cubicBezTo>
                        <a:pt x="50" y="255"/>
                        <a:pt x="50" y="255"/>
                        <a:pt x="50" y="255"/>
                      </a:cubicBezTo>
                      <a:cubicBezTo>
                        <a:pt x="49" y="256"/>
                        <a:pt x="49" y="256"/>
                        <a:pt x="49" y="256"/>
                      </a:cubicBezTo>
                      <a:cubicBezTo>
                        <a:pt x="52" y="259"/>
                        <a:pt x="52" y="259"/>
                        <a:pt x="52" y="259"/>
                      </a:cubicBezTo>
                      <a:cubicBezTo>
                        <a:pt x="56" y="259"/>
                        <a:pt x="56" y="259"/>
                        <a:pt x="56" y="259"/>
                      </a:cubicBezTo>
                      <a:cubicBezTo>
                        <a:pt x="59" y="256"/>
                        <a:pt x="59" y="256"/>
                        <a:pt x="59" y="256"/>
                      </a:cubicBezTo>
                      <a:cubicBezTo>
                        <a:pt x="61" y="258"/>
                        <a:pt x="61" y="258"/>
                        <a:pt x="61" y="258"/>
                      </a:cubicBezTo>
                      <a:cubicBezTo>
                        <a:pt x="61" y="260"/>
                        <a:pt x="61" y="260"/>
                        <a:pt x="61" y="260"/>
                      </a:cubicBezTo>
                      <a:cubicBezTo>
                        <a:pt x="62" y="260"/>
                        <a:pt x="62" y="260"/>
                        <a:pt x="62" y="260"/>
                      </a:cubicBezTo>
                      <a:cubicBezTo>
                        <a:pt x="64" y="257"/>
                        <a:pt x="64" y="257"/>
                        <a:pt x="64" y="257"/>
                      </a:cubicBezTo>
                      <a:cubicBezTo>
                        <a:pt x="67" y="253"/>
                        <a:pt x="67" y="253"/>
                        <a:pt x="67" y="253"/>
                      </a:cubicBezTo>
                      <a:cubicBezTo>
                        <a:pt x="67" y="253"/>
                        <a:pt x="64" y="244"/>
                        <a:pt x="63" y="244"/>
                      </a:cubicBezTo>
                      <a:cubicBezTo>
                        <a:pt x="62" y="243"/>
                        <a:pt x="56" y="235"/>
                        <a:pt x="56" y="235"/>
                      </a:cubicBezTo>
                      <a:cubicBezTo>
                        <a:pt x="59" y="229"/>
                        <a:pt x="59" y="229"/>
                        <a:pt x="59" y="229"/>
                      </a:cubicBezTo>
                      <a:cubicBezTo>
                        <a:pt x="63" y="226"/>
                        <a:pt x="63" y="226"/>
                        <a:pt x="63" y="226"/>
                      </a:cubicBezTo>
                      <a:cubicBezTo>
                        <a:pt x="63" y="225"/>
                        <a:pt x="63" y="225"/>
                        <a:pt x="63" y="225"/>
                      </a:cubicBezTo>
                      <a:cubicBezTo>
                        <a:pt x="64" y="226"/>
                        <a:pt x="64" y="226"/>
                        <a:pt x="64" y="226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0" y="222"/>
                        <a:pt x="60" y="222"/>
                        <a:pt x="60" y="222"/>
                      </a:cubicBezTo>
                      <a:cubicBezTo>
                        <a:pt x="63" y="214"/>
                        <a:pt x="63" y="214"/>
                        <a:pt x="63" y="214"/>
                      </a:cubicBezTo>
                      <a:cubicBezTo>
                        <a:pt x="73" y="210"/>
                        <a:pt x="73" y="210"/>
                        <a:pt x="73" y="210"/>
                      </a:cubicBezTo>
                      <a:cubicBezTo>
                        <a:pt x="82" y="209"/>
                        <a:pt x="82" y="209"/>
                        <a:pt x="82" y="209"/>
                      </a:cubicBezTo>
                      <a:cubicBezTo>
                        <a:pt x="87" y="212"/>
                        <a:pt x="87" y="212"/>
                        <a:pt x="87" y="212"/>
                      </a:cubicBezTo>
                      <a:cubicBezTo>
                        <a:pt x="93" y="211"/>
                        <a:pt x="93" y="211"/>
                        <a:pt x="93" y="211"/>
                      </a:cubicBezTo>
                      <a:cubicBezTo>
                        <a:pt x="100" y="213"/>
                        <a:pt x="100" y="213"/>
                        <a:pt x="100" y="213"/>
                      </a:cubicBezTo>
                      <a:cubicBezTo>
                        <a:pt x="107" y="211"/>
                        <a:pt x="107" y="211"/>
                        <a:pt x="107" y="211"/>
                      </a:cubicBezTo>
                      <a:cubicBezTo>
                        <a:pt x="105" y="205"/>
                        <a:pt x="105" y="205"/>
                        <a:pt x="105" y="205"/>
                      </a:cubicBezTo>
                      <a:cubicBezTo>
                        <a:pt x="109" y="196"/>
                        <a:pt x="109" y="196"/>
                        <a:pt x="109" y="196"/>
                      </a:cubicBezTo>
                      <a:cubicBezTo>
                        <a:pt x="122" y="191"/>
                        <a:pt x="122" y="191"/>
                        <a:pt x="122" y="191"/>
                      </a:cubicBezTo>
                      <a:cubicBezTo>
                        <a:pt x="134" y="189"/>
                        <a:pt x="134" y="189"/>
                        <a:pt x="134" y="189"/>
                      </a:cubicBezTo>
                      <a:cubicBezTo>
                        <a:pt x="142" y="198"/>
                        <a:pt x="142" y="198"/>
                        <a:pt x="142" y="198"/>
                      </a:cubicBezTo>
                      <a:cubicBezTo>
                        <a:pt x="151" y="195"/>
                        <a:pt x="151" y="195"/>
                        <a:pt x="151" y="195"/>
                      </a:cubicBezTo>
                      <a:cubicBezTo>
                        <a:pt x="156" y="194"/>
                        <a:pt x="156" y="194"/>
                        <a:pt x="156" y="194"/>
                      </a:cubicBezTo>
                      <a:cubicBezTo>
                        <a:pt x="160" y="203"/>
                        <a:pt x="160" y="203"/>
                        <a:pt x="160" y="203"/>
                      </a:cubicBezTo>
                      <a:cubicBezTo>
                        <a:pt x="164" y="212"/>
                        <a:pt x="164" y="212"/>
                        <a:pt x="164" y="212"/>
                      </a:cubicBezTo>
                      <a:cubicBezTo>
                        <a:pt x="174" y="212"/>
                        <a:pt x="174" y="212"/>
                        <a:pt x="174" y="212"/>
                      </a:cubicBezTo>
                      <a:cubicBezTo>
                        <a:pt x="182" y="216"/>
                        <a:pt x="182" y="216"/>
                        <a:pt x="182" y="216"/>
                      </a:cubicBezTo>
                      <a:cubicBezTo>
                        <a:pt x="189" y="217"/>
                        <a:pt x="189" y="217"/>
                        <a:pt x="189" y="217"/>
                      </a:cubicBezTo>
                      <a:cubicBezTo>
                        <a:pt x="189" y="223"/>
                        <a:pt x="189" y="223"/>
                        <a:pt x="189" y="223"/>
                      </a:cubicBezTo>
                      <a:cubicBezTo>
                        <a:pt x="191" y="222"/>
                        <a:pt x="191" y="222"/>
                        <a:pt x="191" y="222"/>
                      </a:cubicBezTo>
                      <a:cubicBezTo>
                        <a:pt x="192" y="223"/>
                        <a:pt x="192" y="223"/>
                        <a:pt x="192" y="223"/>
                      </a:cubicBezTo>
                      <a:cubicBezTo>
                        <a:pt x="194" y="219"/>
                        <a:pt x="194" y="219"/>
                        <a:pt x="194" y="219"/>
                      </a:cubicBezTo>
                      <a:cubicBezTo>
                        <a:pt x="201" y="214"/>
                        <a:pt x="201" y="214"/>
                        <a:pt x="201" y="214"/>
                      </a:cubicBezTo>
                      <a:cubicBezTo>
                        <a:pt x="212" y="213"/>
                        <a:pt x="212" y="213"/>
                        <a:pt x="212" y="213"/>
                      </a:cubicBezTo>
                      <a:cubicBezTo>
                        <a:pt x="220" y="217"/>
                        <a:pt x="220" y="217"/>
                        <a:pt x="220" y="217"/>
                      </a:cubicBezTo>
                      <a:cubicBezTo>
                        <a:pt x="224" y="211"/>
                        <a:pt x="224" y="211"/>
                        <a:pt x="224" y="211"/>
                      </a:cubicBezTo>
                      <a:cubicBezTo>
                        <a:pt x="228" y="206"/>
                        <a:pt x="228" y="206"/>
                        <a:pt x="228" y="206"/>
                      </a:cubicBezTo>
                      <a:cubicBezTo>
                        <a:pt x="240" y="211"/>
                        <a:pt x="240" y="211"/>
                        <a:pt x="240" y="211"/>
                      </a:cubicBezTo>
                      <a:cubicBezTo>
                        <a:pt x="243" y="215"/>
                        <a:pt x="243" y="215"/>
                        <a:pt x="243" y="215"/>
                      </a:cubicBezTo>
                      <a:cubicBezTo>
                        <a:pt x="253" y="215"/>
                        <a:pt x="253" y="215"/>
                        <a:pt x="253" y="215"/>
                      </a:cubicBezTo>
                      <a:cubicBezTo>
                        <a:pt x="259" y="220"/>
                        <a:pt x="259" y="220"/>
                        <a:pt x="259" y="220"/>
                      </a:cubicBezTo>
                      <a:cubicBezTo>
                        <a:pt x="275" y="216"/>
                        <a:pt x="275" y="216"/>
                        <a:pt x="275" y="216"/>
                      </a:cubicBezTo>
                      <a:cubicBezTo>
                        <a:pt x="282" y="218"/>
                        <a:pt x="282" y="218"/>
                        <a:pt x="282" y="218"/>
                      </a:cubicBezTo>
                      <a:cubicBezTo>
                        <a:pt x="283" y="216"/>
                        <a:pt x="283" y="216"/>
                        <a:pt x="283" y="216"/>
                      </a:cubicBezTo>
                      <a:cubicBezTo>
                        <a:pt x="289" y="216"/>
                        <a:pt x="289" y="216"/>
                        <a:pt x="289" y="216"/>
                      </a:cubicBezTo>
                      <a:cubicBezTo>
                        <a:pt x="295" y="205"/>
                        <a:pt x="295" y="205"/>
                        <a:pt x="295" y="205"/>
                      </a:cubicBezTo>
                      <a:cubicBezTo>
                        <a:pt x="298" y="200"/>
                        <a:pt x="298" y="200"/>
                        <a:pt x="298" y="200"/>
                      </a:cubicBezTo>
                      <a:cubicBezTo>
                        <a:pt x="307" y="200"/>
                        <a:pt x="307" y="200"/>
                        <a:pt x="307" y="200"/>
                      </a:cubicBezTo>
                      <a:cubicBezTo>
                        <a:pt x="317" y="218"/>
                        <a:pt x="317" y="218"/>
                        <a:pt x="317" y="218"/>
                      </a:cubicBezTo>
                      <a:cubicBezTo>
                        <a:pt x="325" y="220"/>
                        <a:pt x="325" y="220"/>
                        <a:pt x="325" y="220"/>
                      </a:cubicBezTo>
                      <a:cubicBezTo>
                        <a:pt x="327" y="224"/>
                        <a:pt x="327" y="224"/>
                        <a:pt x="327" y="224"/>
                      </a:cubicBezTo>
                      <a:cubicBezTo>
                        <a:pt x="339" y="223"/>
                        <a:pt x="339" y="223"/>
                        <a:pt x="339" y="223"/>
                      </a:cubicBezTo>
                      <a:cubicBezTo>
                        <a:pt x="334" y="238"/>
                        <a:pt x="334" y="238"/>
                        <a:pt x="334" y="238"/>
                      </a:cubicBezTo>
                      <a:cubicBezTo>
                        <a:pt x="329" y="239"/>
                        <a:pt x="329" y="239"/>
                        <a:pt x="329" y="239"/>
                      </a:cubicBezTo>
                      <a:cubicBezTo>
                        <a:pt x="326" y="250"/>
                        <a:pt x="326" y="250"/>
                        <a:pt x="326" y="250"/>
                      </a:cubicBezTo>
                      <a:cubicBezTo>
                        <a:pt x="327" y="250"/>
                        <a:pt x="327" y="250"/>
                        <a:pt x="327" y="250"/>
                      </a:cubicBezTo>
                      <a:cubicBezTo>
                        <a:pt x="329" y="250"/>
                        <a:pt x="329" y="250"/>
                        <a:pt x="329" y="250"/>
                      </a:cubicBezTo>
                      <a:cubicBezTo>
                        <a:pt x="331" y="249"/>
                        <a:pt x="331" y="249"/>
                        <a:pt x="331" y="249"/>
                      </a:cubicBezTo>
                      <a:cubicBezTo>
                        <a:pt x="332" y="249"/>
                        <a:pt x="332" y="249"/>
                        <a:pt x="332" y="249"/>
                      </a:cubicBezTo>
                      <a:cubicBezTo>
                        <a:pt x="335" y="250"/>
                        <a:pt x="335" y="250"/>
                        <a:pt x="335" y="250"/>
                      </a:cubicBezTo>
                      <a:cubicBezTo>
                        <a:pt x="342" y="245"/>
                        <a:pt x="342" y="245"/>
                        <a:pt x="342" y="245"/>
                      </a:cubicBezTo>
                      <a:cubicBezTo>
                        <a:pt x="345" y="241"/>
                        <a:pt x="345" y="241"/>
                        <a:pt x="345" y="241"/>
                      </a:cubicBezTo>
                      <a:cubicBezTo>
                        <a:pt x="353" y="230"/>
                        <a:pt x="353" y="230"/>
                        <a:pt x="353" y="230"/>
                      </a:cubicBezTo>
                      <a:cubicBezTo>
                        <a:pt x="357" y="223"/>
                        <a:pt x="357" y="223"/>
                        <a:pt x="357" y="223"/>
                      </a:cubicBezTo>
                      <a:cubicBezTo>
                        <a:pt x="358" y="214"/>
                        <a:pt x="358" y="214"/>
                        <a:pt x="358" y="214"/>
                      </a:cubicBezTo>
                      <a:cubicBezTo>
                        <a:pt x="360" y="203"/>
                        <a:pt x="360" y="203"/>
                        <a:pt x="360" y="203"/>
                      </a:cubicBezTo>
                      <a:cubicBezTo>
                        <a:pt x="360" y="199"/>
                        <a:pt x="360" y="199"/>
                        <a:pt x="360" y="199"/>
                      </a:cubicBezTo>
                      <a:cubicBezTo>
                        <a:pt x="355" y="194"/>
                        <a:pt x="355" y="194"/>
                        <a:pt x="355" y="194"/>
                      </a:cubicBezTo>
                      <a:cubicBezTo>
                        <a:pt x="355" y="194"/>
                        <a:pt x="349" y="198"/>
                        <a:pt x="349" y="198"/>
                      </a:cubicBezTo>
                      <a:cubicBezTo>
                        <a:pt x="348" y="198"/>
                        <a:pt x="346" y="196"/>
                        <a:pt x="346" y="196"/>
                      </a:cubicBezTo>
                      <a:cubicBezTo>
                        <a:pt x="344" y="192"/>
                        <a:pt x="344" y="192"/>
                        <a:pt x="344" y="192"/>
                      </a:cubicBezTo>
                      <a:cubicBezTo>
                        <a:pt x="341" y="192"/>
                        <a:pt x="341" y="192"/>
                        <a:pt x="341" y="192"/>
                      </a:cubicBezTo>
                      <a:cubicBezTo>
                        <a:pt x="344" y="190"/>
                        <a:pt x="344" y="190"/>
                        <a:pt x="344" y="190"/>
                      </a:cubicBezTo>
                      <a:cubicBezTo>
                        <a:pt x="349" y="185"/>
                        <a:pt x="349" y="185"/>
                        <a:pt x="349" y="185"/>
                      </a:cubicBezTo>
                      <a:cubicBezTo>
                        <a:pt x="353" y="180"/>
                        <a:pt x="353" y="180"/>
                        <a:pt x="353" y="180"/>
                      </a:cubicBezTo>
                      <a:cubicBezTo>
                        <a:pt x="354" y="178"/>
                        <a:pt x="354" y="178"/>
                        <a:pt x="354" y="178"/>
                      </a:cubicBezTo>
                      <a:cubicBezTo>
                        <a:pt x="367" y="165"/>
                        <a:pt x="367" y="165"/>
                        <a:pt x="367" y="165"/>
                      </a:cubicBezTo>
                      <a:cubicBezTo>
                        <a:pt x="371" y="164"/>
                        <a:pt x="371" y="164"/>
                        <a:pt x="371" y="164"/>
                      </a:cubicBezTo>
                      <a:cubicBezTo>
                        <a:pt x="381" y="164"/>
                        <a:pt x="381" y="164"/>
                        <a:pt x="381" y="164"/>
                      </a:cubicBezTo>
                      <a:cubicBezTo>
                        <a:pt x="386" y="163"/>
                        <a:pt x="386" y="163"/>
                        <a:pt x="386" y="163"/>
                      </a:cubicBezTo>
                      <a:cubicBezTo>
                        <a:pt x="392" y="165"/>
                        <a:pt x="392" y="165"/>
                        <a:pt x="392" y="165"/>
                      </a:cubicBezTo>
                      <a:cubicBezTo>
                        <a:pt x="392" y="168"/>
                        <a:pt x="392" y="168"/>
                        <a:pt x="392" y="168"/>
                      </a:cubicBezTo>
                      <a:cubicBezTo>
                        <a:pt x="392" y="168"/>
                        <a:pt x="400" y="166"/>
                        <a:pt x="401" y="166"/>
                      </a:cubicBezTo>
                      <a:cubicBezTo>
                        <a:pt x="401" y="167"/>
                        <a:pt x="403" y="166"/>
                        <a:pt x="403" y="166"/>
                      </a:cubicBezTo>
                      <a:cubicBezTo>
                        <a:pt x="402" y="164"/>
                        <a:pt x="402" y="164"/>
                        <a:pt x="402" y="164"/>
                      </a:cubicBezTo>
                      <a:cubicBezTo>
                        <a:pt x="403" y="159"/>
                        <a:pt x="403" y="159"/>
                        <a:pt x="403" y="159"/>
                      </a:cubicBezTo>
                      <a:cubicBezTo>
                        <a:pt x="406" y="153"/>
                        <a:pt x="406" y="153"/>
                        <a:pt x="406" y="153"/>
                      </a:cubicBezTo>
                      <a:cubicBezTo>
                        <a:pt x="411" y="149"/>
                        <a:pt x="411" y="149"/>
                        <a:pt x="411" y="149"/>
                      </a:cubicBezTo>
                      <a:cubicBezTo>
                        <a:pt x="419" y="150"/>
                        <a:pt x="419" y="150"/>
                        <a:pt x="419" y="150"/>
                      </a:cubicBezTo>
                      <a:cubicBezTo>
                        <a:pt x="421" y="155"/>
                        <a:pt x="421" y="155"/>
                        <a:pt x="421" y="155"/>
                      </a:cubicBezTo>
                      <a:cubicBezTo>
                        <a:pt x="426" y="151"/>
                        <a:pt x="426" y="151"/>
                        <a:pt x="426" y="151"/>
                      </a:cubicBezTo>
                      <a:cubicBezTo>
                        <a:pt x="433" y="144"/>
                        <a:pt x="433" y="144"/>
                        <a:pt x="433" y="144"/>
                      </a:cubicBezTo>
                      <a:cubicBezTo>
                        <a:pt x="433" y="152"/>
                        <a:pt x="433" y="152"/>
                        <a:pt x="433" y="152"/>
                      </a:cubicBezTo>
                      <a:cubicBezTo>
                        <a:pt x="427" y="158"/>
                        <a:pt x="427" y="158"/>
                        <a:pt x="427" y="158"/>
                      </a:cubicBezTo>
                      <a:cubicBezTo>
                        <a:pt x="423" y="160"/>
                        <a:pt x="423" y="160"/>
                        <a:pt x="423" y="160"/>
                      </a:cubicBezTo>
                      <a:cubicBezTo>
                        <a:pt x="419" y="166"/>
                        <a:pt x="419" y="166"/>
                        <a:pt x="419" y="166"/>
                      </a:cubicBezTo>
                      <a:cubicBezTo>
                        <a:pt x="416" y="171"/>
                        <a:pt x="416" y="171"/>
                        <a:pt x="416" y="171"/>
                      </a:cubicBezTo>
                      <a:cubicBezTo>
                        <a:pt x="416" y="171"/>
                        <a:pt x="411" y="173"/>
                        <a:pt x="411" y="174"/>
                      </a:cubicBezTo>
                      <a:cubicBezTo>
                        <a:pt x="410" y="174"/>
                        <a:pt x="409" y="175"/>
                        <a:pt x="409" y="175"/>
                      </a:cubicBezTo>
                      <a:cubicBezTo>
                        <a:pt x="405" y="186"/>
                        <a:pt x="405" y="186"/>
                        <a:pt x="405" y="186"/>
                      </a:cubicBezTo>
                      <a:cubicBezTo>
                        <a:pt x="410" y="210"/>
                        <a:pt x="410" y="210"/>
                        <a:pt x="410" y="210"/>
                      </a:cubicBezTo>
                      <a:cubicBezTo>
                        <a:pt x="416" y="202"/>
                        <a:pt x="416" y="202"/>
                        <a:pt x="416" y="202"/>
                      </a:cubicBezTo>
                      <a:cubicBezTo>
                        <a:pt x="418" y="201"/>
                        <a:pt x="418" y="201"/>
                        <a:pt x="418" y="201"/>
                      </a:cubicBezTo>
                      <a:cubicBezTo>
                        <a:pt x="420" y="196"/>
                        <a:pt x="420" y="196"/>
                        <a:pt x="420" y="196"/>
                      </a:cubicBezTo>
                      <a:cubicBezTo>
                        <a:pt x="422" y="193"/>
                        <a:pt x="422" y="193"/>
                        <a:pt x="422" y="193"/>
                      </a:cubicBezTo>
                      <a:cubicBezTo>
                        <a:pt x="426" y="191"/>
                        <a:pt x="426" y="191"/>
                        <a:pt x="426" y="191"/>
                      </a:cubicBezTo>
                      <a:cubicBezTo>
                        <a:pt x="426" y="186"/>
                        <a:pt x="426" y="186"/>
                        <a:pt x="426" y="186"/>
                      </a:cubicBezTo>
                      <a:cubicBezTo>
                        <a:pt x="427" y="184"/>
                        <a:pt x="427" y="184"/>
                        <a:pt x="427" y="184"/>
                      </a:cubicBezTo>
                      <a:cubicBezTo>
                        <a:pt x="429" y="177"/>
                        <a:pt x="429" y="177"/>
                        <a:pt x="429" y="177"/>
                      </a:cubicBezTo>
                      <a:cubicBezTo>
                        <a:pt x="429" y="175"/>
                        <a:pt x="429" y="175"/>
                        <a:pt x="429" y="175"/>
                      </a:cubicBezTo>
                      <a:cubicBezTo>
                        <a:pt x="426" y="174"/>
                        <a:pt x="426" y="174"/>
                        <a:pt x="426" y="174"/>
                      </a:cubicBezTo>
                      <a:cubicBezTo>
                        <a:pt x="430" y="165"/>
                        <a:pt x="430" y="165"/>
                        <a:pt x="430" y="165"/>
                      </a:cubicBezTo>
                      <a:cubicBezTo>
                        <a:pt x="432" y="162"/>
                        <a:pt x="432" y="162"/>
                        <a:pt x="432" y="162"/>
                      </a:cubicBezTo>
                      <a:cubicBezTo>
                        <a:pt x="435" y="161"/>
                        <a:pt x="435" y="161"/>
                        <a:pt x="435" y="161"/>
                      </a:cubicBezTo>
                      <a:cubicBezTo>
                        <a:pt x="438" y="160"/>
                        <a:pt x="438" y="160"/>
                        <a:pt x="438" y="160"/>
                      </a:cubicBezTo>
                      <a:cubicBezTo>
                        <a:pt x="439" y="162"/>
                        <a:pt x="439" y="162"/>
                        <a:pt x="439" y="162"/>
                      </a:cubicBezTo>
                      <a:cubicBezTo>
                        <a:pt x="446" y="157"/>
                        <a:pt x="446" y="157"/>
                        <a:pt x="446" y="157"/>
                      </a:cubicBezTo>
                      <a:cubicBezTo>
                        <a:pt x="446" y="157"/>
                        <a:pt x="452" y="162"/>
                        <a:pt x="452" y="162"/>
                      </a:cubicBezTo>
                      <a:cubicBezTo>
                        <a:pt x="453" y="162"/>
                        <a:pt x="454" y="157"/>
                        <a:pt x="454" y="157"/>
                      </a:cubicBezTo>
                      <a:cubicBezTo>
                        <a:pt x="457" y="156"/>
                        <a:pt x="457" y="156"/>
                        <a:pt x="457" y="156"/>
                      </a:cubicBezTo>
                      <a:cubicBezTo>
                        <a:pt x="457" y="156"/>
                        <a:pt x="463" y="150"/>
                        <a:pt x="464" y="149"/>
                      </a:cubicBezTo>
                      <a:cubicBezTo>
                        <a:pt x="464" y="149"/>
                        <a:pt x="472" y="145"/>
                        <a:pt x="472" y="145"/>
                      </a:cubicBezTo>
                      <a:cubicBezTo>
                        <a:pt x="473" y="145"/>
                        <a:pt x="476" y="145"/>
                        <a:pt x="476" y="145"/>
                      </a:cubicBezTo>
                      <a:cubicBezTo>
                        <a:pt x="480" y="146"/>
                        <a:pt x="480" y="146"/>
                        <a:pt x="480" y="146"/>
                      </a:cubicBezTo>
                      <a:cubicBezTo>
                        <a:pt x="480" y="144"/>
                        <a:pt x="480" y="144"/>
                        <a:pt x="480" y="144"/>
                      </a:cubicBezTo>
                      <a:cubicBezTo>
                        <a:pt x="479" y="140"/>
                        <a:pt x="479" y="140"/>
                        <a:pt x="479" y="140"/>
                      </a:cubicBezTo>
                      <a:cubicBezTo>
                        <a:pt x="478" y="135"/>
                        <a:pt x="478" y="135"/>
                        <a:pt x="478" y="135"/>
                      </a:cubicBezTo>
                      <a:cubicBezTo>
                        <a:pt x="474" y="131"/>
                        <a:pt x="474" y="131"/>
                        <a:pt x="474" y="131"/>
                      </a:cubicBezTo>
                      <a:cubicBezTo>
                        <a:pt x="477" y="129"/>
                        <a:pt x="477" y="129"/>
                        <a:pt x="477" y="129"/>
                      </a:cubicBezTo>
                      <a:lnTo>
                        <a:pt x="482" y="1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8" name="Freeform 337"/>
                <p:cNvSpPr>
                  <a:spLocks/>
                </p:cNvSpPr>
                <p:nvPr/>
              </p:nvSpPr>
              <p:spPr bwMode="auto">
                <a:xfrm>
                  <a:off x="5768975" y="3667125"/>
                  <a:ext cx="71438" cy="7938"/>
                </a:xfrm>
                <a:custGeom>
                  <a:avLst/>
                  <a:gdLst>
                    <a:gd name="T0" fmla="*/ 2147483647 w 54"/>
                    <a:gd name="T1" fmla="*/ 2147483647 h 6"/>
                    <a:gd name="T2" fmla="*/ 2147483647 w 54"/>
                    <a:gd name="T3" fmla="*/ 2147483647 h 6"/>
                    <a:gd name="T4" fmla="*/ 2147483647 w 54"/>
                    <a:gd name="T5" fmla="*/ 0 h 6"/>
                    <a:gd name="T6" fmla="*/ 0 w 54"/>
                    <a:gd name="T7" fmla="*/ 2147483647 h 6"/>
                    <a:gd name="T8" fmla="*/ 2147483647 w 54"/>
                    <a:gd name="T9" fmla="*/ 2147483647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6">
                      <a:moveTo>
                        <a:pt x="6" y="6"/>
                      </a:moveTo>
                      <a:lnTo>
                        <a:pt x="30" y="6"/>
                      </a:lnTo>
                      <a:lnTo>
                        <a:pt x="54" y="0"/>
                      </a:lnTo>
                      <a:lnTo>
                        <a:pt x="0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9" name="Freeform 338"/>
                <p:cNvSpPr>
                  <a:spLocks/>
                </p:cNvSpPr>
                <p:nvPr/>
              </p:nvSpPr>
              <p:spPr bwMode="auto">
                <a:xfrm>
                  <a:off x="5659438" y="3009900"/>
                  <a:ext cx="1011237" cy="709613"/>
                </a:xfrm>
                <a:custGeom>
                  <a:avLst/>
                  <a:gdLst>
                    <a:gd name="T0" fmla="*/ 2147483647 w 129"/>
                    <a:gd name="T1" fmla="*/ 2147483647 h 91"/>
                    <a:gd name="T2" fmla="*/ 2147483647 w 129"/>
                    <a:gd name="T3" fmla="*/ 2147483647 h 91"/>
                    <a:gd name="T4" fmla="*/ 2147483647 w 129"/>
                    <a:gd name="T5" fmla="*/ 2147483647 h 91"/>
                    <a:gd name="T6" fmla="*/ 2147483647 w 129"/>
                    <a:gd name="T7" fmla="*/ 2147483647 h 91"/>
                    <a:gd name="T8" fmla="*/ 2147483647 w 129"/>
                    <a:gd name="T9" fmla="*/ 2147483647 h 91"/>
                    <a:gd name="T10" fmla="*/ 2147483647 w 129"/>
                    <a:gd name="T11" fmla="*/ 2147483647 h 91"/>
                    <a:gd name="T12" fmla="*/ 2147483647 w 129"/>
                    <a:gd name="T13" fmla="*/ 2147483647 h 91"/>
                    <a:gd name="T14" fmla="*/ 2147483647 w 129"/>
                    <a:gd name="T15" fmla="*/ 2147483647 h 91"/>
                    <a:gd name="T16" fmla="*/ 2147483647 w 129"/>
                    <a:gd name="T17" fmla="*/ 2147483647 h 91"/>
                    <a:gd name="T18" fmla="*/ 2147483647 w 129"/>
                    <a:gd name="T19" fmla="*/ 2147483647 h 91"/>
                    <a:gd name="T20" fmla="*/ 2147483647 w 129"/>
                    <a:gd name="T21" fmla="*/ 2147483647 h 91"/>
                    <a:gd name="T22" fmla="*/ 2147483647 w 129"/>
                    <a:gd name="T23" fmla="*/ 2147483647 h 91"/>
                    <a:gd name="T24" fmla="*/ 2147483647 w 129"/>
                    <a:gd name="T25" fmla="*/ 2147483647 h 91"/>
                    <a:gd name="T26" fmla="*/ 2147483647 w 129"/>
                    <a:gd name="T27" fmla="*/ 2147483647 h 91"/>
                    <a:gd name="T28" fmla="*/ 2147483647 w 129"/>
                    <a:gd name="T29" fmla="*/ 2147483647 h 91"/>
                    <a:gd name="T30" fmla="*/ 0 w 129"/>
                    <a:gd name="T31" fmla="*/ 2147483647 h 91"/>
                    <a:gd name="T32" fmla="*/ 2147483647 w 129"/>
                    <a:gd name="T33" fmla="*/ 2147483647 h 91"/>
                    <a:gd name="T34" fmla="*/ 2147483647 w 129"/>
                    <a:gd name="T35" fmla="*/ 2147483647 h 91"/>
                    <a:gd name="T36" fmla="*/ 2147483647 w 129"/>
                    <a:gd name="T37" fmla="*/ 2147483647 h 91"/>
                    <a:gd name="T38" fmla="*/ 2147483647 w 129"/>
                    <a:gd name="T39" fmla="*/ 2147483647 h 91"/>
                    <a:gd name="T40" fmla="*/ 2147483647 w 129"/>
                    <a:gd name="T41" fmla="*/ 2147483647 h 91"/>
                    <a:gd name="T42" fmla="*/ 2147483647 w 129"/>
                    <a:gd name="T43" fmla="*/ 2147483647 h 91"/>
                    <a:gd name="T44" fmla="*/ 2147483647 w 129"/>
                    <a:gd name="T45" fmla="*/ 2147483647 h 91"/>
                    <a:gd name="T46" fmla="*/ 2147483647 w 129"/>
                    <a:gd name="T47" fmla="*/ 2147483647 h 91"/>
                    <a:gd name="T48" fmla="*/ 2147483647 w 129"/>
                    <a:gd name="T49" fmla="*/ 2147483647 h 91"/>
                    <a:gd name="T50" fmla="*/ 2147483647 w 129"/>
                    <a:gd name="T51" fmla="*/ 2147483647 h 91"/>
                    <a:gd name="T52" fmla="*/ 2147483647 w 129"/>
                    <a:gd name="T53" fmla="*/ 2147483647 h 91"/>
                    <a:gd name="T54" fmla="*/ 2147483647 w 129"/>
                    <a:gd name="T55" fmla="*/ 2147483647 h 91"/>
                    <a:gd name="T56" fmla="*/ 2147483647 w 129"/>
                    <a:gd name="T57" fmla="*/ 2147483647 h 91"/>
                    <a:gd name="T58" fmla="*/ 2147483647 w 129"/>
                    <a:gd name="T59" fmla="*/ 2147483647 h 91"/>
                    <a:gd name="T60" fmla="*/ 2147483647 w 129"/>
                    <a:gd name="T61" fmla="*/ 2147483647 h 91"/>
                    <a:gd name="T62" fmla="*/ 2147483647 w 129"/>
                    <a:gd name="T63" fmla="*/ 2147483647 h 91"/>
                    <a:gd name="T64" fmla="*/ 2147483647 w 129"/>
                    <a:gd name="T65" fmla="*/ 2147483647 h 91"/>
                    <a:gd name="T66" fmla="*/ 2147483647 w 129"/>
                    <a:gd name="T67" fmla="*/ 2147483647 h 91"/>
                    <a:gd name="T68" fmla="*/ 2147483647 w 129"/>
                    <a:gd name="T69" fmla="*/ 2147483647 h 9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29" h="91">
                      <a:moveTo>
                        <a:pt x="89" y="79"/>
                      </a:moveTo>
                      <a:cubicBezTo>
                        <a:pt x="87" y="77"/>
                        <a:pt x="87" y="77"/>
                        <a:pt x="87" y="77"/>
                      </a:cubicBezTo>
                      <a:cubicBezTo>
                        <a:pt x="88" y="73"/>
                        <a:pt x="88" y="73"/>
                        <a:pt x="88" y="73"/>
                      </a:cubicBezTo>
                      <a:cubicBezTo>
                        <a:pt x="96" y="71"/>
                        <a:pt x="96" y="71"/>
                        <a:pt x="96" y="71"/>
                      </a:cubicBezTo>
                      <a:cubicBezTo>
                        <a:pt x="101" y="67"/>
                        <a:pt x="101" y="67"/>
                        <a:pt x="101" y="67"/>
                      </a:cubicBezTo>
                      <a:cubicBezTo>
                        <a:pt x="105" y="63"/>
                        <a:pt x="105" y="63"/>
                        <a:pt x="105" y="63"/>
                      </a:cubicBezTo>
                      <a:cubicBezTo>
                        <a:pt x="107" y="51"/>
                        <a:pt x="107" y="51"/>
                        <a:pt x="107" y="51"/>
                      </a:cubicBezTo>
                      <a:cubicBezTo>
                        <a:pt x="114" y="50"/>
                        <a:pt x="114" y="50"/>
                        <a:pt x="114" y="50"/>
                      </a:cubicBezTo>
                      <a:cubicBezTo>
                        <a:pt x="116" y="40"/>
                        <a:pt x="116" y="40"/>
                        <a:pt x="116" y="40"/>
                      </a:cubicBezTo>
                      <a:cubicBezTo>
                        <a:pt x="124" y="41"/>
                        <a:pt x="124" y="41"/>
                        <a:pt x="124" y="41"/>
                      </a:cubicBezTo>
                      <a:cubicBezTo>
                        <a:pt x="126" y="35"/>
                        <a:pt x="126" y="35"/>
                        <a:pt x="126" y="35"/>
                      </a:cubicBezTo>
                      <a:cubicBezTo>
                        <a:pt x="129" y="34"/>
                        <a:pt x="129" y="34"/>
                        <a:pt x="129" y="34"/>
                      </a:cubicBezTo>
                      <a:cubicBezTo>
                        <a:pt x="129" y="29"/>
                        <a:pt x="129" y="29"/>
                        <a:pt x="129" y="29"/>
                      </a:cubicBezTo>
                      <a:cubicBezTo>
                        <a:pt x="122" y="27"/>
                        <a:pt x="122" y="27"/>
                        <a:pt x="122" y="27"/>
                      </a:cubicBezTo>
                      <a:cubicBezTo>
                        <a:pt x="114" y="23"/>
                        <a:pt x="114" y="23"/>
                        <a:pt x="114" y="23"/>
                      </a:cubicBezTo>
                      <a:cubicBezTo>
                        <a:pt x="104" y="23"/>
                        <a:pt x="104" y="23"/>
                        <a:pt x="104" y="23"/>
                      </a:cubicBezTo>
                      <a:cubicBezTo>
                        <a:pt x="100" y="14"/>
                        <a:pt x="100" y="14"/>
                        <a:pt x="100" y="14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1" y="6"/>
                        <a:pt x="91" y="6"/>
                        <a:pt x="91" y="6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26" y="49"/>
                        <a:pt x="26" y="49"/>
                        <a:pt x="26" y="49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6" y="59"/>
                        <a:pt x="20" y="62"/>
                        <a:pt x="20" y="63"/>
                      </a:cubicBezTo>
                      <a:cubicBezTo>
                        <a:pt x="20" y="64"/>
                        <a:pt x="20" y="72"/>
                        <a:pt x="20" y="72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3" y="84"/>
                        <a:pt x="23" y="84"/>
                        <a:pt x="23" y="8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9" y="80"/>
                        <a:pt x="29" y="80"/>
                        <a:pt x="29" y="80"/>
                      </a:cubicBezTo>
                      <a:cubicBezTo>
                        <a:pt x="33" y="79"/>
                        <a:pt x="33" y="79"/>
                        <a:pt x="33" y="79"/>
                      </a:cubicBezTo>
                      <a:cubicBezTo>
                        <a:pt x="38" y="82"/>
                        <a:pt x="38" y="82"/>
                        <a:pt x="38" y="82"/>
                      </a:cubicBezTo>
                      <a:cubicBezTo>
                        <a:pt x="42" y="85"/>
                        <a:pt x="42" y="85"/>
                        <a:pt x="42" y="85"/>
                      </a:cubicBezTo>
                      <a:cubicBezTo>
                        <a:pt x="46" y="86"/>
                        <a:pt x="46" y="86"/>
                        <a:pt x="46" y="86"/>
                      </a:cubicBezTo>
                      <a:cubicBezTo>
                        <a:pt x="46" y="89"/>
                        <a:pt x="46" y="89"/>
                        <a:pt x="46" y="89"/>
                      </a:cubicBezTo>
                      <a:cubicBezTo>
                        <a:pt x="48" y="90"/>
                        <a:pt x="48" y="90"/>
                        <a:pt x="48" y="90"/>
                      </a:cubicBezTo>
                      <a:cubicBezTo>
                        <a:pt x="51" y="91"/>
                        <a:pt x="51" y="91"/>
                        <a:pt x="51" y="91"/>
                      </a:cubicBezTo>
                      <a:cubicBezTo>
                        <a:pt x="53" y="89"/>
                        <a:pt x="53" y="89"/>
                        <a:pt x="53" y="89"/>
                      </a:cubicBezTo>
                      <a:cubicBezTo>
                        <a:pt x="58" y="87"/>
                        <a:pt x="58" y="87"/>
                        <a:pt x="58" y="87"/>
                      </a:cubicBezTo>
                      <a:cubicBezTo>
                        <a:pt x="59" y="82"/>
                        <a:pt x="59" y="82"/>
                        <a:pt x="59" y="82"/>
                      </a:cubicBezTo>
                      <a:cubicBezTo>
                        <a:pt x="63" y="83"/>
                        <a:pt x="63" y="83"/>
                        <a:pt x="63" y="83"/>
                      </a:cubicBezTo>
                      <a:cubicBezTo>
                        <a:pt x="66" y="83"/>
                        <a:pt x="66" y="83"/>
                        <a:pt x="66" y="83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72" y="84"/>
                        <a:pt x="72" y="84"/>
                        <a:pt x="72" y="84"/>
                      </a:cubicBezTo>
                      <a:cubicBezTo>
                        <a:pt x="74" y="82"/>
                        <a:pt x="74" y="82"/>
                        <a:pt x="74" y="82"/>
                      </a:cubicBezTo>
                      <a:cubicBezTo>
                        <a:pt x="77" y="79"/>
                        <a:pt x="77" y="79"/>
                        <a:pt x="77" y="79"/>
                      </a:cubicBezTo>
                      <a:cubicBezTo>
                        <a:pt x="78" y="80"/>
                        <a:pt x="78" y="80"/>
                        <a:pt x="78" y="80"/>
                      </a:cubicBezTo>
                      <a:cubicBezTo>
                        <a:pt x="79" y="83"/>
                        <a:pt x="79" y="83"/>
                        <a:pt x="79" y="83"/>
                      </a:cubicBezTo>
                      <a:cubicBezTo>
                        <a:pt x="82" y="83"/>
                        <a:pt x="82" y="83"/>
                        <a:pt x="82" y="83"/>
                      </a:cubicBezTo>
                      <a:cubicBezTo>
                        <a:pt x="86" y="82"/>
                        <a:pt x="86" y="82"/>
                        <a:pt x="86" y="82"/>
                      </a:cubicBezTo>
                      <a:cubicBezTo>
                        <a:pt x="88" y="82"/>
                        <a:pt x="88" y="82"/>
                        <a:pt x="88" y="82"/>
                      </a:cubicBezTo>
                      <a:cubicBezTo>
                        <a:pt x="88" y="83"/>
                        <a:pt x="88" y="83"/>
                        <a:pt x="88" y="83"/>
                      </a:cubicBezTo>
                      <a:cubicBezTo>
                        <a:pt x="90" y="82"/>
                        <a:pt x="90" y="82"/>
                        <a:pt x="90" y="82"/>
                      </a:cubicBezTo>
                      <a:lnTo>
                        <a:pt x="89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0" name="Freeform 339"/>
                <p:cNvSpPr>
                  <a:spLocks/>
                </p:cNvSpPr>
                <p:nvPr/>
              </p:nvSpPr>
              <p:spPr bwMode="auto">
                <a:xfrm>
                  <a:off x="5721350" y="3643313"/>
                  <a:ext cx="22225" cy="14287"/>
                </a:xfrm>
                <a:custGeom>
                  <a:avLst/>
                  <a:gdLst>
                    <a:gd name="T0" fmla="*/ 0 w 18"/>
                    <a:gd name="T1" fmla="*/ 0 h 12"/>
                    <a:gd name="T2" fmla="*/ 0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2147483647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1" name="Rectangle 340"/>
                <p:cNvSpPr>
                  <a:spLocks noChangeArrowheads="1"/>
                </p:cNvSpPr>
                <p:nvPr/>
              </p:nvSpPr>
              <p:spPr bwMode="auto">
                <a:xfrm>
                  <a:off x="4903788" y="3275013"/>
                  <a:ext cx="9525" cy="1587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spcBef>
                      <a:spcPct val="15000"/>
                    </a:spcBef>
                  </a:pPr>
                  <a:endParaRPr lang="en-US" dirty="0"/>
                </a:p>
              </p:txBody>
            </p:sp>
            <p:sp>
              <p:nvSpPr>
                <p:cNvPr id="292" name="Freeform 347"/>
                <p:cNvSpPr>
                  <a:spLocks/>
                </p:cNvSpPr>
                <p:nvPr/>
              </p:nvSpPr>
              <p:spPr bwMode="auto">
                <a:xfrm>
                  <a:off x="4616450" y="2119313"/>
                  <a:ext cx="649288" cy="766762"/>
                </a:xfrm>
                <a:custGeom>
                  <a:avLst/>
                  <a:gdLst>
                    <a:gd name="T0" fmla="*/ 2147483647 w 83"/>
                    <a:gd name="T1" fmla="*/ 2147483647 h 98"/>
                    <a:gd name="T2" fmla="*/ 2147483647 w 83"/>
                    <a:gd name="T3" fmla="*/ 2147483647 h 98"/>
                    <a:gd name="T4" fmla="*/ 2147483647 w 83"/>
                    <a:gd name="T5" fmla="*/ 2147483647 h 98"/>
                    <a:gd name="T6" fmla="*/ 2147483647 w 83"/>
                    <a:gd name="T7" fmla="*/ 2147483647 h 98"/>
                    <a:gd name="T8" fmla="*/ 2147483647 w 83"/>
                    <a:gd name="T9" fmla="*/ 2147483647 h 98"/>
                    <a:gd name="T10" fmla="*/ 2147483647 w 83"/>
                    <a:gd name="T11" fmla="*/ 2147483647 h 98"/>
                    <a:gd name="T12" fmla="*/ 2147483647 w 83"/>
                    <a:gd name="T13" fmla="*/ 2147483647 h 98"/>
                    <a:gd name="T14" fmla="*/ 2147483647 w 83"/>
                    <a:gd name="T15" fmla="*/ 2147483647 h 98"/>
                    <a:gd name="T16" fmla="*/ 2147483647 w 83"/>
                    <a:gd name="T17" fmla="*/ 2147483647 h 98"/>
                    <a:gd name="T18" fmla="*/ 2147483647 w 83"/>
                    <a:gd name="T19" fmla="*/ 2147483647 h 98"/>
                    <a:gd name="T20" fmla="*/ 2147483647 w 83"/>
                    <a:gd name="T21" fmla="*/ 2147483647 h 98"/>
                    <a:gd name="T22" fmla="*/ 2147483647 w 83"/>
                    <a:gd name="T23" fmla="*/ 2147483647 h 98"/>
                    <a:gd name="T24" fmla="*/ 2147483647 w 83"/>
                    <a:gd name="T25" fmla="*/ 2147483647 h 98"/>
                    <a:gd name="T26" fmla="*/ 2147483647 w 83"/>
                    <a:gd name="T27" fmla="*/ 2147483647 h 98"/>
                    <a:gd name="T28" fmla="*/ 2147483647 w 83"/>
                    <a:gd name="T29" fmla="*/ 2147483647 h 98"/>
                    <a:gd name="T30" fmla="*/ 2147483647 w 83"/>
                    <a:gd name="T31" fmla="*/ 2147483647 h 98"/>
                    <a:gd name="T32" fmla="*/ 2147483647 w 83"/>
                    <a:gd name="T33" fmla="*/ 2147483647 h 98"/>
                    <a:gd name="T34" fmla="*/ 2147483647 w 83"/>
                    <a:gd name="T35" fmla="*/ 2147483647 h 98"/>
                    <a:gd name="T36" fmla="*/ 2147483647 w 83"/>
                    <a:gd name="T37" fmla="*/ 2147483647 h 98"/>
                    <a:gd name="T38" fmla="*/ 2147483647 w 83"/>
                    <a:gd name="T39" fmla="*/ 2147483647 h 98"/>
                    <a:gd name="T40" fmla="*/ 2147483647 w 83"/>
                    <a:gd name="T41" fmla="*/ 2147483647 h 98"/>
                    <a:gd name="T42" fmla="*/ 2147483647 w 83"/>
                    <a:gd name="T43" fmla="*/ 2147483647 h 98"/>
                    <a:gd name="T44" fmla="*/ 2147483647 w 83"/>
                    <a:gd name="T45" fmla="*/ 2147483647 h 98"/>
                    <a:gd name="T46" fmla="*/ 2147483647 w 83"/>
                    <a:gd name="T47" fmla="*/ 2147483647 h 98"/>
                    <a:gd name="T48" fmla="*/ 2147483647 w 83"/>
                    <a:gd name="T49" fmla="*/ 2147483647 h 98"/>
                    <a:gd name="T50" fmla="*/ 2147483647 w 83"/>
                    <a:gd name="T51" fmla="*/ 0 h 98"/>
                    <a:gd name="T52" fmla="*/ 2147483647 w 83"/>
                    <a:gd name="T53" fmla="*/ 2147483647 h 98"/>
                    <a:gd name="T54" fmla="*/ 2147483647 w 83"/>
                    <a:gd name="T55" fmla="*/ 2147483647 h 98"/>
                    <a:gd name="T56" fmla="*/ 2147483647 w 83"/>
                    <a:gd name="T57" fmla="*/ 2147483647 h 98"/>
                    <a:gd name="T58" fmla="*/ 2147483647 w 83"/>
                    <a:gd name="T59" fmla="*/ 2147483647 h 98"/>
                    <a:gd name="T60" fmla="*/ 2147483647 w 83"/>
                    <a:gd name="T61" fmla="*/ 2147483647 h 98"/>
                    <a:gd name="T62" fmla="*/ 2147483647 w 83"/>
                    <a:gd name="T63" fmla="*/ 2147483647 h 98"/>
                    <a:gd name="T64" fmla="*/ 2147483647 w 83"/>
                    <a:gd name="T65" fmla="*/ 2147483647 h 98"/>
                    <a:gd name="T66" fmla="*/ 2147483647 w 83"/>
                    <a:gd name="T67" fmla="*/ 2147483647 h 98"/>
                    <a:gd name="T68" fmla="*/ 2147483647 w 83"/>
                    <a:gd name="T69" fmla="*/ 2147483647 h 98"/>
                    <a:gd name="T70" fmla="*/ 2147483647 w 83"/>
                    <a:gd name="T71" fmla="*/ 2147483647 h 98"/>
                    <a:gd name="T72" fmla="*/ 2147483647 w 83"/>
                    <a:gd name="T73" fmla="*/ 2147483647 h 98"/>
                    <a:gd name="T74" fmla="*/ 2147483647 w 83"/>
                    <a:gd name="T75" fmla="*/ 2147483647 h 98"/>
                    <a:gd name="T76" fmla="*/ 2147483647 w 83"/>
                    <a:gd name="T77" fmla="*/ 2147483647 h 98"/>
                    <a:gd name="T78" fmla="*/ 2147483647 w 83"/>
                    <a:gd name="T79" fmla="*/ 2147483647 h 98"/>
                    <a:gd name="T80" fmla="*/ 2147483647 w 83"/>
                    <a:gd name="T81" fmla="*/ 2147483647 h 98"/>
                    <a:gd name="T82" fmla="*/ 2147483647 w 83"/>
                    <a:gd name="T83" fmla="*/ 2147483647 h 98"/>
                    <a:gd name="T84" fmla="*/ 2147483647 w 83"/>
                    <a:gd name="T85" fmla="*/ 2147483647 h 98"/>
                    <a:gd name="T86" fmla="*/ 2147483647 w 83"/>
                    <a:gd name="T87" fmla="*/ 2147483647 h 98"/>
                    <a:gd name="T88" fmla="*/ 2147483647 w 83"/>
                    <a:gd name="T89" fmla="*/ 2147483647 h 98"/>
                    <a:gd name="T90" fmla="*/ 2147483647 w 83"/>
                    <a:gd name="T91" fmla="*/ 2147483647 h 9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3" h="98">
                      <a:moveTo>
                        <a:pt x="23" y="87"/>
                      </a:moveTo>
                      <a:cubicBezTo>
                        <a:pt x="23" y="87"/>
                        <a:pt x="24" y="87"/>
                        <a:pt x="24" y="86"/>
                      </a:cubicBezTo>
                      <a:cubicBezTo>
                        <a:pt x="24" y="86"/>
                        <a:pt x="24" y="82"/>
                        <a:pt x="24" y="8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26" y="78"/>
                        <a:pt x="26" y="78"/>
                        <a:pt x="26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24" y="75"/>
                        <a:pt x="23" y="70"/>
                        <a:pt x="23" y="70"/>
                      </a:cubicBezTo>
                      <a:cubicBezTo>
                        <a:pt x="23" y="69"/>
                        <a:pt x="24" y="65"/>
                        <a:pt x="24" y="65"/>
                      </a:cubicBezTo>
                      <a:cubicBezTo>
                        <a:pt x="24" y="65"/>
                        <a:pt x="24" y="62"/>
                        <a:pt x="24" y="62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30" y="59"/>
                        <a:pt x="30" y="59"/>
                        <a:pt x="30" y="59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9" y="54"/>
                        <a:pt x="29" y="54"/>
                        <a:pt x="29" y="54"/>
                      </a:cubicBezTo>
                      <a:cubicBezTo>
                        <a:pt x="31" y="50"/>
                        <a:pt x="31" y="50"/>
                        <a:pt x="31" y="50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6" y="38"/>
                        <a:pt x="36" y="38"/>
                        <a:pt x="36" y="38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7" y="24"/>
                        <a:pt x="47" y="24"/>
                        <a:pt x="47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22"/>
                        <a:pt x="49" y="22"/>
                        <a:pt x="49" y="22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1" y="19"/>
                        <a:pt x="51" y="19"/>
                        <a:pt x="51" y="19"/>
                      </a:cubicBezTo>
                      <a:cubicBezTo>
                        <a:pt x="52" y="19"/>
                        <a:pt x="52" y="19"/>
                        <a:pt x="52" y="19"/>
                      </a:cubicBezTo>
                      <a:cubicBezTo>
                        <a:pt x="53" y="17"/>
                        <a:pt x="53" y="17"/>
                        <a:pt x="53" y="17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9" y="22"/>
                        <a:pt x="59" y="22"/>
                        <a:pt x="59" y="22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8" y="14"/>
                        <a:pt x="68" y="14"/>
                        <a:pt x="68" y="14"/>
                      </a:cubicBezTo>
                      <a:cubicBezTo>
                        <a:pt x="70" y="12"/>
                        <a:pt x="70" y="12"/>
                        <a:pt x="70" y="12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8" y="14"/>
                        <a:pt x="78" y="14"/>
                        <a:pt x="78" y="14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2" y="13"/>
                        <a:pt x="82" y="13"/>
                        <a:pt x="82" y="13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1"/>
                        <a:pt x="69" y="1"/>
                        <a:pt x="69" y="1"/>
                      </a:cubicBezTo>
                      <a:cubicBezTo>
                        <a:pt x="66" y="1"/>
                        <a:pt x="66" y="1"/>
                        <a:pt x="66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5" y="6"/>
                        <a:pt x="55" y="6"/>
                        <a:pt x="55" y="6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37" y="22"/>
                        <a:pt x="37" y="22"/>
                        <a:pt x="37" y="22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5" y="46"/>
                        <a:pt x="25" y="46"/>
                        <a:pt x="25" y="46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13" y="63"/>
                        <a:pt x="13" y="63"/>
                        <a:pt x="13" y="63"/>
                      </a:cubicBezTo>
                      <a:cubicBezTo>
                        <a:pt x="8" y="65"/>
                        <a:pt x="8" y="65"/>
                        <a:pt x="8" y="65"/>
                      </a:cubicBezTo>
                      <a:cubicBezTo>
                        <a:pt x="6" y="69"/>
                        <a:pt x="6" y="69"/>
                        <a:pt x="6" y="69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3" y="73"/>
                        <a:pt x="3" y="73"/>
                        <a:pt x="3" y="73"/>
                      </a:cubicBezTo>
                      <a:cubicBezTo>
                        <a:pt x="2" y="76"/>
                        <a:pt x="2" y="76"/>
                        <a:pt x="2" y="76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3" y="91"/>
                        <a:pt x="3" y="91"/>
                        <a:pt x="3" y="91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7" y="98"/>
                        <a:pt x="7" y="98"/>
                        <a:pt x="7" y="98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16" y="93"/>
                        <a:pt x="16" y="93"/>
                        <a:pt x="16" y="93"/>
                      </a:cubicBezTo>
                      <a:cubicBezTo>
                        <a:pt x="19" y="91"/>
                        <a:pt x="19" y="91"/>
                        <a:pt x="19" y="91"/>
                      </a:cubicBezTo>
                      <a:cubicBezTo>
                        <a:pt x="20" y="92"/>
                        <a:pt x="20" y="92"/>
                        <a:pt x="20" y="92"/>
                      </a:cubicBezTo>
                      <a:cubicBezTo>
                        <a:pt x="20" y="93"/>
                        <a:pt x="20" y="93"/>
                        <a:pt x="20" y="93"/>
                      </a:cubicBezTo>
                      <a:cubicBezTo>
                        <a:pt x="21" y="92"/>
                        <a:pt x="21" y="92"/>
                        <a:pt x="21" y="92"/>
                      </a:cubicBezTo>
                      <a:lnTo>
                        <a:pt x="23" y="8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3" name="Freeform 348"/>
                <p:cNvSpPr>
                  <a:spLocks/>
                </p:cNvSpPr>
                <p:nvPr/>
              </p:nvSpPr>
              <p:spPr bwMode="auto">
                <a:xfrm>
                  <a:off x="4772025" y="2268538"/>
                  <a:ext cx="320675" cy="733425"/>
                </a:xfrm>
                <a:custGeom>
                  <a:avLst/>
                  <a:gdLst>
                    <a:gd name="T0" fmla="*/ 329757991 w 10000"/>
                    <a:gd name="T1" fmla="*/ 900343932 h 9895"/>
                    <a:gd name="T2" fmla="*/ 321712352 w 10000"/>
                    <a:gd name="T3" fmla="*/ 642988176 h 9895"/>
                    <a:gd name="T4" fmla="*/ 305620110 w 10000"/>
                    <a:gd name="T5" fmla="*/ 257355682 h 9895"/>
                    <a:gd name="T6" fmla="*/ 281514137 w 10000"/>
                    <a:gd name="T7" fmla="*/ 214195752 h 9895"/>
                    <a:gd name="T8" fmla="*/ 249329623 w 10000"/>
                    <a:gd name="T9" fmla="*/ 0 h 9895"/>
                    <a:gd name="T10" fmla="*/ 233237382 w 10000"/>
                    <a:gd name="T11" fmla="*/ 128677878 h 9895"/>
                    <a:gd name="T12" fmla="*/ 217145140 w 10000"/>
                    <a:gd name="T13" fmla="*/ 214195752 h 9895"/>
                    <a:gd name="T14" fmla="*/ 176947920 w 10000"/>
                    <a:gd name="T15" fmla="*/ 385627008 h 9895"/>
                    <a:gd name="T16" fmla="*/ 144763406 w 10000"/>
                    <a:gd name="T17" fmla="*/ 471551434 h 9895"/>
                    <a:gd name="T18" fmla="*/ 144763406 w 10000"/>
                    <a:gd name="T19" fmla="*/ 685741627 h 9895"/>
                    <a:gd name="T20" fmla="*/ 112612851 w 10000"/>
                    <a:gd name="T21" fmla="*/ 1028615184 h 9895"/>
                    <a:gd name="T22" fmla="*/ 88473944 w 10000"/>
                    <a:gd name="T23" fmla="*/ 1328729803 h 9895"/>
                    <a:gd name="T24" fmla="*/ 80428336 w 10000"/>
                    <a:gd name="T25" fmla="*/ 1586085559 h 9895"/>
                    <a:gd name="T26" fmla="*/ 48243854 w 10000"/>
                    <a:gd name="T27" fmla="*/ 1757522301 h 9895"/>
                    <a:gd name="T28" fmla="*/ 32184514 w 10000"/>
                    <a:gd name="T29" fmla="*/ 1971718053 h 9895"/>
                    <a:gd name="T30" fmla="*/ 32184514 w 10000"/>
                    <a:gd name="T31" fmla="*/ 2147483647 h 9895"/>
                    <a:gd name="T32" fmla="*/ 32184514 w 10000"/>
                    <a:gd name="T33" fmla="*/ 2147483647 h 9895"/>
                    <a:gd name="T34" fmla="*/ 32184514 w 10000"/>
                    <a:gd name="T35" fmla="*/ 2147483647 h 9895"/>
                    <a:gd name="T36" fmla="*/ 8045607 w 10000"/>
                    <a:gd name="T37" fmla="*/ 2147483647 h 9895"/>
                    <a:gd name="T38" fmla="*/ 16092241 w 10000"/>
                    <a:gd name="T39" fmla="*/ 2147483647 h 9895"/>
                    <a:gd name="T40" fmla="*/ 57377416 w 10000"/>
                    <a:gd name="T41" fmla="*/ 2147483647 h 9895"/>
                    <a:gd name="T42" fmla="*/ 62950940 w 10000"/>
                    <a:gd name="T43" fmla="*/ 2147483647 h 9895"/>
                    <a:gd name="T44" fmla="*/ 80428336 w 10000"/>
                    <a:gd name="T45" fmla="*/ 2147483647 h 9895"/>
                    <a:gd name="T46" fmla="*/ 104566217 w 10000"/>
                    <a:gd name="T47" fmla="*/ 2147483647 h 9895"/>
                    <a:gd name="T48" fmla="*/ 144763406 w 10000"/>
                    <a:gd name="T49" fmla="*/ 2147483647 h 9895"/>
                    <a:gd name="T50" fmla="*/ 152810071 w 10000"/>
                    <a:gd name="T51" fmla="*/ 2147483647 h 9895"/>
                    <a:gd name="T52" fmla="*/ 193040161 w 10000"/>
                    <a:gd name="T53" fmla="*/ 2147483647 h 9895"/>
                    <a:gd name="T54" fmla="*/ 184994553 w 10000"/>
                    <a:gd name="T55" fmla="*/ 2147483647 h 9895"/>
                    <a:gd name="T56" fmla="*/ 168902312 w 10000"/>
                    <a:gd name="T57" fmla="*/ 2147483647 h 9895"/>
                    <a:gd name="T58" fmla="*/ 193040161 w 10000"/>
                    <a:gd name="T59" fmla="*/ 1971718053 h 9895"/>
                    <a:gd name="T60" fmla="*/ 265421864 w 10000"/>
                    <a:gd name="T61" fmla="*/ 1714768849 h 9895"/>
                    <a:gd name="T62" fmla="*/ 265421864 w 10000"/>
                    <a:gd name="T63" fmla="*/ 1457407681 h 9895"/>
                    <a:gd name="T64" fmla="*/ 305620110 w 10000"/>
                    <a:gd name="T65" fmla="*/ 1157293062 h 9895"/>
                    <a:gd name="T66" fmla="*/ 329757991 w 10000"/>
                    <a:gd name="T67" fmla="*/ 1157293062 h 989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000" h="9895">
                      <a:moveTo>
                        <a:pt x="10000" y="2316"/>
                      </a:moveTo>
                      <a:lnTo>
                        <a:pt x="10000" y="2211"/>
                      </a:lnTo>
                      <a:lnTo>
                        <a:pt x="9756" y="1895"/>
                      </a:lnTo>
                      <a:lnTo>
                        <a:pt x="9756" y="1579"/>
                      </a:lnTo>
                      <a:lnTo>
                        <a:pt x="9756" y="1158"/>
                      </a:lnTo>
                      <a:lnTo>
                        <a:pt x="9268" y="632"/>
                      </a:lnTo>
                      <a:lnTo>
                        <a:pt x="9024" y="632"/>
                      </a:lnTo>
                      <a:lnTo>
                        <a:pt x="8537" y="526"/>
                      </a:lnTo>
                      <a:lnTo>
                        <a:pt x="7805" y="211"/>
                      </a:lnTo>
                      <a:lnTo>
                        <a:pt x="7561" y="0"/>
                      </a:lnTo>
                      <a:lnTo>
                        <a:pt x="7317" y="0"/>
                      </a:lnTo>
                      <a:lnTo>
                        <a:pt x="7073" y="316"/>
                      </a:lnTo>
                      <a:lnTo>
                        <a:pt x="7073" y="526"/>
                      </a:lnTo>
                      <a:lnTo>
                        <a:pt x="6585" y="526"/>
                      </a:lnTo>
                      <a:lnTo>
                        <a:pt x="5854" y="526"/>
                      </a:lnTo>
                      <a:lnTo>
                        <a:pt x="5366" y="947"/>
                      </a:lnTo>
                      <a:lnTo>
                        <a:pt x="5122" y="947"/>
                      </a:lnTo>
                      <a:lnTo>
                        <a:pt x="4390" y="1158"/>
                      </a:lnTo>
                      <a:lnTo>
                        <a:pt x="4146" y="1368"/>
                      </a:lnTo>
                      <a:lnTo>
                        <a:pt x="4390" y="1684"/>
                      </a:lnTo>
                      <a:lnTo>
                        <a:pt x="3902" y="2000"/>
                      </a:lnTo>
                      <a:lnTo>
                        <a:pt x="3415" y="2526"/>
                      </a:lnTo>
                      <a:lnTo>
                        <a:pt x="2927" y="2632"/>
                      </a:lnTo>
                      <a:lnTo>
                        <a:pt x="2683" y="3263"/>
                      </a:lnTo>
                      <a:lnTo>
                        <a:pt x="2195" y="3684"/>
                      </a:lnTo>
                      <a:lnTo>
                        <a:pt x="2439" y="3895"/>
                      </a:lnTo>
                      <a:lnTo>
                        <a:pt x="2439" y="4211"/>
                      </a:lnTo>
                      <a:lnTo>
                        <a:pt x="1463" y="4316"/>
                      </a:lnTo>
                      <a:lnTo>
                        <a:pt x="976" y="4526"/>
                      </a:lnTo>
                      <a:lnTo>
                        <a:pt x="976" y="4842"/>
                      </a:lnTo>
                      <a:cubicBezTo>
                        <a:pt x="976" y="4842"/>
                        <a:pt x="732" y="5263"/>
                        <a:pt x="732" y="5368"/>
                      </a:cubicBezTo>
                      <a:cubicBezTo>
                        <a:pt x="813" y="5544"/>
                        <a:pt x="895" y="5719"/>
                        <a:pt x="976" y="5895"/>
                      </a:cubicBezTo>
                      <a:lnTo>
                        <a:pt x="1463" y="6211"/>
                      </a:lnTo>
                      <a:lnTo>
                        <a:pt x="976" y="6421"/>
                      </a:lnTo>
                      <a:lnTo>
                        <a:pt x="976" y="6632"/>
                      </a:lnTo>
                      <a:lnTo>
                        <a:pt x="976" y="7053"/>
                      </a:lnTo>
                      <a:cubicBezTo>
                        <a:pt x="976" y="7158"/>
                        <a:pt x="732" y="7158"/>
                        <a:pt x="732" y="7158"/>
                      </a:cubicBezTo>
                      <a:lnTo>
                        <a:pt x="244" y="7684"/>
                      </a:lnTo>
                      <a:lnTo>
                        <a:pt x="0" y="7789"/>
                      </a:lnTo>
                      <a:cubicBezTo>
                        <a:pt x="488" y="8316"/>
                        <a:pt x="329" y="8217"/>
                        <a:pt x="488" y="8316"/>
                      </a:cubicBezTo>
                      <a:cubicBezTo>
                        <a:pt x="647" y="8415"/>
                        <a:pt x="746" y="8264"/>
                        <a:pt x="955" y="8384"/>
                      </a:cubicBezTo>
                      <a:cubicBezTo>
                        <a:pt x="1164" y="8504"/>
                        <a:pt x="1597" y="8867"/>
                        <a:pt x="1740" y="9038"/>
                      </a:cubicBezTo>
                      <a:cubicBezTo>
                        <a:pt x="1883" y="9209"/>
                        <a:pt x="1786" y="9301"/>
                        <a:pt x="1814" y="9410"/>
                      </a:cubicBezTo>
                      <a:cubicBezTo>
                        <a:pt x="1842" y="9519"/>
                        <a:pt x="1865" y="9637"/>
                        <a:pt x="1909" y="9693"/>
                      </a:cubicBezTo>
                      <a:cubicBezTo>
                        <a:pt x="1953" y="9749"/>
                        <a:pt x="1990" y="9709"/>
                        <a:pt x="2078" y="9743"/>
                      </a:cubicBezTo>
                      <a:cubicBezTo>
                        <a:pt x="2166" y="9777"/>
                        <a:pt x="2338" y="9905"/>
                        <a:pt x="2439" y="9895"/>
                      </a:cubicBezTo>
                      <a:cubicBezTo>
                        <a:pt x="2540" y="9885"/>
                        <a:pt x="2602" y="9754"/>
                        <a:pt x="2683" y="9684"/>
                      </a:cubicBezTo>
                      <a:lnTo>
                        <a:pt x="3171" y="9474"/>
                      </a:lnTo>
                      <a:lnTo>
                        <a:pt x="3902" y="9474"/>
                      </a:lnTo>
                      <a:lnTo>
                        <a:pt x="4390" y="9053"/>
                      </a:lnTo>
                      <a:cubicBezTo>
                        <a:pt x="4471" y="8807"/>
                        <a:pt x="4553" y="8562"/>
                        <a:pt x="4634" y="8316"/>
                      </a:cubicBezTo>
                      <a:lnTo>
                        <a:pt x="4634" y="7895"/>
                      </a:lnTo>
                      <a:lnTo>
                        <a:pt x="5122" y="7789"/>
                      </a:lnTo>
                      <a:lnTo>
                        <a:pt x="5854" y="7684"/>
                      </a:lnTo>
                      <a:lnTo>
                        <a:pt x="5854" y="7158"/>
                      </a:lnTo>
                      <a:lnTo>
                        <a:pt x="5610" y="6842"/>
                      </a:lnTo>
                      <a:lnTo>
                        <a:pt x="4878" y="6632"/>
                      </a:lnTo>
                      <a:cubicBezTo>
                        <a:pt x="4959" y="6386"/>
                        <a:pt x="5041" y="6141"/>
                        <a:pt x="5122" y="5895"/>
                      </a:cubicBezTo>
                      <a:lnTo>
                        <a:pt x="5122" y="5368"/>
                      </a:lnTo>
                      <a:lnTo>
                        <a:pt x="5854" y="4842"/>
                      </a:lnTo>
                      <a:lnTo>
                        <a:pt x="6585" y="4632"/>
                      </a:lnTo>
                      <a:lnTo>
                        <a:pt x="8049" y="4211"/>
                      </a:lnTo>
                      <a:lnTo>
                        <a:pt x="8293" y="3895"/>
                      </a:lnTo>
                      <a:lnTo>
                        <a:pt x="8049" y="3579"/>
                      </a:lnTo>
                      <a:lnTo>
                        <a:pt x="8537" y="3263"/>
                      </a:lnTo>
                      <a:lnTo>
                        <a:pt x="9268" y="2842"/>
                      </a:lnTo>
                      <a:lnTo>
                        <a:pt x="10000" y="2947"/>
                      </a:lnTo>
                      <a:lnTo>
                        <a:pt x="10000" y="2842"/>
                      </a:lnTo>
                      <a:lnTo>
                        <a:pt x="10000" y="23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4" name="Freeform 349"/>
                <p:cNvSpPr>
                  <a:spLocks/>
                </p:cNvSpPr>
                <p:nvPr/>
              </p:nvSpPr>
              <p:spPr bwMode="auto">
                <a:xfrm>
                  <a:off x="5046663" y="3135313"/>
                  <a:ext cx="446087" cy="287337"/>
                </a:xfrm>
                <a:custGeom>
                  <a:avLst/>
                  <a:gdLst>
                    <a:gd name="T0" fmla="*/ 2147483647 w 57"/>
                    <a:gd name="T1" fmla="*/ 2147483647 h 37"/>
                    <a:gd name="T2" fmla="*/ 2147483647 w 57"/>
                    <a:gd name="T3" fmla="*/ 2147483647 h 37"/>
                    <a:gd name="T4" fmla="*/ 2147483647 w 57"/>
                    <a:gd name="T5" fmla="*/ 2147483647 h 37"/>
                    <a:gd name="T6" fmla="*/ 2147483647 w 57"/>
                    <a:gd name="T7" fmla="*/ 2147483647 h 37"/>
                    <a:gd name="T8" fmla="*/ 2147483647 w 57"/>
                    <a:gd name="T9" fmla="*/ 2147483647 h 37"/>
                    <a:gd name="T10" fmla="*/ 2147483647 w 57"/>
                    <a:gd name="T11" fmla="*/ 2147483647 h 37"/>
                    <a:gd name="T12" fmla="*/ 2147483647 w 57"/>
                    <a:gd name="T13" fmla="*/ 2147483647 h 37"/>
                    <a:gd name="T14" fmla="*/ 2147483647 w 57"/>
                    <a:gd name="T15" fmla="*/ 2147483647 h 37"/>
                    <a:gd name="T16" fmla="*/ 2147483647 w 57"/>
                    <a:gd name="T17" fmla="*/ 2147483647 h 37"/>
                    <a:gd name="T18" fmla="*/ 2147483647 w 57"/>
                    <a:gd name="T19" fmla="*/ 2147483647 h 37"/>
                    <a:gd name="T20" fmla="*/ 2147483647 w 57"/>
                    <a:gd name="T21" fmla="*/ 2147483647 h 37"/>
                    <a:gd name="T22" fmla="*/ 2147483647 w 57"/>
                    <a:gd name="T23" fmla="*/ 0 h 37"/>
                    <a:gd name="T24" fmla="*/ 2147483647 w 57"/>
                    <a:gd name="T25" fmla="*/ 0 h 37"/>
                    <a:gd name="T26" fmla="*/ 2147483647 w 57"/>
                    <a:gd name="T27" fmla="*/ 2147483647 h 37"/>
                    <a:gd name="T28" fmla="*/ 2147483647 w 57"/>
                    <a:gd name="T29" fmla="*/ 2147483647 h 37"/>
                    <a:gd name="T30" fmla="*/ 2147483647 w 57"/>
                    <a:gd name="T31" fmla="*/ 2147483647 h 37"/>
                    <a:gd name="T32" fmla="*/ 2147483647 w 57"/>
                    <a:gd name="T33" fmla="*/ 2147483647 h 37"/>
                    <a:gd name="T34" fmla="*/ 2147483647 w 57"/>
                    <a:gd name="T35" fmla="*/ 2147483647 h 37"/>
                    <a:gd name="T36" fmla="*/ 2147483647 w 57"/>
                    <a:gd name="T37" fmla="*/ 2147483647 h 37"/>
                    <a:gd name="T38" fmla="*/ 2147483647 w 57"/>
                    <a:gd name="T39" fmla="*/ 2147483647 h 37"/>
                    <a:gd name="T40" fmla="*/ 2147483647 w 57"/>
                    <a:gd name="T41" fmla="*/ 2147483647 h 37"/>
                    <a:gd name="T42" fmla="*/ 2147483647 w 57"/>
                    <a:gd name="T43" fmla="*/ 2147483647 h 37"/>
                    <a:gd name="T44" fmla="*/ 0 w 57"/>
                    <a:gd name="T45" fmla="*/ 2147483647 h 37"/>
                    <a:gd name="T46" fmla="*/ 0 w 57"/>
                    <a:gd name="T47" fmla="*/ 2147483647 h 37"/>
                    <a:gd name="T48" fmla="*/ 2147483647 w 57"/>
                    <a:gd name="T49" fmla="*/ 2147483647 h 37"/>
                    <a:gd name="T50" fmla="*/ 2147483647 w 57"/>
                    <a:gd name="T51" fmla="*/ 2147483647 h 37"/>
                    <a:gd name="T52" fmla="*/ 2147483647 w 57"/>
                    <a:gd name="T53" fmla="*/ 2147483647 h 37"/>
                    <a:gd name="T54" fmla="*/ 2147483647 w 57"/>
                    <a:gd name="T55" fmla="*/ 2147483647 h 37"/>
                    <a:gd name="T56" fmla="*/ 2147483647 w 57"/>
                    <a:gd name="T57" fmla="*/ 2147483647 h 37"/>
                    <a:gd name="T58" fmla="*/ 2147483647 w 57"/>
                    <a:gd name="T59" fmla="*/ 2147483647 h 37"/>
                    <a:gd name="T60" fmla="*/ 2147483647 w 57"/>
                    <a:gd name="T61" fmla="*/ 2147483647 h 37"/>
                    <a:gd name="T62" fmla="*/ 2147483647 w 57"/>
                    <a:gd name="T63" fmla="*/ 2147483647 h 37"/>
                    <a:gd name="T64" fmla="*/ 2147483647 w 57"/>
                    <a:gd name="T65" fmla="*/ 2147483647 h 37"/>
                    <a:gd name="T66" fmla="*/ 2147483647 w 57"/>
                    <a:gd name="T67" fmla="*/ 2147483647 h 37"/>
                    <a:gd name="T68" fmla="*/ 2147483647 w 57"/>
                    <a:gd name="T69" fmla="*/ 2147483647 h 37"/>
                    <a:gd name="T70" fmla="*/ 2147483647 w 57"/>
                    <a:gd name="T71" fmla="*/ 2147483647 h 37"/>
                    <a:gd name="T72" fmla="*/ 2147483647 w 57"/>
                    <a:gd name="T73" fmla="*/ 2147483647 h 37"/>
                    <a:gd name="T74" fmla="*/ 2147483647 w 57"/>
                    <a:gd name="T75" fmla="*/ 2147483647 h 37"/>
                    <a:gd name="T76" fmla="*/ 2147483647 w 57"/>
                    <a:gd name="T77" fmla="*/ 2147483647 h 37"/>
                    <a:gd name="T78" fmla="*/ 2147483647 w 57"/>
                    <a:gd name="T79" fmla="*/ 2147483647 h 37"/>
                    <a:gd name="T80" fmla="*/ 2147483647 w 57"/>
                    <a:gd name="T81" fmla="*/ 2147483647 h 37"/>
                    <a:gd name="T82" fmla="*/ 2147483647 w 57"/>
                    <a:gd name="T83" fmla="*/ 2147483647 h 37"/>
                    <a:gd name="T84" fmla="*/ 2147483647 w 57"/>
                    <a:gd name="T85" fmla="*/ 2147483647 h 37"/>
                    <a:gd name="T86" fmla="*/ 2147483647 w 57"/>
                    <a:gd name="T87" fmla="*/ 2147483647 h 37"/>
                    <a:gd name="T88" fmla="*/ 2147483647 w 57"/>
                    <a:gd name="T89" fmla="*/ 2147483647 h 37"/>
                    <a:gd name="T90" fmla="*/ 2147483647 w 57"/>
                    <a:gd name="T91" fmla="*/ 2147483647 h 3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57" h="37">
                      <a:moveTo>
                        <a:pt x="54" y="22"/>
                      </a:move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4" y="24"/>
                        <a:pt x="24" y="24"/>
                        <a:pt x="24" y="24"/>
                      </a:cubicBezTo>
                      <a:cubicBezTo>
                        <a:pt x="24" y="24"/>
                        <a:pt x="26" y="26"/>
                        <a:pt x="25" y="28"/>
                      </a:cubicBezTo>
                      <a:cubicBezTo>
                        <a:pt x="25" y="29"/>
                        <a:pt x="22" y="30"/>
                        <a:pt x="22" y="30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6" y="32"/>
                        <a:pt x="36" y="32"/>
                        <a:pt x="36" y="32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45" y="34"/>
                        <a:pt x="45" y="34"/>
                        <a:pt x="45" y="34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50" y="27"/>
                        <a:pt x="50" y="27"/>
                        <a:pt x="50" y="27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lnTo>
                        <a:pt x="54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5" name="Freeform 350"/>
                <p:cNvSpPr>
                  <a:spLocks/>
                </p:cNvSpPr>
                <p:nvPr/>
              </p:nvSpPr>
              <p:spPr bwMode="auto">
                <a:xfrm>
                  <a:off x="5303838" y="3135313"/>
                  <a:ext cx="55562" cy="30162"/>
                </a:xfrm>
                <a:custGeom>
                  <a:avLst/>
                  <a:gdLst>
                    <a:gd name="T0" fmla="*/ 2147483647 w 42"/>
                    <a:gd name="T1" fmla="*/ 2147483647 h 24"/>
                    <a:gd name="T2" fmla="*/ 2147483647 w 42"/>
                    <a:gd name="T3" fmla="*/ 0 h 24"/>
                    <a:gd name="T4" fmla="*/ 0 w 42"/>
                    <a:gd name="T5" fmla="*/ 2147483647 h 24"/>
                    <a:gd name="T6" fmla="*/ 2147483647 w 42"/>
                    <a:gd name="T7" fmla="*/ 2147483647 h 24"/>
                    <a:gd name="T8" fmla="*/ 2147483647 w 42"/>
                    <a:gd name="T9" fmla="*/ 2147483647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24">
                      <a:moveTo>
                        <a:pt x="36" y="24"/>
                      </a:moveTo>
                      <a:lnTo>
                        <a:pt x="18" y="0"/>
                      </a:lnTo>
                      <a:lnTo>
                        <a:pt x="0" y="6"/>
                      </a:lnTo>
                      <a:lnTo>
                        <a:pt x="42" y="24"/>
                      </a:lnTo>
                      <a:lnTo>
                        <a:pt x="3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6" name="Freeform 359"/>
                <p:cNvSpPr>
                  <a:spLocks/>
                </p:cNvSpPr>
                <p:nvPr/>
              </p:nvSpPr>
              <p:spPr bwMode="auto">
                <a:xfrm>
                  <a:off x="4991100" y="3009900"/>
                  <a:ext cx="77788" cy="47625"/>
                </a:xfrm>
                <a:custGeom>
                  <a:avLst/>
                  <a:gdLst>
                    <a:gd name="T0" fmla="*/ 2147483647 w 60"/>
                    <a:gd name="T1" fmla="*/ 2147483647 h 36"/>
                    <a:gd name="T2" fmla="*/ 2147483647 w 60"/>
                    <a:gd name="T3" fmla="*/ 2147483647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0 h 36"/>
                    <a:gd name="T10" fmla="*/ 2147483647 w 60"/>
                    <a:gd name="T11" fmla="*/ 0 h 36"/>
                    <a:gd name="T12" fmla="*/ 2147483647 w 60"/>
                    <a:gd name="T13" fmla="*/ 2147483647 h 36"/>
                    <a:gd name="T14" fmla="*/ 0 w 60"/>
                    <a:gd name="T15" fmla="*/ 2147483647 h 36"/>
                    <a:gd name="T16" fmla="*/ 2147483647 w 60"/>
                    <a:gd name="T17" fmla="*/ 2147483647 h 36"/>
                    <a:gd name="T18" fmla="*/ 2147483647 w 60"/>
                    <a:gd name="T19" fmla="*/ 2147483647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0" h="36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7" name="Freeform 360"/>
                <p:cNvSpPr>
                  <a:spLocks/>
                </p:cNvSpPr>
                <p:nvPr/>
              </p:nvSpPr>
              <p:spPr bwMode="auto">
                <a:xfrm>
                  <a:off x="4849813" y="3033713"/>
                  <a:ext cx="242887" cy="217487"/>
                </a:xfrm>
                <a:custGeom>
                  <a:avLst/>
                  <a:gdLst>
                    <a:gd name="T0" fmla="*/ 2147483647 w 31"/>
                    <a:gd name="T1" fmla="*/ 2147483647 h 28"/>
                    <a:gd name="T2" fmla="*/ 2147483647 w 31"/>
                    <a:gd name="T3" fmla="*/ 2147483647 h 28"/>
                    <a:gd name="T4" fmla="*/ 2147483647 w 31"/>
                    <a:gd name="T5" fmla="*/ 2147483647 h 28"/>
                    <a:gd name="T6" fmla="*/ 2147483647 w 31"/>
                    <a:gd name="T7" fmla="*/ 2147483647 h 28"/>
                    <a:gd name="T8" fmla="*/ 2147483647 w 31"/>
                    <a:gd name="T9" fmla="*/ 2147483647 h 28"/>
                    <a:gd name="T10" fmla="*/ 2147483647 w 31"/>
                    <a:gd name="T11" fmla="*/ 2147483647 h 28"/>
                    <a:gd name="T12" fmla="*/ 2147483647 w 31"/>
                    <a:gd name="T13" fmla="*/ 2147483647 h 28"/>
                    <a:gd name="T14" fmla="*/ 2147483647 w 31"/>
                    <a:gd name="T15" fmla="*/ 2147483647 h 28"/>
                    <a:gd name="T16" fmla="*/ 2147483647 w 31"/>
                    <a:gd name="T17" fmla="*/ 2147483647 h 28"/>
                    <a:gd name="T18" fmla="*/ 2147483647 w 31"/>
                    <a:gd name="T19" fmla="*/ 2147483647 h 28"/>
                    <a:gd name="T20" fmla="*/ 2147483647 w 31"/>
                    <a:gd name="T21" fmla="*/ 2147483647 h 28"/>
                    <a:gd name="T22" fmla="*/ 2147483647 w 31"/>
                    <a:gd name="T23" fmla="*/ 2147483647 h 28"/>
                    <a:gd name="T24" fmla="*/ 2147483647 w 31"/>
                    <a:gd name="T25" fmla="*/ 2147483647 h 28"/>
                    <a:gd name="T26" fmla="*/ 2147483647 w 31"/>
                    <a:gd name="T27" fmla="*/ 2147483647 h 28"/>
                    <a:gd name="T28" fmla="*/ 2147483647 w 31"/>
                    <a:gd name="T29" fmla="*/ 2147483647 h 28"/>
                    <a:gd name="T30" fmla="*/ 2147483647 w 31"/>
                    <a:gd name="T31" fmla="*/ 2147483647 h 28"/>
                    <a:gd name="T32" fmla="*/ 2147483647 w 31"/>
                    <a:gd name="T33" fmla="*/ 2147483647 h 28"/>
                    <a:gd name="T34" fmla="*/ 2147483647 w 31"/>
                    <a:gd name="T35" fmla="*/ 2147483647 h 28"/>
                    <a:gd name="T36" fmla="*/ 2147483647 w 31"/>
                    <a:gd name="T37" fmla="*/ 2147483647 h 28"/>
                    <a:gd name="T38" fmla="*/ 2147483647 w 31"/>
                    <a:gd name="T39" fmla="*/ 2147483647 h 28"/>
                    <a:gd name="T40" fmla="*/ 2147483647 w 31"/>
                    <a:gd name="T41" fmla="*/ 2147483647 h 28"/>
                    <a:gd name="T42" fmla="*/ 2147483647 w 31"/>
                    <a:gd name="T43" fmla="*/ 2147483647 h 28"/>
                    <a:gd name="T44" fmla="*/ 2147483647 w 31"/>
                    <a:gd name="T45" fmla="*/ 2147483647 h 28"/>
                    <a:gd name="T46" fmla="*/ 2147483647 w 31"/>
                    <a:gd name="T47" fmla="*/ 0 h 28"/>
                    <a:gd name="T48" fmla="*/ 2147483647 w 31"/>
                    <a:gd name="T49" fmla="*/ 2147483647 h 28"/>
                    <a:gd name="T50" fmla="*/ 2147483647 w 31"/>
                    <a:gd name="T51" fmla="*/ 2147483647 h 28"/>
                    <a:gd name="T52" fmla="*/ 2147483647 w 31"/>
                    <a:gd name="T53" fmla="*/ 0 h 28"/>
                    <a:gd name="T54" fmla="*/ 2147483647 w 31"/>
                    <a:gd name="T55" fmla="*/ 0 h 28"/>
                    <a:gd name="T56" fmla="*/ 2147483647 w 31"/>
                    <a:gd name="T57" fmla="*/ 2147483647 h 28"/>
                    <a:gd name="T58" fmla="*/ 2147483647 w 31"/>
                    <a:gd name="T59" fmla="*/ 2147483647 h 28"/>
                    <a:gd name="T60" fmla="*/ 0 w 31"/>
                    <a:gd name="T61" fmla="*/ 2147483647 h 28"/>
                    <a:gd name="T62" fmla="*/ 0 w 31"/>
                    <a:gd name="T63" fmla="*/ 2147483647 h 28"/>
                    <a:gd name="T64" fmla="*/ 2147483647 w 31"/>
                    <a:gd name="T65" fmla="*/ 2147483647 h 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1" h="28">
                      <a:moveTo>
                        <a:pt x="1" y="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7"/>
                        <a:pt x="2" y="17"/>
                      </a:cubicBezTo>
                      <a:cubicBezTo>
                        <a:pt x="2" y="17"/>
                        <a:pt x="2" y="19"/>
                        <a:pt x="2" y="20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23" y="28"/>
                        <a:pt x="23" y="28"/>
                        <a:pt x="23" y="28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29" y="23"/>
                        <a:pt x="29" y="23"/>
                        <a:pt x="29" y="23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1" y="10"/>
                        <a:pt x="31" y="10"/>
                        <a:pt x="31" y="1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5" y="1"/>
                        <a:pt x="15" y="1"/>
                      </a:cubicBezTo>
                      <a:cubicBezTo>
                        <a:pt x="14" y="1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1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8" name="Freeform 364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9" name="Freeform 365"/>
                <p:cNvSpPr>
                  <a:spLocks/>
                </p:cNvSpPr>
                <p:nvPr/>
              </p:nvSpPr>
              <p:spPr bwMode="auto">
                <a:xfrm>
                  <a:off x="4503738" y="4056063"/>
                  <a:ext cx="393700" cy="290512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0" name="Freeform 366"/>
                <p:cNvSpPr>
                  <a:spLocks/>
                </p:cNvSpPr>
                <p:nvPr/>
              </p:nvSpPr>
              <p:spPr bwMode="auto">
                <a:xfrm>
                  <a:off x="4198938" y="4016375"/>
                  <a:ext cx="407987" cy="384175"/>
                </a:xfrm>
                <a:custGeom>
                  <a:avLst/>
                  <a:gdLst>
                    <a:gd name="T0" fmla="*/ 2147483647 w 52"/>
                    <a:gd name="T1" fmla="*/ 2147483647 h 49"/>
                    <a:gd name="T2" fmla="*/ 2147483647 w 52"/>
                    <a:gd name="T3" fmla="*/ 2147483647 h 49"/>
                    <a:gd name="T4" fmla="*/ 2147483647 w 52"/>
                    <a:gd name="T5" fmla="*/ 2147483647 h 49"/>
                    <a:gd name="T6" fmla="*/ 2147483647 w 52"/>
                    <a:gd name="T7" fmla="*/ 2147483647 h 49"/>
                    <a:gd name="T8" fmla="*/ 2147483647 w 52"/>
                    <a:gd name="T9" fmla="*/ 2147483647 h 49"/>
                    <a:gd name="T10" fmla="*/ 2147483647 w 52"/>
                    <a:gd name="T11" fmla="*/ 2147483647 h 49"/>
                    <a:gd name="T12" fmla="*/ 2147483647 w 52"/>
                    <a:gd name="T13" fmla="*/ 2147483647 h 49"/>
                    <a:gd name="T14" fmla="*/ 2147483647 w 52"/>
                    <a:gd name="T15" fmla="*/ 2147483647 h 49"/>
                    <a:gd name="T16" fmla="*/ 2147483647 w 52"/>
                    <a:gd name="T17" fmla="*/ 2147483647 h 49"/>
                    <a:gd name="T18" fmla="*/ 2147483647 w 52"/>
                    <a:gd name="T19" fmla="*/ 2147483647 h 49"/>
                    <a:gd name="T20" fmla="*/ 2147483647 w 52"/>
                    <a:gd name="T21" fmla="*/ 2147483647 h 49"/>
                    <a:gd name="T22" fmla="*/ 2147483647 w 52"/>
                    <a:gd name="T23" fmla="*/ 0 h 49"/>
                    <a:gd name="T24" fmla="*/ 2147483647 w 52"/>
                    <a:gd name="T25" fmla="*/ 0 h 49"/>
                    <a:gd name="T26" fmla="*/ 2147483647 w 52"/>
                    <a:gd name="T27" fmla="*/ 2147483647 h 49"/>
                    <a:gd name="T28" fmla="*/ 2147483647 w 52"/>
                    <a:gd name="T29" fmla="*/ 2147483647 h 49"/>
                    <a:gd name="T30" fmla="*/ 2147483647 w 52"/>
                    <a:gd name="T31" fmla="*/ 2147483647 h 49"/>
                    <a:gd name="T32" fmla="*/ 2147483647 w 52"/>
                    <a:gd name="T33" fmla="*/ 2147483647 h 49"/>
                    <a:gd name="T34" fmla="*/ 2147483647 w 52"/>
                    <a:gd name="T35" fmla="*/ 2147483647 h 49"/>
                    <a:gd name="T36" fmla="*/ 2147483647 w 52"/>
                    <a:gd name="T37" fmla="*/ 2147483647 h 49"/>
                    <a:gd name="T38" fmla="*/ 0 w 52"/>
                    <a:gd name="T39" fmla="*/ 2147483647 h 49"/>
                    <a:gd name="T40" fmla="*/ 0 w 52"/>
                    <a:gd name="T41" fmla="*/ 2147483647 h 49"/>
                    <a:gd name="T42" fmla="*/ 2147483647 w 52"/>
                    <a:gd name="T43" fmla="*/ 2147483647 h 49"/>
                    <a:gd name="T44" fmla="*/ 2147483647 w 52"/>
                    <a:gd name="T45" fmla="*/ 2147483647 h 49"/>
                    <a:gd name="T46" fmla="*/ 2147483647 w 52"/>
                    <a:gd name="T47" fmla="*/ 2147483647 h 49"/>
                    <a:gd name="T48" fmla="*/ 2147483647 w 52"/>
                    <a:gd name="T49" fmla="*/ 2147483647 h 49"/>
                    <a:gd name="T50" fmla="*/ 2147483647 w 52"/>
                    <a:gd name="T51" fmla="*/ 2147483647 h 49"/>
                    <a:gd name="T52" fmla="*/ 2147483647 w 52"/>
                    <a:gd name="T53" fmla="*/ 2147483647 h 49"/>
                    <a:gd name="T54" fmla="*/ 2147483647 w 52"/>
                    <a:gd name="T55" fmla="*/ 2147483647 h 49"/>
                    <a:gd name="T56" fmla="*/ 2147483647 w 52"/>
                    <a:gd name="T57" fmla="*/ 2147483647 h 49"/>
                    <a:gd name="T58" fmla="*/ 2147483647 w 52"/>
                    <a:gd name="T59" fmla="*/ 2147483647 h 49"/>
                    <a:gd name="T60" fmla="*/ 2147483647 w 52"/>
                    <a:gd name="T61" fmla="*/ 2147483647 h 49"/>
                    <a:gd name="T62" fmla="*/ 2147483647 w 52"/>
                    <a:gd name="T63" fmla="*/ 2147483647 h 49"/>
                    <a:gd name="T64" fmla="*/ 2147483647 w 52"/>
                    <a:gd name="T65" fmla="*/ 2147483647 h 49"/>
                    <a:gd name="T66" fmla="*/ 2147483647 w 52"/>
                    <a:gd name="T67" fmla="*/ 2147483647 h 49"/>
                    <a:gd name="T68" fmla="*/ 2147483647 w 52"/>
                    <a:gd name="T69" fmla="*/ 2147483647 h 49"/>
                    <a:gd name="T70" fmla="*/ 2147483647 w 52"/>
                    <a:gd name="T71" fmla="*/ 2147483647 h 49"/>
                    <a:gd name="T72" fmla="*/ 2147483647 w 52"/>
                    <a:gd name="T73" fmla="*/ 2147483647 h 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2" h="49">
                      <a:moveTo>
                        <a:pt x="24" y="44"/>
                      </a:moveTo>
                      <a:cubicBezTo>
                        <a:pt x="27" y="40"/>
                        <a:pt x="27" y="40"/>
                        <a:pt x="27" y="40"/>
                      </a:cubicBez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8" y="33"/>
                        <a:pt x="38" y="33"/>
                        <a:pt x="38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43" y="33"/>
                        <a:pt x="43" y="33"/>
                        <a:pt x="43" y="33"/>
                      </a:cubicBezTo>
                      <a:cubicBezTo>
                        <a:pt x="50" y="32"/>
                        <a:pt x="50" y="32"/>
                        <a:pt x="50" y="32"/>
                      </a:cubicBezTo>
                      <a:cubicBezTo>
                        <a:pt x="51" y="29"/>
                        <a:pt x="51" y="29"/>
                        <a:pt x="51" y="29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29"/>
                        <a:pt x="21" y="29"/>
                        <a:pt x="21" y="29"/>
                      </a:cubicBezTo>
                      <a:cubicBezTo>
                        <a:pt x="23" y="30"/>
                        <a:pt x="23" y="30"/>
                        <a:pt x="23" y="30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3" y="42"/>
                        <a:pt x="3" y="42"/>
                        <a:pt x="3" y="4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10" y="42"/>
                        <a:pt x="10" y="42"/>
                      </a:cubicBezTo>
                      <a:cubicBezTo>
                        <a:pt x="11" y="42"/>
                        <a:pt x="11" y="44"/>
                        <a:pt x="11" y="44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15" y="48"/>
                        <a:pt x="15" y="48"/>
                        <a:pt x="15" y="48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20" y="49"/>
                        <a:pt x="20" y="49"/>
                        <a:pt x="20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23" y="47"/>
                        <a:pt x="23" y="47"/>
                        <a:pt x="23" y="47"/>
                      </a:cubicBezTo>
                      <a:lnTo>
                        <a:pt x="24" y="4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1" name="Freeform 367"/>
                <p:cNvSpPr>
                  <a:spLocks/>
                </p:cNvSpPr>
                <p:nvPr/>
              </p:nvSpPr>
              <p:spPr bwMode="auto">
                <a:xfrm>
                  <a:off x="5526088" y="4370388"/>
                  <a:ext cx="234950" cy="317500"/>
                </a:xfrm>
                <a:custGeom>
                  <a:avLst/>
                  <a:gdLst>
                    <a:gd name="T0" fmla="*/ 2147483647 w 180"/>
                    <a:gd name="T1" fmla="*/ 2147483647 h 246"/>
                    <a:gd name="T2" fmla="*/ 2147483647 w 180"/>
                    <a:gd name="T3" fmla="*/ 2147483647 h 246"/>
                    <a:gd name="T4" fmla="*/ 2147483647 w 180"/>
                    <a:gd name="T5" fmla="*/ 2147483647 h 246"/>
                    <a:gd name="T6" fmla="*/ 2147483647 w 180"/>
                    <a:gd name="T7" fmla="*/ 2147483647 h 246"/>
                    <a:gd name="T8" fmla="*/ 2147483647 w 180"/>
                    <a:gd name="T9" fmla="*/ 2147483647 h 246"/>
                    <a:gd name="T10" fmla="*/ 2147483647 w 180"/>
                    <a:gd name="T11" fmla="*/ 2147483647 h 246"/>
                    <a:gd name="T12" fmla="*/ 2147483647 w 180"/>
                    <a:gd name="T13" fmla="*/ 2147483647 h 246"/>
                    <a:gd name="T14" fmla="*/ 2147483647 w 180"/>
                    <a:gd name="T15" fmla="*/ 2147483647 h 246"/>
                    <a:gd name="T16" fmla="*/ 2147483647 w 180"/>
                    <a:gd name="T17" fmla="*/ 2147483647 h 246"/>
                    <a:gd name="T18" fmla="*/ 2147483647 w 180"/>
                    <a:gd name="T19" fmla="*/ 2147483647 h 246"/>
                    <a:gd name="T20" fmla="*/ 2147483647 w 180"/>
                    <a:gd name="T21" fmla="*/ 2147483647 h 246"/>
                    <a:gd name="T22" fmla="*/ 2147483647 w 180"/>
                    <a:gd name="T23" fmla="*/ 2147483647 h 246"/>
                    <a:gd name="T24" fmla="*/ 2147483647 w 180"/>
                    <a:gd name="T25" fmla="*/ 2147483647 h 246"/>
                    <a:gd name="T26" fmla="*/ 0 w 180"/>
                    <a:gd name="T27" fmla="*/ 2147483647 h 246"/>
                    <a:gd name="T28" fmla="*/ 0 w 180"/>
                    <a:gd name="T29" fmla="*/ 2147483647 h 246"/>
                    <a:gd name="T30" fmla="*/ 2147483647 w 180"/>
                    <a:gd name="T31" fmla="*/ 2147483647 h 246"/>
                    <a:gd name="T32" fmla="*/ 2147483647 w 180"/>
                    <a:gd name="T33" fmla="*/ 2147483647 h 246"/>
                    <a:gd name="T34" fmla="*/ 2147483647 w 180"/>
                    <a:gd name="T35" fmla="*/ 2147483647 h 246"/>
                    <a:gd name="T36" fmla="*/ 2147483647 w 180"/>
                    <a:gd name="T37" fmla="*/ 2147483647 h 246"/>
                    <a:gd name="T38" fmla="*/ 2147483647 w 180"/>
                    <a:gd name="T39" fmla="*/ 2147483647 h 246"/>
                    <a:gd name="T40" fmla="*/ 2147483647 w 180"/>
                    <a:gd name="T41" fmla="*/ 0 h 246"/>
                    <a:gd name="T42" fmla="*/ 2147483647 w 180"/>
                    <a:gd name="T43" fmla="*/ 2147483647 h 24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246">
                      <a:moveTo>
                        <a:pt x="72" y="18"/>
                      </a:moveTo>
                      <a:lnTo>
                        <a:pt x="48" y="12"/>
                      </a:lnTo>
                      <a:lnTo>
                        <a:pt x="48" y="6"/>
                      </a:lnTo>
                      <a:lnTo>
                        <a:pt x="30" y="18"/>
                      </a:lnTo>
                      <a:lnTo>
                        <a:pt x="42" y="36"/>
                      </a:lnTo>
                      <a:lnTo>
                        <a:pt x="84" y="60"/>
                      </a:lnTo>
                      <a:lnTo>
                        <a:pt x="126" y="66"/>
                      </a:lnTo>
                      <a:lnTo>
                        <a:pt x="78" y="120"/>
                      </a:lnTo>
                      <a:lnTo>
                        <a:pt x="36" y="132"/>
                      </a:lnTo>
                      <a:lnTo>
                        <a:pt x="18" y="144"/>
                      </a:lnTo>
                      <a:lnTo>
                        <a:pt x="24" y="150"/>
                      </a:lnTo>
                      <a:lnTo>
                        <a:pt x="18" y="144"/>
                      </a:lnTo>
                      <a:lnTo>
                        <a:pt x="18" y="150"/>
                      </a:lnTo>
                      <a:lnTo>
                        <a:pt x="0" y="168"/>
                      </a:lnTo>
                      <a:lnTo>
                        <a:pt x="0" y="228"/>
                      </a:lnTo>
                      <a:lnTo>
                        <a:pt x="12" y="246"/>
                      </a:lnTo>
                      <a:lnTo>
                        <a:pt x="42" y="204"/>
                      </a:lnTo>
                      <a:lnTo>
                        <a:pt x="90" y="180"/>
                      </a:lnTo>
                      <a:lnTo>
                        <a:pt x="132" y="132"/>
                      </a:lnTo>
                      <a:lnTo>
                        <a:pt x="168" y="48"/>
                      </a:lnTo>
                      <a:lnTo>
                        <a:pt x="180" y="0"/>
                      </a:lnTo>
                      <a:lnTo>
                        <a:pt x="7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2" name="Freeform 368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2147483647 w 24"/>
                    <a:gd name="T15" fmla="*/ 0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3" name="Freeform 369"/>
                <p:cNvSpPr>
                  <a:spLocks/>
                </p:cNvSpPr>
                <p:nvPr/>
              </p:nvSpPr>
              <p:spPr bwMode="auto">
                <a:xfrm>
                  <a:off x="4849813" y="4346575"/>
                  <a:ext cx="31750" cy="123825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4" name="Freeform 370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2147483647 w 198"/>
                    <a:gd name="T51" fmla="*/ 2147483647 h 31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  <a:lnTo>
                        <a:pt x="36" y="31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5" name="Freeform 371"/>
                <p:cNvSpPr>
                  <a:spLocks/>
                </p:cNvSpPr>
                <p:nvPr/>
              </p:nvSpPr>
              <p:spPr bwMode="auto">
                <a:xfrm>
                  <a:off x="4833938" y="4065588"/>
                  <a:ext cx="258762" cy="404812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6" name="Freeform 372"/>
                <p:cNvSpPr>
                  <a:spLocks/>
                </p:cNvSpPr>
                <p:nvPr/>
              </p:nvSpPr>
              <p:spPr bwMode="auto">
                <a:xfrm>
                  <a:off x="4913313" y="5211763"/>
                  <a:ext cx="398462" cy="354012"/>
                </a:xfrm>
                <a:custGeom>
                  <a:avLst/>
                  <a:gdLst>
                    <a:gd name="T0" fmla="*/ 2147483647 w 51"/>
                    <a:gd name="T1" fmla="*/ 2147483647 h 45"/>
                    <a:gd name="T2" fmla="*/ 2147483647 w 51"/>
                    <a:gd name="T3" fmla="*/ 2147483647 h 45"/>
                    <a:gd name="T4" fmla="*/ 2147483647 w 51"/>
                    <a:gd name="T5" fmla="*/ 2147483647 h 45"/>
                    <a:gd name="T6" fmla="*/ 2147483647 w 51"/>
                    <a:gd name="T7" fmla="*/ 2147483647 h 45"/>
                    <a:gd name="T8" fmla="*/ 2147483647 w 51"/>
                    <a:gd name="T9" fmla="*/ 0 h 45"/>
                    <a:gd name="T10" fmla="*/ 2147483647 w 51"/>
                    <a:gd name="T11" fmla="*/ 2147483647 h 45"/>
                    <a:gd name="T12" fmla="*/ 2147483647 w 51"/>
                    <a:gd name="T13" fmla="*/ 2147483647 h 45"/>
                    <a:gd name="T14" fmla="*/ 2147483647 w 51"/>
                    <a:gd name="T15" fmla="*/ 2147483647 h 45"/>
                    <a:gd name="T16" fmla="*/ 2147483647 w 51"/>
                    <a:gd name="T17" fmla="*/ 2147483647 h 45"/>
                    <a:gd name="T18" fmla="*/ 2147483647 w 51"/>
                    <a:gd name="T19" fmla="*/ 2147483647 h 45"/>
                    <a:gd name="T20" fmla="*/ 2147483647 w 51"/>
                    <a:gd name="T21" fmla="*/ 2147483647 h 45"/>
                    <a:gd name="T22" fmla="*/ 2147483647 w 51"/>
                    <a:gd name="T23" fmla="*/ 2147483647 h 45"/>
                    <a:gd name="T24" fmla="*/ 2147483647 w 51"/>
                    <a:gd name="T25" fmla="*/ 2147483647 h 45"/>
                    <a:gd name="T26" fmla="*/ 2147483647 w 51"/>
                    <a:gd name="T27" fmla="*/ 2147483647 h 45"/>
                    <a:gd name="T28" fmla="*/ 2147483647 w 51"/>
                    <a:gd name="T29" fmla="*/ 2147483647 h 45"/>
                    <a:gd name="T30" fmla="*/ 2147483647 w 51"/>
                    <a:gd name="T31" fmla="*/ 2147483647 h 45"/>
                    <a:gd name="T32" fmla="*/ 2147483647 w 51"/>
                    <a:gd name="T33" fmla="*/ 2147483647 h 45"/>
                    <a:gd name="T34" fmla="*/ 0 w 51"/>
                    <a:gd name="T35" fmla="*/ 2147483647 h 45"/>
                    <a:gd name="T36" fmla="*/ 2147483647 w 51"/>
                    <a:gd name="T37" fmla="*/ 2147483647 h 45"/>
                    <a:gd name="T38" fmla="*/ 2147483647 w 51"/>
                    <a:gd name="T39" fmla="*/ 2147483647 h 45"/>
                    <a:gd name="T40" fmla="*/ 2147483647 w 51"/>
                    <a:gd name="T41" fmla="*/ 2147483647 h 45"/>
                    <a:gd name="T42" fmla="*/ 2147483647 w 51"/>
                    <a:gd name="T43" fmla="*/ 2147483647 h 45"/>
                    <a:gd name="T44" fmla="*/ 2147483647 w 51"/>
                    <a:gd name="T45" fmla="*/ 2147483647 h 45"/>
                    <a:gd name="T46" fmla="*/ 2147483647 w 51"/>
                    <a:gd name="T47" fmla="*/ 2147483647 h 45"/>
                    <a:gd name="T48" fmla="*/ 2147483647 w 51"/>
                    <a:gd name="T49" fmla="*/ 2147483647 h 45"/>
                    <a:gd name="T50" fmla="*/ 2147483647 w 51"/>
                    <a:gd name="T51" fmla="*/ 2147483647 h 45"/>
                    <a:gd name="T52" fmla="*/ 2147483647 w 51"/>
                    <a:gd name="T53" fmla="*/ 2147483647 h 45"/>
                    <a:gd name="T54" fmla="*/ 2147483647 w 51"/>
                    <a:gd name="T55" fmla="*/ 2147483647 h 45"/>
                    <a:gd name="T56" fmla="*/ 2147483647 w 51"/>
                    <a:gd name="T57" fmla="*/ 2147483647 h 45"/>
                    <a:gd name="T58" fmla="*/ 2147483647 w 51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1" h="45">
                      <a:moveTo>
                        <a:pt x="48" y="1"/>
                      </a:move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32" y="41"/>
                        <a:pt x="32" y="41"/>
                        <a:pt x="32" y="41"/>
                      </a:cubicBezTo>
                      <a:cubicBezTo>
                        <a:pt x="47" y="25"/>
                        <a:pt x="47" y="25"/>
                        <a:pt x="47" y="25"/>
                      </a:cubicBezTo>
                      <a:cubicBezTo>
                        <a:pt x="47" y="25"/>
                        <a:pt x="50" y="19"/>
                        <a:pt x="51" y="16"/>
                      </a:cubicBezTo>
                      <a:cubicBezTo>
                        <a:pt x="51" y="16"/>
                        <a:pt x="51" y="16"/>
                        <a:pt x="51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lnTo>
                        <a:pt x="48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7" name="Freeform 373"/>
                <p:cNvSpPr>
                  <a:spLocks/>
                </p:cNvSpPr>
                <p:nvPr/>
              </p:nvSpPr>
              <p:spPr bwMode="auto">
                <a:xfrm>
                  <a:off x="4999038" y="5095875"/>
                  <a:ext cx="236537" cy="234950"/>
                </a:xfrm>
                <a:custGeom>
                  <a:avLst/>
                  <a:gdLst>
                    <a:gd name="T0" fmla="*/ 2147483647 w 180"/>
                    <a:gd name="T1" fmla="*/ 2147483647 h 180"/>
                    <a:gd name="T2" fmla="*/ 2147483647 w 180"/>
                    <a:gd name="T3" fmla="*/ 2147483647 h 180"/>
                    <a:gd name="T4" fmla="*/ 2147483647 w 180"/>
                    <a:gd name="T5" fmla="*/ 2147483647 h 180"/>
                    <a:gd name="T6" fmla="*/ 2147483647 w 180"/>
                    <a:gd name="T7" fmla="*/ 2147483647 h 180"/>
                    <a:gd name="T8" fmla="*/ 2147483647 w 180"/>
                    <a:gd name="T9" fmla="*/ 2147483647 h 180"/>
                    <a:gd name="T10" fmla="*/ 2147483647 w 180"/>
                    <a:gd name="T11" fmla="*/ 2147483647 h 180"/>
                    <a:gd name="T12" fmla="*/ 2147483647 w 180"/>
                    <a:gd name="T13" fmla="*/ 2147483647 h 180"/>
                    <a:gd name="T14" fmla="*/ 2147483647 w 180"/>
                    <a:gd name="T15" fmla="*/ 0 h 180"/>
                    <a:gd name="T16" fmla="*/ 2147483647 w 180"/>
                    <a:gd name="T17" fmla="*/ 2147483647 h 180"/>
                    <a:gd name="T18" fmla="*/ 2147483647 w 180"/>
                    <a:gd name="T19" fmla="*/ 2147483647 h 180"/>
                    <a:gd name="T20" fmla="*/ 2147483647 w 180"/>
                    <a:gd name="T21" fmla="*/ 2147483647 h 180"/>
                    <a:gd name="T22" fmla="*/ 0 w 180"/>
                    <a:gd name="T23" fmla="*/ 2147483647 h 180"/>
                    <a:gd name="T24" fmla="*/ 0 w 180"/>
                    <a:gd name="T25" fmla="*/ 2147483647 h 180"/>
                    <a:gd name="T26" fmla="*/ 2147483647 w 180"/>
                    <a:gd name="T27" fmla="*/ 2147483647 h 180"/>
                    <a:gd name="T28" fmla="*/ 2147483647 w 180"/>
                    <a:gd name="T29" fmla="*/ 2147483647 h 180"/>
                    <a:gd name="T30" fmla="*/ 2147483647 w 180"/>
                    <a:gd name="T31" fmla="*/ 2147483647 h 180"/>
                    <a:gd name="T32" fmla="*/ 2147483647 w 180"/>
                    <a:gd name="T33" fmla="*/ 2147483647 h 180"/>
                    <a:gd name="T34" fmla="*/ 2147483647 w 180"/>
                    <a:gd name="T35" fmla="*/ 2147483647 h 180"/>
                    <a:gd name="T36" fmla="*/ 2147483647 w 180"/>
                    <a:gd name="T37" fmla="*/ 2147483647 h 180"/>
                    <a:gd name="T38" fmla="*/ 2147483647 w 180"/>
                    <a:gd name="T39" fmla="*/ 2147483647 h 180"/>
                    <a:gd name="T40" fmla="*/ 2147483647 w 180"/>
                    <a:gd name="T41" fmla="*/ 2147483647 h 180"/>
                    <a:gd name="T42" fmla="*/ 2147483647 w 18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180">
                      <a:moveTo>
                        <a:pt x="144" y="54"/>
                      </a:moveTo>
                      <a:lnTo>
                        <a:pt x="132" y="54"/>
                      </a:lnTo>
                      <a:lnTo>
                        <a:pt x="114" y="30"/>
                      </a:lnTo>
                      <a:lnTo>
                        <a:pt x="102" y="6"/>
                      </a:lnTo>
                      <a:lnTo>
                        <a:pt x="96" y="6"/>
                      </a:lnTo>
                      <a:lnTo>
                        <a:pt x="84" y="12"/>
                      </a:lnTo>
                      <a:lnTo>
                        <a:pt x="96" y="6"/>
                      </a:lnTo>
                      <a:lnTo>
                        <a:pt x="84" y="0"/>
                      </a:lnTo>
                      <a:lnTo>
                        <a:pt x="66" y="6"/>
                      </a:lnTo>
                      <a:lnTo>
                        <a:pt x="18" y="18"/>
                      </a:lnTo>
                      <a:lnTo>
                        <a:pt x="12" y="84"/>
                      </a:lnTo>
                      <a:lnTo>
                        <a:pt x="0" y="90"/>
                      </a:lnTo>
                      <a:lnTo>
                        <a:pt x="0" y="144"/>
                      </a:lnTo>
                      <a:lnTo>
                        <a:pt x="12" y="168"/>
                      </a:lnTo>
                      <a:lnTo>
                        <a:pt x="18" y="180"/>
                      </a:lnTo>
                      <a:lnTo>
                        <a:pt x="36" y="180"/>
                      </a:lnTo>
                      <a:lnTo>
                        <a:pt x="66" y="162"/>
                      </a:lnTo>
                      <a:lnTo>
                        <a:pt x="90" y="162"/>
                      </a:lnTo>
                      <a:lnTo>
                        <a:pt x="138" y="120"/>
                      </a:lnTo>
                      <a:lnTo>
                        <a:pt x="180" y="90"/>
                      </a:lnTo>
                      <a:lnTo>
                        <a:pt x="150" y="78"/>
                      </a:lnTo>
                      <a:lnTo>
                        <a:pt x="144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" name="Freeform 374"/>
                <p:cNvSpPr>
                  <a:spLocks/>
                </p:cNvSpPr>
                <p:nvPr/>
              </p:nvSpPr>
              <p:spPr bwMode="auto">
                <a:xfrm>
                  <a:off x="5241925" y="4914900"/>
                  <a:ext cx="268288" cy="422275"/>
                </a:xfrm>
                <a:custGeom>
                  <a:avLst/>
                  <a:gdLst>
                    <a:gd name="T0" fmla="*/ 2147483647 w 34"/>
                    <a:gd name="T1" fmla="*/ 2147483647 h 54"/>
                    <a:gd name="T2" fmla="*/ 2147483647 w 34"/>
                    <a:gd name="T3" fmla="*/ 2147483647 h 54"/>
                    <a:gd name="T4" fmla="*/ 2147483647 w 34"/>
                    <a:gd name="T5" fmla="*/ 2147483647 h 54"/>
                    <a:gd name="T6" fmla="*/ 2147483647 w 34"/>
                    <a:gd name="T7" fmla="*/ 2147483647 h 54"/>
                    <a:gd name="T8" fmla="*/ 2147483647 w 34"/>
                    <a:gd name="T9" fmla="*/ 2147483647 h 54"/>
                    <a:gd name="T10" fmla="*/ 2147483647 w 34"/>
                    <a:gd name="T11" fmla="*/ 2147483647 h 54"/>
                    <a:gd name="T12" fmla="*/ 2147483647 w 34"/>
                    <a:gd name="T13" fmla="*/ 2147483647 h 54"/>
                    <a:gd name="T14" fmla="*/ 2147483647 w 34"/>
                    <a:gd name="T15" fmla="*/ 2147483647 h 54"/>
                    <a:gd name="T16" fmla="*/ 2147483647 w 34"/>
                    <a:gd name="T17" fmla="*/ 2147483647 h 54"/>
                    <a:gd name="T18" fmla="*/ 2147483647 w 34"/>
                    <a:gd name="T19" fmla="*/ 2147483647 h 54"/>
                    <a:gd name="T20" fmla="*/ 2147483647 w 34"/>
                    <a:gd name="T21" fmla="*/ 2147483647 h 54"/>
                    <a:gd name="T22" fmla="*/ 2147483647 w 34"/>
                    <a:gd name="T23" fmla="*/ 2147483647 h 54"/>
                    <a:gd name="T24" fmla="*/ 0 w 34"/>
                    <a:gd name="T25" fmla="*/ 2147483647 h 54"/>
                    <a:gd name="T26" fmla="*/ 0 w 34"/>
                    <a:gd name="T27" fmla="*/ 2147483647 h 54"/>
                    <a:gd name="T28" fmla="*/ 2147483647 w 34"/>
                    <a:gd name="T29" fmla="*/ 2147483647 h 54"/>
                    <a:gd name="T30" fmla="*/ 2147483647 w 34"/>
                    <a:gd name="T31" fmla="*/ 2147483647 h 54"/>
                    <a:gd name="T32" fmla="*/ 2147483647 w 34"/>
                    <a:gd name="T33" fmla="*/ 2147483647 h 54"/>
                    <a:gd name="T34" fmla="*/ 2147483647 w 34"/>
                    <a:gd name="T35" fmla="*/ 2147483647 h 54"/>
                    <a:gd name="T36" fmla="*/ 2147483647 w 34"/>
                    <a:gd name="T37" fmla="*/ 2147483647 h 54"/>
                    <a:gd name="T38" fmla="*/ 2147483647 w 34"/>
                    <a:gd name="T39" fmla="*/ 2147483647 h 54"/>
                    <a:gd name="T40" fmla="*/ 2147483647 w 34"/>
                    <a:gd name="T41" fmla="*/ 2147483647 h 54"/>
                    <a:gd name="T42" fmla="*/ 2147483647 w 34"/>
                    <a:gd name="T43" fmla="*/ 2147483647 h 54"/>
                    <a:gd name="T44" fmla="*/ 2147483647 w 34"/>
                    <a:gd name="T45" fmla="*/ 2147483647 h 54"/>
                    <a:gd name="T46" fmla="*/ 2147483647 w 34"/>
                    <a:gd name="T47" fmla="*/ 2147483647 h 54"/>
                    <a:gd name="T48" fmla="*/ 2147483647 w 34"/>
                    <a:gd name="T49" fmla="*/ 2147483647 h 54"/>
                    <a:gd name="T50" fmla="*/ 2147483647 w 34"/>
                    <a:gd name="T51" fmla="*/ 2147483647 h 54"/>
                    <a:gd name="T52" fmla="*/ 2147483647 w 34"/>
                    <a:gd name="T53" fmla="*/ 2147483647 h 54"/>
                    <a:gd name="T54" fmla="*/ 2147483647 w 34"/>
                    <a:gd name="T55" fmla="*/ 2147483647 h 54"/>
                    <a:gd name="T56" fmla="*/ 2147483647 w 34"/>
                    <a:gd name="T57" fmla="*/ 2147483647 h 54"/>
                    <a:gd name="T58" fmla="*/ 2147483647 w 34"/>
                    <a:gd name="T59" fmla="*/ 2147483647 h 54"/>
                    <a:gd name="T60" fmla="*/ 2147483647 w 34"/>
                    <a:gd name="T61" fmla="*/ 2147483647 h 54"/>
                    <a:gd name="T62" fmla="*/ 2147483647 w 34"/>
                    <a:gd name="T63" fmla="*/ 2147483647 h 54"/>
                    <a:gd name="T64" fmla="*/ 2147483647 w 34"/>
                    <a:gd name="T65" fmla="*/ 2147483647 h 54"/>
                    <a:gd name="T66" fmla="*/ 2147483647 w 34"/>
                    <a:gd name="T67" fmla="*/ 2147483647 h 54"/>
                    <a:gd name="T68" fmla="*/ 2147483647 w 34"/>
                    <a:gd name="T69" fmla="*/ 0 h 54"/>
                    <a:gd name="T70" fmla="*/ 2147483647 w 34"/>
                    <a:gd name="T71" fmla="*/ 0 h 54"/>
                    <a:gd name="T72" fmla="*/ 2147483647 w 34"/>
                    <a:gd name="T73" fmla="*/ 2147483647 h 54"/>
                    <a:gd name="T74" fmla="*/ 2147483647 w 34"/>
                    <a:gd name="T75" fmla="*/ 2147483647 h 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4" h="54">
                      <a:moveTo>
                        <a:pt x="22" y="2"/>
                      </a:move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6" y="39"/>
                        <a:pt x="6" y="39"/>
                        <a:pt x="6" y="39"/>
                      </a:cubicBezTo>
                      <a:cubicBezTo>
                        <a:pt x="7" y="54"/>
                        <a:pt x="7" y="54"/>
                        <a:pt x="7" y="54"/>
                      </a:cubicBezTo>
                      <a:cubicBezTo>
                        <a:pt x="9" y="54"/>
                        <a:pt x="9" y="54"/>
                        <a:pt x="9" y="54"/>
                      </a:cubicBezTo>
                      <a:cubicBezTo>
                        <a:pt x="10" y="51"/>
                        <a:pt x="9" y="51"/>
                        <a:pt x="9" y="51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21" y="25"/>
                        <a:pt x="21" y="25"/>
                        <a:pt x="21" y="25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1"/>
                        <a:pt x="30" y="1"/>
                        <a:pt x="30" y="1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" name="Freeform 375"/>
                <p:cNvSpPr>
                  <a:spLocks/>
                </p:cNvSpPr>
                <p:nvPr/>
              </p:nvSpPr>
              <p:spPr bwMode="auto">
                <a:xfrm>
                  <a:off x="5241925" y="4673600"/>
                  <a:ext cx="260350" cy="265113"/>
                </a:xfrm>
                <a:custGeom>
                  <a:avLst/>
                  <a:gdLst>
                    <a:gd name="T0" fmla="*/ 2147483647 w 33"/>
                    <a:gd name="T1" fmla="*/ 2147483647 h 34"/>
                    <a:gd name="T2" fmla="*/ 2147483647 w 33"/>
                    <a:gd name="T3" fmla="*/ 2147483647 h 34"/>
                    <a:gd name="T4" fmla="*/ 2147483647 w 33"/>
                    <a:gd name="T5" fmla="*/ 2147483647 h 34"/>
                    <a:gd name="T6" fmla="*/ 2147483647 w 33"/>
                    <a:gd name="T7" fmla="*/ 2147483647 h 34"/>
                    <a:gd name="T8" fmla="*/ 2147483647 w 33"/>
                    <a:gd name="T9" fmla="*/ 0 h 34"/>
                    <a:gd name="T10" fmla="*/ 2147483647 w 33"/>
                    <a:gd name="T11" fmla="*/ 2147483647 h 34"/>
                    <a:gd name="T12" fmla="*/ 2147483647 w 33"/>
                    <a:gd name="T13" fmla="*/ 2147483647 h 34"/>
                    <a:gd name="T14" fmla="*/ 2147483647 w 33"/>
                    <a:gd name="T15" fmla="*/ 2147483647 h 34"/>
                    <a:gd name="T16" fmla="*/ 2147483647 w 33"/>
                    <a:gd name="T17" fmla="*/ 2147483647 h 34"/>
                    <a:gd name="T18" fmla="*/ 2147483647 w 33"/>
                    <a:gd name="T19" fmla="*/ 2147483647 h 34"/>
                    <a:gd name="T20" fmla="*/ 2147483647 w 33"/>
                    <a:gd name="T21" fmla="*/ 2147483647 h 34"/>
                    <a:gd name="T22" fmla="*/ 0 w 33"/>
                    <a:gd name="T23" fmla="*/ 2147483647 h 34"/>
                    <a:gd name="T24" fmla="*/ 2147483647 w 33"/>
                    <a:gd name="T25" fmla="*/ 2147483647 h 34"/>
                    <a:gd name="T26" fmla="*/ 2147483647 w 33"/>
                    <a:gd name="T27" fmla="*/ 2147483647 h 34"/>
                    <a:gd name="T28" fmla="*/ 2147483647 w 33"/>
                    <a:gd name="T29" fmla="*/ 2147483647 h 34"/>
                    <a:gd name="T30" fmla="*/ 2147483647 w 33"/>
                    <a:gd name="T31" fmla="*/ 2147483647 h 34"/>
                    <a:gd name="T32" fmla="*/ 2147483647 w 33"/>
                    <a:gd name="T33" fmla="*/ 2147483647 h 34"/>
                    <a:gd name="T34" fmla="*/ 2147483647 w 33"/>
                    <a:gd name="T35" fmla="*/ 2147483647 h 34"/>
                    <a:gd name="T36" fmla="*/ 2147483647 w 33"/>
                    <a:gd name="T37" fmla="*/ 2147483647 h 34"/>
                    <a:gd name="T38" fmla="*/ 2147483647 w 33"/>
                    <a:gd name="T39" fmla="*/ 2147483647 h 34"/>
                    <a:gd name="T40" fmla="*/ 2147483647 w 33"/>
                    <a:gd name="T41" fmla="*/ 2147483647 h 34"/>
                    <a:gd name="T42" fmla="*/ 2147483647 w 33"/>
                    <a:gd name="T43" fmla="*/ 2147483647 h 34"/>
                    <a:gd name="T44" fmla="*/ 2147483647 w 33"/>
                    <a:gd name="T45" fmla="*/ 2147483647 h 34"/>
                    <a:gd name="T46" fmla="*/ 2147483647 w 33"/>
                    <a:gd name="T47" fmla="*/ 2147483647 h 34"/>
                    <a:gd name="T48" fmla="*/ 2147483647 w 33"/>
                    <a:gd name="T49" fmla="*/ 2147483647 h 34"/>
                    <a:gd name="T50" fmla="*/ 2147483647 w 33"/>
                    <a:gd name="T51" fmla="*/ 2147483647 h 34"/>
                    <a:gd name="T52" fmla="*/ 2147483647 w 33"/>
                    <a:gd name="T53" fmla="*/ 2147483647 h 3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3" h="34">
                      <a:moveTo>
                        <a:pt x="25" y="6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4"/>
                        <a:pt x="8" y="26"/>
                        <a:pt x="9" y="26"/>
                      </a:cubicBezTo>
                      <a:cubicBezTo>
                        <a:pt x="9" y="26"/>
                        <a:pt x="14" y="27"/>
                        <a:pt x="14" y="27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7" y="34"/>
                        <a:pt x="17" y="34"/>
                        <a:pt x="17" y="34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30" y="32"/>
                        <a:pt x="30" y="32"/>
                        <a:pt x="30" y="32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19"/>
                        <a:pt x="28" y="15"/>
                        <a:pt x="28" y="14"/>
                      </a:cubicBezTo>
                      <a:cubicBezTo>
                        <a:pt x="28" y="13"/>
                        <a:pt x="29" y="12"/>
                        <a:pt x="30" y="12"/>
                      </a:cubicBezTo>
                      <a:cubicBezTo>
                        <a:pt x="25" y="9"/>
                        <a:pt x="25" y="9"/>
                        <a:pt x="25" y="9"/>
                      </a:cubicBezTo>
                      <a:lnTo>
                        <a:pt x="25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0" name="Freeform 376"/>
                <p:cNvSpPr>
                  <a:spLocks/>
                </p:cNvSpPr>
                <p:nvPr/>
              </p:nvSpPr>
              <p:spPr bwMode="auto">
                <a:xfrm>
                  <a:off x="4802188" y="4797425"/>
                  <a:ext cx="298450" cy="298450"/>
                </a:xfrm>
                <a:custGeom>
                  <a:avLst/>
                  <a:gdLst>
                    <a:gd name="T0" fmla="*/ 2147483647 w 38"/>
                    <a:gd name="T1" fmla="*/ 2147483647 h 38"/>
                    <a:gd name="T2" fmla="*/ 2147483647 w 38"/>
                    <a:gd name="T3" fmla="*/ 2147483647 h 38"/>
                    <a:gd name="T4" fmla="*/ 2147483647 w 38"/>
                    <a:gd name="T5" fmla="*/ 2147483647 h 38"/>
                    <a:gd name="T6" fmla="*/ 2147483647 w 38"/>
                    <a:gd name="T7" fmla="*/ 2147483647 h 38"/>
                    <a:gd name="T8" fmla="*/ 2147483647 w 38"/>
                    <a:gd name="T9" fmla="*/ 2147483647 h 38"/>
                    <a:gd name="T10" fmla="*/ 2147483647 w 38"/>
                    <a:gd name="T11" fmla="*/ 2147483647 h 38"/>
                    <a:gd name="T12" fmla="*/ 2147483647 w 38"/>
                    <a:gd name="T13" fmla="*/ 2147483647 h 38"/>
                    <a:gd name="T14" fmla="*/ 2147483647 w 38"/>
                    <a:gd name="T15" fmla="*/ 2147483647 h 38"/>
                    <a:gd name="T16" fmla="*/ 2147483647 w 38"/>
                    <a:gd name="T17" fmla="*/ 2147483647 h 38"/>
                    <a:gd name="T18" fmla="*/ 2147483647 w 38"/>
                    <a:gd name="T19" fmla="*/ 2147483647 h 38"/>
                    <a:gd name="T20" fmla="*/ 2147483647 w 38"/>
                    <a:gd name="T21" fmla="*/ 2147483647 h 38"/>
                    <a:gd name="T22" fmla="*/ 2147483647 w 38"/>
                    <a:gd name="T23" fmla="*/ 2147483647 h 38"/>
                    <a:gd name="T24" fmla="*/ 2147483647 w 38"/>
                    <a:gd name="T25" fmla="*/ 2147483647 h 38"/>
                    <a:gd name="T26" fmla="*/ 2147483647 w 38"/>
                    <a:gd name="T27" fmla="*/ 2147483647 h 38"/>
                    <a:gd name="T28" fmla="*/ 2147483647 w 38"/>
                    <a:gd name="T29" fmla="*/ 2147483647 h 38"/>
                    <a:gd name="T30" fmla="*/ 2147483647 w 38"/>
                    <a:gd name="T31" fmla="*/ 2147483647 h 38"/>
                    <a:gd name="T32" fmla="*/ 2147483647 w 38"/>
                    <a:gd name="T33" fmla="*/ 0 h 38"/>
                    <a:gd name="T34" fmla="*/ 2147483647 w 38"/>
                    <a:gd name="T35" fmla="*/ 0 h 38"/>
                    <a:gd name="T36" fmla="*/ 2147483647 w 38"/>
                    <a:gd name="T37" fmla="*/ 2147483647 h 38"/>
                    <a:gd name="T38" fmla="*/ 2147483647 w 38"/>
                    <a:gd name="T39" fmla="*/ 2147483647 h 38"/>
                    <a:gd name="T40" fmla="*/ 2147483647 w 38"/>
                    <a:gd name="T41" fmla="*/ 2147483647 h 38"/>
                    <a:gd name="T42" fmla="*/ 0 w 38"/>
                    <a:gd name="T43" fmla="*/ 2147483647 h 38"/>
                    <a:gd name="T44" fmla="*/ 0 w 38"/>
                    <a:gd name="T45" fmla="*/ 2147483647 h 38"/>
                    <a:gd name="T46" fmla="*/ 2147483647 w 38"/>
                    <a:gd name="T47" fmla="*/ 2147483647 h 38"/>
                    <a:gd name="T48" fmla="*/ 2147483647 w 38"/>
                    <a:gd name="T49" fmla="*/ 2147483647 h 3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8" h="38">
                      <a:moveTo>
                        <a:pt x="4" y="37"/>
                      </a:move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20" y="38"/>
                        <a:pt x="20" y="38"/>
                        <a:pt x="20" y="38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cubicBezTo>
                        <a:pt x="32" y="22"/>
                        <a:pt x="32" y="22"/>
                        <a:pt x="32" y="22"/>
                      </a:cubicBezTo>
                      <a:cubicBezTo>
                        <a:pt x="38" y="21"/>
                        <a:pt x="38" y="21"/>
                        <a:pt x="38" y="21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0" y="4"/>
                        <a:pt x="30" y="4"/>
                        <a:pt x="30" y="4"/>
                      </a:cubicBezTo>
                      <a:cubicBezTo>
                        <a:pt x="30" y="4"/>
                        <a:pt x="25" y="4"/>
                        <a:pt x="24" y="4"/>
                      </a:cubicBezTo>
                      <a:cubicBezTo>
                        <a:pt x="24" y="4"/>
                        <a:pt x="22" y="6"/>
                        <a:pt x="21" y="6"/>
                      </a:cubicBezTo>
                      <a:cubicBezTo>
                        <a:pt x="20" y="7"/>
                        <a:pt x="19" y="6"/>
                        <a:pt x="18" y="6"/>
                      </a:cubicBezTo>
                      <a:cubicBezTo>
                        <a:pt x="17" y="6"/>
                        <a:pt x="13" y="0"/>
                        <a:pt x="12" y="0"/>
                      </a:cubicBezTo>
                      <a:cubicBezTo>
                        <a:pt x="11" y="0"/>
                        <a:pt x="4" y="0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2" y="35"/>
                        <a:pt x="2" y="35"/>
                        <a:pt x="2" y="35"/>
                      </a:cubicBezTo>
                      <a:lnTo>
                        <a:pt x="4" y="3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1" name="Freeform 377"/>
                <p:cNvSpPr>
                  <a:spLocks/>
                </p:cNvSpPr>
                <p:nvPr/>
              </p:nvSpPr>
              <p:spPr bwMode="auto">
                <a:xfrm>
                  <a:off x="4802188" y="4516438"/>
                  <a:ext cx="463550" cy="460375"/>
                </a:xfrm>
                <a:custGeom>
                  <a:avLst/>
                  <a:gdLst>
                    <a:gd name="T0" fmla="*/ 2147483647 w 59"/>
                    <a:gd name="T1" fmla="*/ 2147483647 h 59"/>
                    <a:gd name="T2" fmla="*/ 2147483647 w 59"/>
                    <a:gd name="T3" fmla="*/ 2147483647 h 59"/>
                    <a:gd name="T4" fmla="*/ 2147483647 w 59"/>
                    <a:gd name="T5" fmla="*/ 2147483647 h 59"/>
                    <a:gd name="T6" fmla="*/ 2147483647 w 59"/>
                    <a:gd name="T7" fmla="*/ 2147483647 h 59"/>
                    <a:gd name="T8" fmla="*/ 2147483647 w 59"/>
                    <a:gd name="T9" fmla="*/ 2147483647 h 59"/>
                    <a:gd name="T10" fmla="*/ 2147483647 w 59"/>
                    <a:gd name="T11" fmla="*/ 2147483647 h 59"/>
                    <a:gd name="T12" fmla="*/ 0 w 59"/>
                    <a:gd name="T13" fmla="*/ 2147483647 h 59"/>
                    <a:gd name="T14" fmla="*/ 2147483647 w 59"/>
                    <a:gd name="T15" fmla="*/ 2147483647 h 59"/>
                    <a:gd name="T16" fmla="*/ 2147483647 w 59"/>
                    <a:gd name="T17" fmla="*/ 2147483647 h 59"/>
                    <a:gd name="T18" fmla="*/ 2147483647 w 59"/>
                    <a:gd name="T19" fmla="*/ 2147483647 h 59"/>
                    <a:gd name="T20" fmla="*/ 2147483647 w 59"/>
                    <a:gd name="T21" fmla="*/ 2147483647 h 59"/>
                    <a:gd name="T22" fmla="*/ 2147483647 w 59"/>
                    <a:gd name="T23" fmla="*/ 2147483647 h 59"/>
                    <a:gd name="T24" fmla="*/ 2147483647 w 59"/>
                    <a:gd name="T25" fmla="*/ 2147483647 h 59"/>
                    <a:gd name="T26" fmla="*/ 2147483647 w 59"/>
                    <a:gd name="T27" fmla="*/ 2147483647 h 59"/>
                    <a:gd name="T28" fmla="*/ 2147483647 w 59"/>
                    <a:gd name="T29" fmla="*/ 2147483647 h 59"/>
                    <a:gd name="T30" fmla="*/ 2147483647 w 59"/>
                    <a:gd name="T31" fmla="*/ 2147483647 h 59"/>
                    <a:gd name="T32" fmla="*/ 2147483647 w 59"/>
                    <a:gd name="T33" fmla="*/ 2147483647 h 59"/>
                    <a:gd name="T34" fmla="*/ 2147483647 w 59"/>
                    <a:gd name="T35" fmla="*/ 2147483647 h 59"/>
                    <a:gd name="T36" fmla="*/ 2147483647 w 59"/>
                    <a:gd name="T37" fmla="*/ 2147483647 h 59"/>
                    <a:gd name="T38" fmla="*/ 2147483647 w 59"/>
                    <a:gd name="T39" fmla="*/ 2147483647 h 59"/>
                    <a:gd name="T40" fmla="*/ 2147483647 w 59"/>
                    <a:gd name="T41" fmla="*/ 2147483647 h 59"/>
                    <a:gd name="T42" fmla="*/ 2147483647 w 59"/>
                    <a:gd name="T43" fmla="*/ 2147483647 h 59"/>
                    <a:gd name="T44" fmla="*/ 2147483647 w 59"/>
                    <a:gd name="T45" fmla="*/ 2147483647 h 59"/>
                    <a:gd name="T46" fmla="*/ 2147483647 w 59"/>
                    <a:gd name="T47" fmla="*/ 2147483647 h 59"/>
                    <a:gd name="T48" fmla="*/ 2147483647 w 59"/>
                    <a:gd name="T49" fmla="*/ 2147483647 h 59"/>
                    <a:gd name="T50" fmla="*/ 2147483647 w 59"/>
                    <a:gd name="T51" fmla="*/ 2147483647 h 59"/>
                    <a:gd name="T52" fmla="*/ 2147483647 w 59"/>
                    <a:gd name="T53" fmla="*/ 2147483647 h 59"/>
                    <a:gd name="T54" fmla="*/ 2147483647 w 59"/>
                    <a:gd name="T55" fmla="*/ 2147483647 h 59"/>
                    <a:gd name="T56" fmla="*/ 2147483647 w 59"/>
                    <a:gd name="T57" fmla="*/ 2147483647 h 59"/>
                    <a:gd name="T58" fmla="*/ 2147483647 w 59"/>
                    <a:gd name="T59" fmla="*/ 2147483647 h 59"/>
                    <a:gd name="T60" fmla="*/ 2147483647 w 59"/>
                    <a:gd name="T61" fmla="*/ 2147483647 h 59"/>
                    <a:gd name="T62" fmla="*/ 2147483647 w 59"/>
                    <a:gd name="T63" fmla="*/ 2147483647 h 59"/>
                    <a:gd name="T64" fmla="*/ 2147483647 w 59"/>
                    <a:gd name="T65" fmla="*/ 2147483647 h 59"/>
                    <a:gd name="T66" fmla="*/ 2147483647 w 59"/>
                    <a:gd name="T67" fmla="*/ 2147483647 h 59"/>
                    <a:gd name="T68" fmla="*/ 2147483647 w 59"/>
                    <a:gd name="T69" fmla="*/ 0 h 59"/>
                    <a:gd name="T70" fmla="*/ 2147483647 w 59"/>
                    <a:gd name="T71" fmla="*/ 2147483647 h 59"/>
                    <a:gd name="T72" fmla="*/ 2147483647 w 59"/>
                    <a:gd name="T73" fmla="*/ 2147483647 h 59"/>
                    <a:gd name="T74" fmla="*/ 2147483647 w 59"/>
                    <a:gd name="T75" fmla="*/ 2147483647 h 59"/>
                    <a:gd name="T76" fmla="*/ 2147483647 w 59"/>
                    <a:gd name="T77" fmla="*/ 2147483647 h 59"/>
                    <a:gd name="T78" fmla="*/ 2147483647 w 59"/>
                    <a:gd name="T79" fmla="*/ 2147483647 h 5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59" h="59">
                      <a:moveTo>
                        <a:pt x="21" y="6"/>
                      </a:move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36"/>
                        <a:pt x="11" y="36"/>
                        <a:pt x="12" y="36"/>
                      </a:cubicBezTo>
                      <a:cubicBezTo>
                        <a:pt x="13" y="36"/>
                        <a:pt x="17" y="42"/>
                        <a:pt x="18" y="42"/>
                      </a:cubicBezTo>
                      <a:cubicBezTo>
                        <a:pt x="19" y="42"/>
                        <a:pt x="20" y="43"/>
                        <a:pt x="21" y="42"/>
                      </a:cubicBezTo>
                      <a:cubicBezTo>
                        <a:pt x="22" y="42"/>
                        <a:pt x="24" y="40"/>
                        <a:pt x="24" y="40"/>
                      </a:cubicBezTo>
                      <a:cubicBezTo>
                        <a:pt x="25" y="40"/>
                        <a:pt x="30" y="40"/>
                        <a:pt x="30" y="40"/>
                      </a:cubicBezTo>
                      <a:cubicBezTo>
                        <a:pt x="32" y="52"/>
                        <a:pt x="32" y="52"/>
                        <a:pt x="32" y="52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43" y="53"/>
                        <a:pt x="43" y="53"/>
                        <a:pt x="43" y="53"/>
                      </a:cubicBezTo>
                      <a:cubicBezTo>
                        <a:pt x="49" y="56"/>
                        <a:pt x="49" y="56"/>
                        <a:pt x="49" y="56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52" y="53"/>
                        <a:pt x="52" y="53"/>
                        <a:pt x="52" y="53"/>
                      </a:cubicBezTo>
                      <a:cubicBezTo>
                        <a:pt x="53" y="50"/>
                        <a:pt x="53" y="50"/>
                        <a:pt x="53" y="50"/>
                      </a:cubicBezTo>
                      <a:cubicBezTo>
                        <a:pt x="54" y="44"/>
                        <a:pt x="54" y="44"/>
                        <a:pt x="54" y="44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cubicBezTo>
                        <a:pt x="54" y="31"/>
                        <a:pt x="54" y="31"/>
                        <a:pt x="54" y="31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5" y="18"/>
                        <a:pt x="55" y="18"/>
                        <a:pt x="55" y="18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6"/>
                        <a:pt x="21" y="6"/>
                        <a:pt x="21" y="6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2" name="Freeform 378"/>
                <p:cNvSpPr>
                  <a:spLocks/>
                </p:cNvSpPr>
                <p:nvPr/>
              </p:nvSpPr>
              <p:spPr bwMode="auto">
                <a:xfrm>
                  <a:off x="5319713" y="4203700"/>
                  <a:ext cx="369887" cy="354013"/>
                </a:xfrm>
                <a:custGeom>
                  <a:avLst/>
                  <a:gdLst>
                    <a:gd name="T0" fmla="*/ 2147483647 w 47"/>
                    <a:gd name="T1" fmla="*/ 2147483647 h 45"/>
                    <a:gd name="T2" fmla="*/ 2147483647 w 47"/>
                    <a:gd name="T3" fmla="*/ 2147483647 h 45"/>
                    <a:gd name="T4" fmla="*/ 2147483647 w 47"/>
                    <a:gd name="T5" fmla="*/ 2147483647 h 45"/>
                    <a:gd name="T6" fmla="*/ 2147483647 w 47"/>
                    <a:gd name="T7" fmla="*/ 2147483647 h 45"/>
                    <a:gd name="T8" fmla="*/ 2147483647 w 47"/>
                    <a:gd name="T9" fmla="*/ 2147483647 h 45"/>
                    <a:gd name="T10" fmla="*/ 2147483647 w 47"/>
                    <a:gd name="T11" fmla="*/ 2147483647 h 45"/>
                    <a:gd name="T12" fmla="*/ 2147483647 w 47"/>
                    <a:gd name="T13" fmla="*/ 2147483647 h 45"/>
                    <a:gd name="T14" fmla="*/ 2147483647 w 47"/>
                    <a:gd name="T15" fmla="*/ 2147483647 h 45"/>
                    <a:gd name="T16" fmla="*/ 2147483647 w 47"/>
                    <a:gd name="T17" fmla="*/ 2147483647 h 45"/>
                    <a:gd name="T18" fmla="*/ 2147483647 w 47"/>
                    <a:gd name="T19" fmla="*/ 2147483647 h 45"/>
                    <a:gd name="T20" fmla="*/ 2147483647 w 47"/>
                    <a:gd name="T21" fmla="*/ 2147483647 h 45"/>
                    <a:gd name="T22" fmla="*/ 2147483647 w 47"/>
                    <a:gd name="T23" fmla="*/ 2147483647 h 45"/>
                    <a:gd name="T24" fmla="*/ 2147483647 w 47"/>
                    <a:gd name="T25" fmla="*/ 2147483647 h 45"/>
                    <a:gd name="T26" fmla="*/ 2147483647 w 47"/>
                    <a:gd name="T27" fmla="*/ 2147483647 h 45"/>
                    <a:gd name="T28" fmla="*/ 2147483647 w 47"/>
                    <a:gd name="T29" fmla="*/ 0 h 45"/>
                    <a:gd name="T30" fmla="*/ 2147483647 w 47"/>
                    <a:gd name="T31" fmla="*/ 0 h 45"/>
                    <a:gd name="T32" fmla="*/ 2147483647 w 47"/>
                    <a:gd name="T33" fmla="*/ 2147483647 h 45"/>
                    <a:gd name="T34" fmla="*/ 2147483647 w 47"/>
                    <a:gd name="T35" fmla="*/ 2147483647 h 45"/>
                    <a:gd name="T36" fmla="*/ 2147483647 w 47"/>
                    <a:gd name="T37" fmla="*/ 2147483647 h 45"/>
                    <a:gd name="T38" fmla="*/ 2147483647 w 47"/>
                    <a:gd name="T39" fmla="*/ 2147483647 h 45"/>
                    <a:gd name="T40" fmla="*/ 2147483647 w 47"/>
                    <a:gd name="T41" fmla="*/ 2147483647 h 45"/>
                    <a:gd name="T42" fmla="*/ 2147483647 w 47"/>
                    <a:gd name="T43" fmla="*/ 2147483647 h 45"/>
                    <a:gd name="T44" fmla="*/ 2147483647 w 47"/>
                    <a:gd name="T45" fmla="*/ 2147483647 h 45"/>
                    <a:gd name="T46" fmla="*/ 0 w 47"/>
                    <a:gd name="T47" fmla="*/ 2147483647 h 45"/>
                    <a:gd name="T48" fmla="*/ 2147483647 w 47"/>
                    <a:gd name="T49" fmla="*/ 2147483647 h 45"/>
                    <a:gd name="T50" fmla="*/ 2147483647 w 47"/>
                    <a:gd name="T51" fmla="*/ 2147483647 h 45"/>
                    <a:gd name="T52" fmla="*/ 2147483647 w 47"/>
                    <a:gd name="T53" fmla="*/ 2147483647 h 45"/>
                    <a:gd name="T54" fmla="*/ 2147483647 w 47"/>
                    <a:gd name="T55" fmla="*/ 2147483647 h 45"/>
                    <a:gd name="T56" fmla="*/ 2147483647 w 47"/>
                    <a:gd name="T57" fmla="*/ 2147483647 h 45"/>
                    <a:gd name="T58" fmla="*/ 2147483647 w 47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7" h="45">
                      <a:moveTo>
                        <a:pt x="22" y="45"/>
                      </a:moveTo>
                      <a:cubicBezTo>
                        <a:pt x="23" y="45"/>
                        <a:pt x="24" y="44"/>
                        <a:pt x="24" y="44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32" y="43"/>
                        <a:pt x="32" y="43"/>
                        <a:pt x="32" y="43"/>
                      </a:cubicBezTo>
                      <a:cubicBezTo>
                        <a:pt x="39" y="41"/>
                        <a:pt x="39" y="41"/>
                        <a:pt x="39" y="41"/>
                      </a:cubicBezTo>
                      <a:cubicBezTo>
                        <a:pt x="47" y="32"/>
                        <a:pt x="47" y="32"/>
                        <a:pt x="47" y="32"/>
                      </a:cubicBezTo>
                      <a:cubicBezTo>
                        <a:pt x="40" y="31"/>
                        <a:pt x="40" y="31"/>
                        <a:pt x="40" y="31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ubicBezTo>
                        <a:pt x="31" y="24"/>
                        <a:pt x="31" y="24"/>
                        <a:pt x="31" y="24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9" y="42"/>
                        <a:pt x="9" y="42"/>
                        <a:pt x="9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12" y="43"/>
                        <a:pt x="21" y="45"/>
                        <a:pt x="22" y="4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3" name="Freeform 379"/>
                <p:cNvSpPr>
                  <a:spLocks/>
                </p:cNvSpPr>
                <p:nvPr/>
              </p:nvSpPr>
              <p:spPr bwMode="auto">
                <a:xfrm>
                  <a:off x="5343525" y="4532313"/>
                  <a:ext cx="204788" cy="234950"/>
                </a:xfrm>
                <a:custGeom>
                  <a:avLst/>
                  <a:gdLst>
                    <a:gd name="T0" fmla="*/ 2147483647 w 26"/>
                    <a:gd name="T1" fmla="*/ 2147483647 h 30"/>
                    <a:gd name="T2" fmla="*/ 2147483647 w 26"/>
                    <a:gd name="T3" fmla="*/ 2147483647 h 30"/>
                    <a:gd name="T4" fmla="*/ 2147483647 w 26"/>
                    <a:gd name="T5" fmla="*/ 2147483647 h 30"/>
                    <a:gd name="T6" fmla="*/ 2147483647 w 26"/>
                    <a:gd name="T7" fmla="*/ 2147483647 h 30"/>
                    <a:gd name="T8" fmla="*/ 2147483647 w 26"/>
                    <a:gd name="T9" fmla="*/ 2147483647 h 30"/>
                    <a:gd name="T10" fmla="*/ 2147483647 w 26"/>
                    <a:gd name="T11" fmla="*/ 2147483647 h 30"/>
                    <a:gd name="T12" fmla="*/ 2147483647 w 26"/>
                    <a:gd name="T13" fmla="*/ 2147483647 h 30"/>
                    <a:gd name="T14" fmla="*/ 2147483647 w 26"/>
                    <a:gd name="T15" fmla="*/ 0 h 30"/>
                    <a:gd name="T16" fmla="*/ 2147483647 w 26"/>
                    <a:gd name="T17" fmla="*/ 2147483647 h 30"/>
                    <a:gd name="T18" fmla="*/ 2147483647 w 26"/>
                    <a:gd name="T19" fmla="*/ 2147483647 h 30"/>
                    <a:gd name="T20" fmla="*/ 0 w 26"/>
                    <a:gd name="T21" fmla="*/ 2147483647 h 30"/>
                    <a:gd name="T22" fmla="*/ 2147483647 w 26"/>
                    <a:gd name="T23" fmla="*/ 2147483647 h 30"/>
                    <a:gd name="T24" fmla="*/ 2147483647 w 26"/>
                    <a:gd name="T25" fmla="*/ 2147483647 h 30"/>
                    <a:gd name="T26" fmla="*/ 0 w 26"/>
                    <a:gd name="T27" fmla="*/ 2147483647 h 30"/>
                    <a:gd name="T28" fmla="*/ 2147483647 w 26"/>
                    <a:gd name="T29" fmla="*/ 2147483647 h 30"/>
                    <a:gd name="T30" fmla="*/ 2147483647 w 26"/>
                    <a:gd name="T31" fmla="*/ 2147483647 h 30"/>
                    <a:gd name="T32" fmla="*/ 2147483647 w 26"/>
                    <a:gd name="T33" fmla="*/ 2147483647 h 30"/>
                    <a:gd name="T34" fmla="*/ 2147483647 w 26"/>
                    <a:gd name="T35" fmla="*/ 2147483647 h 30"/>
                    <a:gd name="T36" fmla="*/ 2147483647 w 26"/>
                    <a:gd name="T37" fmla="*/ 2147483647 h 30"/>
                    <a:gd name="T38" fmla="*/ 2147483647 w 26"/>
                    <a:gd name="T39" fmla="*/ 2147483647 h 30"/>
                    <a:gd name="T40" fmla="*/ 2147483647 w 26"/>
                    <a:gd name="T41" fmla="*/ 2147483647 h 30"/>
                    <a:gd name="T42" fmla="*/ 2147483647 w 26"/>
                    <a:gd name="T43" fmla="*/ 2147483647 h 30"/>
                    <a:gd name="T44" fmla="*/ 2147483647 w 26"/>
                    <a:gd name="T45" fmla="*/ 2147483647 h 3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6" h="30">
                      <a:moveTo>
                        <a:pt x="23" y="7"/>
                      </a:move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0" y="3"/>
                        <a:pt x="19" y="3"/>
                      </a:cubicBezTo>
                      <a:cubicBezTo>
                        <a:pt x="18" y="3"/>
                        <a:pt x="9" y="1"/>
                        <a:pt x="9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7" y="30"/>
                        <a:pt x="17" y="30"/>
                        <a:pt x="17" y="30"/>
                      </a:cubicBezTo>
                      <a:cubicBezTo>
                        <a:pt x="17" y="29"/>
                        <a:pt x="18" y="29"/>
                        <a:pt x="18" y="29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lnTo>
                        <a:pt x="23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4" name="Freeform 380"/>
                <p:cNvSpPr>
                  <a:spLocks/>
                </p:cNvSpPr>
                <p:nvPr/>
              </p:nvSpPr>
              <p:spPr bwMode="auto">
                <a:xfrm>
                  <a:off x="5122863" y="5040313"/>
                  <a:ext cx="188912" cy="179387"/>
                </a:xfrm>
                <a:custGeom>
                  <a:avLst/>
                  <a:gdLst>
                    <a:gd name="T0" fmla="*/ 2147483647 w 24"/>
                    <a:gd name="T1" fmla="*/ 2147483647 h 23"/>
                    <a:gd name="T2" fmla="*/ 2147483647 w 24"/>
                    <a:gd name="T3" fmla="*/ 2147483647 h 23"/>
                    <a:gd name="T4" fmla="*/ 2147483647 w 24"/>
                    <a:gd name="T5" fmla="*/ 2147483647 h 23"/>
                    <a:gd name="T6" fmla="*/ 0 w 24"/>
                    <a:gd name="T7" fmla="*/ 2147483647 h 23"/>
                    <a:gd name="T8" fmla="*/ 2147483647 w 24"/>
                    <a:gd name="T9" fmla="*/ 2147483647 h 23"/>
                    <a:gd name="T10" fmla="*/ 2147483647 w 24"/>
                    <a:gd name="T11" fmla="*/ 2147483647 h 23"/>
                    <a:gd name="T12" fmla="*/ 2147483647 w 24"/>
                    <a:gd name="T13" fmla="*/ 2147483647 h 23"/>
                    <a:gd name="T14" fmla="*/ 2147483647 w 24"/>
                    <a:gd name="T15" fmla="*/ 2147483647 h 23"/>
                    <a:gd name="T16" fmla="*/ 2147483647 w 24"/>
                    <a:gd name="T17" fmla="*/ 2147483647 h 23"/>
                    <a:gd name="T18" fmla="*/ 2147483647 w 24"/>
                    <a:gd name="T19" fmla="*/ 2147483647 h 23"/>
                    <a:gd name="T20" fmla="*/ 2147483647 w 24"/>
                    <a:gd name="T21" fmla="*/ 2147483647 h 23"/>
                    <a:gd name="T22" fmla="*/ 2147483647 w 24"/>
                    <a:gd name="T23" fmla="*/ 2147483647 h 23"/>
                    <a:gd name="T24" fmla="*/ 2147483647 w 24"/>
                    <a:gd name="T25" fmla="*/ 2147483647 h 23"/>
                    <a:gd name="T26" fmla="*/ 2147483647 w 24"/>
                    <a:gd name="T27" fmla="*/ 2147483647 h 23"/>
                    <a:gd name="T28" fmla="*/ 2147483647 w 24"/>
                    <a:gd name="T29" fmla="*/ 2147483647 h 23"/>
                    <a:gd name="T30" fmla="*/ 2147483647 w 24"/>
                    <a:gd name="T31" fmla="*/ 0 h 23"/>
                    <a:gd name="T32" fmla="*/ 2147483647 w 24"/>
                    <a:gd name="T33" fmla="*/ 2147483647 h 23"/>
                    <a:gd name="T34" fmla="*/ 2147483647 w 24"/>
                    <a:gd name="T35" fmla="*/ 2147483647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4" h="23">
                      <a:moveTo>
                        <a:pt x="9" y="5"/>
                      </a:moveTo>
                      <a:cubicBezTo>
                        <a:pt x="9" y="5"/>
                        <a:pt x="6" y="8"/>
                        <a:pt x="6" y="8"/>
                      </a:cubicBezTo>
                      <a:cubicBezTo>
                        <a:pt x="5" y="8"/>
                        <a:pt x="2" y="7"/>
                        <a:pt x="2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20" y="23"/>
                        <a:pt x="20" y="23"/>
                        <a:pt x="20" y="23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5" name="Freeform 381"/>
                <p:cNvSpPr>
                  <a:spLocks/>
                </p:cNvSpPr>
                <p:nvPr/>
              </p:nvSpPr>
              <p:spPr bwMode="auto">
                <a:xfrm>
                  <a:off x="5053013" y="4557713"/>
                  <a:ext cx="338137" cy="544512"/>
                </a:xfrm>
                <a:custGeom>
                  <a:avLst/>
                  <a:gdLst>
                    <a:gd name="T0" fmla="*/ 2147483647 w 43"/>
                    <a:gd name="T1" fmla="*/ 2147483647 h 70"/>
                    <a:gd name="T2" fmla="*/ 2147483647 w 43"/>
                    <a:gd name="T3" fmla="*/ 2147483647 h 70"/>
                    <a:gd name="T4" fmla="*/ 2147483647 w 43"/>
                    <a:gd name="T5" fmla="*/ 2147483647 h 70"/>
                    <a:gd name="T6" fmla="*/ 2147483647 w 43"/>
                    <a:gd name="T7" fmla="*/ 2147483647 h 70"/>
                    <a:gd name="T8" fmla="*/ 2147483647 w 43"/>
                    <a:gd name="T9" fmla="*/ 2147483647 h 70"/>
                    <a:gd name="T10" fmla="*/ 2147483647 w 43"/>
                    <a:gd name="T11" fmla="*/ 2147483647 h 70"/>
                    <a:gd name="T12" fmla="*/ 2147483647 w 43"/>
                    <a:gd name="T13" fmla="*/ 2147483647 h 70"/>
                    <a:gd name="T14" fmla="*/ 2147483647 w 43"/>
                    <a:gd name="T15" fmla="*/ 2147483647 h 70"/>
                    <a:gd name="T16" fmla="*/ 2147483647 w 43"/>
                    <a:gd name="T17" fmla="*/ 2147483647 h 70"/>
                    <a:gd name="T18" fmla="*/ 2147483647 w 43"/>
                    <a:gd name="T19" fmla="*/ 2147483647 h 70"/>
                    <a:gd name="T20" fmla="*/ 2147483647 w 43"/>
                    <a:gd name="T21" fmla="*/ 2147483647 h 70"/>
                    <a:gd name="T22" fmla="*/ 2147483647 w 43"/>
                    <a:gd name="T23" fmla="*/ 2147483647 h 70"/>
                    <a:gd name="T24" fmla="*/ 2147483647 w 43"/>
                    <a:gd name="T25" fmla="*/ 2147483647 h 70"/>
                    <a:gd name="T26" fmla="*/ 2147483647 w 43"/>
                    <a:gd name="T27" fmla="*/ 2147483647 h 70"/>
                    <a:gd name="T28" fmla="*/ 2147483647 w 43"/>
                    <a:gd name="T29" fmla="*/ 2147483647 h 70"/>
                    <a:gd name="T30" fmla="*/ 0 w 43"/>
                    <a:gd name="T31" fmla="*/ 2147483647 h 70"/>
                    <a:gd name="T32" fmla="*/ 0 w 43"/>
                    <a:gd name="T33" fmla="*/ 2147483647 h 70"/>
                    <a:gd name="T34" fmla="*/ 2147483647 w 43"/>
                    <a:gd name="T35" fmla="*/ 2147483647 h 70"/>
                    <a:gd name="T36" fmla="*/ 2147483647 w 43"/>
                    <a:gd name="T37" fmla="*/ 2147483647 h 70"/>
                    <a:gd name="T38" fmla="*/ 2147483647 w 43"/>
                    <a:gd name="T39" fmla="*/ 2147483647 h 70"/>
                    <a:gd name="T40" fmla="*/ 2147483647 w 43"/>
                    <a:gd name="T41" fmla="*/ 2147483647 h 70"/>
                    <a:gd name="T42" fmla="*/ 2147483647 w 43"/>
                    <a:gd name="T43" fmla="*/ 2147483647 h 70"/>
                    <a:gd name="T44" fmla="*/ 2147483647 w 43"/>
                    <a:gd name="T45" fmla="*/ 2147483647 h 70"/>
                    <a:gd name="T46" fmla="*/ 2147483647 w 43"/>
                    <a:gd name="T47" fmla="*/ 2147483647 h 70"/>
                    <a:gd name="T48" fmla="*/ 2147483647 w 43"/>
                    <a:gd name="T49" fmla="*/ 2147483647 h 70"/>
                    <a:gd name="T50" fmla="*/ 2147483647 w 43"/>
                    <a:gd name="T51" fmla="*/ 2147483647 h 70"/>
                    <a:gd name="T52" fmla="*/ 2147483647 w 43"/>
                    <a:gd name="T53" fmla="*/ 2147483647 h 70"/>
                    <a:gd name="T54" fmla="*/ 2147483647 w 43"/>
                    <a:gd name="T55" fmla="*/ 2147483647 h 70"/>
                    <a:gd name="T56" fmla="*/ 2147483647 w 43"/>
                    <a:gd name="T57" fmla="*/ 2147483647 h 70"/>
                    <a:gd name="T58" fmla="*/ 2147483647 w 43"/>
                    <a:gd name="T59" fmla="*/ 2147483647 h 70"/>
                    <a:gd name="T60" fmla="*/ 2147483647 w 43"/>
                    <a:gd name="T61" fmla="*/ 2147483647 h 70"/>
                    <a:gd name="T62" fmla="*/ 2147483647 w 43"/>
                    <a:gd name="T63" fmla="*/ 2147483647 h 70"/>
                    <a:gd name="T64" fmla="*/ 2147483647 w 43"/>
                    <a:gd name="T65" fmla="*/ 2147483647 h 70"/>
                    <a:gd name="T66" fmla="*/ 2147483647 w 43"/>
                    <a:gd name="T67" fmla="*/ 2147483647 h 70"/>
                    <a:gd name="T68" fmla="*/ 2147483647 w 43"/>
                    <a:gd name="T69" fmla="*/ 2147483647 h 70"/>
                    <a:gd name="T70" fmla="*/ 2147483647 w 43"/>
                    <a:gd name="T71" fmla="*/ 2147483647 h 70"/>
                    <a:gd name="T72" fmla="*/ 2147483647 w 43"/>
                    <a:gd name="T73" fmla="*/ 2147483647 h 70"/>
                    <a:gd name="T74" fmla="*/ 2147483647 w 43"/>
                    <a:gd name="T75" fmla="*/ 2147483647 h 70"/>
                    <a:gd name="T76" fmla="*/ 2147483647 w 43"/>
                    <a:gd name="T77" fmla="*/ 2147483647 h 70"/>
                    <a:gd name="T78" fmla="*/ 2147483647 w 43"/>
                    <a:gd name="T79" fmla="*/ 2147483647 h 70"/>
                    <a:gd name="T80" fmla="*/ 2147483647 w 43"/>
                    <a:gd name="T81" fmla="*/ 2147483647 h 70"/>
                    <a:gd name="T82" fmla="*/ 2147483647 w 43"/>
                    <a:gd name="T83" fmla="*/ 2147483647 h 70"/>
                    <a:gd name="T84" fmla="*/ 2147483647 w 43"/>
                    <a:gd name="T85" fmla="*/ 2147483647 h 70"/>
                    <a:gd name="T86" fmla="*/ 2147483647 w 43"/>
                    <a:gd name="T87" fmla="*/ 2147483647 h 70"/>
                    <a:gd name="T88" fmla="*/ 2147483647 w 43"/>
                    <a:gd name="T89" fmla="*/ 2147483647 h 70"/>
                    <a:gd name="T90" fmla="*/ 2147483647 w 43"/>
                    <a:gd name="T91" fmla="*/ 2147483647 h 70"/>
                    <a:gd name="T92" fmla="*/ 2147483647 w 43"/>
                    <a:gd name="T93" fmla="*/ 2147483647 h 70"/>
                    <a:gd name="T94" fmla="*/ 2147483647 w 43"/>
                    <a:gd name="T95" fmla="*/ 2147483647 h 70"/>
                    <a:gd name="T96" fmla="*/ 2147483647 w 43"/>
                    <a:gd name="T97" fmla="*/ 2147483647 h 70"/>
                    <a:gd name="T98" fmla="*/ 2147483647 w 43"/>
                    <a:gd name="T99" fmla="*/ 2147483647 h 70"/>
                    <a:gd name="T100" fmla="*/ 2147483647 w 43"/>
                    <a:gd name="T101" fmla="*/ 2147483647 h 70"/>
                    <a:gd name="T102" fmla="*/ 2147483647 w 43"/>
                    <a:gd name="T103" fmla="*/ 2147483647 h 70"/>
                    <a:gd name="T104" fmla="*/ 2147483647 w 43"/>
                    <a:gd name="T105" fmla="*/ 2147483647 h 70"/>
                    <a:gd name="T106" fmla="*/ 2147483647 w 43"/>
                    <a:gd name="T107" fmla="*/ 2147483647 h 70"/>
                    <a:gd name="T108" fmla="*/ 2147483647 w 43"/>
                    <a:gd name="T109" fmla="*/ 2147483647 h 70"/>
                    <a:gd name="T110" fmla="*/ 2147483647 w 43"/>
                    <a:gd name="T111" fmla="*/ 0 h 70"/>
                    <a:gd name="T112" fmla="*/ 2147483647 w 43"/>
                    <a:gd name="T113" fmla="*/ 0 h 70"/>
                    <a:gd name="T114" fmla="*/ 2147483647 w 43"/>
                    <a:gd name="T115" fmla="*/ 2147483647 h 70"/>
                    <a:gd name="T116" fmla="*/ 2147483647 w 43"/>
                    <a:gd name="T117" fmla="*/ 0 h 70"/>
                    <a:gd name="T118" fmla="*/ 2147483647 w 43"/>
                    <a:gd name="T119" fmla="*/ 2147483647 h 70"/>
                    <a:gd name="T120" fmla="*/ 2147483647 w 43"/>
                    <a:gd name="T121" fmla="*/ 2147483647 h 7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3" h="70">
                      <a:moveTo>
                        <a:pt x="27" y="6"/>
                      </a:move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1" y="20"/>
                        <a:pt x="21" y="20"/>
                        <a:pt x="21" y="20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17" y="51"/>
                        <a:pt x="17" y="51"/>
                        <a:pt x="17" y="51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6" y="48"/>
                        <a:pt x="6" y="48"/>
                        <a:pt x="6" y="48"/>
                      </a:cubicBezTo>
                      <a:cubicBezTo>
                        <a:pt x="6" y="52"/>
                        <a:pt x="6" y="52"/>
                        <a:pt x="6" y="52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2" y="68"/>
                        <a:pt x="2" y="68"/>
                        <a:pt x="2" y="68"/>
                      </a:cubicBezTo>
                      <a:cubicBezTo>
                        <a:pt x="6" y="68"/>
                        <a:pt x="6" y="68"/>
                        <a:pt x="6" y="68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7" y="69"/>
                        <a:pt x="7" y="69"/>
                        <a:pt x="7" y="69"/>
                      </a:cubicBezTo>
                      <a:cubicBezTo>
                        <a:pt x="9" y="70"/>
                        <a:pt x="9" y="70"/>
                        <a:pt x="9" y="70"/>
                      </a:cubicBezTo>
                      <a:cubicBezTo>
                        <a:pt x="11" y="69"/>
                        <a:pt x="11" y="69"/>
                        <a:pt x="11" y="69"/>
                      </a:cubicBezTo>
                      <a:cubicBezTo>
                        <a:pt x="11" y="69"/>
                        <a:pt x="14" y="70"/>
                        <a:pt x="15" y="70"/>
                      </a:cubicBezTo>
                      <a:cubicBezTo>
                        <a:pt x="15" y="70"/>
                        <a:pt x="18" y="67"/>
                        <a:pt x="18" y="67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5" y="62"/>
                        <a:pt x="25" y="62"/>
                        <a:pt x="25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33" y="57"/>
                        <a:pt x="33" y="57"/>
                        <a:pt x="33" y="57"/>
                      </a:cubicBezTo>
                      <a:cubicBezTo>
                        <a:pt x="37" y="59"/>
                        <a:pt x="37" y="59"/>
                        <a:pt x="37" y="59"/>
                      </a:cubicBezTo>
                      <a:cubicBezTo>
                        <a:pt x="39" y="62"/>
                        <a:pt x="39" y="62"/>
                        <a:pt x="39" y="62"/>
                      </a:cubicBezTo>
                      <a:cubicBezTo>
                        <a:pt x="40" y="64"/>
                        <a:pt x="40" y="64"/>
                        <a:pt x="40" y="64"/>
                      </a:cubicBez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1" y="49"/>
                        <a:pt x="41" y="49"/>
                        <a:pt x="41" y="4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38" y="42"/>
                        <a:pt x="33" y="41"/>
                        <a:pt x="33" y="41"/>
                      </a:cubicBezTo>
                      <a:cubicBezTo>
                        <a:pt x="32" y="41"/>
                        <a:pt x="28" y="39"/>
                        <a:pt x="28" y="39"/>
                      </a:cubicBezTo>
                      <a:cubicBezTo>
                        <a:pt x="26" y="34"/>
                        <a:pt x="26" y="34"/>
                        <a:pt x="26" y="34"/>
                      </a:cubicBezTo>
                      <a:cubicBezTo>
                        <a:pt x="24" y="26"/>
                        <a:pt x="24" y="26"/>
                        <a:pt x="24" y="26"/>
                      </a:cubicBezTo>
                      <a:cubicBezTo>
                        <a:pt x="26" y="23"/>
                        <a:pt x="26" y="23"/>
                        <a:pt x="26" y="23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30" y="16"/>
                        <a:pt x="30" y="16"/>
                        <a:pt x="30" y="16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7" y="15"/>
                        <a:pt x="37" y="15"/>
                        <a:pt x="37" y="15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7" y="10"/>
                        <a:pt x="37" y="10"/>
                        <a:pt x="37" y="10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2"/>
                        <a:pt x="39" y="2"/>
                        <a:pt x="39" y="2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5"/>
                        <a:pt x="27" y="5"/>
                        <a:pt x="27" y="5"/>
                      </a:cubicBezTo>
                      <a:lnTo>
                        <a:pt x="27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6" name="Freeform 382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2147483647 w 144"/>
                    <a:gd name="T39" fmla="*/ 2147483647 h 10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  <a:lnTo>
                        <a:pt x="11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7" name="Freeform 383"/>
                <p:cNvSpPr>
                  <a:spLocks/>
                </p:cNvSpPr>
                <p:nvPr/>
              </p:nvSpPr>
              <p:spPr bwMode="auto">
                <a:xfrm>
                  <a:off x="4379913" y="4275138"/>
                  <a:ext cx="187325" cy="141287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8" name="Freeform 38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w 18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9" name="Freeform 385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23812" cy="6350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0" name="Freeform 386"/>
                <p:cNvSpPr>
                  <a:spLocks/>
                </p:cNvSpPr>
                <p:nvPr/>
              </p:nvSpPr>
              <p:spPr bwMode="auto">
                <a:xfrm>
                  <a:off x="4425950" y="4384675"/>
                  <a:ext cx="101600" cy="131763"/>
                </a:xfrm>
                <a:custGeom>
                  <a:avLst/>
                  <a:gdLst>
                    <a:gd name="T0" fmla="*/ 2147483647 w 78"/>
                    <a:gd name="T1" fmla="*/ 2147483647 h 102"/>
                    <a:gd name="T2" fmla="*/ 2147483647 w 78"/>
                    <a:gd name="T3" fmla="*/ 0 h 102"/>
                    <a:gd name="T4" fmla="*/ 2147483647 w 78"/>
                    <a:gd name="T5" fmla="*/ 0 h 102"/>
                    <a:gd name="T6" fmla="*/ 2147483647 w 78"/>
                    <a:gd name="T7" fmla="*/ 0 h 102"/>
                    <a:gd name="T8" fmla="*/ 0 w 78"/>
                    <a:gd name="T9" fmla="*/ 2147483647 h 102"/>
                    <a:gd name="T10" fmla="*/ 2147483647 w 78"/>
                    <a:gd name="T11" fmla="*/ 2147483647 h 102"/>
                    <a:gd name="T12" fmla="*/ 0 w 78"/>
                    <a:gd name="T13" fmla="*/ 2147483647 h 102"/>
                    <a:gd name="T14" fmla="*/ 0 w 78"/>
                    <a:gd name="T15" fmla="*/ 2147483647 h 102"/>
                    <a:gd name="T16" fmla="*/ 2147483647 w 78"/>
                    <a:gd name="T17" fmla="*/ 2147483647 h 102"/>
                    <a:gd name="T18" fmla="*/ 2147483647 w 78"/>
                    <a:gd name="T19" fmla="*/ 2147483647 h 102"/>
                    <a:gd name="T20" fmla="*/ 2147483647 w 78"/>
                    <a:gd name="T21" fmla="*/ 2147483647 h 102"/>
                    <a:gd name="T22" fmla="*/ 2147483647 w 78"/>
                    <a:gd name="T23" fmla="*/ 2147483647 h 102"/>
                    <a:gd name="T24" fmla="*/ 2147483647 w 78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78" h="102">
                      <a:moveTo>
                        <a:pt x="60" y="6"/>
                      </a:moveTo>
                      <a:lnTo>
                        <a:pt x="60" y="0"/>
                      </a:lnTo>
                      <a:lnTo>
                        <a:pt x="36" y="0"/>
                      </a:ln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12" y="42"/>
                      </a:lnTo>
                      <a:lnTo>
                        <a:pt x="0" y="66"/>
                      </a:lnTo>
                      <a:lnTo>
                        <a:pt x="0" y="84"/>
                      </a:lnTo>
                      <a:lnTo>
                        <a:pt x="6" y="102"/>
                      </a:lnTo>
                      <a:lnTo>
                        <a:pt x="36" y="102"/>
                      </a:lnTo>
                      <a:lnTo>
                        <a:pt x="78" y="90"/>
                      </a:lnTo>
                      <a:lnTo>
                        <a:pt x="60" y="36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1" name="Freeform 387"/>
                <p:cNvSpPr>
                  <a:spLocks/>
                </p:cNvSpPr>
                <p:nvPr/>
              </p:nvSpPr>
              <p:spPr bwMode="auto">
                <a:xfrm>
                  <a:off x="4576763" y="4283075"/>
                  <a:ext cx="296862" cy="266700"/>
                </a:xfrm>
                <a:custGeom>
                  <a:avLst/>
                  <a:gdLst>
                    <a:gd name="T0" fmla="*/ 2147483647 w 228"/>
                    <a:gd name="T1" fmla="*/ 2147483647 h 205"/>
                    <a:gd name="T2" fmla="*/ 2147483647 w 228"/>
                    <a:gd name="T3" fmla="*/ 2147483647 h 205"/>
                    <a:gd name="T4" fmla="*/ 2147483647 w 228"/>
                    <a:gd name="T5" fmla="*/ 2147483647 h 205"/>
                    <a:gd name="T6" fmla="*/ 2147483647 w 228"/>
                    <a:gd name="T7" fmla="*/ 2147483647 h 205"/>
                    <a:gd name="T8" fmla="*/ 2147483647 w 228"/>
                    <a:gd name="T9" fmla="*/ 2147483647 h 205"/>
                    <a:gd name="T10" fmla="*/ 2147483647 w 228"/>
                    <a:gd name="T11" fmla="*/ 2147483647 h 205"/>
                    <a:gd name="T12" fmla="*/ 2147483647 w 228"/>
                    <a:gd name="T13" fmla="*/ 2147483647 h 205"/>
                    <a:gd name="T14" fmla="*/ 2147483647 w 228"/>
                    <a:gd name="T15" fmla="*/ 2147483647 h 205"/>
                    <a:gd name="T16" fmla="*/ 2147483647 w 228"/>
                    <a:gd name="T17" fmla="*/ 2147483647 h 205"/>
                    <a:gd name="T18" fmla="*/ 2147483647 w 228"/>
                    <a:gd name="T19" fmla="*/ 0 h 205"/>
                    <a:gd name="T20" fmla="*/ 2147483647 w 228"/>
                    <a:gd name="T21" fmla="*/ 2147483647 h 205"/>
                    <a:gd name="T22" fmla="*/ 2147483647 w 228"/>
                    <a:gd name="T23" fmla="*/ 2147483647 h 205"/>
                    <a:gd name="T24" fmla="*/ 2147483647 w 228"/>
                    <a:gd name="T25" fmla="*/ 2147483647 h 205"/>
                    <a:gd name="T26" fmla="*/ 2147483647 w 228"/>
                    <a:gd name="T27" fmla="*/ 2147483647 h 205"/>
                    <a:gd name="T28" fmla="*/ 2147483647 w 228"/>
                    <a:gd name="T29" fmla="*/ 2147483647 h 205"/>
                    <a:gd name="T30" fmla="*/ 2147483647 w 228"/>
                    <a:gd name="T31" fmla="*/ 2147483647 h 205"/>
                    <a:gd name="T32" fmla="*/ 2147483647 w 228"/>
                    <a:gd name="T33" fmla="*/ 2147483647 h 205"/>
                    <a:gd name="T34" fmla="*/ 2147483647 w 228"/>
                    <a:gd name="T35" fmla="*/ 2147483647 h 205"/>
                    <a:gd name="T36" fmla="*/ 2147483647 w 228"/>
                    <a:gd name="T37" fmla="*/ 2147483647 h 205"/>
                    <a:gd name="T38" fmla="*/ 0 w 228"/>
                    <a:gd name="T39" fmla="*/ 2147483647 h 205"/>
                    <a:gd name="T40" fmla="*/ 0 w 228"/>
                    <a:gd name="T41" fmla="*/ 2147483647 h 205"/>
                    <a:gd name="T42" fmla="*/ 2147483647 w 228"/>
                    <a:gd name="T43" fmla="*/ 2147483647 h 205"/>
                    <a:gd name="T44" fmla="*/ 2147483647 w 228"/>
                    <a:gd name="T45" fmla="*/ 2147483647 h 205"/>
                    <a:gd name="T46" fmla="*/ 2147483647 w 228"/>
                    <a:gd name="T47" fmla="*/ 2147483647 h 205"/>
                    <a:gd name="T48" fmla="*/ 2147483647 w 228"/>
                    <a:gd name="T49" fmla="*/ 2147483647 h 205"/>
                    <a:gd name="T50" fmla="*/ 2147483647 w 228"/>
                    <a:gd name="T51" fmla="*/ 2147483647 h 205"/>
                    <a:gd name="T52" fmla="*/ 2147483647 w 228"/>
                    <a:gd name="T53" fmla="*/ 2147483647 h 20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8" h="205">
                      <a:moveTo>
                        <a:pt x="120" y="151"/>
                      </a:moveTo>
                      <a:lnTo>
                        <a:pt x="150" y="163"/>
                      </a:lnTo>
                      <a:lnTo>
                        <a:pt x="180" y="121"/>
                      </a:lnTo>
                      <a:lnTo>
                        <a:pt x="198" y="73"/>
                      </a:lnTo>
                      <a:lnTo>
                        <a:pt x="204" y="55"/>
                      </a:lnTo>
                      <a:lnTo>
                        <a:pt x="222" y="49"/>
                      </a:lnTo>
                      <a:lnTo>
                        <a:pt x="228" y="31"/>
                      </a:lnTo>
                      <a:lnTo>
                        <a:pt x="210" y="25"/>
                      </a:lnTo>
                      <a:lnTo>
                        <a:pt x="198" y="7"/>
                      </a:lnTo>
                      <a:lnTo>
                        <a:pt x="204" y="0"/>
                      </a:lnTo>
                      <a:lnTo>
                        <a:pt x="174" y="25"/>
                      </a:lnTo>
                      <a:lnTo>
                        <a:pt x="144" y="31"/>
                      </a:lnTo>
                      <a:lnTo>
                        <a:pt x="108" y="31"/>
                      </a:lnTo>
                      <a:lnTo>
                        <a:pt x="84" y="43"/>
                      </a:lnTo>
                      <a:lnTo>
                        <a:pt x="48" y="31"/>
                      </a:lnTo>
                      <a:lnTo>
                        <a:pt x="24" y="31"/>
                      </a:lnTo>
                      <a:lnTo>
                        <a:pt x="12" y="49"/>
                      </a:lnTo>
                      <a:lnTo>
                        <a:pt x="12" y="67"/>
                      </a:lnTo>
                      <a:lnTo>
                        <a:pt x="12" y="91"/>
                      </a:lnTo>
                      <a:lnTo>
                        <a:pt x="0" y="133"/>
                      </a:lnTo>
                      <a:lnTo>
                        <a:pt x="0" y="163"/>
                      </a:lnTo>
                      <a:lnTo>
                        <a:pt x="24" y="163"/>
                      </a:lnTo>
                      <a:lnTo>
                        <a:pt x="48" y="193"/>
                      </a:lnTo>
                      <a:lnTo>
                        <a:pt x="72" y="199"/>
                      </a:lnTo>
                      <a:lnTo>
                        <a:pt x="96" y="205"/>
                      </a:lnTo>
                      <a:lnTo>
                        <a:pt x="102" y="175"/>
                      </a:lnTo>
                      <a:lnTo>
                        <a:pt x="120" y="1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2" name="Freeform 388"/>
                <p:cNvSpPr>
                  <a:spLocks/>
                </p:cNvSpPr>
                <p:nvPr/>
              </p:nvSpPr>
              <p:spPr bwMode="auto">
                <a:xfrm>
                  <a:off x="4865688" y="4384675"/>
                  <a:ext cx="320675" cy="187325"/>
                </a:xfrm>
                <a:custGeom>
                  <a:avLst/>
                  <a:gdLst>
                    <a:gd name="T0" fmla="*/ 2147483647 w 246"/>
                    <a:gd name="T1" fmla="*/ 2147483647 h 144"/>
                    <a:gd name="T2" fmla="*/ 2147483647 w 246"/>
                    <a:gd name="T3" fmla="*/ 2147483647 h 144"/>
                    <a:gd name="T4" fmla="*/ 2147483647 w 246"/>
                    <a:gd name="T5" fmla="*/ 2147483647 h 144"/>
                    <a:gd name="T6" fmla="*/ 2147483647 w 246"/>
                    <a:gd name="T7" fmla="*/ 2147483647 h 144"/>
                    <a:gd name="T8" fmla="*/ 0 w 246"/>
                    <a:gd name="T9" fmla="*/ 2147483647 h 144"/>
                    <a:gd name="T10" fmla="*/ 2147483647 w 246"/>
                    <a:gd name="T11" fmla="*/ 2147483647 h 144"/>
                    <a:gd name="T12" fmla="*/ 2147483647 w 246"/>
                    <a:gd name="T13" fmla="*/ 2147483647 h 144"/>
                    <a:gd name="T14" fmla="*/ 2147483647 w 246"/>
                    <a:gd name="T15" fmla="*/ 2147483647 h 144"/>
                    <a:gd name="T16" fmla="*/ 2147483647 w 246"/>
                    <a:gd name="T17" fmla="*/ 2147483647 h 144"/>
                    <a:gd name="T18" fmla="*/ 2147483647 w 246"/>
                    <a:gd name="T19" fmla="*/ 2147483647 h 144"/>
                    <a:gd name="T20" fmla="*/ 2147483647 w 246"/>
                    <a:gd name="T21" fmla="*/ 2147483647 h 144"/>
                    <a:gd name="T22" fmla="*/ 2147483647 w 246"/>
                    <a:gd name="T23" fmla="*/ 2147483647 h 144"/>
                    <a:gd name="T24" fmla="*/ 2147483647 w 246"/>
                    <a:gd name="T25" fmla="*/ 2147483647 h 144"/>
                    <a:gd name="T26" fmla="*/ 2147483647 w 246"/>
                    <a:gd name="T27" fmla="*/ 2147483647 h 144"/>
                    <a:gd name="T28" fmla="*/ 2147483647 w 246"/>
                    <a:gd name="T29" fmla="*/ 2147483647 h 144"/>
                    <a:gd name="T30" fmla="*/ 2147483647 w 246"/>
                    <a:gd name="T31" fmla="*/ 2147483647 h 144"/>
                    <a:gd name="T32" fmla="*/ 2147483647 w 246"/>
                    <a:gd name="T33" fmla="*/ 2147483647 h 144"/>
                    <a:gd name="T34" fmla="*/ 2147483647 w 246"/>
                    <a:gd name="T35" fmla="*/ 2147483647 h 144"/>
                    <a:gd name="T36" fmla="*/ 2147483647 w 246"/>
                    <a:gd name="T37" fmla="*/ 2147483647 h 144"/>
                    <a:gd name="T38" fmla="*/ 2147483647 w 246"/>
                    <a:gd name="T39" fmla="*/ 0 h 144"/>
                    <a:gd name="T40" fmla="*/ 2147483647 w 246"/>
                    <a:gd name="T41" fmla="*/ 2147483647 h 144"/>
                    <a:gd name="T42" fmla="*/ 2147483647 w 246"/>
                    <a:gd name="T43" fmla="*/ 2147483647 h 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46" h="144">
                      <a:moveTo>
                        <a:pt x="78" y="36"/>
                      </a:moveTo>
                      <a:lnTo>
                        <a:pt x="72" y="48"/>
                      </a:lnTo>
                      <a:lnTo>
                        <a:pt x="36" y="60"/>
                      </a:lnTo>
                      <a:lnTo>
                        <a:pt x="12" y="66"/>
                      </a:lnTo>
                      <a:lnTo>
                        <a:pt x="0" y="102"/>
                      </a:lnTo>
                      <a:lnTo>
                        <a:pt x="12" y="132"/>
                      </a:lnTo>
                      <a:lnTo>
                        <a:pt x="18" y="144"/>
                      </a:lnTo>
                      <a:lnTo>
                        <a:pt x="42" y="132"/>
                      </a:lnTo>
                      <a:lnTo>
                        <a:pt x="66" y="132"/>
                      </a:lnTo>
                      <a:lnTo>
                        <a:pt x="78" y="138"/>
                      </a:lnTo>
                      <a:lnTo>
                        <a:pt x="78" y="114"/>
                      </a:lnTo>
                      <a:lnTo>
                        <a:pt x="114" y="108"/>
                      </a:lnTo>
                      <a:lnTo>
                        <a:pt x="144" y="120"/>
                      </a:lnTo>
                      <a:lnTo>
                        <a:pt x="198" y="108"/>
                      </a:lnTo>
                      <a:lnTo>
                        <a:pt x="246" y="102"/>
                      </a:lnTo>
                      <a:lnTo>
                        <a:pt x="210" y="66"/>
                      </a:lnTo>
                      <a:lnTo>
                        <a:pt x="186" y="54"/>
                      </a:lnTo>
                      <a:lnTo>
                        <a:pt x="168" y="24"/>
                      </a:lnTo>
                      <a:lnTo>
                        <a:pt x="156" y="0"/>
                      </a:lnTo>
                      <a:lnTo>
                        <a:pt x="108" y="30"/>
                      </a:lnTo>
                      <a:lnTo>
                        <a:pt x="78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3" name="Freeform 389"/>
                <p:cNvSpPr>
                  <a:spLocks/>
                </p:cNvSpPr>
                <p:nvPr/>
              </p:nvSpPr>
              <p:spPr bwMode="auto">
                <a:xfrm>
                  <a:off x="4772025" y="4557713"/>
                  <a:ext cx="195263" cy="233362"/>
                </a:xfrm>
                <a:custGeom>
                  <a:avLst/>
                  <a:gdLst>
                    <a:gd name="T0" fmla="*/ 2147483647 w 150"/>
                    <a:gd name="T1" fmla="*/ 2147483647 h 180"/>
                    <a:gd name="T2" fmla="*/ 2147483647 w 150"/>
                    <a:gd name="T3" fmla="*/ 2147483647 h 180"/>
                    <a:gd name="T4" fmla="*/ 2147483647 w 150"/>
                    <a:gd name="T5" fmla="*/ 2147483647 h 180"/>
                    <a:gd name="T6" fmla="*/ 2147483647 w 150"/>
                    <a:gd name="T7" fmla="*/ 2147483647 h 180"/>
                    <a:gd name="T8" fmla="*/ 2147483647 w 150"/>
                    <a:gd name="T9" fmla="*/ 2147483647 h 180"/>
                    <a:gd name="T10" fmla="*/ 2147483647 w 150"/>
                    <a:gd name="T11" fmla="*/ 0 h 180"/>
                    <a:gd name="T12" fmla="*/ 2147483647 w 150"/>
                    <a:gd name="T13" fmla="*/ 0 h 180"/>
                    <a:gd name="T14" fmla="*/ 2147483647 w 150"/>
                    <a:gd name="T15" fmla="*/ 2147483647 h 180"/>
                    <a:gd name="T16" fmla="*/ 2147483647 w 150"/>
                    <a:gd name="T17" fmla="*/ 2147483647 h 180"/>
                    <a:gd name="T18" fmla="*/ 2147483647 w 150"/>
                    <a:gd name="T19" fmla="*/ 2147483647 h 180"/>
                    <a:gd name="T20" fmla="*/ 2147483647 w 150"/>
                    <a:gd name="T21" fmla="*/ 2147483647 h 180"/>
                    <a:gd name="T22" fmla="*/ 2147483647 w 150"/>
                    <a:gd name="T23" fmla="*/ 2147483647 h 180"/>
                    <a:gd name="T24" fmla="*/ 2147483647 w 150"/>
                    <a:gd name="T25" fmla="*/ 2147483647 h 180"/>
                    <a:gd name="T26" fmla="*/ 2147483647 w 150"/>
                    <a:gd name="T27" fmla="*/ 2147483647 h 180"/>
                    <a:gd name="T28" fmla="*/ 2147483647 w 150"/>
                    <a:gd name="T29" fmla="*/ 2147483647 h 180"/>
                    <a:gd name="T30" fmla="*/ 2147483647 w 150"/>
                    <a:gd name="T31" fmla="*/ 2147483647 h 180"/>
                    <a:gd name="T32" fmla="*/ 2147483647 w 150"/>
                    <a:gd name="T33" fmla="*/ 2147483647 h 180"/>
                    <a:gd name="T34" fmla="*/ 0 w 150"/>
                    <a:gd name="T35" fmla="*/ 2147483647 h 180"/>
                    <a:gd name="T36" fmla="*/ 2147483647 w 150"/>
                    <a:gd name="T37" fmla="*/ 2147483647 h 180"/>
                    <a:gd name="T38" fmla="*/ 2147483647 w 150"/>
                    <a:gd name="T39" fmla="*/ 2147483647 h 180"/>
                    <a:gd name="T40" fmla="*/ 2147483647 w 150"/>
                    <a:gd name="T41" fmla="*/ 2147483647 h 180"/>
                    <a:gd name="T42" fmla="*/ 2147483647 w 15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0" h="180">
                      <a:moveTo>
                        <a:pt x="66" y="162"/>
                      </a:moveTo>
                      <a:lnTo>
                        <a:pt x="90" y="144"/>
                      </a:lnTo>
                      <a:lnTo>
                        <a:pt x="114" y="96"/>
                      </a:lnTo>
                      <a:lnTo>
                        <a:pt x="132" y="78"/>
                      </a:lnTo>
                      <a:lnTo>
                        <a:pt x="150" y="6"/>
                      </a:lnTo>
                      <a:lnTo>
                        <a:pt x="138" y="0"/>
                      </a:lnTo>
                      <a:lnTo>
                        <a:pt x="114" y="0"/>
                      </a:lnTo>
                      <a:lnTo>
                        <a:pt x="90" y="12"/>
                      </a:lnTo>
                      <a:lnTo>
                        <a:pt x="72" y="18"/>
                      </a:lnTo>
                      <a:lnTo>
                        <a:pt x="60" y="30"/>
                      </a:lnTo>
                      <a:lnTo>
                        <a:pt x="48" y="36"/>
                      </a:lnTo>
                      <a:lnTo>
                        <a:pt x="48" y="48"/>
                      </a:lnTo>
                      <a:lnTo>
                        <a:pt x="60" y="54"/>
                      </a:lnTo>
                      <a:lnTo>
                        <a:pt x="54" y="84"/>
                      </a:lnTo>
                      <a:lnTo>
                        <a:pt x="48" y="114"/>
                      </a:lnTo>
                      <a:lnTo>
                        <a:pt x="30" y="114"/>
                      </a:lnTo>
                      <a:lnTo>
                        <a:pt x="12" y="126"/>
                      </a:lnTo>
                      <a:lnTo>
                        <a:pt x="0" y="138"/>
                      </a:lnTo>
                      <a:lnTo>
                        <a:pt x="18" y="156"/>
                      </a:lnTo>
                      <a:lnTo>
                        <a:pt x="24" y="180"/>
                      </a:lnTo>
                      <a:lnTo>
                        <a:pt x="42" y="162"/>
                      </a:lnTo>
                      <a:lnTo>
                        <a:pt x="66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4" name="Freeform 390"/>
                <p:cNvSpPr>
                  <a:spLocks/>
                </p:cNvSpPr>
                <p:nvPr/>
              </p:nvSpPr>
              <p:spPr bwMode="auto">
                <a:xfrm>
                  <a:off x="4732338" y="4605338"/>
                  <a:ext cx="117475" cy="130175"/>
                </a:xfrm>
                <a:custGeom>
                  <a:avLst/>
                  <a:gdLst>
                    <a:gd name="T0" fmla="*/ 2147483647 w 90"/>
                    <a:gd name="T1" fmla="*/ 2147483647 h 102"/>
                    <a:gd name="T2" fmla="*/ 2147483647 w 90"/>
                    <a:gd name="T3" fmla="*/ 2147483647 h 102"/>
                    <a:gd name="T4" fmla="*/ 2147483647 w 90"/>
                    <a:gd name="T5" fmla="*/ 2147483647 h 102"/>
                    <a:gd name="T6" fmla="*/ 2147483647 w 90"/>
                    <a:gd name="T7" fmla="*/ 2147483647 h 102"/>
                    <a:gd name="T8" fmla="*/ 2147483647 w 90"/>
                    <a:gd name="T9" fmla="*/ 2147483647 h 102"/>
                    <a:gd name="T10" fmla="*/ 2147483647 w 90"/>
                    <a:gd name="T11" fmla="*/ 0 h 102"/>
                    <a:gd name="T12" fmla="*/ 2147483647 w 90"/>
                    <a:gd name="T13" fmla="*/ 0 h 102"/>
                    <a:gd name="T14" fmla="*/ 0 w 90"/>
                    <a:gd name="T15" fmla="*/ 0 h 102"/>
                    <a:gd name="T16" fmla="*/ 0 w 90"/>
                    <a:gd name="T17" fmla="*/ 2147483647 h 102"/>
                    <a:gd name="T18" fmla="*/ 0 w 90"/>
                    <a:gd name="T19" fmla="*/ 2147483647 h 102"/>
                    <a:gd name="T20" fmla="*/ 2147483647 w 90"/>
                    <a:gd name="T21" fmla="*/ 2147483647 h 102"/>
                    <a:gd name="T22" fmla="*/ 2147483647 w 90"/>
                    <a:gd name="T23" fmla="*/ 2147483647 h 102"/>
                    <a:gd name="T24" fmla="*/ 2147483647 w 90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0" h="102">
                      <a:moveTo>
                        <a:pt x="60" y="78"/>
                      </a:moveTo>
                      <a:lnTo>
                        <a:pt x="78" y="78"/>
                      </a:lnTo>
                      <a:lnTo>
                        <a:pt x="84" y="48"/>
                      </a:lnTo>
                      <a:lnTo>
                        <a:pt x="90" y="18"/>
                      </a:lnTo>
                      <a:lnTo>
                        <a:pt x="78" y="12"/>
                      </a:lnTo>
                      <a:lnTo>
                        <a:pt x="78" y="0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0" y="18"/>
                      </a:lnTo>
                      <a:lnTo>
                        <a:pt x="0" y="54"/>
                      </a:lnTo>
                      <a:lnTo>
                        <a:pt x="30" y="102"/>
                      </a:lnTo>
                      <a:lnTo>
                        <a:pt x="42" y="90"/>
                      </a:lnTo>
                      <a:lnTo>
                        <a:pt x="60" y="7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5" name="Freeform 391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2147483647 w 144"/>
                    <a:gd name="T43" fmla="*/ 2147483647 h 19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  <a:lnTo>
                        <a:pt x="144" y="17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6" name="Freeform 392"/>
                <p:cNvSpPr>
                  <a:spLocks/>
                </p:cNvSpPr>
                <p:nvPr/>
              </p:nvSpPr>
              <p:spPr bwMode="auto">
                <a:xfrm>
                  <a:off x="4700588" y="4346575"/>
                  <a:ext cx="187325" cy="258763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7" name="Freeform 393"/>
                <p:cNvSpPr>
                  <a:spLocks/>
                </p:cNvSpPr>
                <p:nvPr/>
              </p:nvSpPr>
              <p:spPr bwMode="auto">
                <a:xfrm>
                  <a:off x="4527550" y="4337050"/>
                  <a:ext cx="63500" cy="157163"/>
                </a:xfrm>
                <a:custGeom>
                  <a:avLst/>
                  <a:gdLst>
                    <a:gd name="T0" fmla="*/ 2147483647 w 48"/>
                    <a:gd name="T1" fmla="*/ 2147483647 h 120"/>
                    <a:gd name="T2" fmla="*/ 2147483647 w 48"/>
                    <a:gd name="T3" fmla="*/ 2147483647 h 120"/>
                    <a:gd name="T4" fmla="*/ 2147483647 w 48"/>
                    <a:gd name="T5" fmla="*/ 2147483647 h 120"/>
                    <a:gd name="T6" fmla="*/ 2147483647 w 48"/>
                    <a:gd name="T7" fmla="*/ 2147483647 h 120"/>
                    <a:gd name="T8" fmla="*/ 2147483647 w 48"/>
                    <a:gd name="T9" fmla="*/ 0 h 120"/>
                    <a:gd name="T10" fmla="*/ 2147483647 w 48"/>
                    <a:gd name="T11" fmla="*/ 2147483647 h 120"/>
                    <a:gd name="T12" fmla="*/ 2147483647 w 48"/>
                    <a:gd name="T13" fmla="*/ 2147483647 h 120"/>
                    <a:gd name="T14" fmla="*/ 0 w 48"/>
                    <a:gd name="T15" fmla="*/ 2147483647 h 120"/>
                    <a:gd name="T16" fmla="*/ 0 w 48"/>
                    <a:gd name="T17" fmla="*/ 2147483647 h 120"/>
                    <a:gd name="T18" fmla="*/ 2147483647 w 48"/>
                    <a:gd name="T19" fmla="*/ 2147483647 h 120"/>
                    <a:gd name="T20" fmla="*/ 2147483647 w 48"/>
                    <a:gd name="T21" fmla="*/ 2147483647 h 120"/>
                    <a:gd name="T22" fmla="*/ 2147483647 w 48"/>
                    <a:gd name="T23" fmla="*/ 2147483647 h 120"/>
                    <a:gd name="T24" fmla="*/ 2147483647 w 48"/>
                    <a:gd name="T25" fmla="*/ 2147483647 h 120"/>
                    <a:gd name="T26" fmla="*/ 2147483647 w 48"/>
                    <a:gd name="T27" fmla="*/ 2147483647 h 120"/>
                    <a:gd name="T28" fmla="*/ 2147483647 w 48"/>
                    <a:gd name="T29" fmla="*/ 2147483647 h 12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8" h="120">
                      <a:moveTo>
                        <a:pt x="48" y="48"/>
                      </a:moveTo>
                      <a:lnTo>
                        <a:pt x="48" y="24"/>
                      </a:lnTo>
                      <a:lnTo>
                        <a:pt x="48" y="6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24" y="6"/>
                      </a:lnTo>
                      <a:lnTo>
                        <a:pt x="6" y="30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90"/>
                      </a:lnTo>
                      <a:lnTo>
                        <a:pt x="24" y="120"/>
                      </a:lnTo>
                      <a:lnTo>
                        <a:pt x="36" y="120"/>
                      </a:lnTo>
                      <a:lnTo>
                        <a:pt x="36" y="90"/>
                      </a:lnTo>
                      <a:lnTo>
                        <a:pt x="48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8" name="Freeform 394"/>
                <p:cNvSpPr>
                  <a:spLocks/>
                </p:cNvSpPr>
                <p:nvPr/>
              </p:nvSpPr>
              <p:spPr bwMode="auto">
                <a:xfrm>
                  <a:off x="4503738" y="4378325"/>
                  <a:ext cx="55562" cy="123825"/>
                </a:xfrm>
                <a:custGeom>
                  <a:avLst/>
                  <a:gdLst>
                    <a:gd name="T0" fmla="*/ 2147483647 w 42"/>
                    <a:gd name="T1" fmla="*/ 2147483647 h 96"/>
                    <a:gd name="T2" fmla="*/ 2147483647 w 42"/>
                    <a:gd name="T3" fmla="*/ 0 h 96"/>
                    <a:gd name="T4" fmla="*/ 2147483647 w 42"/>
                    <a:gd name="T5" fmla="*/ 2147483647 h 96"/>
                    <a:gd name="T6" fmla="*/ 0 w 42"/>
                    <a:gd name="T7" fmla="*/ 2147483647 h 96"/>
                    <a:gd name="T8" fmla="*/ 0 w 42"/>
                    <a:gd name="T9" fmla="*/ 2147483647 h 96"/>
                    <a:gd name="T10" fmla="*/ 0 w 42"/>
                    <a:gd name="T11" fmla="*/ 2147483647 h 96"/>
                    <a:gd name="T12" fmla="*/ 2147483647 w 42"/>
                    <a:gd name="T13" fmla="*/ 2147483647 h 96"/>
                    <a:gd name="T14" fmla="*/ 2147483647 w 42"/>
                    <a:gd name="T15" fmla="*/ 2147483647 h 96"/>
                    <a:gd name="T16" fmla="*/ 2147483647 w 42"/>
                    <a:gd name="T17" fmla="*/ 2147483647 h 96"/>
                    <a:gd name="T18" fmla="*/ 2147483647 w 42"/>
                    <a:gd name="T19" fmla="*/ 2147483647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" h="96">
                      <a:moveTo>
                        <a:pt x="18" y="18"/>
                      </a:move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42"/>
                      </a:lnTo>
                      <a:lnTo>
                        <a:pt x="18" y="96"/>
                      </a:lnTo>
                      <a:lnTo>
                        <a:pt x="42" y="90"/>
                      </a:lnTo>
                      <a:lnTo>
                        <a:pt x="24" y="60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9" name="Freeform 395"/>
                <p:cNvSpPr>
                  <a:spLocks/>
                </p:cNvSpPr>
                <p:nvPr/>
              </p:nvSpPr>
              <p:spPr bwMode="auto">
                <a:xfrm>
                  <a:off x="4795838" y="5073650"/>
                  <a:ext cx="320675" cy="325438"/>
                </a:xfrm>
                <a:custGeom>
                  <a:avLst/>
                  <a:gdLst>
                    <a:gd name="T0" fmla="*/ 2147483647 w 246"/>
                    <a:gd name="T1" fmla="*/ 2147483647 h 252"/>
                    <a:gd name="T2" fmla="*/ 2147483647 w 246"/>
                    <a:gd name="T3" fmla="*/ 2147483647 h 252"/>
                    <a:gd name="T4" fmla="*/ 2147483647 w 246"/>
                    <a:gd name="T5" fmla="*/ 2147483647 h 252"/>
                    <a:gd name="T6" fmla="*/ 2147483647 w 246"/>
                    <a:gd name="T7" fmla="*/ 2147483647 h 252"/>
                    <a:gd name="T8" fmla="*/ 2147483647 w 246"/>
                    <a:gd name="T9" fmla="*/ 2147483647 h 252"/>
                    <a:gd name="T10" fmla="*/ 2147483647 w 246"/>
                    <a:gd name="T11" fmla="*/ 2147483647 h 252"/>
                    <a:gd name="T12" fmla="*/ 2147483647 w 246"/>
                    <a:gd name="T13" fmla="*/ 2147483647 h 252"/>
                    <a:gd name="T14" fmla="*/ 2147483647 w 246"/>
                    <a:gd name="T15" fmla="*/ 2147483647 h 252"/>
                    <a:gd name="T16" fmla="*/ 2147483647 w 246"/>
                    <a:gd name="T17" fmla="*/ 2147483647 h 252"/>
                    <a:gd name="T18" fmla="*/ 2147483647 w 246"/>
                    <a:gd name="T19" fmla="*/ 2147483647 h 252"/>
                    <a:gd name="T20" fmla="*/ 2147483647 w 246"/>
                    <a:gd name="T21" fmla="*/ 2147483647 h 252"/>
                    <a:gd name="T22" fmla="*/ 2147483647 w 246"/>
                    <a:gd name="T23" fmla="*/ 2147483647 h 252"/>
                    <a:gd name="T24" fmla="*/ 2147483647 w 246"/>
                    <a:gd name="T25" fmla="*/ 2147483647 h 252"/>
                    <a:gd name="T26" fmla="*/ 2147483647 w 246"/>
                    <a:gd name="T27" fmla="*/ 2147483647 h 252"/>
                    <a:gd name="T28" fmla="*/ 2147483647 w 246"/>
                    <a:gd name="T29" fmla="*/ 2147483647 h 252"/>
                    <a:gd name="T30" fmla="*/ 2147483647 w 246"/>
                    <a:gd name="T31" fmla="*/ 2147483647 h 252"/>
                    <a:gd name="T32" fmla="*/ 2147483647 w 246"/>
                    <a:gd name="T33" fmla="*/ 2147483647 h 252"/>
                    <a:gd name="T34" fmla="*/ 2147483647 w 246"/>
                    <a:gd name="T35" fmla="*/ 2147483647 h 252"/>
                    <a:gd name="T36" fmla="*/ 2147483647 w 246"/>
                    <a:gd name="T37" fmla="*/ 2147483647 h 252"/>
                    <a:gd name="T38" fmla="*/ 2147483647 w 246"/>
                    <a:gd name="T39" fmla="*/ 0 h 252"/>
                    <a:gd name="T40" fmla="*/ 2147483647 w 246"/>
                    <a:gd name="T41" fmla="*/ 2147483647 h 252"/>
                    <a:gd name="T42" fmla="*/ 0 w 246"/>
                    <a:gd name="T43" fmla="*/ 2147483647 h 252"/>
                    <a:gd name="T44" fmla="*/ 2147483647 w 246"/>
                    <a:gd name="T45" fmla="*/ 2147483647 h 252"/>
                    <a:gd name="T46" fmla="*/ 2147483647 w 246"/>
                    <a:gd name="T47" fmla="*/ 2147483647 h 252"/>
                    <a:gd name="T48" fmla="*/ 2147483647 w 246"/>
                    <a:gd name="T49" fmla="*/ 2147483647 h 252"/>
                    <a:gd name="T50" fmla="*/ 2147483647 w 246"/>
                    <a:gd name="T51" fmla="*/ 2147483647 h 252"/>
                    <a:gd name="T52" fmla="*/ 2147483647 w 246"/>
                    <a:gd name="T53" fmla="*/ 2147483647 h 252"/>
                    <a:gd name="T54" fmla="*/ 2147483647 w 246"/>
                    <a:gd name="T55" fmla="*/ 2147483647 h 25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46" h="252">
                      <a:moveTo>
                        <a:pt x="126" y="252"/>
                      </a:moveTo>
                      <a:lnTo>
                        <a:pt x="144" y="246"/>
                      </a:lnTo>
                      <a:lnTo>
                        <a:pt x="156" y="162"/>
                      </a:lnTo>
                      <a:lnTo>
                        <a:pt x="156" y="108"/>
                      </a:lnTo>
                      <a:lnTo>
                        <a:pt x="168" y="102"/>
                      </a:lnTo>
                      <a:lnTo>
                        <a:pt x="174" y="36"/>
                      </a:lnTo>
                      <a:lnTo>
                        <a:pt x="222" y="24"/>
                      </a:lnTo>
                      <a:lnTo>
                        <a:pt x="240" y="18"/>
                      </a:lnTo>
                      <a:lnTo>
                        <a:pt x="246" y="18"/>
                      </a:lnTo>
                      <a:lnTo>
                        <a:pt x="234" y="12"/>
                      </a:lnTo>
                      <a:lnTo>
                        <a:pt x="210" y="12"/>
                      </a:lnTo>
                      <a:lnTo>
                        <a:pt x="216" y="18"/>
                      </a:lnTo>
                      <a:lnTo>
                        <a:pt x="210" y="12"/>
                      </a:lnTo>
                      <a:lnTo>
                        <a:pt x="174" y="18"/>
                      </a:lnTo>
                      <a:lnTo>
                        <a:pt x="126" y="18"/>
                      </a:lnTo>
                      <a:lnTo>
                        <a:pt x="114" y="12"/>
                      </a:lnTo>
                      <a:lnTo>
                        <a:pt x="30" y="12"/>
                      </a:ln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42"/>
                      </a:lnTo>
                      <a:lnTo>
                        <a:pt x="42" y="126"/>
                      </a:lnTo>
                      <a:lnTo>
                        <a:pt x="48" y="144"/>
                      </a:lnTo>
                      <a:lnTo>
                        <a:pt x="60" y="222"/>
                      </a:lnTo>
                      <a:lnTo>
                        <a:pt x="90" y="252"/>
                      </a:lnTo>
                      <a:lnTo>
                        <a:pt x="96" y="240"/>
                      </a:lnTo>
                      <a:lnTo>
                        <a:pt x="126" y="25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0" name="Freeform 396"/>
                <p:cNvSpPr>
                  <a:spLocks/>
                </p:cNvSpPr>
                <p:nvPr/>
              </p:nvSpPr>
              <p:spPr bwMode="auto">
                <a:xfrm>
                  <a:off x="4527550" y="4181475"/>
                  <a:ext cx="79375" cy="93663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2147483647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10" y="8"/>
                        <a:pt x="10" y="8"/>
                      </a:cubicBezTo>
                      <a:cubicBezTo>
                        <a:pt x="10" y="7"/>
                        <a:pt x="10" y="0"/>
                        <a:pt x="10" y="0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1" name="Freeform 397"/>
                <p:cNvSpPr>
                  <a:spLocks/>
                </p:cNvSpPr>
                <p:nvPr/>
              </p:nvSpPr>
              <p:spPr bwMode="auto">
                <a:xfrm>
                  <a:off x="220663" y="2108200"/>
                  <a:ext cx="676275" cy="922338"/>
                </a:xfrm>
                <a:custGeom>
                  <a:avLst/>
                  <a:gdLst>
                    <a:gd name="T0" fmla="*/ 2147483647 w 516"/>
                    <a:gd name="T1" fmla="*/ 2147483647 h 709"/>
                    <a:gd name="T2" fmla="*/ 2147483647 w 516"/>
                    <a:gd name="T3" fmla="*/ 2147483647 h 709"/>
                    <a:gd name="T4" fmla="*/ 2147483647 w 516"/>
                    <a:gd name="T5" fmla="*/ 2147483647 h 709"/>
                    <a:gd name="T6" fmla="*/ 2147483647 w 516"/>
                    <a:gd name="T7" fmla="*/ 2147483647 h 709"/>
                    <a:gd name="T8" fmla="*/ 2147483647 w 516"/>
                    <a:gd name="T9" fmla="*/ 2147483647 h 709"/>
                    <a:gd name="T10" fmla="*/ 2147483647 w 516"/>
                    <a:gd name="T11" fmla="*/ 2147483647 h 709"/>
                    <a:gd name="T12" fmla="*/ 2147483647 w 516"/>
                    <a:gd name="T13" fmla="*/ 2147483647 h 709"/>
                    <a:gd name="T14" fmla="*/ 2147483647 w 516"/>
                    <a:gd name="T15" fmla="*/ 0 h 709"/>
                    <a:gd name="T16" fmla="*/ 2147483647 w 516"/>
                    <a:gd name="T17" fmla="*/ 2147483647 h 709"/>
                    <a:gd name="T18" fmla="*/ 2147483647 w 516"/>
                    <a:gd name="T19" fmla="*/ 2147483647 h 709"/>
                    <a:gd name="T20" fmla="*/ 2147483647 w 516"/>
                    <a:gd name="T21" fmla="*/ 2147483647 h 709"/>
                    <a:gd name="T22" fmla="*/ 2147483647 w 516"/>
                    <a:gd name="T23" fmla="*/ 2147483647 h 709"/>
                    <a:gd name="T24" fmla="*/ 2147483647 w 516"/>
                    <a:gd name="T25" fmla="*/ 2147483647 h 709"/>
                    <a:gd name="T26" fmla="*/ 2147483647 w 516"/>
                    <a:gd name="T27" fmla="*/ 2147483647 h 709"/>
                    <a:gd name="T28" fmla="*/ 2147483647 w 516"/>
                    <a:gd name="T29" fmla="*/ 2147483647 h 709"/>
                    <a:gd name="T30" fmla="*/ 2147483647 w 516"/>
                    <a:gd name="T31" fmla="*/ 2147483647 h 709"/>
                    <a:gd name="T32" fmla="*/ 2147483647 w 516"/>
                    <a:gd name="T33" fmla="*/ 2147483647 h 709"/>
                    <a:gd name="T34" fmla="*/ 2147483647 w 516"/>
                    <a:gd name="T35" fmla="*/ 2147483647 h 709"/>
                    <a:gd name="T36" fmla="*/ 2147483647 w 516"/>
                    <a:gd name="T37" fmla="*/ 2147483647 h 709"/>
                    <a:gd name="T38" fmla="*/ 0 w 516"/>
                    <a:gd name="T39" fmla="*/ 2147483647 h 709"/>
                    <a:gd name="T40" fmla="*/ 2147483647 w 516"/>
                    <a:gd name="T41" fmla="*/ 2147483647 h 709"/>
                    <a:gd name="T42" fmla="*/ 2147483647 w 516"/>
                    <a:gd name="T43" fmla="*/ 2147483647 h 709"/>
                    <a:gd name="T44" fmla="*/ 2147483647 w 516"/>
                    <a:gd name="T45" fmla="*/ 2147483647 h 709"/>
                    <a:gd name="T46" fmla="*/ 2147483647 w 516"/>
                    <a:gd name="T47" fmla="*/ 2147483647 h 709"/>
                    <a:gd name="T48" fmla="*/ 2147483647 w 516"/>
                    <a:gd name="T49" fmla="*/ 2147483647 h 709"/>
                    <a:gd name="T50" fmla="*/ 2147483647 w 516"/>
                    <a:gd name="T51" fmla="*/ 2147483647 h 709"/>
                    <a:gd name="T52" fmla="*/ 2147483647 w 516"/>
                    <a:gd name="T53" fmla="*/ 2147483647 h 709"/>
                    <a:gd name="T54" fmla="*/ 2147483647 w 516"/>
                    <a:gd name="T55" fmla="*/ 2147483647 h 709"/>
                    <a:gd name="T56" fmla="*/ 2147483647 w 516"/>
                    <a:gd name="T57" fmla="*/ 2147483647 h 709"/>
                    <a:gd name="T58" fmla="*/ 2147483647 w 516"/>
                    <a:gd name="T59" fmla="*/ 2147483647 h 709"/>
                    <a:gd name="T60" fmla="*/ 2147483647 w 516"/>
                    <a:gd name="T61" fmla="*/ 2147483647 h 709"/>
                    <a:gd name="T62" fmla="*/ 2147483647 w 516"/>
                    <a:gd name="T63" fmla="*/ 2147483647 h 709"/>
                    <a:gd name="T64" fmla="*/ 2147483647 w 516"/>
                    <a:gd name="T65" fmla="*/ 2147483647 h 709"/>
                    <a:gd name="T66" fmla="*/ 2147483647 w 516"/>
                    <a:gd name="T67" fmla="*/ 2147483647 h 709"/>
                    <a:gd name="T68" fmla="*/ 2147483647 w 516"/>
                    <a:gd name="T69" fmla="*/ 2147483647 h 709"/>
                    <a:gd name="T70" fmla="*/ 2147483647 w 516"/>
                    <a:gd name="T71" fmla="*/ 2147483647 h 709"/>
                    <a:gd name="T72" fmla="*/ 2147483647 w 516"/>
                    <a:gd name="T73" fmla="*/ 2147483647 h 709"/>
                    <a:gd name="T74" fmla="*/ 2147483647 w 516"/>
                    <a:gd name="T75" fmla="*/ 2147483647 h 709"/>
                    <a:gd name="T76" fmla="*/ 2147483647 w 516"/>
                    <a:gd name="T77" fmla="*/ 2147483647 h 709"/>
                    <a:gd name="T78" fmla="*/ 2147483647 w 516"/>
                    <a:gd name="T79" fmla="*/ 2147483647 h 709"/>
                    <a:gd name="T80" fmla="*/ 2147483647 w 516"/>
                    <a:gd name="T81" fmla="*/ 2147483647 h 709"/>
                    <a:gd name="T82" fmla="*/ 2147483647 w 516"/>
                    <a:gd name="T83" fmla="*/ 2147483647 h 709"/>
                    <a:gd name="T84" fmla="*/ 2147483647 w 516"/>
                    <a:gd name="T85" fmla="*/ 2147483647 h 709"/>
                    <a:gd name="T86" fmla="*/ 2147483647 w 516"/>
                    <a:gd name="T87" fmla="*/ 2147483647 h 709"/>
                    <a:gd name="T88" fmla="*/ 2147483647 w 516"/>
                    <a:gd name="T89" fmla="*/ 2147483647 h 709"/>
                    <a:gd name="T90" fmla="*/ 2147483647 w 516"/>
                    <a:gd name="T91" fmla="*/ 2147483647 h 709"/>
                    <a:gd name="T92" fmla="*/ 2147483647 w 516"/>
                    <a:gd name="T93" fmla="*/ 2147483647 h 709"/>
                    <a:gd name="T94" fmla="*/ 2147483647 w 516"/>
                    <a:gd name="T95" fmla="*/ 2147483647 h 70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16" h="709">
                      <a:moveTo>
                        <a:pt x="504" y="96"/>
                      </a:moveTo>
                      <a:lnTo>
                        <a:pt x="486" y="78"/>
                      </a:lnTo>
                      <a:lnTo>
                        <a:pt x="432" y="84"/>
                      </a:lnTo>
                      <a:lnTo>
                        <a:pt x="354" y="48"/>
                      </a:lnTo>
                      <a:lnTo>
                        <a:pt x="318" y="54"/>
                      </a:lnTo>
                      <a:lnTo>
                        <a:pt x="288" y="36"/>
                      </a:lnTo>
                      <a:lnTo>
                        <a:pt x="282" y="18"/>
                      </a:lnTo>
                      <a:lnTo>
                        <a:pt x="228" y="0"/>
                      </a:lnTo>
                      <a:lnTo>
                        <a:pt x="198" y="24"/>
                      </a:lnTo>
                      <a:lnTo>
                        <a:pt x="150" y="42"/>
                      </a:lnTo>
                      <a:lnTo>
                        <a:pt x="114" y="66"/>
                      </a:lnTo>
                      <a:lnTo>
                        <a:pt x="90" y="126"/>
                      </a:lnTo>
                      <a:lnTo>
                        <a:pt x="42" y="138"/>
                      </a:lnTo>
                      <a:lnTo>
                        <a:pt x="42" y="174"/>
                      </a:lnTo>
                      <a:lnTo>
                        <a:pt x="78" y="222"/>
                      </a:lnTo>
                      <a:lnTo>
                        <a:pt x="114" y="240"/>
                      </a:lnTo>
                      <a:lnTo>
                        <a:pt x="114" y="264"/>
                      </a:lnTo>
                      <a:lnTo>
                        <a:pt x="90" y="276"/>
                      </a:lnTo>
                      <a:lnTo>
                        <a:pt x="60" y="264"/>
                      </a:lnTo>
                      <a:lnTo>
                        <a:pt x="0" y="306"/>
                      </a:lnTo>
                      <a:lnTo>
                        <a:pt x="18" y="324"/>
                      </a:lnTo>
                      <a:lnTo>
                        <a:pt x="42" y="348"/>
                      </a:lnTo>
                      <a:lnTo>
                        <a:pt x="96" y="348"/>
                      </a:lnTo>
                      <a:lnTo>
                        <a:pt x="138" y="354"/>
                      </a:lnTo>
                      <a:lnTo>
                        <a:pt x="120" y="396"/>
                      </a:lnTo>
                      <a:lnTo>
                        <a:pt x="72" y="414"/>
                      </a:lnTo>
                      <a:lnTo>
                        <a:pt x="36" y="438"/>
                      </a:lnTo>
                      <a:lnTo>
                        <a:pt x="30" y="468"/>
                      </a:lnTo>
                      <a:lnTo>
                        <a:pt x="72" y="498"/>
                      </a:lnTo>
                      <a:lnTo>
                        <a:pt x="78" y="529"/>
                      </a:lnTo>
                      <a:lnTo>
                        <a:pt x="108" y="541"/>
                      </a:lnTo>
                      <a:lnTo>
                        <a:pt x="114" y="583"/>
                      </a:lnTo>
                      <a:lnTo>
                        <a:pt x="156" y="577"/>
                      </a:lnTo>
                      <a:lnTo>
                        <a:pt x="210" y="577"/>
                      </a:lnTo>
                      <a:lnTo>
                        <a:pt x="180" y="631"/>
                      </a:lnTo>
                      <a:lnTo>
                        <a:pt x="90" y="709"/>
                      </a:lnTo>
                      <a:lnTo>
                        <a:pt x="192" y="655"/>
                      </a:lnTo>
                      <a:lnTo>
                        <a:pt x="270" y="571"/>
                      </a:lnTo>
                      <a:lnTo>
                        <a:pt x="264" y="553"/>
                      </a:lnTo>
                      <a:lnTo>
                        <a:pt x="312" y="492"/>
                      </a:lnTo>
                      <a:lnTo>
                        <a:pt x="324" y="517"/>
                      </a:lnTo>
                      <a:lnTo>
                        <a:pt x="330" y="547"/>
                      </a:lnTo>
                      <a:lnTo>
                        <a:pt x="366" y="517"/>
                      </a:lnTo>
                      <a:lnTo>
                        <a:pt x="408" y="492"/>
                      </a:lnTo>
                      <a:lnTo>
                        <a:pt x="426" y="505"/>
                      </a:lnTo>
                      <a:lnTo>
                        <a:pt x="516" y="523"/>
                      </a:lnTo>
                      <a:lnTo>
                        <a:pt x="516" y="96"/>
                      </a:lnTo>
                      <a:lnTo>
                        <a:pt x="504" y="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2" name="Freeform 398"/>
                <p:cNvSpPr>
                  <a:spLocks/>
                </p:cNvSpPr>
                <p:nvPr/>
              </p:nvSpPr>
              <p:spPr bwMode="auto">
                <a:xfrm>
                  <a:off x="896938" y="2070100"/>
                  <a:ext cx="2119312" cy="1452563"/>
                </a:xfrm>
                <a:custGeom>
                  <a:avLst/>
                  <a:gdLst>
                    <a:gd name="T0" fmla="*/ 2147483647 w 1622"/>
                    <a:gd name="T1" fmla="*/ 2147483647 h 1117"/>
                    <a:gd name="T2" fmla="*/ 2147483647 w 1622"/>
                    <a:gd name="T3" fmla="*/ 2147483647 h 1117"/>
                    <a:gd name="T4" fmla="*/ 2147483647 w 1622"/>
                    <a:gd name="T5" fmla="*/ 2147483647 h 1117"/>
                    <a:gd name="T6" fmla="*/ 2147483647 w 1622"/>
                    <a:gd name="T7" fmla="*/ 2147483647 h 1117"/>
                    <a:gd name="T8" fmla="*/ 2147483647 w 1622"/>
                    <a:gd name="T9" fmla="*/ 2147483647 h 1117"/>
                    <a:gd name="T10" fmla="*/ 2147483647 w 1622"/>
                    <a:gd name="T11" fmla="*/ 2147483647 h 1117"/>
                    <a:gd name="T12" fmla="*/ 2147483647 w 1622"/>
                    <a:gd name="T13" fmla="*/ 2147483647 h 1117"/>
                    <a:gd name="T14" fmla="*/ 2147483647 w 1622"/>
                    <a:gd name="T15" fmla="*/ 2147483647 h 1117"/>
                    <a:gd name="T16" fmla="*/ 2147483647 w 1622"/>
                    <a:gd name="T17" fmla="*/ 2147483647 h 1117"/>
                    <a:gd name="T18" fmla="*/ 2147483647 w 1622"/>
                    <a:gd name="T19" fmla="*/ 2147483647 h 1117"/>
                    <a:gd name="T20" fmla="*/ 2147483647 w 1622"/>
                    <a:gd name="T21" fmla="*/ 2147483647 h 1117"/>
                    <a:gd name="T22" fmla="*/ 2147483647 w 1622"/>
                    <a:gd name="T23" fmla="*/ 2147483647 h 1117"/>
                    <a:gd name="T24" fmla="*/ 2147483647 w 1622"/>
                    <a:gd name="T25" fmla="*/ 2147483647 h 1117"/>
                    <a:gd name="T26" fmla="*/ 2147483647 w 1622"/>
                    <a:gd name="T27" fmla="*/ 2147483647 h 1117"/>
                    <a:gd name="T28" fmla="*/ 2147483647 w 1622"/>
                    <a:gd name="T29" fmla="*/ 2147483647 h 1117"/>
                    <a:gd name="T30" fmla="*/ 2147483647 w 1622"/>
                    <a:gd name="T31" fmla="*/ 2147483647 h 1117"/>
                    <a:gd name="T32" fmla="*/ 2147483647 w 1622"/>
                    <a:gd name="T33" fmla="*/ 2147483647 h 1117"/>
                    <a:gd name="T34" fmla="*/ 2147483647 w 1622"/>
                    <a:gd name="T35" fmla="*/ 2147483647 h 1117"/>
                    <a:gd name="T36" fmla="*/ 2147483647 w 1622"/>
                    <a:gd name="T37" fmla="*/ 2147483647 h 1117"/>
                    <a:gd name="T38" fmla="*/ 2147483647 w 1622"/>
                    <a:gd name="T39" fmla="*/ 2147483647 h 1117"/>
                    <a:gd name="T40" fmla="*/ 2147483647 w 1622"/>
                    <a:gd name="T41" fmla="*/ 2147483647 h 1117"/>
                    <a:gd name="T42" fmla="*/ 2147483647 w 1622"/>
                    <a:gd name="T43" fmla="*/ 2147483647 h 1117"/>
                    <a:gd name="T44" fmla="*/ 2147483647 w 1622"/>
                    <a:gd name="T45" fmla="*/ 2147483647 h 1117"/>
                    <a:gd name="T46" fmla="*/ 2147483647 w 1622"/>
                    <a:gd name="T47" fmla="*/ 2147483647 h 1117"/>
                    <a:gd name="T48" fmla="*/ 2147483647 w 1622"/>
                    <a:gd name="T49" fmla="*/ 2147483647 h 1117"/>
                    <a:gd name="T50" fmla="*/ 2147483647 w 1622"/>
                    <a:gd name="T51" fmla="*/ 2147483647 h 1117"/>
                    <a:gd name="T52" fmla="*/ 2147483647 w 1622"/>
                    <a:gd name="T53" fmla="*/ 2147483647 h 1117"/>
                    <a:gd name="T54" fmla="*/ 2147483647 w 1622"/>
                    <a:gd name="T55" fmla="*/ 2147483647 h 1117"/>
                    <a:gd name="T56" fmla="*/ 2147483647 w 1622"/>
                    <a:gd name="T57" fmla="*/ 2147483647 h 1117"/>
                    <a:gd name="T58" fmla="*/ 2147483647 w 1622"/>
                    <a:gd name="T59" fmla="*/ 2147483647 h 1117"/>
                    <a:gd name="T60" fmla="*/ 2147483647 w 1622"/>
                    <a:gd name="T61" fmla="*/ 2147483647 h 1117"/>
                    <a:gd name="T62" fmla="*/ 2147483647 w 1622"/>
                    <a:gd name="T63" fmla="*/ 2147483647 h 1117"/>
                    <a:gd name="T64" fmla="*/ 2147483647 w 1622"/>
                    <a:gd name="T65" fmla="*/ 2147483647 h 1117"/>
                    <a:gd name="T66" fmla="*/ 2147483647 w 1622"/>
                    <a:gd name="T67" fmla="*/ 2147483647 h 1117"/>
                    <a:gd name="T68" fmla="*/ 2147483647 w 1622"/>
                    <a:gd name="T69" fmla="*/ 2147483647 h 1117"/>
                    <a:gd name="T70" fmla="*/ 2147483647 w 1622"/>
                    <a:gd name="T71" fmla="*/ 2147483647 h 1117"/>
                    <a:gd name="T72" fmla="*/ 2147483647 w 1622"/>
                    <a:gd name="T73" fmla="*/ 2147483647 h 1117"/>
                    <a:gd name="T74" fmla="*/ 2147483647 w 1622"/>
                    <a:gd name="T75" fmla="*/ 2147483647 h 1117"/>
                    <a:gd name="T76" fmla="*/ 2147483647 w 1622"/>
                    <a:gd name="T77" fmla="*/ 2147483647 h 1117"/>
                    <a:gd name="T78" fmla="*/ 2147483647 w 1622"/>
                    <a:gd name="T79" fmla="*/ 2147483647 h 1117"/>
                    <a:gd name="T80" fmla="*/ 2147483647 w 1622"/>
                    <a:gd name="T81" fmla="*/ 0 h 1117"/>
                    <a:gd name="T82" fmla="*/ 2147483647 w 1622"/>
                    <a:gd name="T83" fmla="*/ 2147483647 h 1117"/>
                    <a:gd name="T84" fmla="*/ 2147483647 w 1622"/>
                    <a:gd name="T85" fmla="*/ 2147483647 h 1117"/>
                    <a:gd name="T86" fmla="*/ 2147483647 w 1622"/>
                    <a:gd name="T87" fmla="*/ 2147483647 h 1117"/>
                    <a:gd name="T88" fmla="*/ 2147483647 w 1622"/>
                    <a:gd name="T89" fmla="*/ 2147483647 h 1117"/>
                    <a:gd name="T90" fmla="*/ 2147483647 w 1622"/>
                    <a:gd name="T91" fmla="*/ 2147483647 h 1117"/>
                    <a:gd name="T92" fmla="*/ 2147483647 w 1622"/>
                    <a:gd name="T93" fmla="*/ 2147483647 h 1117"/>
                    <a:gd name="T94" fmla="*/ 2147483647 w 1622"/>
                    <a:gd name="T95" fmla="*/ 2147483647 h 1117"/>
                    <a:gd name="T96" fmla="*/ 2147483647 w 1622"/>
                    <a:gd name="T97" fmla="*/ 2147483647 h 1117"/>
                    <a:gd name="T98" fmla="*/ 2147483647 w 1622"/>
                    <a:gd name="T99" fmla="*/ 2147483647 h 1117"/>
                    <a:gd name="T100" fmla="*/ 2147483647 w 1622"/>
                    <a:gd name="T101" fmla="*/ 2147483647 h 1117"/>
                    <a:gd name="T102" fmla="*/ 2147483647 w 1622"/>
                    <a:gd name="T103" fmla="*/ 2147483647 h 1117"/>
                    <a:gd name="T104" fmla="*/ 2147483647 w 1622"/>
                    <a:gd name="T105" fmla="*/ 2147483647 h 1117"/>
                    <a:gd name="T106" fmla="*/ 2147483647 w 1622"/>
                    <a:gd name="T107" fmla="*/ 2147483647 h 1117"/>
                    <a:gd name="T108" fmla="*/ 2147483647 w 1622"/>
                    <a:gd name="T109" fmla="*/ 2147483647 h 1117"/>
                    <a:gd name="T110" fmla="*/ 0 w 1622"/>
                    <a:gd name="T111" fmla="*/ 2147483647 h 1117"/>
                    <a:gd name="T112" fmla="*/ 2147483647 w 1622"/>
                    <a:gd name="T113" fmla="*/ 2147483647 h 1117"/>
                    <a:gd name="T114" fmla="*/ 2147483647 w 1622"/>
                    <a:gd name="T115" fmla="*/ 2147483647 h 1117"/>
                    <a:gd name="T116" fmla="*/ 2147483647 w 1622"/>
                    <a:gd name="T117" fmla="*/ 2147483647 h 1117"/>
                    <a:gd name="T118" fmla="*/ 2147483647 w 1622"/>
                    <a:gd name="T119" fmla="*/ 2147483647 h 1117"/>
                    <a:gd name="T120" fmla="*/ 2147483647 w 1622"/>
                    <a:gd name="T121" fmla="*/ 2147483647 h 1117"/>
                    <a:gd name="T122" fmla="*/ 2147483647 w 1622"/>
                    <a:gd name="T123" fmla="*/ 2147483647 h 11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22" h="1117">
                      <a:moveTo>
                        <a:pt x="931" y="943"/>
                      </a:moveTo>
                      <a:lnTo>
                        <a:pt x="973" y="955"/>
                      </a:lnTo>
                      <a:lnTo>
                        <a:pt x="1075" y="1003"/>
                      </a:lnTo>
                      <a:lnTo>
                        <a:pt x="1111" y="1081"/>
                      </a:lnTo>
                      <a:lnTo>
                        <a:pt x="1111" y="1117"/>
                      </a:lnTo>
                      <a:lnTo>
                        <a:pt x="1190" y="1093"/>
                      </a:lnTo>
                      <a:lnTo>
                        <a:pt x="1232" y="1057"/>
                      </a:lnTo>
                      <a:lnTo>
                        <a:pt x="1262" y="1051"/>
                      </a:lnTo>
                      <a:lnTo>
                        <a:pt x="1322" y="1039"/>
                      </a:lnTo>
                      <a:lnTo>
                        <a:pt x="1370" y="979"/>
                      </a:lnTo>
                      <a:lnTo>
                        <a:pt x="1394" y="985"/>
                      </a:lnTo>
                      <a:lnTo>
                        <a:pt x="1406" y="1045"/>
                      </a:lnTo>
                      <a:lnTo>
                        <a:pt x="1430" y="1027"/>
                      </a:lnTo>
                      <a:lnTo>
                        <a:pt x="1448" y="1033"/>
                      </a:lnTo>
                      <a:lnTo>
                        <a:pt x="1436" y="1051"/>
                      </a:lnTo>
                      <a:lnTo>
                        <a:pt x="1448" y="1075"/>
                      </a:lnTo>
                      <a:lnTo>
                        <a:pt x="1502" y="1033"/>
                      </a:lnTo>
                      <a:lnTo>
                        <a:pt x="1520" y="1009"/>
                      </a:lnTo>
                      <a:lnTo>
                        <a:pt x="1466" y="1003"/>
                      </a:lnTo>
                      <a:lnTo>
                        <a:pt x="1442" y="967"/>
                      </a:lnTo>
                      <a:lnTo>
                        <a:pt x="1460" y="949"/>
                      </a:lnTo>
                      <a:lnTo>
                        <a:pt x="1466" y="925"/>
                      </a:lnTo>
                      <a:lnTo>
                        <a:pt x="1382" y="943"/>
                      </a:lnTo>
                      <a:lnTo>
                        <a:pt x="1340" y="979"/>
                      </a:lnTo>
                      <a:lnTo>
                        <a:pt x="1358" y="937"/>
                      </a:lnTo>
                      <a:lnTo>
                        <a:pt x="1400" y="913"/>
                      </a:lnTo>
                      <a:lnTo>
                        <a:pt x="1424" y="889"/>
                      </a:lnTo>
                      <a:lnTo>
                        <a:pt x="1496" y="895"/>
                      </a:lnTo>
                      <a:lnTo>
                        <a:pt x="1550" y="889"/>
                      </a:lnTo>
                      <a:lnTo>
                        <a:pt x="1592" y="859"/>
                      </a:lnTo>
                      <a:lnTo>
                        <a:pt x="1622" y="835"/>
                      </a:lnTo>
                      <a:lnTo>
                        <a:pt x="1598" y="775"/>
                      </a:lnTo>
                      <a:lnTo>
                        <a:pt x="1592" y="745"/>
                      </a:lnTo>
                      <a:lnTo>
                        <a:pt x="1514" y="703"/>
                      </a:lnTo>
                      <a:lnTo>
                        <a:pt x="1514" y="679"/>
                      </a:lnTo>
                      <a:lnTo>
                        <a:pt x="1448" y="553"/>
                      </a:lnTo>
                      <a:lnTo>
                        <a:pt x="1430" y="607"/>
                      </a:lnTo>
                      <a:lnTo>
                        <a:pt x="1388" y="619"/>
                      </a:lnTo>
                      <a:lnTo>
                        <a:pt x="1376" y="607"/>
                      </a:lnTo>
                      <a:lnTo>
                        <a:pt x="1358" y="607"/>
                      </a:lnTo>
                      <a:lnTo>
                        <a:pt x="1358" y="522"/>
                      </a:lnTo>
                      <a:lnTo>
                        <a:pt x="1322" y="516"/>
                      </a:lnTo>
                      <a:lnTo>
                        <a:pt x="1292" y="474"/>
                      </a:lnTo>
                      <a:lnTo>
                        <a:pt x="1262" y="480"/>
                      </a:lnTo>
                      <a:lnTo>
                        <a:pt x="1226" y="468"/>
                      </a:lnTo>
                      <a:lnTo>
                        <a:pt x="1202" y="474"/>
                      </a:lnTo>
                      <a:lnTo>
                        <a:pt x="1202" y="504"/>
                      </a:lnTo>
                      <a:lnTo>
                        <a:pt x="1202" y="535"/>
                      </a:lnTo>
                      <a:lnTo>
                        <a:pt x="1196" y="601"/>
                      </a:lnTo>
                      <a:lnTo>
                        <a:pt x="1190" y="625"/>
                      </a:lnTo>
                      <a:lnTo>
                        <a:pt x="1226" y="697"/>
                      </a:lnTo>
                      <a:lnTo>
                        <a:pt x="1166" y="751"/>
                      </a:lnTo>
                      <a:lnTo>
                        <a:pt x="1178" y="841"/>
                      </a:lnTo>
                      <a:lnTo>
                        <a:pt x="1154" y="859"/>
                      </a:lnTo>
                      <a:lnTo>
                        <a:pt x="1130" y="847"/>
                      </a:lnTo>
                      <a:lnTo>
                        <a:pt x="1117" y="739"/>
                      </a:lnTo>
                      <a:lnTo>
                        <a:pt x="1057" y="733"/>
                      </a:lnTo>
                      <a:lnTo>
                        <a:pt x="943" y="667"/>
                      </a:lnTo>
                      <a:lnTo>
                        <a:pt x="919" y="667"/>
                      </a:lnTo>
                      <a:lnTo>
                        <a:pt x="901" y="613"/>
                      </a:lnTo>
                      <a:lnTo>
                        <a:pt x="883" y="595"/>
                      </a:lnTo>
                      <a:lnTo>
                        <a:pt x="931" y="450"/>
                      </a:lnTo>
                      <a:lnTo>
                        <a:pt x="961" y="420"/>
                      </a:lnTo>
                      <a:lnTo>
                        <a:pt x="991" y="402"/>
                      </a:lnTo>
                      <a:lnTo>
                        <a:pt x="1009" y="402"/>
                      </a:lnTo>
                      <a:lnTo>
                        <a:pt x="1027" y="342"/>
                      </a:lnTo>
                      <a:lnTo>
                        <a:pt x="1039" y="294"/>
                      </a:lnTo>
                      <a:lnTo>
                        <a:pt x="1099" y="282"/>
                      </a:lnTo>
                      <a:lnTo>
                        <a:pt x="1130" y="258"/>
                      </a:lnTo>
                      <a:lnTo>
                        <a:pt x="1111" y="204"/>
                      </a:lnTo>
                      <a:lnTo>
                        <a:pt x="1124" y="168"/>
                      </a:lnTo>
                      <a:lnTo>
                        <a:pt x="1099" y="138"/>
                      </a:lnTo>
                      <a:lnTo>
                        <a:pt x="1063" y="132"/>
                      </a:lnTo>
                      <a:lnTo>
                        <a:pt x="1051" y="192"/>
                      </a:lnTo>
                      <a:lnTo>
                        <a:pt x="1015" y="246"/>
                      </a:lnTo>
                      <a:lnTo>
                        <a:pt x="1003" y="180"/>
                      </a:lnTo>
                      <a:lnTo>
                        <a:pt x="985" y="156"/>
                      </a:lnTo>
                      <a:lnTo>
                        <a:pt x="961" y="186"/>
                      </a:lnTo>
                      <a:lnTo>
                        <a:pt x="949" y="156"/>
                      </a:lnTo>
                      <a:lnTo>
                        <a:pt x="925" y="114"/>
                      </a:lnTo>
                      <a:lnTo>
                        <a:pt x="913" y="60"/>
                      </a:lnTo>
                      <a:lnTo>
                        <a:pt x="877" y="0"/>
                      </a:lnTo>
                      <a:lnTo>
                        <a:pt x="847" y="84"/>
                      </a:lnTo>
                      <a:lnTo>
                        <a:pt x="847" y="114"/>
                      </a:lnTo>
                      <a:lnTo>
                        <a:pt x="889" y="150"/>
                      </a:lnTo>
                      <a:lnTo>
                        <a:pt x="895" y="186"/>
                      </a:lnTo>
                      <a:lnTo>
                        <a:pt x="865" y="216"/>
                      </a:lnTo>
                      <a:lnTo>
                        <a:pt x="847" y="204"/>
                      </a:lnTo>
                      <a:lnTo>
                        <a:pt x="823" y="204"/>
                      </a:lnTo>
                      <a:lnTo>
                        <a:pt x="811" y="234"/>
                      </a:lnTo>
                      <a:lnTo>
                        <a:pt x="769" y="222"/>
                      </a:lnTo>
                      <a:lnTo>
                        <a:pt x="709" y="222"/>
                      </a:lnTo>
                      <a:lnTo>
                        <a:pt x="673" y="198"/>
                      </a:lnTo>
                      <a:lnTo>
                        <a:pt x="619" y="210"/>
                      </a:lnTo>
                      <a:lnTo>
                        <a:pt x="625" y="228"/>
                      </a:lnTo>
                      <a:lnTo>
                        <a:pt x="631" y="264"/>
                      </a:lnTo>
                      <a:lnTo>
                        <a:pt x="613" y="258"/>
                      </a:lnTo>
                      <a:lnTo>
                        <a:pt x="583" y="222"/>
                      </a:lnTo>
                      <a:lnTo>
                        <a:pt x="517" y="234"/>
                      </a:lnTo>
                      <a:lnTo>
                        <a:pt x="487" y="210"/>
                      </a:lnTo>
                      <a:lnTo>
                        <a:pt x="499" y="186"/>
                      </a:lnTo>
                      <a:lnTo>
                        <a:pt x="457" y="174"/>
                      </a:lnTo>
                      <a:lnTo>
                        <a:pt x="409" y="150"/>
                      </a:lnTo>
                      <a:lnTo>
                        <a:pt x="343" y="132"/>
                      </a:lnTo>
                      <a:lnTo>
                        <a:pt x="301" y="144"/>
                      </a:lnTo>
                      <a:lnTo>
                        <a:pt x="259" y="96"/>
                      </a:lnTo>
                      <a:lnTo>
                        <a:pt x="145" y="150"/>
                      </a:lnTo>
                      <a:lnTo>
                        <a:pt x="115" y="180"/>
                      </a:lnTo>
                      <a:lnTo>
                        <a:pt x="67" y="168"/>
                      </a:lnTo>
                      <a:lnTo>
                        <a:pt x="37" y="138"/>
                      </a:lnTo>
                      <a:lnTo>
                        <a:pt x="0" y="126"/>
                      </a:lnTo>
                      <a:lnTo>
                        <a:pt x="0" y="553"/>
                      </a:lnTo>
                      <a:lnTo>
                        <a:pt x="61" y="583"/>
                      </a:lnTo>
                      <a:lnTo>
                        <a:pt x="109" y="559"/>
                      </a:lnTo>
                      <a:lnTo>
                        <a:pt x="175" y="679"/>
                      </a:lnTo>
                      <a:lnTo>
                        <a:pt x="217" y="709"/>
                      </a:lnTo>
                      <a:lnTo>
                        <a:pt x="211" y="757"/>
                      </a:lnTo>
                      <a:lnTo>
                        <a:pt x="229" y="793"/>
                      </a:lnTo>
                      <a:lnTo>
                        <a:pt x="277" y="859"/>
                      </a:lnTo>
                      <a:lnTo>
                        <a:pt x="343" y="901"/>
                      </a:lnTo>
                      <a:lnTo>
                        <a:pt x="349" y="931"/>
                      </a:lnTo>
                      <a:lnTo>
                        <a:pt x="871" y="931"/>
                      </a:lnTo>
                      <a:lnTo>
                        <a:pt x="931" y="9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3" name="Freeform 399"/>
                <p:cNvSpPr>
                  <a:spLocks/>
                </p:cNvSpPr>
                <p:nvPr/>
              </p:nvSpPr>
              <p:spPr bwMode="auto">
                <a:xfrm>
                  <a:off x="1296988" y="3279775"/>
                  <a:ext cx="1435100" cy="741363"/>
                </a:xfrm>
                <a:custGeom>
                  <a:avLst/>
                  <a:gdLst>
                    <a:gd name="T0" fmla="*/ 2147483647 w 1099"/>
                    <a:gd name="T1" fmla="*/ 2147483647 h 571"/>
                    <a:gd name="T2" fmla="*/ 2147483647 w 1099"/>
                    <a:gd name="T3" fmla="*/ 2147483647 h 571"/>
                    <a:gd name="T4" fmla="*/ 2147483647 w 1099"/>
                    <a:gd name="T5" fmla="*/ 2147483647 h 571"/>
                    <a:gd name="T6" fmla="*/ 2147483647 w 1099"/>
                    <a:gd name="T7" fmla="*/ 2147483647 h 571"/>
                    <a:gd name="T8" fmla="*/ 2147483647 w 1099"/>
                    <a:gd name="T9" fmla="*/ 2147483647 h 571"/>
                    <a:gd name="T10" fmla="*/ 2147483647 w 1099"/>
                    <a:gd name="T11" fmla="*/ 2147483647 h 571"/>
                    <a:gd name="T12" fmla="*/ 2147483647 w 1099"/>
                    <a:gd name="T13" fmla="*/ 2147483647 h 571"/>
                    <a:gd name="T14" fmla="*/ 2147483647 w 1099"/>
                    <a:gd name="T15" fmla="*/ 2147483647 h 571"/>
                    <a:gd name="T16" fmla="*/ 2147483647 w 1099"/>
                    <a:gd name="T17" fmla="*/ 2147483647 h 571"/>
                    <a:gd name="T18" fmla="*/ 2147483647 w 1099"/>
                    <a:gd name="T19" fmla="*/ 2147483647 h 571"/>
                    <a:gd name="T20" fmla="*/ 2147483647 w 1099"/>
                    <a:gd name="T21" fmla="*/ 2147483647 h 571"/>
                    <a:gd name="T22" fmla="*/ 2147483647 w 1099"/>
                    <a:gd name="T23" fmla="*/ 2147483647 h 571"/>
                    <a:gd name="T24" fmla="*/ 2147483647 w 1099"/>
                    <a:gd name="T25" fmla="*/ 2147483647 h 571"/>
                    <a:gd name="T26" fmla="*/ 2147483647 w 1099"/>
                    <a:gd name="T27" fmla="*/ 2147483647 h 571"/>
                    <a:gd name="T28" fmla="*/ 2147483647 w 1099"/>
                    <a:gd name="T29" fmla="*/ 2147483647 h 571"/>
                    <a:gd name="T30" fmla="*/ 2147483647 w 1099"/>
                    <a:gd name="T31" fmla="*/ 2147483647 h 571"/>
                    <a:gd name="T32" fmla="*/ 2147483647 w 1099"/>
                    <a:gd name="T33" fmla="*/ 2147483647 h 571"/>
                    <a:gd name="T34" fmla="*/ 2147483647 w 1099"/>
                    <a:gd name="T35" fmla="*/ 2147483647 h 571"/>
                    <a:gd name="T36" fmla="*/ 2147483647 w 1099"/>
                    <a:gd name="T37" fmla="*/ 2147483647 h 571"/>
                    <a:gd name="T38" fmla="*/ 2147483647 w 1099"/>
                    <a:gd name="T39" fmla="*/ 2147483647 h 571"/>
                    <a:gd name="T40" fmla="*/ 2147483647 w 1099"/>
                    <a:gd name="T41" fmla="*/ 2147483647 h 571"/>
                    <a:gd name="T42" fmla="*/ 2147483647 w 1099"/>
                    <a:gd name="T43" fmla="*/ 2147483647 h 571"/>
                    <a:gd name="T44" fmla="*/ 2147483647 w 1099"/>
                    <a:gd name="T45" fmla="*/ 2147483647 h 571"/>
                    <a:gd name="T46" fmla="*/ 2147483647 w 1099"/>
                    <a:gd name="T47" fmla="*/ 2147483647 h 571"/>
                    <a:gd name="T48" fmla="*/ 2147483647 w 1099"/>
                    <a:gd name="T49" fmla="*/ 2147483647 h 571"/>
                    <a:gd name="T50" fmla="*/ 2147483647 w 1099"/>
                    <a:gd name="T51" fmla="*/ 0 h 571"/>
                    <a:gd name="T52" fmla="*/ 2147483647 w 1099"/>
                    <a:gd name="T53" fmla="*/ 2147483647 h 571"/>
                    <a:gd name="T54" fmla="*/ 2147483647 w 1099"/>
                    <a:gd name="T55" fmla="*/ 2147483647 h 571"/>
                    <a:gd name="T56" fmla="*/ 2147483647 w 1099"/>
                    <a:gd name="T57" fmla="*/ 2147483647 h 571"/>
                    <a:gd name="T58" fmla="*/ 0 w 1099"/>
                    <a:gd name="T59" fmla="*/ 2147483647 h 571"/>
                    <a:gd name="T60" fmla="*/ 2147483647 w 1099"/>
                    <a:gd name="T61" fmla="*/ 2147483647 h 571"/>
                    <a:gd name="T62" fmla="*/ 2147483647 w 1099"/>
                    <a:gd name="T63" fmla="*/ 2147483647 h 571"/>
                    <a:gd name="T64" fmla="*/ 2147483647 w 1099"/>
                    <a:gd name="T65" fmla="*/ 2147483647 h 571"/>
                    <a:gd name="T66" fmla="*/ 2147483647 w 1099"/>
                    <a:gd name="T67" fmla="*/ 2147483647 h 5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99" h="571">
                      <a:moveTo>
                        <a:pt x="252" y="439"/>
                      </a:moveTo>
                      <a:lnTo>
                        <a:pt x="300" y="439"/>
                      </a:lnTo>
                      <a:lnTo>
                        <a:pt x="318" y="427"/>
                      </a:lnTo>
                      <a:lnTo>
                        <a:pt x="348" y="433"/>
                      </a:lnTo>
                      <a:lnTo>
                        <a:pt x="396" y="487"/>
                      </a:lnTo>
                      <a:lnTo>
                        <a:pt x="432" y="475"/>
                      </a:lnTo>
                      <a:lnTo>
                        <a:pt x="456" y="493"/>
                      </a:lnTo>
                      <a:lnTo>
                        <a:pt x="474" y="523"/>
                      </a:lnTo>
                      <a:lnTo>
                        <a:pt x="498" y="547"/>
                      </a:lnTo>
                      <a:lnTo>
                        <a:pt x="528" y="553"/>
                      </a:lnTo>
                      <a:lnTo>
                        <a:pt x="528" y="511"/>
                      </a:lnTo>
                      <a:lnTo>
                        <a:pt x="552" y="487"/>
                      </a:lnTo>
                      <a:lnTo>
                        <a:pt x="570" y="469"/>
                      </a:lnTo>
                      <a:lnTo>
                        <a:pt x="630" y="475"/>
                      </a:lnTo>
                      <a:lnTo>
                        <a:pt x="666" y="475"/>
                      </a:lnTo>
                      <a:lnTo>
                        <a:pt x="714" y="463"/>
                      </a:lnTo>
                      <a:lnTo>
                        <a:pt x="744" y="463"/>
                      </a:lnTo>
                      <a:lnTo>
                        <a:pt x="774" y="457"/>
                      </a:lnTo>
                      <a:lnTo>
                        <a:pt x="780" y="487"/>
                      </a:lnTo>
                      <a:lnTo>
                        <a:pt x="792" y="529"/>
                      </a:lnTo>
                      <a:lnTo>
                        <a:pt x="829" y="565"/>
                      </a:lnTo>
                      <a:lnTo>
                        <a:pt x="847" y="571"/>
                      </a:lnTo>
                      <a:lnTo>
                        <a:pt x="841" y="511"/>
                      </a:lnTo>
                      <a:lnTo>
                        <a:pt x="817" y="445"/>
                      </a:lnTo>
                      <a:lnTo>
                        <a:pt x="847" y="409"/>
                      </a:lnTo>
                      <a:lnTo>
                        <a:pt x="877" y="397"/>
                      </a:lnTo>
                      <a:lnTo>
                        <a:pt x="931" y="343"/>
                      </a:lnTo>
                      <a:lnTo>
                        <a:pt x="925" y="307"/>
                      </a:lnTo>
                      <a:lnTo>
                        <a:pt x="919" y="271"/>
                      </a:lnTo>
                      <a:lnTo>
                        <a:pt x="937" y="283"/>
                      </a:lnTo>
                      <a:lnTo>
                        <a:pt x="943" y="277"/>
                      </a:lnTo>
                      <a:lnTo>
                        <a:pt x="937" y="253"/>
                      </a:lnTo>
                      <a:lnTo>
                        <a:pt x="949" y="253"/>
                      </a:lnTo>
                      <a:lnTo>
                        <a:pt x="967" y="247"/>
                      </a:lnTo>
                      <a:lnTo>
                        <a:pt x="979" y="217"/>
                      </a:lnTo>
                      <a:lnTo>
                        <a:pt x="1003" y="211"/>
                      </a:lnTo>
                      <a:lnTo>
                        <a:pt x="1039" y="193"/>
                      </a:lnTo>
                      <a:lnTo>
                        <a:pt x="1039" y="144"/>
                      </a:lnTo>
                      <a:lnTo>
                        <a:pt x="1099" y="114"/>
                      </a:lnTo>
                      <a:lnTo>
                        <a:pt x="1087" y="54"/>
                      </a:lnTo>
                      <a:lnTo>
                        <a:pt x="1063" y="48"/>
                      </a:lnTo>
                      <a:lnTo>
                        <a:pt x="1015" y="108"/>
                      </a:lnTo>
                      <a:lnTo>
                        <a:pt x="955" y="120"/>
                      </a:lnTo>
                      <a:lnTo>
                        <a:pt x="925" y="126"/>
                      </a:lnTo>
                      <a:lnTo>
                        <a:pt x="883" y="162"/>
                      </a:lnTo>
                      <a:lnTo>
                        <a:pt x="804" y="186"/>
                      </a:lnTo>
                      <a:lnTo>
                        <a:pt x="804" y="150"/>
                      </a:lnTo>
                      <a:lnTo>
                        <a:pt x="768" y="72"/>
                      </a:lnTo>
                      <a:lnTo>
                        <a:pt x="666" y="24"/>
                      </a:lnTo>
                      <a:lnTo>
                        <a:pt x="624" y="12"/>
                      </a:lnTo>
                      <a:lnTo>
                        <a:pt x="564" y="0"/>
                      </a:lnTo>
                      <a:lnTo>
                        <a:pt x="42" y="0"/>
                      </a:lnTo>
                      <a:lnTo>
                        <a:pt x="48" y="36"/>
                      </a:lnTo>
                      <a:lnTo>
                        <a:pt x="30" y="48"/>
                      </a:lnTo>
                      <a:lnTo>
                        <a:pt x="36" y="24"/>
                      </a:lnTo>
                      <a:lnTo>
                        <a:pt x="0" y="12"/>
                      </a:lnTo>
                      <a:lnTo>
                        <a:pt x="18" y="78"/>
                      </a:lnTo>
                      <a:lnTo>
                        <a:pt x="12" y="126"/>
                      </a:lnTo>
                      <a:lnTo>
                        <a:pt x="0" y="174"/>
                      </a:lnTo>
                      <a:lnTo>
                        <a:pt x="12" y="211"/>
                      </a:lnTo>
                      <a:lnTo>
                        <a:pt x="12" y="235"/>
                      </a:lnTo>
                      <a:lnTo>
                        <a:pt x="42" y="295"/>
                      </a:lnTo>
                      <a:lnTo>
                        <a:pt x="66" y="337"/>
                      </a:lnTo>
                      <a:lnTo>
                        <a:pt x="84" y="367"/>
                      </a:lnTo>
                      <a:lnTo>
                        <a:pt x="138" y="403"/>
                      </a:lnTo>
                      <a:lnTo>
                        <a:pt x="144" y="415"/>
                      </a:lnTo>
                      <a:lnTo>
                        <a:pt x="192" y="409"/>
                      </a:lnTo>
                      <a:lnTo>
                        <a:pt x="252" y="43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4" name="Freeform 400"/>
                <p:cNvSpPr>
                  <a:spLocks/>
                </p:cNvSpPr>
                <p:nvPr/>
              </p:nvSpPr>
              <p:spPr bwMode="auto">
                <a:xfrm>
                  <a:off x="2212975" y="4286250"/>
                  <a:ext cx="111125" cy="112713"/>
                </a:xfrm>
                <a:custGeom>
                  <a:avLst/>
                  <a:gdLst>
                    <a:gd name="T0" fmla="*/ 2147483647 w 14"/>
                    <a:gd name="T1" fmla="*/ 2147483647 h 14"/>
                    <a:gd name="T2" fmla="*/ 2147483647 w 14"/>
                    <a:gd name="T3" fmla="*/ 2147483647 h 14"/>
                    <a:gd name="T4" fmla="*/ 2147483647 w 14"/>
                    <a:gd name="T5" fmla="*/ 0 h 14"/>
                    <a:gd name="T6" fmla="*/ 2147483647 w 14"/>
                    <a:gd name="T7" fmla="*/ 2147483647 h 14"/>
                    <a:gd name="T8" fmla="*/ 0 w 14"/>
                    <a:gd name="T9" fmla="*/ 2147483647 h 14"/>
                    <a:gd name="T10" fmla="*/ 2147483647 w 14"/>
                    <a:gd name="T11" fmla="*/ 2147483647 h 14"/>
                    <a:gd name="T12" fmla="*/ 2147483647 w 14"/>
                    <a:gd name="T13" fmla="*/ 2147483647 h 14"/>
                    <a:gd name="T14" fmla="*/ 2147483647 w 14"/>
                    <a:gd name="T15" fmla="*/ 2147483647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cubicBezTo>
                        <a:pt x="14" y="12"/>
                        <a:pt x="13" y="11"/>
                        <a:pt x="13" y="11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14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5" name="Freeform 401"/>
                <p:cNvSpPr>
                  <a:spLocks/>
                </p:cNvSpPr>
                <p:nvPr/>
              </p:nvSpPr>
              <p:spPr bwMode="auto">
                <a:xfrm>
                  <a:off x="2252663" y="4389438"/>
                  <a:ext cx="95250" cy="69850"/>
                </a:xfrm>
                <a:custGeom>
                  <a:avLst/>
                  <a:gdLst>
                    <a:gd name="T0" fmla="*/ 2147483647 w 12"/>
                    <a:gd name="T1" fmla="*/ 2147483647 h 9"/>
                    <a:gd name="T2" fmla="*/ 2147483647 w 12"/>
                    <a:gd name="T3" fmla="*/ 0 h 9"/>
                    <a:gd name="T4" fmla="*/ 0 w 12"/>
                    <a:gd name="T5" fmla="*/ 2147483647 h 9"/>
                    <a:gd name="T6" fmla="*/ 2147483647 w 12"/>
                    <a:gd name="T7" fmla="*/ 2147483647 h 9"/>
                    <a:gd name="T8" fmla="*/ 2147483647 w 12"/>
                    <a:gd name="T9" fmla="*/ 2147483647 h 9"/>
                    <a:gd name="T10" fmla="*/ 2147483647 w 12"/>
                    <a:gd name="T11" fmla="*/ 2147483647 h 9"/>
                    <a:gd name="T12" fmla="*/ 2147483647 w 12"/>
                    <a:gd name="T13" fmla="*/ 2147483647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9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4"/>
                        <a:pt x="10" y="2"/>
                        <a:pt x="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6" name="Freeform 402"/>
                <p:cNvSpPr>
                  <a:spLocks/>
                </p:cNvSpPr>
                <p:nvPr/>
              </p:nvSpPr>
              <p:spPr bwMode="auto">
                <a:xfrm>
                  <a:off x="2339975" y="4429125"/>
                  <a:ext cx="141288" cy="60325"/>
                </a:xfrm>
                <a:custGeom>
                  <a:avLst/>
                  <a:gdLst>
                    <a:gd name="T0" fmla="*/ 2147483647 w 18"/>
                    <a:gd name="T1" fmla="*/ 2147483647 h 8"/>
                    <a:gd name="T2" fmla="*/ 2147483647 w 18"/>
                    <a:gd name="T3" fmla="*/ 2147483647 h 8"/>
                    <a:gd name="T4" fmla="*/ 2147483647 w 18"/>
                    <a:gd name="T5" fmla="*/ 2147483647 h 8"/>
                    <a:gd name="T6" fmla="*/ 2147483647 w 18"/>
                    <a:gd name="T7" fmla="*/ 0 h 8"/>
                    <a:gd name="T8" fmla="*/ 0 w 18"/>
                    <a:gd name="T9" fmla="*/ 2147483647 h 8"/>
                    <a:gd name="T10" fmla="*/ 2147483647 w 18"/>
                    <a:gd name="T11" fmla="*/ 2147483647 h 8"/>
                    <a:gd name="T12" fmla="*/ 2147483647 w 18"/>
                    <a:gd name="T13" fmla="*/ 2147483647 h 8"/>
                    <a:gd name="T14" fmla="*/ 2147483647 w 18"/>
                    <a:gd name="T15" fmla="*/ 2147483647 h 8"/>
                    <a:gd name="T16" fmla="*/ 2147483647 w 18"/>
                    <a:gd name="T17" fmla="*/ 2147483647 h 8"/>
                    <a:gd name="T18" fmla="*/ 2147483647 w 18"/>
                    <a:gd name="T19" fmla="*/ 2147483647 h 8"/>
                    <a:gd name="T20" fmla="*/ 2147483647 w 18"/>
                    <a:gd name="T21" fmla="*/ 2147483647 h 8"/>
                    <a:gd name="T22" fmla="*/ 2147483647 w 18"/>
                    <a:gd name="T23" fmla="*/ 2147483647 h 8"/>
                    <a:gd name="T24" fmla="*/ 2147483647 w 18"/>
                    <a:gd name="T25" fmla="*/ 2147483647 h 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8">
                      <a:moveTo>
                        <a:pt x="14" y="1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3" y="2"/>
                        <a:pt x="2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3" y="7"/>
                        <a:pt x="4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8" y="4"/>
                        <a:pt x="18" y="4"/>
                        <a:pt x="18" y="4"/>
                      </a:cubicBezTo>
                      <a:lnTo>
                        <a:pt x="14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7" name="Freeform 403"/>
                <p:cNvSpPr>
                  <a:spLocks/>
                </p:cNvSpPr>
                <p:nvPr/>
              </p:nvSpPr>
              <p:spPr bwMode="auto">
                <a:xfrm>
                  <a:off x="2433638" y="4359275"/>
                  <a:ext cx="290512" cy="319088"/>
                </a:xfrm>
                <a:custGeom>
                  <a:avLst/>
                  <a:gdLst>
                    <a:gd name="T0" fmla="*/ 2147483647 w 37"/>
                    <a:gd name="T1" fmla="*/ 2147483647 h 41"/>
                    <a:gd name="T2" fmla="*/ 2147483647 w 37"/>
                    <a:gd name="T3" fmla="*/ 2147483647 h 41"/>
                    <a:gd name="T4" fmla="*/ 2147483647 w 37"/>
                    <a:gd name="T5" fmla="*/ 2147483647 h 41"/>
                    <a:gd name="T6" fmla="*/ 2147483647 w 37"/>
                    <a:gd name="T7" fmla="*/ 2147483647 h 41"/>
                    <a:gd name="T8" fmla="*/ 2147483647 w 37"/>
                    <a:gd name="T9" fmla="*/ 2147483647 h 41"/>
                    <a:gd name="T10" fmla="*/ 2147483647 w 37"/>
                    <a:gd name="T11" fmla="*/ 2147483647 h 41"/>
                    <a:gd name="T12" fmla="*/ 2147483647 w 37"/>
                    <a:gd name="T13" fmla="*/ 2147483647 h 41"/>
                    <a:gd name="T14" fmla="*/ 2147483647 w 37"/>
                    <a:gd name="T15" fmla="*/ 2147483647 h 41"/>
                    <a:gd name="T16" fmla="*/ 2147483647 w 37"/>
                    <a:gd name="T17" fmla="*/ 2147483647 h 41"/>
                    <a:gd name="T18" fmla="*/ 2147483647 w 37"/>
                    <a:gd name="T19" fmla="*/ 2147483647 h 41"/>
                    <a:gd name="T20" fmla="*/ 2147483647 w 37"/>
                    <a:gd name="T21" fmla="*/ 0 h 41"/>
                    <a:gd name="T22" fmla="*/ 2147483647 w 37"/>
                    <a:gd name="T23" fmla="*/ 2147483647 h 41"/>
                    <a:gd name="T24" fmla="*/ 2147483647 w 37"/>
                    <a:gd name="T25" fmla="*/ 2147483647 h 41"/>
                    <a:gd name="T26" fmla="*/ 2147483647 w 37"/>
                    <a:gd name="T27" fmla="*/ 2147483647 h 41"/>
                    <a:gd name="T28" fmla="*/ 2147483647 w 37"/>
                    <a:gd name="T29" fmla="*/ 2147483647 h 41"/>
                    <a:gd name="T30" fmla="*/ 2147483647 w 37"/>
                    <a:gd name="T31" fmla="*/ 2147483647 h 41"/>
                    <a:gd name="T32" fmla="*/ 2147483647 w 37"/>
                    <a:gd name="T33" fmla="*/ 2147483647 h 41"/>
                    <a:gd name="T34" fmla="*/ 2147483647 w 37"/>
                    <a:gd name="T35" fmla="*/ 2147483647 h 41"/>
                    <a:gd name="T36" fmla="*/ 2147483647 w 37"/>
                    <a:gd name="T37" fmla="*/ 2147483647 h 41"/>
                    <a:gd name="T38" fmla="*/ 2147483647 w 37"/>
                    <a:gd name="T39" fmla="*/ 2147483647 h 41"/>
                    <a:gd name="T40" fmla="*/ 2147483647 w 37"/>
                    <a:gd name="T41" fmla="*/ 2147483647 h 41"/>
                    <a:gd name="T42" fmla="*/ 2147483647 w 37"/>
                    <a:gd name="T43" fmla="*/ 2147483647 h 41"/>
                    <a:gd name="T44" fmla="*/ 0 w 37"/>
                    <a:gd name="T45" fmla="*/ 2147483647 h 41"/>
                    <a:gd name="T46" fmla="*/ 2147483647 w 37"/>
                    <a:gd name="T47" fmla="*/ 2147483647 h 41"/>
                    <a:gd name="T48" fmla="*/ 2147483647 w 37"/>
                    <a:gd name="T49" fmla="*/ 2147483647 h 4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7" h="41">
                      <a:moveTo>
                        <a:pt x="37" y="34"/>
                      </a:move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37" y="27"/>
                        <a:pt x="37" y="27"/>
                        <a:pt x="37" y="27"/>
                      </a:cubicBezTo>
                      <a:cubicBezTo>
                        <a:pt x="35" y="23"/>
                        <a:pt x="35" y="23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2" y="41"/>
                        <a:pt x="12" y="41"/>
                        <a:pt x="12" y="4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8" name="Freeform 422"/>
                <p:cNvSpPr>
                  <a:spLocks/>
                </p:cNvSpPr>
                <p:nvPr/>
              </p:nvSpPr>
              <p:spPr bwMode="auto">
                <a:xfrm>
                  <a:off x="2173288" y="4264025"/>
                  <a:ext cx="150812" cy="69850"/>
                </a:xfrm>
                <a:custGeom>
                  <a:avLst/>
                  <a:gdLst>
                    <a:gd name="T0" fmla="*/ 2147483647 w 19"/>
                    <a:gd name="T1" fmla="*/ 2147483647 h 9"/>
                    <a:gd name="T2" fmla="*/ 2147483647 w 19"/>
                    <a:gd name="T3" fmla="*/ 2147483647 h 9"/>
                    <a:gd name="T4" fmla="*/ 2147483647 w 19"/>
                    <a:gd name="T5" fmla="*/ 0 h 9"/>
                    <a:gd name="T6" fmla="*/ 2147483647 w 19"/>
                    <a:gd name="T7" fmla="*/ 2147483647 h 9"/>
                    <a:gd name="T8" fmla="*/ 0 w 19"/>
                    <a:gd name="T9" fmla="*/ 2147483647 h 9"/>
                    <a:gd name="T10" fmla="*/ 0 w 19"/>
                    <a:gd name="T11" fmla="*/ 2147483647 h 9"/>
                    <a:gd name="T12" fmla="*/ 2147483647 w 19"/>
                    <a:gd name="T13" fmla="*/ 2147483647 h 9"/>
                    <a:gd name="T14" fmla="*/ 2147483647 w 19"/>
                    <a:gd name="T15" fmla="*/ 2147483647 h 9"/>
                    <a:gd name="T16" fmla="*/ 2147483647 w 19"/>
                    <a:gd name="T17" fmla="*/ 2147483647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" h="9">
                      <a:moveTo>
                        <a:pt x="19" y="3"/>
                      </a:moveTo>
                      <a:cubicBezTo>
                        <a:pt x="19" y="3"/>
                        <a:pt x="10" y="1"/>
                        <a:pt x="8" y="1"/>
                      </a:cubicBezTo>
                      <a:cubicBezTo>
                        <a:pt x="7" y="1"/>
                        <a:pt x="6" y="0"/>
                        <a:pt x="5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9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9" name="Freeform 423"/>
                <p:cNvSpPr>
                  <a:spLocks/>
                </p:cNvSpPr>
                <p:nvPr/>
              </p:nvSpPr>
              <p:spPr bwMode="auto">
                <a:xfrm>
                  <a:off x="2093913" y="4222750"/>
                  <a:ext cx="119062" cy="98425"/>
                </a:xfrm>
                <a:custGeom>
                  <a:avLst/>
                  <a:gdLst>
                    <a:gd name="T0" fmla="*/ 2147483647 w 15"/>
                    <a:gd name="T1" fmla="*/ 2147483647 h 12"/>
                    <a:gd name="T2" fmla="*/ 2147483647 w 15"/>
                    <a:gd name="T3" fmla="*/ 2147483647 h 12"/>
                    <a:gd name="T4" fmla="*/ 2147483647 w 15"/>
                    <a:gd name="T5" fmla="*/ 0 h 12"/>
                    <a:gd name="T6" fmla="*/ 2147483647 w 15"/>
                    <a:gd name="T7" fmla="*/ 0 h 12"/>
                    <a:gd name="T8" fmla="*/ 2147483647 w 15"/>
                    <a:gd name="T9" fmla="*/ 2147483647 h 12"/>
                    <a:gd name="T10" fmla="*/ 2147483647 w 15"/>
                    <a:gd name="T11" fmla="*/ 2147483647 h 12"/>
                    <a:gd name="T12" fmla="*/ 2147483647 w 15"/>
                    <a:gd name="T13" fmla="*/ 2147483647 h 12"/>
                    <a:gd name="T14" fmla="*/ 2147483647 w 15"/>
                    <a:gd name="T15" fmla="*/ 2147483647 h 12"/>
                    <a:gd name="T16" fmla="*/ 0 w 15"/>
                    <a:gd name="T17" fmla="*/ 2147483647 h 12"/>
                    <a:gd name="T18" fmla="*/ 2147483647 w 15"/>
                    <a:gd name="T19" fmla="*/ 2147483647 h 12"/>
                    <a:gd name="T20" fmla="*/ 2147483647 w 15"/>
                    <a:gd name="T21" fmla="*/ 2147483647 h 12"/>
                    <a:gd name="T22" fmla="*/ 2147483647 w 15"/>
                    <a:gd name="T23" fmla="*/ 2147483647 h 12"/>
                    <a:gd name="T24" fmla="*/ 2147483647 w 15"/>
                    <a:gd name="T25" fmla="*/ 2147483647 h 12"/>
                    <a:gd name="T26" fmla="*/ 2147483647 w 15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5" h="12">
                      <a:moveTo>
                        <a:pt x="15" y="5"/>
                      </a:moveTo>
                      <a:cubicBezTo>
                        <a:pt x="13" y="5"/>
                        <a:pt x="11" y="4"/>
                        <a:pt x="11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8"/>
                        <a:pt x="11" y="8"/>
                        <a:pt x="11" y="8"/>
                      </a:cubicBez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0" name="Freeform 424"/>
                <p:cNvSpPr>
                  <a:spLocks/>
                </p:cNvSpPr>
                <p:nvPr/>
              </p:nvSpPr>
              <p:spPr bwMode="auto">
                <a:xfrm>
                  <a:off x="1484313" y="3810000"/>
                  <a:ext cx="754062" cy="493713"/>
                </a:xfrm>
                <a:custGeom>
                  <a:avLst/>
                  <a:gdLst>
                    <a:gd name="T0" fmla="*/ 2147483647 w 576"/>
                    <a:gd name="T1" fmla="*/ 2147483647 h 379"/>
                    <a:gd name="T2" fmla="*/ 2147483647 w 576"/>
                    <a:gd name="T3" fmla="*/ 2147483647 h 379"/>
                    <a:gd name="T4" fmla="*/ 2147483647 w 576"/>
                    <a:gd name="T5" fmla="*/ 2147483647 h 379"/>
                    <a:gd name="T6" fmla="*/ 2147483647 w 576"/>
                    <a:gd name="T7" fmla="*/ 2147483647 h 379"/>
                    <a:gd name="T8" fmla="*/ 2147483647 w 576"/>
                    <a:gd name="T9" fmla="*/ 2147483647 h 379"/>
                    <a:gd name="T10" fmla="*/ 2147483647 w 576"/>
                    <a:gd name="T11" fmla="*/ 2147483647 h 379"/>
                    <a:gd name="T12" fmla="*/ 2147483647 w 576"/>
                    <a:gd name="T13" fmla="*/ 2147483647 h 379"/>
                    <a:gd name="T14" fmla="*/ 2147483647 w 576"/>
                    <a:gd name="T15" fmla="*/ 2147483647 h 379"/>
                    <a:gd name="T16" fmla="*/ 2147483647 w 576"/>
                    <a:gd name="T17" fmla="*/ 2147483647 h 379"/>
                    <a:gd name="T18" fmla="*/ 2147483647 w 576"/>
                    <a:gd name="T19" fmla="*/ 2147483647 h 379"/>
                    <a:gd name="T20" fmla="*/ 2147483647 w 576"/>
                    <a:gd name="T21" fmla="*/ 2147483647 h 379"/>
                    <a:gd name="T22" fmla="*/ 2147483647 w 576"/>
                    <a:gd name="T23" fmla="*/ 2147483647 h 379"/>
                    <a:gd name="T24" fmla="*/ 2147483647 w 576"/>
                    <a:gd name="T25" fmla="*/ 2147483647 h 379"/>
                    <a:gd name="T26" fmla="*/ 2147483647 w 576"/>
                    <a:gd name="T27" fmla="*/ 2147483647 h 379"/>
                    <a:gd name="T28" fmla="*/ 2147483647 w 576"/>
                    <a:gd name="T29" fmla="*/ 2147483647 h 379"/>
                    <a:gd name="T30" fmla="*/ 2147483647 w 576"/>
                    <a:gd name="T31" fmla="*/ 2147483647 h 379"/>
                    <a:gd name="T32" fmla="*/ 2147483647 w 576"/>
                    <a:gd name="T33" fmla="*/ 2147483647 h 379"/>
                    <a:gd name="T34" fmla="*/ 2147483647 w 576"/>
                    <a:gd name="T35" fmla="*/ 2147483647 h 379"/>
                    <a:gd name="T36" fmla="*/ 2147483647 w 576"/>
                    <a:gd name="T37" fmla="*/ 2147483647 h 379"/>
                    <a:gd name="T38" fmla="*/ 2147483647 w 576"/>
                    <a:gd name="T39" fmla="*/ 2147483647 h 379"/>
                    <a:gd name="T40" fmla="*/ 2147483647 w 576"/>
                    <a:gd name="T41" fmla="*/ 2147483647 h 379"/>
                    <a:gd name="T42" fmla="*/ 2147483647 w 576"/>
                    <a:gd name="T43" fmla="*/ 2147483647 h 379"/>
                    <a:gd name="T44" fmla="*/ 2147483647 w 576"/>
                    <a:gd name="T45" fmla="*/ 2147483647 h 379"/>
                    <a:gd name="T46" fmla="*/ 2147483647 w 576"/>
                    <a:gd name="T47" fmla="*/ 2147483647 h 379"/>
                    <a:gd name="T48" fmla="*/ 2147483647 w 576"/>
                    <a:gd name="T49" fmla="*/ 0 h 379"/>
                    <a:gd name="T50" fmla="*/ 0 w 576"/>
                    <a:gd name="T51" fmla="*/ 2147483647 h 379"/>
                    <a:gd name="T52" fmla="*/ 2147483647 w 576"/>
                    <a:gd name="T53" fmla="*/ 2147483647 h 379"/>
                    <a:gd name="T54" fmla="*/ 2147483647 w 576"/>
                    <a:gd name="T55" fmla="*/ 2147483647 h 379"/>
                    <a:gd name="T56" fmla="*/ 2147483647 w 576"/>
                    <a:gd name="T57" fmla="*/ 2147483647 h 379"/>
                    <a:gd name="T58" fmla="*/ 2147483647 w 576"/>
                    <a:gd name="T59" fmla="*/ 2147483647 h 379"/>
                    <a:gd name="T60" fmla="*/ 2147483647 w 576"/>
                    <a:gd name="T61" fmla="*/ 2147483647 h 379"/>
                    <a:gd name="T62" fmla="*/ 2147483647 w 576"/>
                    <a:gd name="T63" fmla="*/ 2147483647 h 379"/>
                    <a:gd name="T64" fmla="*/ 2147483647 w 576"/>
                    <a:gd name="T65" fmla="*/ 2147483647 h 379"/>
                    <a:gd name="T66" fmla="*/ 2147483647 w 576"/>
                    <a:gd name="T67" fmla="*/ 2147483647 h 379"/>
                    <a:gd name="T68" fmla="*/ 2147483647 w 576"/>
                    <a:gd name="T69" fmla="*/ 2147483647 h 379"/>
                    <a:gd name="T70" fmla="*/ 2147483647 w 576"/>
                    <a:gd name="T71" fmla="*/ 2147483647 h 379"/>
                    <a:gd name="T72" fmla="*/ 2147483647 w 576"/>
                    <a:gd name="T73" fmla="*/ 2147483647 h 379"/>
                    <a:gd name="T74" fmla="*/ 2147483647 w 576"/>
                    <a:gd name="T75" fmla="*/ 2147483647 h 379"/>
                    <a:gd name="T76" fmla="*/ 2147483647 w 576"/>
                    <a:gd name="T77" fmla="*/ 2147483647 h 379"/>
                    <a:gd name="T78" fmla="*/ 2147483647 w 576"/>
                    <a:gd name="T79" fmla="*/ 2147483647 h 379"/>
                    <a:gd name="T80" fmla="*/ 2147483647 w 576"/>
                    <a:gd name="T81" fmla="*/ 2147483647 h 379"/>
                    <a:gd name="T82" fmla="*/ 2147483647 w 576"/>
                    <a:gd name="T83" fmla="*/ 2147483647 h 379"/>
                    <a:gd name="T84" fmla="*/ 2147483647 w 576"/>
                    <a:gd name="T85" fmla="*/ 2147483647 h 379"/>
                    <a:gd name="T86" fmla="*/ 2147483647 w 576"/>
                    <a:gd name="T87" fmla="*/ 2147483647 h 379"/>
                    <a:gd name="T88" fmla="*/ 2147483647 w 576"/>
                    <a:gd name="T89" fmla="*/ 2147483647 h 379"/>
                    <a:gd name="T90" fmla="*/ 2147483647 w 576"/>
                    <a:gd name="T91" fmla="*/ 2147483647 h 379"/>
                    <a:gd name="T92" fmla="*/ 2147483647 w 576"/>
                    <a:gd name="T93" fmla="*/ 2147483647 h 379"/>
                    <a:gd name="T94" fmla="*/ 2147483647 w 576"/>
                    <a:gd name="T95" fmla="*/ 2147483647 h 379"/>
                    <a:gd name="T96" fmla="*/ 2147483647 w 576"/>
                    <a:gd name="T97" fmla="*/ 2147483647 h 379"/>
                    <a:gd name="T98" fmla="*/ 2147483647 w 576"/>
                    <a:gd name="T99" fmla="*/ 2147483647 h 379"/>
                    <a:gd name="T100" fmla="*/ 2147483647 w 576"/>
                    <a:gd name="T101" fmla="*/ 2147483647 h 379"/>
                    <a:gd name="T102" fmla="*/ 2147483647 w 576"/>
                    <a:gd name="T103" fmla="*/ 2147483647 h 379"/>
                    <a:gd name="T104" fmla="*/ 2147483647 w 576"/>
                    <a:gd name="T105" fmla="*/ 2147483647 h 379"/>
                    <a:gd name="T106" fmla="*/ 2147483647 w 576"/>
                    <a:gd name="T107" fmla="*/ 2147483647 h 379"/>
                    <a:gd name="T108" fmla="*/ 2147483647 w 576"/>
                    <a:gd name="T109" fmla="*/ 2147483647 h 379"/>
                    <a:gd name="T110" fmla="*/ 2147483647 w 576"/>
                    <a:gd name="T111" fmla="*/ 2147483647 h 37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76" h="379">
                      <a:moveTo>
                        <a:pt x="486" y="348"/>
                      </a:moveTo>
                      <a:lnTo>
                        <a:pt x="504" y="348"/>
                      </a:lnTo>
                      <a:lnTo>
                        <a:pt x="492" y="324"/>
                      </a:lnTo>
                      <a:lnTo>
                        <a:pt x="504" y="318"/>
                      </a:lnTo>
                      <a:lnTo>
                        <a:pt x="534" y="318"/>
                      </a:lnTo>
                      <a:lnTo>
                        <a:pt x="528" y="312"/>
                      </a:lnTo>
                      <a:lnTo>
                        <a:pt x="546" y="300"/>
                      </a:lnTo>
                      <a:lnTo>
                        <a:pt x="564" y="288"/>
                      </a:lnTo>
                      <a:lnTo>
                        <a:pt x="576" y="240"/>
                      </a:lnTo>
                      <a:lnTo>
                        <a:pt x="504" y="252"/>
                      </a:lnTo>
                      <a:lnTo>
                        <a:pt x="474" y="294"/>
                      </a:lnTo>
                      <a:lnTo>
                        <a:pt x="426" y="300"/>
                      </a:lnTo>
                      <a:lnTo>
                        <a:pt x="378" y="240"/>
                      </a:lnTo>
                      <a:lnTo>
                        <a:pt x="372" y="162"/>
                      </a:lnTo>
                      <a:lnTo>
                        <a:pt x="384" y="144"/>
                      </a:lnTo>
                      <a:lnTo>
                        <a:pt x="354" y="138"/>
                      </a:lnTo>
                      <a:lnTo>
                        <a:pt x="330" y="114"/>
                      </a:lnTo>
                      <a:lnTo>
                        <a:pt x="312" y="84"/>
                      </a:lnTo>
                      <a:lnTo>
                        <a:pt x="288" y="66"/>
                      </a:lnTo>
                      <a:lnTo>
                        <a:pt x="252" y="78"/>
                      </a:lnTo>
                      <a:lnTo>
                        <a:pt x="204" y="24"/>
                      </a:lnTo>
                      <a:lnTo>
                        <a:pt x="174" y="18"/>
                      </a:lnTo>
                      <a:lnTo>
                        <a:pt x="156" y="30"/>
                      </a:lnTo>
                      <a:lnTo>
                        <a:pt x="108" y="30"/>
                      </a:lnTo>
                      <a:lnTo>
                        <a:pt x="48" y="0"/>
                      </a:lnTo>
                      <a:lnTo>
                        <a:pt x="0" y="6"/>
                      </a:lnTo>
                      <a:lnTo>
                        <a:pt x="36" y="72"/>
                      </a:lnTo>
                      <a:lnTo>
                        <a:pt x="60" y="108"/>
                      </a:lnTo>
                      <a:lnTo>
                        <a:pt x="54" y="120"/>
                      </a:lnTo>
                      <a:lnTo>
                        <a:pt x="96" y="150"/>
                      </a:lnTo>
                      <a:lnTo>
                        <a:pt x="102" y="180"/>
                      </a:lnTo>
                      <a:lnTo>
                        <a:pt x="120" y="192"/>
                      </a:lnTo>
                      <a:lnTo>
                        <a:pt x="144" y="216"/>
                      </a:lnTo>
                      <a:lnTo>
                        <a:pt x="150" y="198"/>
                      </a:lnTo>
                      <a:lnTo>
                        <a:pt x="126" y="180"/>
                      </a:lnTo>
                      <a:lnTo>
                        <a:pt x="102" y="126"/>
                      </a:lnTo>
                      <a:lnTo>
                        <a:pt x="60" y="66"/>
                      </a:lnTo>
                      <a:lnTo>
                        <a:pt x="48" y="30"/>
                      </a:lnTo>
                      <a:lnTo>
                        <a:pt x="78" y="42"/>
                      </a:lnTo>
                      <a:lnTo>
                        <a:pt x="108" y="102"/>
                      </a:lnTo>
                      <a:lnTo>
                        <a:pt x="120" y="120"/>
                      </a:lnTo>
                      <a:lnTo>
                        <a:pt x="150" y="138"/>
                      </a:lnTo>
                      <a:lnTo>
                        <a:pt x="150" y="156"/>
                      </a:lnTo>
                      <a:lnTo>
                        <a:pt x="174" y="168"/>
                      </a:lnTo>
                      <a:lnTo>
                        <a:pt x="186" y="186"/>
                      </a:lnTo>
                      <a:lnTo>
                        <a:pt x="216" y="216"/>
                      </a:lnTo>
                      <a:lnTo>
                        <a:pt x="222" y="258"/>
                      </a:lnTo>
                      <a:lnTo>
                        <a:pt x="222" y="276"/>
                      </a:lnTo>
                      <a:lnTo>
                        <a:pt x="300" y="324"/>
                      </a:lnTo>
                      <a:lnTo>
                        <a:pt x="336" y="342"/>
                      </a:lnTo>
                      <a:lnTo>
                        <a:pt x="402" y="360"/>
                      </a:lnTo>
                      <a:lnTo>
                        <a:pt x="420" y="354"/>
                      </a:lnTo>
                      <a:lnTo>
                        <a:pt x="438" y="354"/>
                      </a:lnTo>
                      <a:lnTo>
                        <a:pt x="468" y="379"/>
                      </a:lnTo>
                      <a:lnTo>
                        <a:pt x="474" y="366"/>
                      </a:lnTo>
                      <a:lnTo>
                        <a:pt x="486" y="3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1" name="Freeform 425"/>
                <p:cNvSpPr>
                  <a:spLocks/>
                </p:cNvSpPr>
                <p:nvPr/>
              </p:nvSpPr>
              <p:spPr bwMode="auto">
                <a:xfrm rot="20747712">
                  <a:off x="2717800" y="1831975"/>
                  <a:ext cx="812800" cy="896938"/>
                </a:xfrm>
                <a:custGeom>
                  <a:avLst/>
                  <a:gdLst>
                    <a:gd name="T0" fmla="*/ 2147483647 w 1125"/>
                    <a:gd name="T1" fmla="*/ 2147483647 h 2047"/>
                    <a:gd name="T2" fmla="*/ 2147483647 w 1125"/>
                    <a:gd name="T3" fmla="*/ 2147483647 h 2047"/>
                    <a:gd name="T4" fmla="*/ 2147483647 w 1125"/>
                    <a:gd name="T5" fmla="*/ 2147483647 h 2047"/>
                    <a:gd name="T6" fmla="*/ 2147483647 w 1125"/>
                    <a:gd name="T7" fmla="*/ 2147483647 h 2047"/>
                    <a:gd name="T8" fmla="*/ 2147483647 w 1125"/>
                    <a:gd name="T9" fmla="*/ 2147483647 h 2047"/>
                    <a:gd name="T10" fmla="*/ 2147483647 w 1125"/>
                    <a:gd name="T11" fmla="*/ 2147483647 h 2047"/>
                    <a:gd name="T12" fmla="*/ 2147483647 w 1125"/>
                    <a:gd name="T13" fmla="*/ 2147483647 h 2047"/>
                    <a:gd name="T14" fmla="*/ 2147483647 w 1125"/>
                    <a:gd name="T15" fmla="*/ 2147483647 h 2047"/>
                    <a:gd name="T16" fmla="*/ 2147483647 w 1125"/>
                    <a:gd name="T17" fmla="*/ 2147483647 h 2047"/>
                    <a:gd name="T18" fmla="*/ 2147483647 w 1125"/>
                    <a:gd name="T19" fmla="*/ 2147483647 h 2047"/>
                    <a:gd name="T20" fmla="*/ 2147483647 w 1125"/>
                    <a:gd name="T21" fmla="*/ 2147483647 h 2047"/>
                    <a:gd name="T22" fmla="*/ 2147483647 w 1125"/>
                    <a:gd name="T23" fmla="*/ 2147483647 h 2047"/>
                    <a:gd name="T24" fmla="*/ 2147483647 w 1125"/>
                    <a:gd name="T25" fmla="*/ 2147483647 h 2047"/>
                    <a:gd name="T26" fmla="*/ 2147483647 w 1125"/>
                    <a:gd name="T27" fmla="*/ 2147483647 h 2047"/>
                    <a:gd name="T28" fmla="*/ 2147483647 w 1125"/>
                    <a:gd name="T29" fmla="*/ 2147483647 h 2047"/>
                    <a:gd name="T30" fmla="*/ 2147483647 w 1125"/>
                    <a:gd name="T31" fmla="*/ 2147483647 h 2047"/>
                    <a:gd name="T32" fmla="*/ 2147483647 w 1125"/>
                    <a:gd name="T33" fmla="*/ 2147483647 h 2047"/>
                    <a:gd name="T34" fmla="*/ 2147483647 w 1125"/>
                    <a:gd name="T35" fmla="*/ 2147483647 h 2047"/>
                    <a:gd name="T36" fmla="*/ 2147483647 w 1125"/>
                    <a:gd name="T37" fmla="*/ 2147483647 h 2047"/>
                    <a:gd name="T38" fmla="*/ 2147483647 w 1125"/>
                    <a:gd name="T39" fmla="*/ 2147483647 h 2047"/>
                    <a:gd name="T40" fmla="*/ 2147483647 w 1125"/>
                    <a:gd name="T41" fmla="*/ 2147483647 h 2047"/>
                    <a:gd name="T42" fmla="*/ 2147483647 w 1125"/>
                    <a:gd name="T43" fmla="*/ 2147483647 h 2047"/>
                    <a:gd name="T44" fmla="*/ 2147483647 w 1125"/>
                    <a:gd name="T45" fmla="*/ 2147483647 h 2047"/>
                    <a:gd name="T46" fmla="*/ 2147483647 w 1125"/>
                    <a:gd name="T47" fmla="*/ 2147483647 h 2047"/>
                    <a:gd name="T48" fmla="*/ 2147483647 w 1125"/>
                    <a:gd name="T49" fmla="*/ 2147483647 h 2047"/>
                    <a:gd name="T50" fmla="*/ 2147483647 w 1125"/>
                    <a:gd name="T51" fmla="*/ 2147483647 h 2047"/>
                    <a:gd name="T52" fmla="*/ 2147483647 w 1125"/>
                    <a:gd name="T53" fmla="*/ 2147483647 h 2047"/>
                    <a:gd name="T54" fmla="*/ 2147483647 w 1125"/>
                    <a:gd name="T55" fmla="*/ 2147483647 h 2047"/>
                    <a:gd name="T56" fmla="*/ 2147483647 w 1125"/>
                    <a:gd name="T57" fmla="*/ 2147483647 h 2047"/>
                    <a:gd name="T58" fmla="*/ 2147483647 w 1125"/>
                    <a:gd name="T59" fmla="*/ 2147483647 h 2047"/>
                    <a:gd name="T60" fmla="*/ 2147483647 w 1125"/>
                    <a:gd name="T61" fmla="*/ 2147483647 h 2047"/>
                    <a:gd name="T62" fmla="*/ 2147483647 w 1125"/>
                    <a:gd name="T63" fmla="*/ 2147483647 h 2047"/>
                    <a:gd name="T64" fmla="*/ 2147483647 w 1125"/>
                    <a:gd name="T65" fmla="*/ 2147483647 h 2047"/>
                    <a:gd name="T66" fmla="*/ 2147483647 w 1125"/>
                    <a:gd name="T67" fmla="*/ 2147483647 h 2047"/>
                    <a:gd name="T68" fmla="*/ 2147483647 w 1125"/>
                    <a:gd name="T69" fmla="*/ 2147483647 h 2047"/>
                    <a:gd name="T70" fmla="*/ 2147483647 w 1125"/>
                    <a:gd name="T71" fmla="*/ 2147483647 h 2047"/>
                    <a:gd name="T72" fmla="*/ 2147483647 w 1125"/>
                    <a:gd name="T73" fmla="*/ 2147483647 h 2047"/>
                    <a:gd name="T74" fmla="*/ 2147483647 w 1125"/>
                    <a:gd name="T75" fmla="*/ 2147483647 h 2047"/>
                    <a:gd name="T76" fmla="*/ 2147483647 w 1125"/>
                    <a:gd name="T77" fmla="*/ 2147483647 h 2047"/>
                    <a:gd name="T78" fmla="*/ 2147483647 w 1125"/>
                    <a:gd name="T79" fmla="*/ 2147483647 h 2047"/>
                    <a:gd name="T80" fmla="*/ 2147483647 w 1125"/>
                    <a:gd name="T81" fmla="*/ 2147483647 h 2047"/>
                    <a:gd name="T82" fmla="*/ 2147483647 w 1125"/>
                    <a:gd name="T83" fmla="*/ 2147483647 h 2047"/>
                    <a:gd name="T84" fmla="*/ 2147483647 w 1125"/>
                    <a:gd name="T85" fmla="*/ 2147483647 h 2047"/>
                    <a:gd name="T86" fmla="*/ 2147483647 w 1125"/>
                    <a:gd name="T87" fmla="*/ 2147483647 h 2047"/>
                    <a:gd name="T88" fmla="*/ 2147483647 w 1125"/>
                    <a:gd name="T89" fmla="*/ 2147483647 h 2047"/>
                    <a:gd name="T90" fmla="*/ 2147483647 w 1125"/>
                    <a:gd name="T91" fmla="*/ 2147483647 h 2047"/>
                    <a:gd name="T92" fmla="*/ 2147483647 w 1125"/>
                    <a:gd name="T93" fmla="*/ 2147483647 h 2047"/>
                    <a:gd name="T94" fmla="*/ 2147483647 w 1125"/>
                    <a:gd name="T95" fmla="*/ 2147483647 h 2047"/>
                    <a:gd name="T96" fmla="*/ 2147483647 w 1125"/>
                    <a:gd name="T97" fmla="*/ 2147483647 h 2047"/>
                    <a:gd name="T98" fmla="*/ 2147483647 w 1125"/>
                    <a:gd name="T99" fmla="*/ 2147483647 h 2047"/>
                    <a:gd name="T100" fmla="*/ 2147483647 w 1125"/>
                    <a:gd name="T101" fmla="*/ 2147483647 h 2047"/>
                    <a:gd name="T102" fmla="*/ 2147483647 w 1125"/>
                    <a:gd name="T103" fmla="*/ 2147483647 h 2047"/>
                    <a:gd name="T104" fmla="*/ 2147483647 w 1125"/>
                    <a:gd name="T105" fmla="*/ 2147483647 h 2047"/>
                    <a:gd name="T106" fmla="*/ 2147483647 w 1125"/>
                    <a:gd name="T107" fmla="*/ 2147483647 h 2047"/>
                    <a:gd name="T108" fmla="*/ 2147483647 w 1125"/>
                    <a:gd name="T109" fmla="*/ 2147483647 h 2047"/>
                    <a:gd name="T110" fmla="*/ 2147483647 w 1125"/>
                    <a:gd name="T111" fmla="*/ 2147483647 h 2047"/>
                    <a:gd name="T112" fmla="*/ 2147483647 w 1125"/>
                    <a:gd name="T113" fmla="*/ 2147483647 h 2047"/>
                    <a:gd name="T114" fmla="*/ 2147483647 w 1125"/>
                    <a:gd name="T115" fmla="*/ 2147483647 h 2047"/>
                    <a:gd name="T116" fmla="*/ 2147483647 w 1125"/>
                    <a:gd name="T117" fmla="*/ 2147483647 h 2047"/>
                    <a:gd name="T118" fmla="*/ 2147483647 w 1125"/>
                    <a:gd name="T119" fmla="*/ 2147483647 h 2047"/>
                    <a:gd name="T120" fmla="*/ 2147483647 w 1125"/>
                    <a:gd name="T121" fmla="*/ 2147483647 h 2047"/>
                    <a:gd name="T122" fmla="*/ 2147483647 w 1125"/>
                    <a:gd name="T123" fmla="*/ 2147483647 h 2047"/>
                    <a:gd name="T124" fmla="*/ 2147483647 w 1125"/>
                    <a:gd name="T125" fmla="*/ 2147483647 h 204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125" h="2047">
                      <a:moveTo>
                        <a:pt x="718" y="105"/>
                      </a:moveTo>
                      <a:lnTo>
                        <a:pt x="722" y="102"/>
                      </a:lnTo>
                      <a:lnTo>
                        <a:pt x="730" y="95"/>
                      </a:lnTo>
                      <a:lnTo>
                        <a:pt x="740" y="83"/>
                      </a:lnTo>
                      <a:lnTo>
                        <a:pt x="751" y="70"/>
                      </a:lnTo>
                      <a:lnTo>
                        <a:pt x="760" y="58"/>
                      </a:lnTo>
                      <a:lnTo>
                        <a:pt x="764" y="46"/>
                      </a:lnTo>
                      <a:lnTo>
                        <a:pt x="761" y="37"/>
                      </a:lnTo>
                      <a:lnTo>
                        <a:pt x="748" y="32"/>
                      </a:lnTo>
                      <a:lnTo>
                        <a:pt x="735" y="30"/>
                      </a:lnTo>
                      <a:lnTo>
                        <a:pt x="725" y="27"/>
                      </a:lnTo>
                      <a:lnTo>
                        <a:pt x="716" y="22"/>
                      </a:lnTo>
                      <a:lnTo>
                        <a:pt x="708" y="17"/>
                      </a:lnTo>
                      <a:lnTo>
                        <a:pt x="700" y="13"/>
                      </a:lnTo>
                      <a:lnTo>
                        <a:pt x="693" y="8"/>
                      </a:lnTo>
                      <a:lnTo>
                        <a:pt x="686" y="4"/>
                      </a:lnTo>
                      <a:lnTo>
                        <a:pt x="678" y="1"/>
                      </a:lnTo>
                      <a:lnTo>
                        <a:pt x="672" y="0"/>
                      </a:lnTo>
                      <a:lnTo>
                        <a:pt x="665" y="0"/>
                      </a:lnTo>
                      <a:lnTo>
                        <a:pt x="658" y="0"/>
                      </a:lnTo>
                      <a:lnTo>
                        <a:pt x="651" y="2"/>
                      </a:lnTo>
                      <a:lnTo>
                        <a:pt x="633" y="7"/>
                      </a:lnTo>
                      <a:lnTo>
                        <a:pt x="610" y="13"/>
                      </a:lnTo>
                      <a:lnTo>
                        <a:pt x="583" y="19"/>
                      </a:lnTo>
                      <a:lnTo>
                        <a:pt x="558" y="25"/>
                      </a:lnTo>
                      <a:lnTo>
                        <a:pt x="534" y="34"/>
                      </a:lnTo>
                      <a:lnTo>
                        <a:pt x="512" y="42"/>
                      </a:lnTo>
                      <a:lnTo>
                        <a:pt x="496" y="52"/>
                      </a:lnTo>
                      <a:lnTo>
                        <a:pt x="487" y="62"/>
                      </a:lnTo>
                      <a:lnTo>
                        <a:pt x="483" y="74"/>
                      </a:lnTo>
                      <a:lnTo>
                        <a:pt x="478" y="84"/>
                      </a:lnTo>
                      <a:lnTo>
                        <a:pt x="474" y="93"/>
                      </a:lnTo>
                      <a:lnTo>
                        <a:pt x="468" y="102"/>
                      </a:lnTo>
                      <a:lnTo>
                        <a:pt x="461" y="107"/>
                      </a:lnTo>
                      <a:lnTo>
                        <a:pt x="452" y="110"/>
                      </a:lnTo>
                      <a:lnTo>
                        <a:pt x="440" y="110"/>
                      </a:lnTo>
                      <a:lnTo>
                        <a:pt x="426" y="105"/>
                      </a:lnTo>
                      <a:lnTo>
                        <a:pt x="409" y="100"/>
                      </a:lnTo>
                      <a:lnTo>
                        <a:pt x="391" y="98"/>
                      </a:lnTo>
                      <a:lnTo>
                        <a:pt x="371" y="100"/>
                      </a:lnTo>
                      <a:lnTo>
                        <a:pt x="351" y="105"/>
                      </a:lnTo>
                      <a:lnTo>
                        <a:pt x="334" y="112"/>
                      </a:lnTo>
                      <a:lnTo>
                        <a:pt x="319" y="120"/>
                      </a:lnTo>
                      <a:lnTo>
                        <a:pt x="306" y="130"/>
                      </a:lnTo>
                      <a:lnTo>
                        <a:pt x="300" y="141"/>
                      </a:lnTo>
                      <a:lnTo>
                        <a:pt x="291" y="151"/>
                      </a:lnTo>
                      <a:lnTo>
                        <a:pt x="278" y="161"/>
                      </a:lnTo>
                      <a:lnTo>
                        <a:pt x="260" y="172"/>
                      </a:lnTo>
                      <a:lnTo>
                        <a:pt x="241" y="182"/>
                      </a:lnTo>
                      <a:lnTo>
                        <a:pt x="221" y="194"/>
                      </a:lnTo>
                      <a:lnTo>
                        <a:pt x="204" y="208"/>
                      </a:lnTo>
                      <a:lnTo>
                        <a:pt x="191" y="224"/>
                      </a:lnTo>
                      <a:lnTo>
                        <a:pt x="184" y="242"/>
                      </a:lnTo>
                      <a:lnTo>
                        <a:pt x="180" y="261"/>
                      </a:lnTo>
                      <a:lnTo>
                        <a:pt x="172" y="277"/>
                      </a:lnTo>
                      <a:lnTo>
                        <a:pt x="160" y="289"/>
                      </a:lnTo>
                      <a:lnTo>
                        <a:pt x="146" y="299"/>
                      </a:lnTo>
                      <a:lnTo>
                        <a:pt x="130" y="305"/>
                      </a:lnTo>
                      <a:lnTo>
                        <a:pt x="113" y="311"/>
                      </a:lnTo>
                      <a:lnTo>
                        <a:pt x="94" y="314"/>
                      </a:lnTo>
                      <a:lnTo>
                        <a:pt x="76" y="315"/>
                      </a:lnTo>
                      <a:lnTo>
                        <a:pt x="59" y="316"/>
                      </a:lnTo>
                      <a:lnTo>
                        <a:pt x="44" y="319"/>
                      </a:lnTo>
                      <a:lnTo>
                        <a:pt x="31" y="325"/>
                      </a:lnTo>
                      <a:lnTo>
                        <a:pt x="22" y="332"/>
                      </a:lnTo>
                      <a:lnTo>
                        <a:pt x="16" y="342"/>
                      </a:lnTo>
                      <a:lnTo>
                        <a:pt x="13" y="355"/>
                      </a:lnTo>
                      <a:lnTo>
                        <a:pt x="11" y="369"/>
                      </a:lnTo>
                      <a:lnTo>
                        <a:pt x="15" y="386"/>
                      </a:lnTo>
                      <a:lnTo>
                        <a:pt x="17" y="402"/>
                      </a:lnTo>
                      <a:lnTo>
                        <a:pt x="16" y="415"/>
                      </a:lnTo>
                      <a:lnTo>
                        <a:pt x="13" y="425"/>
                      </a:lnTo>
                      <a:lnTo>
                        <a:pt x="9" y="434"/>
                      </a:lnTo>
                      <a:lnTo>
                        <a:pt x="4" y="444"/>
                      </a:lnTo>
                      <a:lnTo>
                        <a:pt x="1" y="454"/>
                      </a:lnTo>
                      <a:lnTo>
                        <a:pt x="0" y="466"/>
                      </a:lnTo>
                      <a:lnTo>
                        <a:pt x="2" y="482"/>
                      </a:lnTo>
                      <a:lnTo>
                        <a:pt x="7" y="499"/>
                      </a:lnTo>
                      <a:lnTo>
                        <a:pt x="13" y="515"/>
                      </a:lnTo>
                      <a:lnTo>
                        <a:pt x="18" y="530"/>
                      </a:lnTo>
                      <a:lnTo>
                        <a:pt x="25" y="543"/>
                      </a:lnTo>
                      <a:lnTo>
                        <a:pt x="34" y="553"/>
                      </a:lnTo>
                      <a:lnTo>
                        <a:pt x="45" y="562"/>
                      </a:lnTo>
                      <a:lnTo>
                        <a:pt x="59" y="568"/>
                      </a:lnTo>
                      <a:lnTo>
                        <a:pt x="76" y="572"/>
                      </a:lnTo>
                      <a:lnTo>
                        <a:pt x="94" y="575"/>
                      </a:lnTo>
                      <a:lnTo>
                        <a:pt x="113" y="579"/>
                      </a:lnTo>
                      <a:lnTo>
                        <a:pt x="130" y="584"/>
                      </a:lnTo>
                      <a:lnTo>
                        <a:pt x="145" y="593"/>
                      </a:lnTo>
                      <a:lnTo>
                        <a:pt x="159" y="605"/>
                      </a:lnTo>
                      <a:lnTo>
                        <a:pt x="169" y="621"/>
                      </a:lnTo>
                      <a:lnTo>
                        <a:pt x="176" y="642"/>
                      </a:lnTo>
                      <a:lnTo>
                        <a:pt x="179" y="668"/>
                      </a:lnTo>
                      <a:lnTo>
                        <a:pt x="181" y="695"/>
                      </a:lnTo>
                      <a:lnTo>
                        <a:pt x="185" y="718"/>
                      </a:lnTo>
                      <a:lnTo>
                        <a:pt x="191" y="740"/>
                      </a:lnTo>
                      <a:lnTo>
                        <a:pt x="198" y="762"/>
                      </a:lnTo>
                      <a:lnTo>
                        <a:pt x="203" y="785"/>
                      </a:lnTo>
                      <a:lnTo>
                        <a:pt x="206" y="810"/>
                      </a:lnTo>
                      <a:lnTo>
                        <a:pt x="207" y="841"/>
                      </a:lnTo>
                      <a:lnTo>
                        <a:pt x="203" y="878"/>
                      </a:lnTo>
                      <a:lnTo>
                        <a:pt x="196" y="915"/>
                      </a:lnTo>
                      <a:lnTo>
                        <a:pt x="190" y="945"/>
                      </a:lnTo>
                      <a:lnTo>
                        <a:pt x="184" y="968"/>
                      </a:lnTo>
                      <a:lnTo>
                        <a:pt x="181" y="986"/>
                      </a:lnTo>
                      <a:lnTo>
                        <a:pt x="180" y="999"/>
                      </a:lnTo>
                      <a:lnTo>
                        <a:pt x="180" y="1009"/>
                      </a:lnTo>
                      <a:lnTo>
                        <a:pt x="184" y="1016"/>
                      </a:lnTo>
                      <a:lnTo>
                        <a:pt x="191" y="1022"/>
                      </a:lnTo>
                      <a:lnTo>
                        <a:pt x="200" y="1028"/>
                      </a:lnTo>
                      <a:lnTo>
                        <a:pt x="210" y="1034"/>
                      </a:lnTo>
                      <a:lnTo>
                        <a:pt x="218" y="1042"/>
                      </a:lnTo>
                      <a:lnTo>
                        <a:pt x="225" y="1050"/>
                      </a:lnTo>
                      <a:lnTo>
                        <a:pt x="227" y="1057"/>
                      </a:lnTo>
                      <a:lnTo>
                        <a:pt x="225" y="1062"/>
                      </a:lnTo>
                      <a:lnTo>
                        <a:pt x="217" y="1067"/>
                      </a:lnTo>
                      <a:lnTo>
                        <a:pt x="203" y="1068"/>
                      </a:lnTo>
                      <a:lnTo>
                        <a:pt x="189" y="1070"/>
                      </a:lnTo>
                      <a:lnTo>
                        <a:pt x="183" y="1075"/>
                      </a:lnTo>
                      <a:lnTo>
                        <a:pt x="183" y="1082"/>
                      </a:lnTo>
                      <a:lnTo>
                        <a:pt x="188" y="1089"/>
                      </a:lnTo>
                      <a:lnTo>
                        <a:pt x="194" y="1097"/>
                      </a:lnTo>
                      <a:lnTo>
                        <a:pt x="200" y="1104"/>
                      </a:lnTo>
                      <a:lnTo>
                        <a:pt x="206" y="1108"/>
                      </a:lnTo>
                      <a:lnTo>
                        <a:pt x="208" y="1111"/>
                      </a:lnTo>
                      <a:lnTo>
                        <a:pt x="206" y="1111"/>
                      </a:lnTo>
                      <a:lnTo>
                        <a:pt x="200" y="1110"/>
                      </a:lnTo>
                      <a:lnTo>
                        <a:pt x="191" y="1108"/>
                      </a:lnTo>
                      <a:lnTo>
                        <a:pt x="182" y="1108"/>
                      </a:lnTo>
                      <a:lnTo>
                        <a:pt x="172" y="1111"/>
                      </a:lnTo>
                      <a:lnTo>
                        <a:pt x="162" y="1115"/>
                      </a:lnTo>
                      <a:lnTo>
                        <a:pt x="157" y="1123"/>
                      </a:lnTo>
                      <a:lnTo>
                        <a:pt x="154" y="1135"/>
                      </a:lnTo>
                      <a:lnTo>
                        <a:pt x="157" y="1149"/>
                      </a:lnTo>
                      <a:lnTo>
                        <a:pt x="164" y="1163"/>
                      </a:lnTo>
                      <a:lnTo>
                        <a:pt x="173" y="1176"/>
                      </a:lnTo>
                      <a:lnTo>
                        <a:pt x="184" y="1187"/>
                      </a:lnTo>
                      <a:lnTo>
                        <a:pt x="196" y="1196"/>
                      </a:lnTo>
                      <a:lnTo>
                        <a:pt x="207" y="1201"/>
                      </a:lnTo>
                      <a:lnTo>
                        <a:pt x="219" y="1201"/>
                      </a:lnTo>
                      <a:lnTo>
                        <a:pt x="227" y="1195"/>
                      </a:lnTo>
                      <a:lnTo>
                        <a:pt x="234" y="1186"/>
                      </a:lnTo>
                      <a:lnTo>
                        <a:pt x="238" y="1178"/>
                      </a:lnTo>
                      <a:lnTo>
                        <a:pt x="244" y="1171"/>
                      </a:lnTo>
                      <a:lnTo>
                        <a:pt x="249" y="1165"/>
                      </a:lnTo>
                      <a:lnTo>
                        <a:pt x="252" y="1161"/>
                      </a:lnTo>
                      <a:lnTo>
                        <a:pt x="258" y="1158"/>
                      </a:lnTo>
                      <a:lnTo>
                        <a:pt x="263" y="1158"/>
                      </a:lnTo>
                      <a:lnTo>
                        <a:pt x="270" y="1159"/>
                      </a:lnTo>
                      <a:lnTo>
                        <a:pt x="278" y="1174"/>
                      </a:lnTo>
                      <a:lnTo>
                        <a:pt x="275" y="1202"/>
                      </a:lnTo>
                      <a:lnTo>
                        <a:pt x="267" y="1233"/>
                      </a:lnTo>
                      <a:lnTo>
                        <a:pt x="258" y="1255"/>
                      </a:lnTo>
                      <a:lnTo>
                        <a:pt x="252" y="1261"/>
                      </a:lnTo>
                      <a:lnTo>
                        <a:pt x="244" y="1265"/>
                      </a:lnTo>
                      <a:lnTo>
                        <a:pt x="234" y="1270"/>
                      </a:lnTo>
                      <a:lnTo>
                        <a:pt x="223" y="1273"/>
                      </a:lnTo>
                      <a:lnTo>
                        <a:pt x="212" y="1279"/>
                      </a:lnTo>
                      <a:lnTo>
                        <a:pt x="202" y="1285"/>
                      </a:lnTo>
                      <a:lnTo>
                        <a:pt x="192" y="1292"/>
                      </a:lnTo>
                      <a:lnTo>
                        <a:pt x="184" y="1302"/>
                      </a:lnTo>
                      <a:lnTo>
                        <a:pt x="177" y="1318"/>
                      </a:lnTo>
                      <a:lnTo>
                        <a:pt x="169" y="1340"/>
                      </a:lnTo>
                      <a:lnTo>
                        <a:pt x="161" y="1369"/>
                      </a:lnTo>
                      <a:lnTo>
                        <a:pt x="154" y="1399"/>
                      </a:lnTo>
                      <a:lnTo>
                        <a:pt x="149" y="1430"/>
                      </a:lnTo>
                      <a:lnTo>
                        <a:pt x="144" y="1459"/>
                      </a:lnTo>
                      <a:lnTo>
                        <a:pt x="142" y="1483"/>
                      </a:lnTo>
                      <a:lnTo>
                        <a:pt x="143" y="1500"/>
                      </a:lnTo>
                      <a:lnTo>
                        <a:pt x="146" y="1514"/>
                      </a:lnTo>
                      <a:lnTo>
                        <a:pt x="153" y="1530"/>
                      </a:lnTo>
                      <a:lnTo>
                        <a:pt x="160" y="1547"/>
                      </a:lnTo>
                      <a:lnTo>
                        <a:pt x="168" y="1566"/>
                      </a:lnTo>
                      <a:lnTo>
                        <a:pt x="174" y="1585"/>
                      </a:lnTo>
                      <a:lnTo>
                        <a:pt x="180" y="1606"/>
                      </a:lnTo>
                      <a:lnTo>
                        <a:pt x="181" y="1628"/>
                      </a:lnTo>
                      <a:lnTo>
                        <a:pt x="179" y="1650"/>
                      </a:lnTo>
                      <a:lnTo>
                        <a:pt x="176" y="1672"/>
                      </a:lnTo>
                      <a:lnTo>
                        <a:pt x="179" y="1694"/>
                      </a:lnTo>
                      <a:lnTo>
                        <a:pt x="184" y="1714"/>
                      </a:lnTo>
                      <a:lnTo>
                        <a:pt x="191" y="1735"/>
                      </a:lnTo>
                      <a:lnTo>
                        <a:pt x="200" y="1754"/>
                      </a:lnTo>
                      <a:lnTo>
                        <a:pt x="210" y="1772"/>
                      </a:lnTo>
                      <a:lnTo>
                        <a:pt x="219" y="1791"/>
                      </a:lnTo>
                      <a:lnTo>
                        <a:pt x="227" y="1807"/>
                      </a:lnTo>
                      <a:lnTo>
                        <a:pt x="235" y="1825"/>
                      </a:lnTo>
                      <a:lnTo>
                        <a:pt x="245" y="1847"/>
                      </a:lnTo>
                      <a:lnTo>
                        <a:pt x="257" y="1872"/>
                      </a:lnTo>
                      <a:lnTo>
                        <a:pt x="270" y="1897"/>
                      </a:lnTo>
                      <a:lnTo>
                        <a:pt x="283" y="1918"/>
                      </a:lnTo>
                      <a:lnTo>
                        <a:pt x="300" y="1937"/>
                      </a:lnTo>
                      <a:lnTo>
                        <a:pt x="315" y="1948"/>
                      </a:lnTo>
                      <a:lnTo>
                        <a:pt x="331" y="1951"/>
                      </a:lnTo>
                      <a:lnTo>
                        <a:pt x="346" y="1950"/>
                      </a:lnTo>
                      <a:lnTo>
                        <a:pt x="358" y="1953"/>
                      </a:lnTo>
                      <a:lnTo>
                        <a:pt x="370" y="1959"/>
                      </a:lnTo>
                      <a:lnTo>
                        <a:pt x="379" y="1967"/>
                      </a:lnTo>
                      <a:lnTo>
                        <a:pt x="386" y="1977"/>
                      </a:lnTo>
                      <a:lnTo>
                        <a:pt x="392" y="1988"/>
                      </a:lnTo>
                      <a:lnTo>
                        <a:pt x="395" y="1999"/>
                      </a:lnTo>
                      <a:lnTo>
                        <a:pt x="396" y="2011"/>
                      </a:lnTo>
                      <a:lnTo>
                        <a:pt x="398" y="2016"/>
                      </a:lnTo>
                      <a:lnTo>
                        <a:pt x="401" y="2022"/>
                      </a:lnTo>
                      <a:lnTo>
                        <a:pt x="406" y="2028"/>
                      </a:lnTo>
                      <a:lnTo>
                        <a:pt x="413" y="2032"/>
                      </a:lnTo>
                      <a:lnTo>
                        <a:pt x="421" y="2037"/>
                      </a:lnTo>
                      <a:lnTo>
                        <a:pt x="430" y="2042"/>
                      </a:lnTo>
                      <a:lnTo>
                        <a:pt x="439" y="2044"/>
                      </a:lnTo>
                      <a:lnTo>
                        <a:pt x="449" y="2046"/>
                      </a:lnTo>
                      <a:lnTo>
                        <a:pt x="460" y="2047"/>
                      </a:lnTo>
                      <a:lnTo>
                        <a:pt x="470" y="2046"/>
                      </a:lnTo>
                      <a:lnTo>
                        <a:pt x="479" y="2044"/>
                      </a:lnTo>
                      <a:lnTo>
                        <a:pt x="489" y="2039"/>
                      </a:lnTo>
                      <a:lnTo>
                        <a:pt x="497" y="2034"/>
                      </a:lnTo>
                      <a:lnTo>
                        <a:pt x="504" y="2024"/>
                      </a:lnTo>
                      <a:lnTo>
                        <a:pt x="508" y="2013"/>
                      </a:lnTo>
                      <a:lnTo>
                        <a:pt x="512" y="1998"/>
                      </a:lnTo>
                      <a:lnTo>
                        <a:pt x="515" y="1969"/>
                      </a:lnTo>
                      <a:lnTo>
                        <a:pt x="519" y="1947"/>
                      </a:lnTo>
                      <a:lnTo>
                        <a:pt x="522" y="1930"/>
                      </a:lnTo>
                      <a:lnTo>
                        <a:pt x="524" y="1916"/>
                      </a:lnTo>
                      <a:lnTo>
                        <a:pt x="529" y="1906"/>
                      </a:lnTo>
                      <a:lnTo>
                        <a:pt x="534" y="1898"/>
                      </a:lnTo>
                      <a:lnTo>
                        <a:pt x="539" y="1891"/>
                      </a:lnTo>
                      <a:lnTo>
                        <a:pt x="547" y="1884"/>
                      </a:lnTo>
                      <a:lnTo>
                        <a:pt x="557" y="1865"/>
                      </a:lnTo>
                      <a:lnTo>
                        <a:pt x="555" y="1840"/>
                      </a:lnTo>
                      <a:lnTo>
                        <a:pt x="551" y="1816"/>
                      </a:lnTo>
                      <a:lnTo>
                        <a:pt x="554" y="1800"/>
                      </a:lnTo>
                      <a:lnTo>
                        <a:pt x="561" y="1792"/>
                      </a:lnTo>
                      <a:lnTo>
                        <a:pt x="570" y="1779"/>
                      </a:lnTo>
                      <a:lnTo>
                        <a:pt x="582" y="1762"/>
                      </a:lnTo>
                      <a:lnTo>
                        <a:pt x="595" y="1741"/>
                      </a:lnTo>
                      <a:lnTo>
                        <a:pt x="605" y="1718"/>
                      </a:lnTo>
                      <a:lnTo>
                        <a:pt x="614" y="1695"/>
                      </a:lnTo>
                      <a:lnTo>
                        <a:pt x="620" y="1672"/>
                      </a:lnTo>
                      <a:lnTo>
                        <a:pt x="621" y="1650"/>
                      </a:lnTo>
                      <a:lnTo>
                        <a:pt x="622" y="1629"/>
                      </a:lnTo>
                      <a:lnTo>
                        <a:pt x="630" y="1607"/>
                      </a:lnTo>
                      <a:lnTo>
                        <a:pt x="642" y="1587"/>
                      </a:lnTo>
                      <a:lnTo>
                        <a:pt x="658" y="1567"/>
                      </a:lnTo>
                      <a:lnTo>
                        <a:pt x="675" y="1550"/>
                      </a:lnTo>
                      <a:lnTo>
                        <a:pt x="692" y="1536"/>
                      </a:lnTo>
                      <a:lnTo>
                        <a:pt x="707" y="1528"/>
                      </a:lnTo>
                      <a:lnTo>
                        <a:pt x="718" y="1524"/>
                      </a:lnTo>
                      <a:lnTo>
                        <a:pt x="728" y="1523"/>
                      </a:lnTo>
                      <a:lnTo>
                        <a:pt x="743" y="1519"/>
                      </a:lnTo>
                      <a:lnTo>
                        <a:pt x="760" y="1511"/>
                      </a:lnTo>
                      <a:lnTo>
                        <a:pt x="777" y="1498"/>
                      </a:lnTo>
                      <a:lnTo>
                        <a:pt x="795" y="1482"/>
                      </a:lnTo>
                      <a:lnTo>
                        <a:pt x="814" y="1461"/>
                      </a:lnTo>
                      <a:lnTo>
                        <a:pt x="831" y="1436"/>
                      </a:lnTo>
                      <a:lnTo>
                        <a:pt x="846" y="1405"/>
                      </a:lnTo>
                      <a:lnTo>
                        <a:pt x="858" y="1375"/>
                      </a:lnTo>
                      <a:lnTo>
                        <a:pt x="867" y="1354"/>
                      </a:lnTo>
                      <a:lnTo>
                        <a:pt x="875" y="1338"/>
                      </a:lnTo>
                      <a:lnTo>
                        <a:pt x="881" y="1327"/>
                      </a:lnTo>
                      <a:lnTo>
                        <a:pt x="888" y="1320"/>
                      </a:lnTo>
                      <a:lnTo>
                        <a:pt x="893" y="1316"/>
                      </a:lnTo>
                      <a:lnTo>
                        <a:pt x="901" y="1312"/>
                      </a:lnTo>
                      <a:lnTo>
                        <a:pt x="912" y="1309"/>
                      </a:lnTo>
                      <a:lnTo>
                        <a:pt x="919" y="1305"/>
                      </a:lnTo>
                      <a:lnTo>
                        <a:pt x="929" y="1299"/>
                      </a:lnTo>
                      <a:lnTo>
                        <a:pt x="943" y="1289"/>
                      </a:lnTo>
                      <a:lnTo>
                        <a:pt x="958" y="1279"/>
                      </a:lnTo>
                      <a:lnTo>
                        <a:pt x="974" y="1265"/>
                      </a:lnTo>
                      <a:lnTo>
                        <a:pt x="991" y="1251"/>
                      </a:lnTo>
                      <a:lnTo>
                        <a:pt x="1009" y="1236"/>
                      </a:lnTo>
                      <a:lnTo>
                        <a:pt x="1027" y="1220"/>
                      </a:lnTo>
                      <a:lnTo>
                        <a:pt x="1045" y="1204"/>
                      </a:lnTo>
                      <a:lnTo>
                        <a:pt x="1062" y="1188"/>
                      </a:lnTo>
                      <a:lnTo>
                        <a:pt x="1078" y="1173"/>
                      </a:lnTo>
                      <a:lnTo>
                        <a:pt x="1092" y="1158"/>
                      </a:lnTo>
                      <a:lnTo>
                        <a:pt x="1103" y="1143"/>
                      </a:lnTo>
                      <a:lnTo>
                        <a:pt x="1111" y="1130"/>
                      </a:lnTo>
                      <a:lnTo>
                        <a:pt x="1117" y="1120"/>
                      </a:lnTo>
                      <a:lnTo>
                        <a:pt x="1119" y="1111"/>
                      </a:lnTo>
                      <a:lnTo>
                        <a:pt x="1116" y="1097"/>
                      </a:lnTo>
                      <a:lnTo>
                        <a:pt x="1104" y="1087"/>
                      </a:lnTo>
                      <a:lnTo>
                        <a:pt x="1088" y="1080"/>
                      </a:lnTo>
                      <a:lnTo>
                        <a:pt x="1070" y="1077"/>
                      </a:lnTo>
                      <a:lnTo>
                        <a:pt x="1048" y="1077"/>
                      </a:lnTo>
                      <a:lnTo>
                        <a:pt x="1027" y="1082"/>
                      </a:lnTo>
                      <a:lnTo>
                        <a:pt x="1007" y="1088"/>
                      </a:lnTo>
                      <a:lnTo>
                        <a:pt x="991" y="1098"/>
                      </a:lnTo>
                      <a:lnTo>
                        <a:pt x="983" y="1105"/>
                      </a:lnTo>
                      <a:lnTo>
                        <a:pt x="983" y="1102"/>
                      </a:lnTo>
                      <a:lnTo>
                        <a:pt x="988" y="1093"/>
                      </a:lnTo>
                      <a:lnTo>
                        <a:pt x="995" y="1081"/>
                      </a:lnTo>
                      <a:lnTo>
                        <a:pt x="999" y="1066"/>
                      </a:lnTo>
                      <a:lnTo>
                        <a:pt x="998" y="1053"/>
                      </a:lnTo>
                      <a:lnTo>
                        <a:pt x="989" y="1043"/>
                      </a:lnTo>
                      <a:lnTo>
                        <a:pt x="967" y="1039"/>
                      </a:lnTo>
                      <a:lnTo>
                        <a:pt x="958" y="1038"/>
                      </a:lnTo>
                      <a:lnTo>
                        <a:pt x="961" y="1034"/>
                      </a:lnTo>
                      <a:lnTo>
                        <a:pt x="975" y="1028"/>
                      </a:lnTo>
                      <a:lnTo>
                        <a:pt x="994" y="1022"/>
                      </a:lnTo>
                      <a:lnTo>
                        <a:pt x="1015" y="1019"/>
                      </a:lnTo>
                      <a:lnTo>
                        <a:pt x="1035" y="1017"/>
                      </a:lnTo>
                      <a:lnTo>
                        <a:pt x="1051" y="1020"/>
                      </a:lnTo>
                      <a:lnTo>
                        <a:pt x="1058" y="1028"/>
                      </a:lnTo>
                      <a:lnTo>
                        <a:pt x="1063" y="1037"/>
                      </a:lnTo>
                      <a:lnTo>
                        <a:pt x="1071" y="1043"/>
                      </a:lnTo>
                      <a:lnTo>
                        <a:pt x="1082" y="1045"/>
                      </a:lnTo>
                      <a:lnTo>
                        <a:pt x="1094" y="1043"/>
                      </a:lnTo>
                      <a:lnTo>
                        <a:pt x="1105" y="1038"/>
                      </a:lnTo>
                      <a:lnTo>
                        <a:pt x="1116" y="1030"/>
                      </a:lnTo>
                      <a:lnTo>
                        <a:pt x="1123" y="1019"/>
                      </a:lnTo>
                      <a:lnTo>
                        <a:pt x="1125" y="1004"/>
                      </a:lnTo>
                      <a:lnTo>
                        <a:pt x="1124" y="989"/>
                      </a:lnTo>
                      <a:lnTo>
                        <a:pt x="1120" y="976"/>
                      </a:lnTo>
                      <a:lnTo>
                        <a:pt x="1115" y="966"/>
                      </a:lnTo>
                      <a:lnTo>
                        <a:pt x="1107" y="955"/>
                      </a:lnTo>
                      <a:lnTo>
                        <a:pt x="1096" y="946"/>
                      </a:lnTo>
                      <a:lnTo>
                        <a:pt x="1085" y="937"/>
                      </a:lnTo>
                      <a:lnTo>
                        <a:pt x="1070" y="929"/>
                      </a:lnTo>
                      <a:lnTo>
                        <a:pt x="1052" y="920"/>
                      </a:lnTo>
                      <a:lnTo>
                        <a:pt x="1036" y="913"/>
                      </a:lnTo>
                      <a:lnTo>
                        <a:pt x="1022" y="909"/>
                      </a:lnTo>
                      <a:lnTo>
                        <a:pt x="1013" y="908"/>
                      </a:lnTo>
                      <a:lnTo>
                        <a:pt x="1007" y="908"/>
                      </a:lnTo>
                      <a:lnTo>
                        <a:pt x="1003" y="908"/>
                      </a:lnTo>
                      <a:lnTo>
                        <a:pt x="1002" y="907"/>
                      </a:lnTo>
                      <a:lnTo>
                        <a:pt x="1002" y="903"/>
                      </a:lnTo>
                      <a:lnTo>
                        <a:pt x="1003" y="896"/>
                      </a:lnTo>
                      <a:lnTo>
                        <a:pt x="1009" y="891"/>
                      </a:lnTo>
                      <a:lnTo>
                        <a:pt x="1018" y="891"/>
                      </a:lnTo>
                      <a:lnTo>
                        <a:pt x="1029" y="893"/>
                      </a:lnTo>
                      <a:lnTo>
                        <a:pt x="1042" y="896"/>
                      </a:lnTo>
                      <a:lnTo>
                        <a:pt x="1051" y="899"/>
                      </a:lnTo>
                      <a:lnTo>
                        <a:pt x="1058" y="898"/>
                      </a:lnTo>
                      <a:lnTo>
                        <a:pt x="1059" y="892"/>
                      </a:lnTo>
                      <a:lnTo>
                        <a:pt x="1052" y="878"/>
                      </a:lnTo>
                      <a:lnTo>
                        <a:pt x="1041" y="862"/>
                      </a:lnTo>
                      <a:lnTo>
                        <a:pt x="1030" y="848"/>
                      </a:lnTo>
                      <a:lnTo>
                        <a:pt x="1021" y="838"/>
                      </a:lnTo>
                      <a:lnTo>
                        <a:pt x="1014" y="830"/>
                      </a:lnTo>
                      <a:lnTo>
                        <a:pt x="1010" y="823"/>
                      </a:lnTo>
                      <a:lnTo>
                        <a:pt x="1009" y="818"/>
                      </a:lnTo>
                      <a:lnTo>
                        <a:pt x="1013" y="815"/>
                      </a:lnTo>
                      <a:lnTo>
                        <a:pt x="1021" y="812"/>
                      </a:lnTo>
                      <a:lnTo>
                        <a:pt x="1033" y="808"/>
                      </a:lnTo>
                      <a:lnTo>
                        <a:pt x="1043" y="801"/>
                      </a:lnTo>
                      <a:lnTo>
                        <a:pt x="1051" y="790"/>
                      </a:lnTo>
                      <a:lnTo>
                        <a:pt x="1059" y="780"/>
                      </a:lnTo>
                      <a:lnTo>
                        <a:pt x="1064" y="767"/>
                      </a:lnTo>
                      <a:lnTo>
                        <a:pt x="1067" y="756"/>
                      </a:lnTo>
                      <a:lnTo>
                        <a:pt x="1067" y="744"/>
                      </a:lnTo>
                      <a:lnTo>
                        <a:pt x="1064" y="734"/>
                      </a:lnTo>
                      <a:lnTo>
                        <a:pt x="1062" y="725"/>
                      </a:lnTo>
                      <a:lnTo>
                        <a:pt x="1063" y="716"/>
                      </a:lnTo>
                      <a:lnTo>
                        <a:pt x="1066" y="706"/>
                      </a:lnTo>
                      <a:lnTo>
                        <a:pt x="1071" y="698"/>
                      </a:lnTo>
                      <a:lnTo>
                        <a:pt x="1074" y="689"/>
                      </a:lnTo>
                      <a:lnTo>
                        <a:pt x="1075" y="680"/>
                      </a:lnTo>
                      <a:lnTo>
                        <a:pt x="1072" y="672"/>
                      </a:lnTo>
                      <a:lnTo>
                        <a:pt x="1064" y="663"/>
                      </a:lnTo>
                      <a:lnTo>
                        <a:pt x="1056" y="655"/>
                      </a:lnTo>
                      <a:lnTo>
                        <a:pt x="1051" y="646"/>
                      </a:lnTo>
                      <a:lnTo>
                        <a:pt x="1051" y="640"/>
                      </a:lnTo>
                      <a:lnTo>
                        <a:pt x="1052" y="632"/>
                      </a:lnTo>
                      <a:lnTo>
                        <a:pt x="1054" y="625"/>
                      </a:lnTo>
                      <a:lnTo>
                        <a:pt x="1055" y="618"/>
                      </a:lnTo>
                      <a:lnTo>
                        <a:pt x="1052" y="610"/>
                      </a:lnTo>
                      <a:lnTo>
                        <a:pt x="1045" y="602"/>
                      </a:lnTo>
                      <a:lnTo>
                        <a:pt x="1034" y="592"/>
                      </a:lnTo>
                      <a:lnTo>
                        <a:pt x="1020" y="582"/>
                      </a:lnTo>
                      <a:lnTo>
                        <a:pt x="1005" y="570"/>
                      </a:lnTo>
                      <a:lnTo>
                        <a:pt x="990" y="559"/>
                      </a:lnTo>
                      <a:lnTo>
                        <a:pt x="980" y="547"/>
                      </a:lnTo>
                      <a:lnTo>
                        <a:pt x="974" y="535"/>
                      </a:lnTo>
                      <a:lnTo>
                        <a:pt x="975" y="523"/>
                      </a:lnTo>
                      <a:lnTo>
                        <a:pt x="986" y="512"/>
                      </a:lnTo>
                      <a:lnTo>
                        <a:pt x="998" y="501"/>
                      </a:lnTo>
                      <a:lnTo>
                        <a:pt x="1006" y="491"/>
                      </a:lnTo>
                      <a:lnTo>
                        <a:pt x="1010" y="482"/>
                      </a:lnTo>
                      <a:lnTo>
                        <a:pt x="1010" y="474"/>
                      </a:lnTo>
                      <a:lnTo>
                        <a:pt x="1006" y="468"/>
                      </a:lnTo>
                      <a:lnTo>
                        <a:pt x="999" y="463"/>
                      </a:lnTo>
                      <a:lnTo>
                        <a:pt x="990" y="460"/>
                      </a:lnTo>
                      <a:lnTo>
                        <a:pt x="979" y="459"/>
                      </a:lnTo>
                      <a:lnTo>
                        <a:pt x="969" y="456"/>
                      </a:lnTo>
                      <a:lnTo>
                        <a:pt x="964" y="452"/>
                      </a:lnTo>
                      <a:lnTo>
                        <a:pt x="960" y="444"/>
                      </a:lnTo>
                      <a:lnTo>
                        <a:pt x="958" y="436"/>
                      </a:lnTo>
                      <a:lnTo>
                        <a:pt x="956" y="428"/>
                      </a:lnTo>
                      <a:lnTo>
                        <a:pt x="952" y="421"/>
                      </a:lnTo>
                      <a:lnTo>
                        <a:pt x="946" y="416"/>
                      </a:lnTo>
                      <a:lnTo>
                        <a:pt x="937" y="416"/>
                      </a:lnTo>
                      <a:lnTo>
                        <a:pt x="920" y="405"/>
                      </a:lnTo>
                      <a:lnTo>
                        <a:pt x="913" y="371"/>
                      </a:lnTo>
                      <a:lnTo>
                        <a:pt x="912" y="328"/>
                      </a:lnTo>
                      <a:lnTo>
                        <a:pt x="912" y="290"/>
                      </a:lnTo>
                      <a:lnTo>
                        <a:pt x="914" y="263"/>
                      </a:lnTo>
                      <a:lnTo>
                        <a:pt x="920" y="240"/>
                      </a:lnTo>
                      <a:lnTo>
                        <a:pt x="922" y="219"/>
                      </a:lnTo>
                      <a:lnTo>
                        <a:pt x="919" y="195"/>
                      </a:lnTo>
                      <a:lnTo>
                        <a:pt x="917" y="173"/>
                      </a:lnTo>
                      <a:lnTo>
                        <a:pt x="924" y="146"/>
                      </a:lnTo>
                      <a:lnTo>
                        <a:pt x="934" y="120"/>
                      </a:lnTo>
                      <a:lnTo>
                        <a:pt x="939" y="95"/>
                      </a:lnTo>
                      <a:lnTo>
                        <a:pt x="939" y="84"/>
                      </a:lnTo>
                      <a:lnTo>
                        <a:pt x="937" y="75"/>
                      </a:lnTo>
                      <a:lnTo>
                        <a:pt x="932" y="68"/>
                      </a:lnTo>
                      <a:lnTo>
                        <a:pt x="924" y="62"/>
                      </a:lnTo>
                      <a:lnTo>
                        <a:pt x="917" y="60"/>
                      </a:lnTo>
                      <a:lnTo>
                        <a:pt x="911" y="59"/>
                      </a:lnTo>
                      <a:lnTo>
                        <a:pt x="904" y="59"/>
                      </a:lnTo>
                      <a:lnTo>
                        <a:pt x="898" y="59"/>
                      </a:lnTo>
                      <a:lnTo>
                        <a:pt x="889" y="62"/>
                      </a:lnTo>
                      <a:lnTo>
                        <a:pt x="879" y="68"/>
                      </a:lnTo>
                      <a:lnTo>
                        <a:pt x="871" y="76"/>
                      </a:lnTo>
                      <a:lnTo>
                        <a:pt x="863" y="84"/>
                      </a:lnTo>
                      <a:lnTo>
                        <a:pt x="856" y="93"/>
                      </a:lnTo>
                      <a:lnTo>
                        <a:pt x="851" y="104"/>
                      </a:lnTo>
                      <a:lnTo>
                        <a:pt x="845" y="113"/>
                      </a:lnTo>
                      <a:lnTo>
                        <a:pt x="839" y="122"/>
                      </a:lnTo>
                      <a:lnTo>
                        <a:pt x="832" y="133"/>
                      </a:lnTo>
                      <a:lnTo>
                        <a:pt x="826" y="140"/>
                      </a:lnTo>
                      <a:lnTo>
                        <a:pt x="821" y="143"/>
                      </a:lnTo>
                      <a:lnTo>
                        <a:pt x="816" y="144"/>
                      </a:lnTo>
                      <a:lnTo>
                        <a:pt x="813" y="143"/>
                      </a:lnTo>
                      <a:lnTo>
                        <a:pt x="809" y="140"/>
                      </a:lnTo>
                      <a:lnTo>
                        <a:pt x="806" y="133"/>
                      </a:lnTo>
                      <a:lnTo>
                        <a:pt x="803" y="122"/>
                      </a:lnTo>
                      <a:lnTo>
                        <a:pt x="800" y="114"/>
                      </a:lnTo>
                      <a:lnTo>
                        <a:pt x="795" y="110"/>
                      </a:lnTo>
                      <a:lnTo>
                        <a:pt x="790" y="111"/>
                      </a:lnTo>
                      <a:lnTo>
                        <a:pt x="783" y="114"/>
                      </a:lnTo>
                      <a:lnTo>
                        <a:pt x="776" y="120"/>
                      </a:lnTo>
                      <a:lnTo>
                        <a:pt x="769" y="128"/>
                      </a:lnTo>
                      <a:lnTo>
                        <a:pt x="761" y="137"/>
                      </a:lnTo>
                      <a:lnTo>
                        <a:pt x="754" y="146"/>
                      </a:lnTo>
                      <a:lnTo>
                        <a:pt x="750" y="151"/>
                      </a:lnTo>
                      <a:lnTo>
                        <a:pt x="750" y="149"/>
                      </a:lnTo>
                      <a:lnTo>
                        <a:pt x="753" y="142"/>
                      </a:lnTo>
                      <a:lnTo>
                        <a:pt x="755" y="133"/>
                      </a:lnTo>
                      <a:lnTo>
                        <a:pt x="754" y="121"/>
                      </a:lnTo>
                      <a:lnTo>
                        <a:pt x="749" y="112"/>
                      </a:lnTo>
                      <a:lnTo>
                        <a:pt x="738" y="106"/>
                      </a:lnTo>
                      <a:lnTo>
                        <a:pt x="718" y="10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2" name="Freeform 426"/>
                <p:cNvSpPr>
                  <a:spLocks/>
                </p:cNvSpPr>
                <p:nvPr/>
              </p:nvSpPr>
              <p:spPr bwMode="auto">
                <a:xfrm>
                  <a:off x="1751013" y="2073275"/>
                  <a:ext cx="41275" cy="36513"/>
                </a:xfrm>
                <a:custGeom>
                  <a:avLst/>
                  <a:gdLst>
                    <a:gd name="T0" fmla="*/ 2147483647 w 40"/>
                    <a:gd name="T1" fmla="*/ 2147483647 h 36"/>
                    <a:gd name="T2" fmla="*/ 2147483647 w 40"/>
                    <a:gd name="T3" fmla="*/ 2147483647 h 36"/>
                    <a:gd name="T4" fmla="*/ 2147483647 w 40"/>
                    <a:gd name="T5" fmla="*/ 2147483647 h 36"/>
                    <a:gd name="T6" fmla="*/ 2147483647 w 40"/>
                    <a:gd name="T7" fmla="*/ 2147483647 h 36"/>
                    <a:gd name="T8" fmla="*/ 2147483647 w 40"/>
                    <a:gd name="T9" fmla="*/ 2147483647 h 36"/>
                    <a:gd name="T10" fmla="*/ 2147483647 w 40"/>
                    <a:gd name="T11" fmla="*/ 2147483647 h 36"/>
                    <a:gd name="T12" fmla="*/ 2147483647 w 40"/>
                    <a:gd name="T13" fmla="*/ 2147483647 h 36"/>
                    <a:gd name="T14" fmla="*/ 2147483647 w 40"/>
                    <a:gd name="T15" fmla="*/ 2147483647 h 36"/>
                    <a:gd name="T16" fmla="*/ 2147483647 w 40"/>
                    <a:gd name="T17" fmla="*/ 2147483647 h 36"/>
                    <a:gd name="T18" fmla="*/ 2147483647 w 40"/>
                    <a:gd name="T19" fmla="*/ 2147483647 h 36"/>
                    <a:gd name="T20" fmla="*/ 2147483647 w 40"/>
                    <a:gd name="T21" fmla="*/ 2147483647 h 36"/>
                    <a:gd name="T22" fmla="*/ 2147483647 w 40"/>
                    <a:gd name="T23" fmla="*/ 2147483647 h 36"/>
                    <a:gd name="T24" fmla="*/ 2147483647 w 40"/>
                    <a:gd name="T25" fmla="*/ 2147483647 h 36"/>
                    <a:gd name="T26" fmla="*/ 2147483647 w 40"/>
                    <a:gd name="T27" fmla="*/ 2147483647 h 36"/>
                    <a:gd name="T28" fmla="*/ 0 w 40"/>
                    <a:gd name="T29" fmla="*/ 2147483647 h 36"/>
                    <a:gd name="T30" fmla="*/ 2147483647 w 40"/>
                    <a:gd name="T31" fmla="*/ 2147483647 h 36"/>
                    <a:gd name="T32" fmla="*/ 2147483647 w 40"/>
                    <a:gd name="T33" fmla="*/ 2147483647 h 36"/>
                    <a:gd name="T34" fmla="*/ 2147483647 w 40"/>
                    <a:gd name="T35" fmla="*/ 2147483647 h 36"/>
                    <a:gd name="T36" fmla="*/ 2147483647 w 40"/>
                    <a:gd name="T37" fmla="*/ 2147483647 h 36"/>
                    <a:gd name="T38" fmla="*/ 2147483647 w 40"/>
                    <a:gd name="T39" fmla="*/ 0 h 36"/>
                    <a:gd name="T40" fmla="*/ 2147483647 w 40"/>
                    <a:gd name="T41" fmla="*/ 2147483647 h 36"/>
                    <a:gd name="T42" fmla="*/ 2147483647 w 40"/>
                    <a:gd name="T43" fmla="*/ 2147483647 h 36"/>
                    <a:gd name="T44" fmla="*/ 2147483647 w 40"/>
                    <a:gd name="T45" fmla="*/ 2147483647 h 36"/>
                    <a:gd name="T46" fmla="*/ 2147483647 w 40"/>
                    <a:gd name="T47" fmla="*/ 2147483647 h 36"/>
                    <a:gd name="T48" fmla="*/ 2147483647 w 40"/>
                    <a:gd name="T49" fmla="*/ 2147483647 h 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6">
                      <a:moveTo>
                        <a:pt x="39" y="19"/>
                      </a:moveTo>
                      <a:lnTo>
                        <a:pt x="38" y="21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7" y="33"/>
                      </a:lnTo>
                      <a:lnTo>
                        <a:pt x="23" y="35"/>
                      </a:lnTo>
                      <a:lnTo>
                        <a:pt x="18" y="36"/>
                      </a:lnTo>
                      <a:lnTo>
                        <a:pt x="13" y="36"/>
                      </a:lnTo>
                      <a:lnTo>
                        <a:pt x="12" y="36"/>
                      </a:lnTo>
                      <a:lnTo>
                        <a:pt x="11" y="35"/>
                      </a:lnTo>
                      <a:lnTo>
                        <a:pt x="10" y="33"/>
                      </a:lnTo>
                      <a:lnTo>
                        <a:pt x="8" y="31"/>
                      </a:lnTo>
                      <a:lnTo>
                        <a:pt x="4" y="27"/>
                      </a:lnTo>
                      <a:lnTo>
                        <a:pt x="1" y="24"/>
                      </a:lnTo>
                      <a:lnTo>
                        <a:pt x="0" y="19"/>
                      </a:lnTo>
                      <a:lnTo>
                        <a:pt x="1" y="16"/>
                      </a:lnTo>
                      <a:lnTo>
                        <a:pt x="7" y="11"/>
                      </a:lnTo>
                      <a:lnTo>
                        <a:pt x="12" y="6"/>
                      </a:lnTo>
                      <a:lnTo>
                        <a:pt x="16" y="2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1" y="3"/>
                      </a:lnTo>
                      <a:lnTo>
                        <a:pt x="37" y="6"/>
                      </a:lnTo>
                      <a:lnTo>
                        <a:pt x="40" y="11"/>
                      </a:lnTo>
                      <a:lnTo>
                        <a:pt x="39" y="1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3" name="Freeform 427"/>
                <p:cNvSpPr>
                  <a:spLocks/>
                </p:cNvSpPr>
                <p:nvPr/>
              </p:nvSpPr>
              <p:spPr bwMode="auto">
                <a:xfrm>
                  <a:off x="2103438" y="2368550"/>
                  <a:ext cx="0" cy="4763"/>
                </a:xfrm>
                <a:custGeom>
                  <a:avLst/>
                  <a:gdLst>
                    <a:gd name="T0" fmla="*/ 1 w 1"/>
                    <a:gd name="T1" fmla="*/ 2147483647 h 4"/>
                    <a:gd name="T2" fmla="*/ 1 w 1"/>
                    <a:gd name="T3" fmla="*/ 2147483647 h 4"/>
                    <a:gd name="T4" fmla="*/ 1 w 1"/>
                    <a:gd name="T5" fmla="*/ 2147483647 h 4"/>
                    <a:gd name="T6" fmla="*/ 0 w 1"/>
                    <a:gd name="T7" fmla="*/ 0 h 4"/>
                    <a:gd name="T8" fmla="*/ 0 w 1"/>
                    <a:gd name="T9" fmla="*/ 0 h 4"/>
                    <a:gd name="T10" fmla="*/ 1 w 1"/>
                    <a:gd name="T11" fmla="*/ 2147483647 h 4"/>
                    <a:gd name="T12" fmla="*/ 1 w 1"/>
                    <a:gd name="T13" fmla="*/ 2147483647 h 4"/>
                    <a:gd name="T14" fmla="*/ 1 w 1"/>
                    <a:gd name="T15" fmla="*/ 2147483647 h 4"/>
                    <a:gd name="T16" fmla="*/ 1 w 1"/>
                    <a:gd name="T17" fmla="*/ 2147483647 h 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" h="4">
                      <a:moveTo>
                        <a:pt x="1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4" name="Freeform 428"/>
                <p:cNvSpPr>
                  <a:spLocks/>
                </p:cNvSpPr>
                <p:nvPr/>
              </p:nvSpPr>
              <p:spPr bwMode="auto">
                <a:xfrm>
                  <a:off x="2460625" y="2401888"/>
                  <a:ext cx="3175" cy="6350"/>
                </a:xfrm>
                <a:custGeom>
                  <a:avLst/>
                  <a:gdLst>
                    <a:gd name="T0" fmla="*/ 2147483647 w 5"/>
                    <a:gd name="T1" fmla="*/ 2147483647 h 8"/>
                    <a:gd name="T2" fmla="*/ 2147483647 w 5"/>
                    <a:gd name="T3" fmla="*/ 2147483647 h 8"/>
                    <a:gd name="T4" fmla="*/ 2147483647 w 5"/>
                    <a:gd name="T5" fmla="*/ 2147483647 h 8"/>
                    <a:gd name="T6" fmla="*/ 2147483647 w 5"/>
                    <a:gd name="T7" fmla="*/ 2147483647 h 8"/>
                    <a:gd name="T8" fmla="*/ 2147483647 w 5"/>
                    <a:gd name="T9" fmla="*/ 0 h 8"/>
                    <a:gd name="T10" fmla="*/ 0 w 5"/>
                    <a:gd name="T11" fmla="*/ 0 h 8"/>
                    <a:gd name="T12" fmla="*/ 0 w 5"/>
                    <a:gd name="T13" fmla="*/ 2147483647 h 8"/>
                    <a:gd name="T14" fmla="*/ 2147483647 w 5"/>
                    <a:gd name="T15" fmla="*/ 2147483647 h 8"/>
                    <a:gd name="T16" fmla="*/ 2147483647 w 5"/>
                    <a:gd name="T17" fmla="*/ 2147483647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" h="8"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5"/>
                      </a:lnTo>
                      <a:lnTo>
                        <a:pt x="5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5" name="Freeform 429"/>
                <p:cNvSpPr>
                  <a:spLocks/>
                </p:cNvSpPr>
                <p:nvPr/>
              </p:nvSpPr>
              <p:spPr bwMode="auto">
                <a:xfrm>
                  <a:off x="2109788" y="1984375"/>
                  <a:ext cx="14287" cy="14288"/>
                </a:xfrm>
                <a:custGeom>
                  <a:avLst/>
                  <a:gdLst>
                    <a:gd name="T0" fmla="*/ 2147483647 w 14"/>
                    <a:gd name="T1" fmla="*/ 2147483647 h 15"/>
                    <a:gd name="T2" fmla="*/ 2147483647 w 14"/>
                    <a:gd name="T3" fmla="*/ 2147483647 h 15"/>
                    <a:gd name="T4" fmla="*/ 2147483647 w 14"/>
                    <a:gd name="T5" fmla="*/ 2147483647 h 15"/>
                    <a:gd name="T6" fmla="*/ 2147483647 w 14"/>
                    <a:gd name="T7" fmla="*/ 2147483647 h 15"/>
                    <a:gd name="T8" fmla="*/ 2147483647 w 14"/>
                    <a:gd name="T9" fmla="*/ 2147483647 h 15"/>
                    <a:gd name="T10" fmla="*/ 2147483647 w 14"/>
                    <a:gd name="T11" fmla="*/ 2147483647 h 15"/>
                    <a:gd name="T12" fmla="*/ 2147483647 w 14"/>
                    <a:gd name="T13" fmla="*/ 2147483647 h 15"/>
                    <a:gd name="T14" fmla="*/ 2147483647 w 14"/>
                    <a:gd name="T15" fmla="*/ 2147483647 h 15"/>
                    <a:gd name="T16" fmla="*/ 2147483647 w 14"/>
                    <a:gd name="T17" fmla="*/ 0 h 15"/>
                    <a:gd name="T18" fmla="*/ 2147483647 w 14"/>
                    <a:gd name="T19" fmla="*/ 2147483647 h 15"/>
                    <a:gd name="T20" fmla="*/ 2147483647 w 14"/>
                    <a:gd name="T21" fmla="*/ 2147483647 h 15"/>
                    <a:gd name="T22" fmla="*/ 2147483647 w 14"/>
                    <a:gd name="T23" fmla="*/ 2147483647 h 15"/>
                    <a:gd name="T24" fmla="*/ 0 w 14"/>
                    <a:gd name="T25" fmla="*/ 2147483647 h 15"/>
                    <a:gd name="T26" fmla="*/ 2147483647 w 14"/>
                    <a:gd name="T27" fmla="*/ 2147483647 h 15"/>
                    <a:gd name="T28" fmla="*/ 2147483647 w 14"/>
                    <a:gd name="T29" fmla="*/ 2147483647 h 15"/>
                    <a:gd name="T30" fmla="*/ 2147483647 w 14"/>
                    <a:gd name="T31" fmla="*/ 2147483647 h 15"/>
                    <a:gd name="T32" fmla="*/ 2147483647 w 14"/>
                    <a:gd name="T33" fmla="*/ 2147483647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4" h="15">
                      <a:moveTo>
                        <a:pt x="2" y="7"/>
                      </a:moveTo>
                      <a:lnTo>
                        <a:pt x="9" y="13"/>
                      </a:lnTo>
                      <a:lnTo>
                        <a:pt x="14" y="15"/>
                      </a:lnTo>
                      <a:lnTo>
                        <a:pt x="14" y="14"/>
                      </a:lnTo>
                      <a:lnTo>
                        <a:pt x="10" y="7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6" name="Freeform 430"/>
                <p:cNvSpPr>
                  <a:spLocks/>
                </p:cNvSpPr>
                <p:nvPr/>
              </p:nvSpPr>
              <p:spPr bwMode="auto">
                <a:xfrm>
                  <a:off x="2297113" y="2452688"/>
                  <a:ext cx="144462" cy="120650"/>
                </a:xfrm>
                <a:custGeom>
                  <a:avLst/>
                  <a:gdLst>
                    <a:gd name="T0" fmla="*/ 2147483647 w 135"/>
                    <a:gd name="T1" fmla="*/ 2147483647 h 119"/>
                    <a:gd name="T2" fmla="*/ 2147483647 w 135"/>
                    <a:gd name="T3" fmla="*/ 2147483647 h 119"/>
                    <a:gd name="T4" fmla="*/ 2147483647 w 135"/>
                    <a:gd name="T5" fmla="*/ 2147483647 h 119"/>
                    <a:gd name="T6" fmla="*/ 2147483647 w 135"/>
                    <a:gd name="T7" fmla="*/ 2147483647 h 119"/>
                    <a:gd name="T8" fmla="*/ 2147483647 w 135"/>
                    <a:gd name="T9" fmla="*/ 2147483647 h 119"/>
                    <a:gd name="T10" fmla="*/ 2147483647 w 135"/>
                    <a:gd name="T11" fmla="*/ 2147483647 h 119"/>
                    <a:gd name="T12" fmla="*/ 2147483647 w 135"/>
                    <a:gd name="T13" fmla="*/ 2147483647 h 119"/>
                    <a:gd name="T14" fmla="*/ 2147483647 w 135"/>
                    <a:gd name="T15" fmla="*/ 2147483647 h 119"/>
                    <a:gd name="T16" fmla="*/ 2147483647 w 135"/>
                    <a:gd name="T17" fmla="*/ 2147483647 h 119"/>
                    <a:gd name="T18" fmla="*/ 2147483647 w 135"/>
                    <a:gd name="T19" fmla="*/ 2147483647 h 119"/>
                    <a:gd name="T20" fmla="*/ 2147483647 w 135"/>
                    <a:gd name="T21" fmla="*/ 2147483647 h 119"/>
                    <a:gd name="T22" fmla="*/ 2147483647 w 135"/>
                    <a:gd name="T23" fmla="*/ 2147483647 h 119"/>
                    <a:gd name="T24" fmla="*/ 2147483647 w 135"/>
                    <a:gd name="T25" fmla="*/ 2147483647 h 119"/>
                    <a:gd name="T26" fmla="*/ 2147483647 w 135"/>
                    <a:gd name="T27" fmla="*/ 2147483647 h 119"/>
                    <a:gd name="T28" fmla="*/ 2147483647 w 135"/>
                    <a:gd name="T29" fmla="*/ 2147483647 h 119"/>
                    <a:gd name="T30" fmla="*/ 2147483647 w 135"/>
                    <a:gd name="T31" fmla="*/ 2147483647 h 119"/>
                    <a:gd name="T32" fmla="*/ 2147483647 w 135"/>
                    <a:gd name="T33" fmla="*/ 2147483647 h 119"/>
                    <a:gd name="T34" fmla="*/ 2147483647 w 135"/>
                    <a:gd name="T35" fmla="*/ 2147483647 h 119"/>
                    <a:gd name="T36" fmla="*/ 2147483647 w 135"/>
                    <a:gd name="T37" fmla="*/ 2147483647 h 119"/>
                    <a:gd name="T38" fmla="*/ 2147483647 w 135"/>
                    <a:gd name="T39" fmla="*/ 2147483647 h 119"/>
                    <a:gd name="T40" fmla="*/ 2147483647 w 135"/>
                    <a:gd name="T41" fmla="*/ 2147483647 h 119"/>
                    <a:gd name="T42" fmla="*/ 2147483647 w 135"/>
                    <a:gd name="T43" fmla="*/ 2147483647 h 119"/>
                    <a:gd name="T44" fmla="*/ 2147483647 w 135"/>
                    <a:gd name="T45" fmla="*/ 2147483647 h 119"/>
                    <a:gd name="T46" fmla="*/ 2147483647 w 135"/>
                    <a:gd name="T47" fmla="*/ 2147483647 h 119"/>
                    <a:gd name="T48" fmla="*/ 2147483647 w 135"/>
                    <a:gd name="T49" fmla="*/ 2147483647 h 119"/>
                    <a:gd name="T50" fmla="*/ 2147483647 w 135"/>
                    <a:gd name="T51" fmla="*/ 2147483647 h 119"/>
                    <a:gd name="T52" fmla="*/ 2147483647 w 135"/>
                    <a:gd name="T53" fmla="*/ 2147483647 h 119"/>
                    <a:gd name="T54" fmla="*/ 2147483647 w 135"/>
                    <a:gd name="T55" fmla="*/ 2147483647 h 119"/>
                    <a:gd name="T56" fmla="*/ 2147483647 w 135"/>
                    <a:gd name="T57" fmla="*/ 2147483647 h 119"/>
                    <a:gd name="T58" fmla="*/ 2147483647 w 135"/>
                    <a:gd name="T59" fmla="*/ 2147483647 h 119"/>
                    <a:gd name="T60" fmla="*/ 2147483647 w 135"/>
                    <a:gd name="T61" fmla="*/ 2147483647 h 119"/>
                    <a:gd name="T62" fmla="*/ 2147483647 w 135"/>
                    <a:gd name="T63" fmla="*/ 2147483647 h 119"/>
                    <a:gd name="T64" fmla="*/ 2147483647 w 135"/>
                    <a:gd name="T65" fmla="*/ 2147483647 h 119"/>
                    <a:gd name="T66" fmla="*/ 2147483647 w 135"/>
                    <a:gd name="T67" fmla="*/ 2147483647 h 119"/>
                    <a:gd name="T68" fmla="*/ 2147483647 w 135"/>
                    <a:gd name="T69" fmla="*/ 2147483647 h 119"/>
                    <a:gd name="T70" fmla="*/ 2147483647 w 135"/>
                    <a:gd name="T71" fmla="*/ 2147483647 h 119"/>
                    <a:gd name="T72" fmla="*/ 2147483647 w 135"/>
                    <a:gd name="T73" fmla="*/ 2147483647 h 119"/>
                    <a:gd name="T74" fmla="*/ 2147483647 w 135"/>
                    <a:gd name="T75" fmla="*/ 2147483647 h 119"/>
                    <a:gd name="T76" fmla="*/ 2147483647 w 135"/>
                    <a:gd name="T77" fmla="*/ 2147483647 h 119"/>
                    <a:gd name="T78" fmla="*/ 2147483647 w 135"/>
                    <a:gd name="T79" fmla="*/ 2147483647 h 119"/>
                    <a:gd name="T80" fmla="*/ 2147483647 w 135"/>
                    <a:gd name="T81" fmla="*/ 2147483647 h 11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35" h="119">
                      <a:moveTo>
                        <a:pt x="122" y="59"/>
                      </a:moveTo>
                      <a:lnTo>
                        <a:pt x="124" y="60"/>
                      </a:lnTo>
                      <a:lnTo>
                        <a:pt x="130" y="62"/>
                      </a:lnTo>
                      <a:lnTo>
                        <a:pt x="135" y="67"/>
                      </a:lnTo>
                      <a:lnTo>
                        <a:pt x="133" y="71"/>
                      </a:lnTo>
                      <a:lnTo>
                        <a:pt x="129" y="76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21" y="83"/>
                      </a:lnTo>
                      <a:lnTo>
                        <a:pt x="118" y="83"/>
                      </a:lnTo>
                      <a:lnTo>
                        <a:pt x="116" y="83"/>
                      </a:lnTo>
                      <a:lnTo>
                        <a:pt x="114" y="82"/>
                      </a:lnTo>
                      <a:lnTo>
                        <a:pt x="108" y="79"/>
                      </a:lnTo>
                      <a:lnTo>
                        <a:pt x="101" y="77"/>
                      </a:lnTo>
                      <a:lnTo>
                        <a:pt x="95" y="75"/>
                      </a:lnTo>
                      <a:lnTo>
                        <a:pt x="91" y="74"/>
                      </a:lnTo>
                      <a:lnTo>
                        <a:pt x="86" y="71"/>
                      </a:lnTo>
                      <a:lnTo>
                        <a:pt x="82" y="68"/>
                      </a:lnTo>
                      <a:lnTo>
                        <a:pt x="77" y="66"/>
                      </a:lnTo>
                      <a:lnTo>
                        <a:pt x="72" y="66"/>
                      </a:lnTo>
                      <a:lnTo>
                        <a:pt x="70" y="70"/>
                      </a:lnTo>
                      <a:lnTo>
                        <a:pt x="71" y="78"/>
                      </a:lnTo>
                      <a:lnTo>
                        <a:pt x="72" y="85"/>
                      </a:lnTo>
                      <a:lnTo>
                        <a:pt x="72" y="92"/>
                      </a:lnTo>
                      <a:lnTo>
                        <a:pt x="68" y="96"/>
                      </a:lnTo>
                      <a:lnTo>
                        <a:pt x="61" y="99"/>
                      </a:lnTo>
                      <a:lnTo>
                        <a:pt x="58" y="102"/>
                      </a:lnTo>
                      <a:lnTo>
                        <a:pt x="57" y="107"/>
                      </a:lnTo>
                      <a:lnTo>
                        <a:pt x="56" y="111"/>
                      </a:lnTo>
                      <a:lnTo>
                        <a:pt x="53" y="114"/>
                      </a:lnTo>
                      <a:lnTo>
                        <a:pt x="48" y="117"/>
                      </a:lnTo>
                      <a:lnTo>
                        <a:pt x="44" y="119"/>
                      </a:lnTo>
                      <a:lnTo>
                        <a:pt x="40" y="116"/>
                      </a:lnTo>
                      <a:lnTo>
                        <a:pt x="39" y="111"/>
                      </a:lnTo>
                      <a:lnTo>
                        <a:pt x="38" y="105"/>
                      </a:lnTo>
                      <a:lnTo>
                        <a:pt x="34" y="100"/>
                      </a:lnTo>
                      <a:lnTo>
                        <a:pt x="29" y="99"/>
                      </a:lnTo>
                      <a:lnTo>
                        <a:pt x="23" y="99"/>
                      </a:lnTo>
                      <a:lnTo>
                        <a:pt x="20" y="100"/>
                      </a:lnTo>
                      <a:lnTo>
                        <a:pt x="17" y="101"/>
                      </a:lnTo>
                      <a:lnTo>
                        <a:pt x="10" y="104"/>
                      </a:lnTo>
                      <a:lnTo>
                        <a:pt x="3" y="105"/>
                      </a:lnTo>
                      <a:lnTo>
                        <a:pt x="0" y="101"/>
                      </a:lnTo>
                      <a:lnTo>
                        <a:pt x="1" y="97"/>
                      </a:lnTo>
                      <a:lnTo>
                        <a:pt x="4" y="90"/>
                      </a:lnTo>
                      <a:lnTo>
                        <a:pt x="9" y="84"/>
                      </a:lnTo>
                      <a:lnTo>
                        <a:pt x="12" y="82"/>
                      </a:lnTo>
                      <a:lnTo>
                        <a:pt x="16" y="79"/>
                      </a:lnTo>
                      <a:lnTo>
                        <a:pt x="16" y="75"/>
                      </a:lnTo>
                      <a:lnTo>
                        <a:pt x="14" y="68"/>
                      </a:lnTo>
                      <a:lnTo>
                        <a:pt x="12" y="61"/>
                      </a:lnTo>
                      <a:lnTo>
                        <a:pt x="11" y="55"/>
                      </a:lnTo>
                      <a:lnTo>
                        <a:pt x="12" y="48"/>
                      </a:lnTo>
                      <a:lnTo>
                        <a:pt x="12" y="44"/>
                      </a:lnTo>
                      <a:lnTo>
                        <a:pt x="10" y="39"/>
                      </a:lnTo>
                      <a:lnTo>
                        <a:pt x="8" y="35"/>
                      </a:lnTo>
                      <a:lnTo>
                        <a:pt x="8" y="2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9" y="2"/>
                      </a:lnTo>
                      <a:lnTo>
                        <a:pt x="12" y="0"/>
                      </a:lnTo>
                      <a:lnTo>
                        <a:pt x="18" y="1"/>
                      </a:lnTo>
                      <a:lnTo>
                        <a:pt x="24" y="3"/>
                      </a:lnTo>
                      <a:lnTo>
                        <a:pt x="27" y="9"/>
                      </a:lnTo>
                      <a:lnTo>
                        <a:pt x="30" y="18"/>
                      </a:lnTo>
                      <a:lnTo>
                        <a:pt x="32" y="26"/>
                      </a:lnTo>
                      <a:lnTo>
                        <a:pt x="33" y="30"/>
                      </a:lnTo>
                      <a:lnTo>
                        <a:pt x="37" y="30"/>
                      </a:lnTo>
                      <a:lnTo>
                        <a:pt x="40" y="28"/>
                      </a:lnTo>
                      <a:lnTo>
                        <a:pt x="44" y="25"/>
                      </a:lnTo>
                      <a:lnTo>
                        <a:pt x="48" y="23"/>
                      </a:lnTo>
                      <a:lnTo>
                        <a:pt x="54" y="23"/>
                      </a:lnTo>
                      <a:lnTo>
                        <a:pt x="61" y="24"/>
                      </a:lnTo>
                      <a:lnTo>
                        <a:pt x="70" y="26"/>
                      </a:lnTo>
                      <a:lnTo>
                        <a:pt x="78" y="30"/>
                      </a:lnTo>
                      <a:lnTo>
                        <a:pt x="85" y="33"/>
                      </a:lnTo>
                      <a:lnTo>
                        <a:pt x="90" y="40"/>
                      </a:lnTo>
                      <a:lnTo>
                        <a:pt x="93" y="48"/>
                      </a:lnTo>
                      <a:lnTo>
                        <a:pt x="98" y="54"/>
                      </a:lnTo>
                      <a:lnTo>
                        <a:pt x="100" y="58"/>
                      </a:lnTo>
                      <a:lnTo>
                        <a:pt x="101" y="59"/>
                      </a:lnTo>
                      <a:lnTo>
                        <a:pt x="122" y="5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7" name="Freeform 431"/>
                <p:cNvSpPr>
                  <a:spLocks/>
                </p:cNvSpPr>
                <p:nvPr/>
              </p:nvSpPr>
              <p:spPr bwMode="auto">
                <a:xfrm>
                  <a:off x="2181225" y="2090738"/>
                  <a:ext cx="598488" cy="400050"/>
                </a:xfrm>
                <a:custGeom>
                  <a:avLst/>
                  <a:gdLst>
                    <a:gd name="T0" fmla="*/ 2147483647 w 556"/>
                    <a:gd name="T1" fmla="*/ 2147483647 h 395"/>
                    <a:gd name="T2" fmla="*/ 2147483647 w 556"/>
                    <a:gd name="T3" fmla="*/ 2147483647 h 395"/>
                    <a:gd name="T4" fmla="*/ 2147483647 w 556"/>
                    <a:gd name="T5" fmla="*/ 2147483647 h 395"/>
                    <a:gd name="T6" fmla="*/ 2147483647 w 556"/>
                    <a:gd name="T7" fmla="*/ 2147483647 h 395"/>
                    <a:gd name="T8" fmla="*/ 2147483647 w 556"/>
                    <a:gd name="T9" fmla="*/ 2147483647 h 395"/>
                    <a:gd name="T10" fmla="*/ 2147483647 w 556"/>
                    <a:gd name="T11" fmla="*/ 2147483647 h 395"/>
                    <a:gd name="T12" fmla="*/ 2147483647 w 556"/>
                    <a:gd name="T13" fmla="*/ 2147483647 h 395"/>
                    <a:gd name="T14" fmla="*/ 2147483647 w 556"/>
                    <a:gd name="T15" fmla="*/ 2147483647 h 395"/>
                    <a:gd name="T16" fmla="*/ 2147483647 w 556"/>
                    <a:gd name="T17" fmla="*/ 2147483647 h 395"/>
                    <a:gd name="T18" fmla="*/ 2147483647 w 556"/>
                    <a:gd name="T19" fmla="*/ 2147483647 h 395"/>
                    <a:gd name="T20" fmla="*/ 2147483647 w 556"/>
                    <a:gd name="T21" fmla="*/ 2147483647 h 395"/>
                    <a:gd name="T22" fmla="*/ 2147483647 w 556"/>
                    <a:gd name="T23" fmla="*/ 2147483647 h 395"/>
                    <a:gd name="T24" fmla="*/ 2147483647 w 556"/>
                    <a:gd name="T25" fmla="*/ 2147483647 h 395"/>
                    <a:gd name="T26" fmla="*/ 2147483647 w 556"/>
                    <a:gd name="T27" fmla="*/ 2147483647 h 395"/>
                    <a:gd name="T28" fmla="*/ 2147483647 w 556"/>
                    <a:gd name="T29" fmla="*/ 2147483647 h 395"/>
                    <a:gd name="T30" fmla="*/ 2147483647 w 556"/>
                    <a:gd name="T31" fmla="*/ 2147483647 h 395"/>
                    <a:gd name="T32" fmla="*/ 2147483647 w 556"/>
                    <a:gd name="T33" fmla="*/ 2147483647 h 395"/>
                    <a:gd name="T34" fmla="*/ 2147483647 w 556"/>
                    <a:gd name="T35" fmla="*/ 2147483647 h 395"/>
                    <a:gd name="T36" fmla="*/ 2147483647 w 556"/>
                    <a:gd name="T37" fmla="*/ 2147483647 h 395"/>
                    <a:gd name="T38" fmla="*/ 2147483647 w 556"/>
                    <a:gd name="T39" fmla="*/ 2147483647 h 395"/>
                    <a:gd name="T40" fmla="*/ 2147483647 w 556"/>
                    <a:gd name="T41" fmla="*/ 2147483647 h 395"/>
                    <a:gd name="T42" fmla="*/ 2147483647 w 556"/>
                    <a:gd name="T43" fmla="*/ 2147483647 h 395"/>
                    <a:gd name="T44" fmla="*/ 2147483647 w 556"/>
                    <a:gd name="T45" fmla="*/ 2147483647 h 395"/>
                    <a:gd name="T46" fmla="*/ 2147483647 w 556"/>
                    <a:gd name="T47" fmla="*/ 2147483647 h 395"/>
                    <a:gd name="T48" fmla="*/ 2147483647 w 556"/>
                    <a:gd name="T49" fmla="*/ 2147483647 h 395"/>
                    <a:gd name="T50" fmla="*/ 0 w 556"/>
                    <a:gd name="T51" fmla="*/ 2147483647 h 395"/>
                    <a:gd name="T52" fmla="*/ 2147483647 w 556"/>
                    <a:gd name="T53" fmla="*/ 2147483647 h 395"/>
                    <a:gd name="T54" fmla="*/ 2147483647 w 556"/>
                    <a:gd name="T55" fmla="*/ 2147483647 h 395"/>
                    <a:gd name="T56" fmla="*/ 2147483647 w 556"/>
                    <a:gd name="T57" fmla="*/ 2147483647 h 395"/>
                    <a:gd name="T58" fmla="*/ 2147483647 w 556"/>
                    <a:gd name="T59" fmla="*/ 2147483647 h 395"/>
                    <a:gd name="T60" fmla="*/ 2147483647 w 556"/>
                    <a:gd name="T61" fmla="*/ 2147483647 h 395"/>
                    <a:gd name="T62" fmla="*/ 2147483647 w 556"/>
                    <a:gd name="T63" fmla="*/ 2147483647 h 395"/>
                    <a:gd name="T64" fmla="*/ 2147483647 w 556"/>
                    <a:gd name="T65" fmla="*/ 2147483647 h 395"/>
                    <a:gd name="T66" fmla="*/ 2147483647 w 556"/>
                    <a:gd name="T67" fmla="*/ 2147483647 h 395"/>
                    <a:gd name="T68" fmla="*/ 2147483647 w 556"/>
                    <a:gd name="T69" fmla="*/ 2147483647 h 395"/>
                    <a:gd name="T70" fmla="*/ 2147483647 w 556"/>
                    <a:gd name="T71" fmla="*/ 2147483647 h 395"/>
                    <a:gd name="T72" fmla="*/ 2147483647 w 556"/>
                    <a:gd name="T73" fmla="*/ 2147483647 h 395"/>
                    <a:gd name="T74" fmla="*/ 2147483647 w 556"/>
                    <a:gd name="T75" fmla="*/ 2147483647 h 395"/>
                    <a:gd name="T76" fmla="*/ 2147483647 w 556"/>
                    <a:gd name="T77" fmla="*/ 2147483647 h 395"/>
                    <a:gd name="T78" fmla="*/ 2147483647 w 556"/>
                    <a:gd name="T79" fmla="*/ 2147483647 h 395"/>
                    <a:gd name="T80" fmla="*/ 2147483647 w 556"/>
                    <a:gd name="T81" fmla="*/ 2147483647 h 395"/>
                    <a:gd name="T82" fmla="*/ 2147483647 w 556"/>
                    <a:gd name="T83" fmla="*/ 2147483647 h 395"/>
                    <a:gd name="T84" fmla="*/ 2147483647 w 556"/>
                    <a:gd name="T85" fmla="*/ 2147483647 h 395"/>
                    <a:gd name="T86" fmla="*/ 2147483647 w 556"/>
                    <a:gd name="T87" fmla="*/ 2147483647 h 395"/>
                    <a:gd name="T88" fmla="*/ 2147483647 w 556"/>
                    <a:gd name="T89" fmla="*/ 2147483647 h 395"/>
                    <a:gd name="T90" fmla="*/ 2147483647 w 556"/>
                    <a:gd name="T91" fmla="*/ 2147483647 h 395"/>
                    <a:gd name="T92" fmla="*/ 2147483647 w 556"/>
                    <a:gd name="T93" fmla="*/ 2147483647 h 395"/>
                    <a:gd name="T94" fmla="*/ 2147483647 w 556"/>
                    <a:gd name="T95" fmla="*/ 2147483647 h 395"/>
                    <a:gd name="T96" fmla="*/ 2147483647 w 556"/>
                    <a:gd name="T97" fmla="*/ 2147483647 h 395"/>
                    <a:gd name="T98" fmla="*/ 2147483647 w 556"/>
                    <a:gd name="T99" fmla="*/ 2147483647 h 395"/>
                    <a:gd name="T100" fmla="*/ 2147483647 w 556"/>
                    <a:gd name="T101" fmla="*/ 2147483647 h 395"/>
                    <a:gd name="T102" fmla="*/ 2147483647 w 556"/>
                    <a:gd name="T103" fmla="*/ 2147483647 h 395"/>
                    <a:gd name="T104" fmla="*/ 2147483647 w 556"/>
                    <a:gd name="T105" fmla="*/ 2147483647 h 395"/>
                    <a:gd name="T106" fmla="*/ 2147483647 w 556"/>
                    <a:gd name="T107" fmla="*/ 2147483647 h 395"/>
                    <a:gd name="T108" fmla="*/ 2147483647 w 556"/>
                    <a:gd name="T109" fmla="*/ 2147483647 h 395"/>
                    <a:gd name="T110" fmla="*/ 2147483647 w 556"/>
                    <a:gd name="T111" fmla="*/ 2147483647 h 395"/>
                    <a:gd name="T112" fmla="*/ 2147483647 w 556"/>
                    <a:gd name="T113" fmla="*/ 2147483647 h 395"/>
                    <a:gd name="T114" fmla="*/ 2147483647 w 556"/>
                    <a:gd name="T115" fmla="*/ 2147483647 h 395"/>
                    <a:gd name="T116" fmla="*/ 2147483647 w 556"/>
                    <a:gd name="T117" fmla="*/ 2147483647 h 395"/>
                    <a:gd name="T118" fmla="*/ 2147483647 w 556"/>
                    <a:gd name="T119" fmla="*/ 2147483647 h 395"/>
                    <a:gd name="T120" fmla="*/ 2147483647 w 556"/>
                    <a:gd name="T121" fmla="*/ 2147483647 h 395"/>
                    <a:gd name="T122" fmla="*/ 2147483647 w 556"/>
                    <a:gd name="T123" fmla="*/ 2147483647 h 395"/>
                    <a:gd name="T124" fmla="*/ 2147483647 w 556"/>
                    <a:gd name="T125" fmla="*/ 2147483647 h 3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556" h="395">
                      <a:moveTo>
                        <a:pt x="539" y="379"/>
                      </a:moveTo>
                      <a:lnTo>
                        <a:pt x="540" y="380"/>
                      </a:lnTo>
                      <a:lnTo>
                        <a:pt x="542" y="383"/>
                      </a:lnTo>
                      <a:lnTo>
                        <a:pt x="541" y="387"/>
                      </a:lnTo>
                      <a:lnTo>
                        <a:pt x="533" y="388"/>
                      </a:lnTo>
                      <a:lnTo>
                        <a:pt x="527" y="388"/>
                      </a:lnTo>
                      <a:lnTo>
                        <a:pt x="523" y="387"/>
                      </a:lnTo>
                      <a:lnTo>
                        <a:pt x="518" y="387"/>
                      </a:lnTo>
                      <a:lnTo>
                        <a:pt x="514" y="388"/>
                      </a:lnTo>
                      <a:lnTo>
                        <a:pt x="510" y="388"/>
                      </a:lnTo>
                      <a:lnTo>
                        <a:pt x="506" y="389"/>
                      </a:lnTo>
                      <a:lnTo>
                        <a:pt x="501" y="390"/>
                      </a:lnTo>
                      <a:lnTo>
                        <a:pt x="495" y="392"/>
                      </a:lnTo>
                      <a:lnTo>
                        <a:pt x="488" y="393"/>
                      </a:lnTo>
                      <a:lnTo>
                        <a:pt x="482" y="394"/>
                      </a:lnTo>
                      <a:lnTo>
                        <a:pt x="478" y="395"/>
                      </a:lnTo>
                      <a:lnTo>
                        <a:pt x="473" y="395"/>
                      </a:lnTo>
                      <a:lnTo>
                        <a:pt x="468" y="395"/>
                      </a:lnTo>
                      <a:lnTo>
                        <a:pt x="464" y="394"/>
                      </a:lnTo>
                      <a:lnTo>
                        <a:pt x="459" y="394"/>
                      </a:lnTo>
                      <a:lnTo>
                        <a:pt x="453" y="393"/>
                      </a:lnTo>
                      <a:lnTo>
                        <a:pt x="449" y="393"/>
                      </a:lnTo>
                      <a:lnTo>
                        <a:pt x="444" y="393"/>
                      </a:lnTo>
                      <a:lnTo>
                        <a:pt x="440" y="394"/>
                      </a:lnTo>
                      <a:lnTo>
                        <a:pt x="435" y="395"/>
                      </a:lnTo>
                      <a:lnTo>
                        <a:pt x="430" y="395"/>
                      </a:lnTo>
                      <a:lnTo>
                        <a:pt x="427" y="395"/>
                      </a:lnTo>
                      <a:lnTo>
                        <a:pt x="422" y="394"/>
                      </a:lnTo>
                      <a:lnTo>
                        <a:pt x="419" y="392"/>
                      </a:lnTo>
                      <a:lnTo>
                        <a:pt x="414" y="386"/>
                      </a:lnTo>
                      <a:lnTo>
                        <a:pt x="413" y="380"/>
                      </a:lnTo>
                      <a:lnTo>
                        <a:pt x="409" y="375"/>
                      </a:lnTo>
                      <a:lnTo>
                        <a:pt x="397" y="372"/>
                      </a:lnTo>
                      <a:lnTo>
                        <a:pt x="389" y="371"/>
                      </a:lnTo>
                      <a:lnTo>
                        <a:pt x="382" y="368"/>
                      </a:lnTo>
                      <a:lnTo>
                        <a:pt x="376" y="366"/>
                      </a:lnTo>
                      <a:lnTo>
                        <a:pt x="372" y="364"/>
                      </a:lnTo>
                      <a:lnTo>
                        <a:pt x="368" y="362"/>
                      </a:lnTo>
                      <a:lnTo>
                        <a:pt x="365" y="359"/>
                      </a:lnTo>
                      <a:lnTo>
                        <a:pt x="362" y="358"/>
                      </a:lnTo>
                      <a:lnTo>
                        <a:pt x="359" y="356"/>
                      </a:lnTo>
                      <a:lnTo>
                        <a:pt x="354" y="352"/>
                      </a:lnTo>
                      <a:lnTo>
                        <a:pt x="350" y="351"/>
                      </a:lnTo>
                      <a:lnTo>
                        <a:pt x="344" y="352"/>
                      </a:lnTo>
                      <a:lnTo>
                        <a:pt x="335" y="357"/>
                      </a:lnTo>
                      <a:lnTo>
                        <a:pt x="324" y="362"/>
                      </a:lnTo>
                      <a:lnTo>
                        <a:pt x="316" y="363"/>
                      </a:lnTo>
                      <a:lnTo>
                        <a:pt x="309" y="365"/>
                      </a:lnTo>
                      <a:lnTo>
                        <a:pt x="304" y="370"/>
                      </a:lnTo>
                      <a:lnTo>
                        <a:pt x="297" y="377"/>
                      </a:lnTo>
                      <a:lnTo>
                        <a:pt x="290" y="381"/>
                      </a:lnTo>
                      <a:lnTo>
                        <a:pt x="283" y="381"/>
                      </a:lnTo>
                      <a:lnTo>
                        <a:pt x="276" y="377"/>
                      </a:lnTo>
                      <a:lnTo>
                        <a:pt x="271" y="373"/>
                      </a:lnTo>
                      <a:lnTo>
                        <a:pt x="267" y="370"/>
                      </a:lnTo>
                      <a:lnTo>
                        <a:pt x="262" y="366"/>
                      </a:lnTo>
                      <a:lnTo>
                        <a:pt x="259" y="363"/>
                      </a:lnTo>
                      <a:lnTo>
                        <a:pt x="256" y="358"/>
                      </a:lnTo>
                      <a:lnTo>
                        <a:pt x="256" y="355"/>
                      </a:lnTo>
                      <a:lnTo>
                        <a:pt x="260" y="350"/>
                      </a:lnTo>
                      <a:lnTo>
                        <a:pt x="268" y="344"/>
                      </a:lnTo>
                      <a:lnTo>
                        <a:pt x="277" y="340"/>
                      </a:lnTo>
                      <a:lnTo>
                        <a:pt x="283" y="337"/>
                      </a:lnTo>
                      <a:lnTo>
                        <a:pt x="288" y="337"/>
                      </a:lnTo>
                      <a:lnTo>
                        <a:pt x="291" y="337"/>
                      </a:lnTo>
                      <a:lnTo>
                        <a:pt x="293" y="337"/>
                      </a:lnTo>
                      <a:lnTo>
                        <a:pt x="296" y="336"/>
                      </a:lnTo>
                      <a:lnTo>
                        <a:pt x="300" y="334"/>
                      </a:lnTo>
                      <a:lnTo>
                        <a:pt x="305" y="329"/>
                      </a:lnTo>
                      <a:lnTo>
                        <a:pt x="316" y="320"/>
                      </a:lnTo>
                      <a:lnTo>
                        <a:pt x="326" y="313"/>
                      </a:lnTo>
                      <a:lnTo>
                        <a:pt x="330" y="307"/>
                      </a:lnTo>
                      <a:lnTo>
                        <a:pt x="327" y="301"/>
                      </a:lnTo>
                      <a:lnTo>
                        <a:pt x="318" y="295"/>
                      </a:lnTo>
                      <a:lnTo>
                        <a:pt x="308" y="292"/>
                      </a:lnTo>
                      <a:lnTo>
                        <a:pt x="305" y="287"/>
                      </a:lnTo>
                      <a:lnTo>
                        <a:pt x="309" y="273"/>
                      </a:lnTo>
                      <a:lnTo>
                        <a:pt x="320" y="258"/>
                      </a:lnTo>
                      <a:lnTo>
                        <a:pt x="328" y="246"/>
                      </a:lnTo>
                      <a:lnTo>
                        <a:pt x="327" y="235"/>
                      </a:lnTo>
                      <a:lnTo>
                        <a:pt x="315" y="218"/>
                      </a:lnTo>
                      <a:lnTo>
                        <a:pt x="306" y="208"/>
                      </a:lnTo>
                      <a:lnTo>
                        <a:pt x="297" y="200"/>
                      </a:lnTo>
                      <a:lnTo>
                        <a:pt x="289" y="193"/>
                      </a:lnTo>
                      <a:lnTo>
                        <a:pt x="282" y="188"/>
                      </a:lnTo>
                      <a:lnTo>
                        <a:pt x="274" y="183"/>
                      </a:lnTo>
                      <a:lnTo>
                        <a:pt x="267" y="180"/>
                      </a:lnTo>
                      <a:lnTo>
                        <a:pt x="260" y="176"/>
                      </a:lnTo>
                      <a:lnTo>
                        <a:pt x="252" y="173"/>
                      </a:lnTo>
                      <a:lnTo>
                        <a:pt x="244" y="169"/>
                      </a:lnTo>
                      <a:lnTo>
                        <a:pt x="236" y="166"/>
                      </a:lnTo>
                      <a:lnTo>
                        <a:pt x="228" y="161"/>
                      </a:lnTo>
                      <a:lnTo>
                        <a:pt x="221" y="156"/>
                      </a:lnTo>
                      <a:lnTo>
                        <a:pt x="214" y="152"/>
                      </a:lnTo>
                      <a:lnTo>
                        <a:pt x="208" y="148"/>
                      </a:lnTo>
                      <a:lnTo>
                        <a:pt x="202" y="145"/>
                      </a:lnTo>
                      <a:lnTo>
                        <a:pt x="199" y="142"/>
                      </a:lnTo>
                      <a:lnTo>
                        <a:pt x="191" y="137"/>
                      </a:lnTo>
                      <a:lnTo>
                        <a:pt x="183" y="132"/>
                      </a:lnTo>
                      <a:lnTo>
                        <a:pt x="178" y="131"/>
                      </a:lnTo>
                      <a:lnTo>
                        <a:pt x="179" y="137"/>
                      </a:lnTo>
                      <a:lnTo>
                        <a:pt x="185" y="146"/>
                      </a:lnTo>
                      <a:lnTo>
                        <a:pt x="186" y="152"/>
                      </a:lnTo>
                      <a:lnTo>
                        <a:pt x="183" y="155"/>
                      </a:lnTo>
                      <a:lnTo>
                        <a:pt x="171" y="155"/>
                      </a:lnTo>
                      <a:lnTo>
                        <a:pt x="163" y="155"/>
                      </a:lnTo>
                      <a:lnTo>
                        <a:pt x="159" y="155"/>
                      </a:lnTo>
                      <a:lnTo>
                        <a:pt x="154" y="156"/>
                      </a:lnTo>
                      <a:lnTo>
                        <a:pt x="151" y="159"/>
                      </a:lnTo>
                      <a:lnTo>
                        <a:pt x="147" y="161"/>
                      </a:lnTo>
                      <a:lnTo>
                        <a:pt x="142" y="162"/>
                      </a:lnTo>
                      <a:lnTo>
                        <a:pt x="138" y="163"/>
                      </a:lnTo>
                      <a:lnTo>
                        <a:pt x="131" y="165"/>
                      </a:lnTo>
                      <a:lnTo>
                        <a:pt x="124" y="166"/>
                      </a:lnTo>
                      <a:lnTo>
                        <a:pt x="118" y="167"/>
                      </a:lnTo>
                      <a:lnTo>
                        <a:pt x="114" y="168"/>
                      </a:lnTo>
                      <a:lnTo>
                        <a:pt x="110" y="169"/>
                      </a:lnTo>
                      <a:lnTo>
                        <a:pt x="106" y="170"/>
                      </a:lnTo>
                      <a:lnTo>
                        <a:pt x="101" y="170"/>
                      </a:lnTo>
                      <a:lnTo>
                        <a:pt x="95" y="170"/>
                      </a:lnTo>
                      <a:lnTo>
                        <a:pt x="87" y="169"/>
                      </a:lnTo>
                      <a:lnTo>
                        <a:pt x="74" y="166"/>
                      </a:lnTo>
                      <a:lnTo>
                        <a:pt x="70" y="162"/>
                      </a:lnTo>
                      <a:lnTo>
                        <a:pt x="66" y="160"/>
                      </a:lnTo>
                      <a:lnTo>
                        <a:pt x="60" y="161"/>
                      </a:lnTo>
                      <a:lnTo>
                        <a:pt x="51" y="166"/>
                      </a:lnTo>
                      <a:lnTo>
                        <a:pt x="47" y="168"/>
                      </a:lnTo>
                      <a:lnTo>
                        <a:pt x="43" y="168"/>
                      </a:lnTo>
                      <a:lnTo>
                        <a:pt x="35" y="163"/>
                      </a:lnTo>
                      <a:lnTo>
                        <a:pt x="30" y="160"/>
                      </a:lnTo>
                      <a:lnTo>
                        <a:pt x="24" y="156"/>
                      </a:lnTo>
                      <a:lnTo>
                        <a:pt x="18" y="153"/>
                      </a:lnTo>
                      <a:lnTo>
                        <a:pt x="13" y="151"/>
                      </a:lnTo>
                      <a:lnTo>
                        <a:pt x="10" y="148"/>
                      </a:lnTo>
                      <a:lnTo>
                        <a:pt x="9" y="145"/>
                      </a:lnTo>
                      <a:lnTo>
                        <a:pt x="11" y="143"/>
                      </a:lnTo>
                      <a:lnTo>
                        <a:pt x="16" y="140"/>
                      </a:lnTo>
                      <a:lnTo>
                        <a:pt x="23" y="138"/>
                      </a:lnTo>
                      <a:lnTo>
                        <a:pt x="30" y="137"/>
                      </a:lnTo>
                      <a:lnTo>
                        <a:pt x="36" y="136"/>
                      </a:lnTo>
                      <a:lnTo>
                        <a:pt x="41" y="135"/>
                      </a:lnTo>
                      <a:lnTo>
                        <a:pt x="45" y="133"/>
                      </a:lnTo>
                      <a:lnTo>
                        <a:pt x="45" y="132"/>
                      </a:lnTo>
                      <a:lnTo>
                        <a:pt x="42" y="130"/>
                      </a:lnTo>
                      <a:lnTo>
                        <a:pt x="35" y="128"/>
                      </a:lnTo>
                      <a:lnTo>
                        <a:pt x="27" y="125"/>
                      </a:lnTo>
                      <a:lnTo>
                        <a:pt x="19" y="123"/>
                      </a:lnTo>
                      <a:lnTo>
                        <a:pt x="13" y="122"/>
                      </a:lnTo>
                      <a:lnTo>
                        <a:pt x="9" y="121"/>
                      </a:lnTo>
                      <a:lnTo>
                        <a:pt x="4" y="118"/>
                      </a:lnTo>
                      <a:lnTo>
                        <a:pt x="2" y="116"/>
                      </a:lnTo>
                      <a:lnTo>
                        <a:pt x="0" y="112"/>
                      </a:lnTo>
                      <a:lnTo>
                        <a:pt x="0" y="105"/>
                      </a:lnTo>
                      <a:lnTo>
                        <a:pt x="0" y="93"/>
                      </a:lnTo>
                      <a:lnTo>
                        <a:pt x="0" y="85"/>
                      </a:lnTo>
                      <a:lnTo>
                        <a:pt x="0" y="76"/>
                      </a:lnTo>
                      <a:lnTo>
                        <a:pt x="1" y="60"/>
                      </a:lnTo>
                      <a:lnTo>
                        <a:pt x="5" y="39"/>
                      </a:lnTo>
                      <a:lnTo>
                        <a:pt x="12" y="21"/>
                      </a:lnTo>
                      <a:lnTo>
                        <a:pt x="22" y="9"/>
                      </a:lnTo>
                      <a:lnTo>
                        <a:pt x="31" y="3"/>
                      </a:lnTo>
                      <a:lnTo>
                        <a:pt x="39" y="3"/>
                      </a:lnTo>
                      <a:lnTo>
                        <a:pt x="46" y="6"/>
                      </a:lnTo>
                      <a:lnTo>
                        <a:pt x="50" y="10"/>
                      </a:lnTo>
                      <a:lnTo>
                        <a:pt x="49" y="19"/>
                      </a:lnTo>
                      <a:lnTo>
                        <a:pt x="43" y="40"/>
                      </a:lnTo>
                      <a:lnTo>
                        <a:pt x="42" y="56"/>
                      </a:lnTo>
                      <a:lnTo>
                        <a:pt x="45" y="70"/>
                      </a:lnTo>
                      <a:lnTo>
                        <a:pt x="50" y="80"/>
                      </a:lnTo>
                      <a:lnTo>
                        <a:pt x="56" y="90"/>
                      </a:lnTo>
                      <a:lnTo>
                        <a:pt x="62" y="97"/>
                      </a:lnTo>
                      <a:lnTo>
                        <a:pt x="68" y="102"/>
                      </a:lnTo>
                      <a:lnTo>
                        <a:pt x="71" y="108"/>
                      </a:lnTo>
                      <a:lnTo>
                        <a:pt x="70" y="107"/>
                      </a:lnTo>
                      <a:lnTo>
                        <a:pt x="63" y="87"/>
                      </a:lnTo>
                      <a:lnTo>
                        <a:pt x="56" y="62"/>
                      </a:lnTo>
                      <a:lnTo>
                        <a:pt x="55" y="41"/>
                      </a:lnTo>
                      <a:lnTo>
                        <a:pt x="58" y="26"/>
                      </a:lnTo>
                      <a:lnTo>
                        <a:pt x="62" y="12"/>
                      </a:lnTo>
                      <a:lnTo>
                        <a:pt x="69" y="3"/>
                      </a:lnTo>
                      <a:lnTo>
                        <a:pt x="79" y="0"/>
                      </a:lnTo>
                      <a:lnTo>
                        <a:pt x="91" y="2"/>
                      </a:lnTo>
                      <a:lnTo>
                        <a:pt x="100" y="7"/>
                      </a:lnTo>
                      <a:lnTo>
                        <a:pt x="106" y="14"/>
                      </a:lnTo>
                      <a:lnTo>
                        <a:pt x="109" y="21"/>
                      </a:lnTo>
                      <a:lnTo>
                        <a:pt x="111" y="26"/>
                      </a:lnTo>
                      <a:lnTo>
                        <a:pt x="114" y="32"/>
                      </a:lnTo>
                      <a:lnTo>
                        <a:pt x="115" y="39"/>
                      </a:lnTo>
                      <a:lnTo>
                        <a:pt x="116" y="47"/>
                      </a:lnTo>
                      <a:lnTo>
                        <a:pt x="118" y="53"/>
                      </a:lnTo>
                      <a:lnTo>
                        <a:pt x="124" y="54"/>
                      </a:lnTo>
                      <a:lnTo>
                        <a:pt x="132" y="52"/>
                      </a:lnTo>
                      <a:lnTo>
                        <a:pt x="140" y="47"/>
                      </a:lnTo>
                      <a:lnTo>
                        <a:pt x="146" y="41"/>
                      </a:lnTo>
                      <a:lnTo>
                        <a:pt x="147" y="36"/>
                      </a:lnTo>
                      <a:lnTo>
                        <a:pt x="149" y="31"/>
                      </a:lnTo>
                      <a:lnTo>
                        <a:pt x="156" y="27"/>
                      </a:lnTo>
                      <a:lnTo>
                        <a:pt x="164" y="23"/>
                      </a:lnTo>
                      <a:lnTo>
                        <a:pt x="169" y="19"/>
                      </a:lnTo>
                      <a:lnTo>
                        <a:pt x="175" y="19"/>
                      </a:lnTo>
                      <a:lnTo>
                        <a:pt x="185" y="24"/>
                      </a:lnTo>
                      <a:lnTo>
                        <a:pt x="197" y="32"/>
                      </a:lnTo>
                      <a:lnTo>
                        <a:pt x="202" y="38"/>
                      </a:lnTo>
                      <a:lnTo>
                        <a:pt x="206" y="44"/>
                      </a:lnTo>
                      <a:lnTo>
                        <a:pt x="209" y="49"/>
                      </a:lnTo>
                      <a:lnTo>
                        <a:pt x="214" y="55"/>
                      </a:lnTo>
                      <a:lnTo>
                        <a:pt x="221" y="60"/>
                      </a:lnTo>
                      <a:lnTo>
                        <a:pt x="227" y="61"/>
                      </a:lnTo>
                      <a:lnTo>
                        <a:pt x="231" y="56"/>
                      </a:lnTo>
                      <a:lnTo>
                        <a:pt x="237" y="49"/>
                      </a:lnTo>
                      <a:lnTo>
                        <a:pt x="246" y="46"/>
                      </a:lnTo>
                      <a:lnTo>
                        <a:pt x="256" y="46"/>
                      </a:lnTo>
                      <a:lnTo>
                        <a:pt x="263" y="49"/>
                      </a:lnTo>
                      <a:lnTo>
                        <a:pt x="266" y="54"/>
                      </a:lnTo>
                      <a:lnTo>
                        <a:pt x="268" y="56"/>
                      </a:lnTo>
                      <a:lnTo>
                        <a:pt x="271" y="59"/>
                      </a:lnTo>
                      <a:lnTo>
                        <a:pt x="281" y="61"/>
                      </a:lnTo>
                      <a:lnTo>
                        <a:pt x="288" y="62"/>
                      </a:lnTo>
                      <a:lnTo>
                        <a:pt x="296" y="62"/>
                      </a:lnTo>
                      <a:lnTo>
                        <a:pt x="304" y="63"/>
                      </a:lnTo>
                      <a:lnTo>
                        <a:pt x="311" y="63"/>
                      </a:lnTo>
                      <a:lnTo>
                        <a:pt x="318" y="63"/>
                      </a:lnTo>
                      <a:lnTo>
                        <a:pt x="321" y="64"/>
                      </a:lnTo>
                      <a:lnTo>
                        <a:pt x="323" y="67"/>
                      </a:lnTo>
                      <a:lnTo>
                        <a:pt x="321" y="69"/>
                      </a:lnTo>
                      <a:lnTo>
                        <a:pt x="319" y="72"/>
                      </a:lnTo>
                      <a:lnTo>
                        <a:pt x="322" y="72"/>
                      </a:lnTo>
                      <a:lnTo>
                        <a:pt x="329" y="72"/>
                      </a:lnTo>
                      <a:lnTo>
                        <a:pt x="335" y="74"/>
                      </a:lnTo>
                      <a:lnTo>
                        <a:pt x="339" y="78"/>
                      </a:lnTo>
                      <a:lnTo>
                        <a:pt x="345" y="83"/>
                      </a:lnTo>
                      <a:lnTo>
                        <a:pt x="349" y="86"/>
                      </a:lnTo>
                      <a:lnTo>
                        <a:pt x="351" y="87"/>
                      </a:lnTo>
                      <a:lnTo>
                        <a:pt x="350" y="87"/>
                      </a:lnTo>
                      <a:lnTo>
                        <a:pt x="345" y="89"/>
                      </a:lnTo>
                      <a:lnTo>
                        <a:pt x="342" y="91"/>
                      </a:lnTo>
                      <a:lnTo>
                        <a:pt x="339" y="93"/>
                      </a:lnTo>
                      <a:lnTo>
                        <a:pt x="343" y="97"/>
                      </a:lnTo>
                      <a:lnTo>
                        <a:pt x="352" y="100"/>
                      </a:lnTo>
                      <a:lnTo>
                        <a:pt x="361" y="102"/>
                      </a:lnTo>
                      <a:lnTo>
                        <a:pt x="361" y="105"/>
                      </a:lnTo>
                      <a:lnTo>
                        <a:pt x="357" y="107"/>
                      </a:lnTo>
                      <a:lnTo>
                        <a:pt x="353" y="108"/>
                      </a:lnTo>
                      <a:lnTo>
                        <a:pt x="351" y="110"/>
                      </a:lnTo>
                      <a:lnTo>
                        <a:pt x="351" y="115"/>
                      </a:lnTo>
                      <a:lnTo>
                        <a:pt x="350" y="118"/>
                      </a:lnTo>
                      <a:lnTo>
                        <a:pt x="349" y="123"/>
                      </a:lnTo>
                      <a:lnTo>
                        <a:pt x="349" y="127"/>
                      </a:lnTo>
                      <a:lnTo>
                        <a:pt x="353" y="132"/>
                      </a:lnTo>
                      <a:lnTo>
                        <a:pt x="361" y="135"/>
                      </a:lnTo>
                      <a:lnTo>
                        <a:pt x="371" y="133"/>
                      </a:lnTo>
                      <a:lnTo>
                        <a:pt x="377" y="133"/>
                      </a:lnTo>
                      <a:lnTo>
                        <a:pt x="384" y="136"/>
                      </a:lnTo>
                      <a:lnTo>
                        <a:pt x="392" y="143"/>
                      </a:lnTo>
                      <a:lnTo>
                        <a:pt x="400" y="150"/>
                      </a:lnTo>
                      <a:lnTo>
                        <a:pt x="407" y="152"/>
                      </a:lnTo>
                      <a:lnTo>
                        <a:pt x="409" y="150"/>
                      </a:lnTo>
                      <a:lnTo>
                        <a:pt x="406" y="144"/>
                      </a:lnTo>
                      <a:lnTo>
                        <a:pt x="403" y="139"/>
                      </a:lnTo>
                      <a:lnTo>
                        <a:pt x="403" y="137"/>
                      </a:lnTo>
                      <a:lnTo>
                        <a:pt x="409" y="139"/>
                      </a:lnTo>
                      <a:lnTo>
                        <a:pt x="414" y="140"/>
                      </a:lnTo>
                      <a:lnTo>
                        <a:pt x="421" y="142"/>
                      </a:lnTo>
                      <a:lnTo>
                        <a:pt x="429" y="143"/>
                      </a:lnTo>
                      <a:lnTo>
                        <a:pt x="436" y="143"/>
                      </a:lnTo>
                      <a:lnTo>
                        <a:pt x="442" y="144"/>
                      </a:lnTo>
                      <a:lnTo>
                        <a:pt x="447" y="145"/>
                      </a:lnTo>
                      <a:lnTo>
                        <a:pt x="450" y="146"/>
                      </a:lnTo>
                      <a:lnTo>
                        <a:pt x="451" y="148"/>
                      </a:lnTo>
                      <a:lnTo>
                        <a:pt x="450" y="152"/>
                      </a:lnTo>
                      <a:lnTo>
                        <a:pt x="451" y="154"/>
                      </a:lnTo>
                      <a:lnTo>
                        <a:pt x="453" y="155"/>
                      </a:lnTo>
                      <a:lnTo>
                        <a:pt x="457" y="155"/>
                      </a:lnTo>
                      <a:lnTo>
                        <a:pt x="461" y="155"/>
                      </a:lnTo>
                      <a:lnTo>
                        <a:pt x="466" y="153"/>
                      </a:lnTo>
                      <a:lnTo>
                        <a:pt x="472" y="152"/>
                      </a:lnTo>
                      <a:lnTo>
                        <a:pt x="480" y="152"/>
                      </a:lnTo>
                      <a:lnTo>
                        <a:pt x="490" y="153"/>
                      </a:lnTo>
                      <a:lnTo>
                        <a:pt x="501" y="154"/>
                      </a:lnTo>
                      <a:lnTo>
                        <a:pt x="509" y="158"/>
                      </a:lnTo>
                      <a:lnTo>
                        <a:pt x="511" y="163"/>
                      </a:lnTo>
                      <a:lnTo>
                        <a:pt x="508" y="169"/>
                      </a:lnTo>
                      <a:lnTo>
                        <a:pt x="501" y="173"/>
                      </a:lnTo>
                      <a:lnTo>
                        <a:pt x="496" y="176"/>
                      </a:lnTo>
                      <a:lnTo>
                        <a:pt x="496" y="180"/>
                      </a:lnTo>
                      <a:lnTo>
                        <a:pt x="501" y="183"/>
                      </a:lnTo>
                      <a:lnTo>
                        <a:pt x="505" y="186"/>
                      </a:lnTo>
                      <a:lnTo>
                        <a:pt x="510" y="191"/>
                      </a:lnTo>
                      <a:lnTo>
                        <a:pt x="511" y="196"/>
                      </a:lnTo>
                      <a:lnTo>
                        <a:pt x="511" y="200"/>
                      </a:lnTo>
                      <a:lnTo>
                        <a:pt x="509" y="204"/>
                      </a:lnTo>
                      <a:lnTo>
                        <a:pt x="505" y="207"/>
                      </a:lnTo>
                      <a:lnTo>
                        <a:pt x="501" y="209"/>
                      </a:lnTo>
                      <a:lnTo>
                        <a:pt x="497" y="212"/>
                      </a:lnTo>
                      <a:lnTo>
                        <a:pt x="497" y="214"/>
                      </a:lnTo>
                      <a:lnTo>
                        <a:pt x="499" y="219"/>
                      </a:lnTo>
                      <a:lnTo>
                        <a:pt x="505" y="223"/>
                      </a:lnTo>
                      <a:lnTo>
                        <a:pt x="511" y="228"/>
                      </a:lnTo>
                      <a:lnTo>
                        <a:pt x="514" y="234"/>
                      </a:lnTo>
                      <a:lnTo>
                        <a:pt x="514" y="239"/>
                      </a:lnTo>
                      <a:lnTo>
                        <a:pt x="511" y="244"/>
                      </a:lnTo>
                      <a:lnTo>
                        <a:pt x="506" y="248"/>
                      </a:lnTo>
                      <a:lnTo>
                        <a:pt x="503" y="249"/>
                      </a:lnTo>
                      <a:lnTo>
                        <a:pt x="501" y="249"/>
                      </a:lnTo>
                      <a:lnTo>
                        <a:pt x="495" y="245"/>
                      </a:lnTo>
                      <a:lnTo>
                        <a:pt x="487" y="242"/>
                      </a:lnTo>
                      <a:lnTo>
                        <a:pt x="480" y="238"/>
                      </a:lnTo>
                      <a:lnTo>
                        <a:pt x="474" y="235"/>
                      </a:lnTo>
                      <a:lnTo>
                        <a:pt x="468" y="231"/>
                      </a:lnTo>
                      <a:lnTo>
                        <a:pt x="465" y="229"/>
                      </a:lnTo>
                      <a:lnTo>
                        <a:pt x="460" y="228"/>
                      </a:lnTo>
                      <a:lnTo>
                        <a:pt x="456" y="226"/>
                      </a:lnTo>
                      <a:lnTo>
                        <a:pt x="449" y="223"/>
                      </a:lnTo>
                      <a:lnTo>
                        <a:pt x="440" y="220"/>
                      </a:lnTo>
                      <a:lnTo>
                        <a:pt x="432" y="219"/>
                      </a:lnTo>
                      <a:lnTo>
                        <a:pt x="425" y="220"/>
                      </a:lnTo>
                      <a:lnTo>
                        <a:pt x="421" y="224"/>
                      </a:lnTo>
                      <a:lnTo>
                        <a:pt x="421" y="230"/>
                      </a:lnTo>
                      <a:lnTo>
                        <a:pt x="423" y="236"/>
                      </a:lnTo>
                      <a:lnTo>
                        <a:pt x="428" y="243"/>
                      </a:lnTo>
                      <a:lnTo>
                        <a:pt x="435" y="251"/>
                      </a:lnTo>
                      <a:lnTo>
                        <a:pt x="440" y="254"/>
                      </a:lnTo>
                      <a:lnTo>
                        <a:pt x="443" y="259"/>
                      </a:lnTo>
                      <a:lnTo>
                        <a:pt x="449" y="262"/>
                      </a:lnTo>
                      <a:lnTo>
                        <a:pt x="453" y="265"/>
                      </a:lnTo>
                      <a:lnTo>
                        <a:pt x="459" y="268"/>
                      </a:lnTo>
                      <a:lnTo>
                        <a:pt x="465" y="271"/>
                      </a:lnTo>
                      <a:lnTo>
                        <a:pt x="471" y="272"/>
                      </a:lnTo>
                      <a:lnTo>
                        <a:pt x="476" y="273"/>
                      </a:lnTo>
                      <a:lnTo>
                        <a:pt x="487" y="275"/>
                      </a:lnTo>
                      <a:lnTo>
                        <a:pt x="495" y="277"/>
                      </a:lnTo>
                      <a:lnTo>
                        <a:pt x="501" y="281"/>
                      </a:lnTo>
                      <a:lnTo>
                        <a:pt x="505" y="286"/>
                      </a:lnTo>
                      <a:lnTo>
                        <a:pt x="512" y="289"/>
                      </a:lnTo>
                      <a:lnTo>
                        <a:pt x="520" y="291"/>
                      </a:lnTo>
                      <a:lnTo>
                        <a:pt x="528" y="294"/>
                      </a:lnTo>
                      <a:lnTo>
                        <a:pt x="533" y="301"/>
                      </a:lnTo>
                      <a:lnTo>
                        <a:pt x="534" y="307"/>
                      </a:lnTo>
                      <a:lnTo>
                        <a:pt x="533" y="311"/>
                      </a:lnTo>
                      <a:lnTo>
                        <a:pt x="533" y="315"/>
                      </a:lnTo>
                      <a:lnTo>
                        <a:pt x="536" y="324"/>
                      </a:lnTo>
                      <a:lnTo>
                        <a:pt x="541" y="332"/>
                      </a:lnTo>
                      <a:lnTo>
                        <a:pt x="543" y="337"/>
                      </a:lnTo>
                      <a:lnTo>
                        <a:pt x="544" y="342"/>
                      </a:lnTo>
                      <a:lnTo>
                        <a:pt x="548" y="345"/>
                      </a:lnTo>
                      <a:lnTo>
                        <a:pt x="552" y="350"/>
                      </a:lnTo>
                      <a:lnTo>
                        <a:pt x="556" y="354"/>
                      </a:lnTo>
                      <a:lnTo>
                        <a:pt x="555" y="357"/>
                      </a:lnTo>
                      <a:lnTo>
                        <a:pt x="549" y="356"/>
                      </a:lnTo>
                      <a:lnTo>
                        <a:pt x="544" y="352"/>
                      </a:lnTo>
                      <a:lnTo>
                        <a:pt x="541" y="349"/>
                      </a:lnTo>
                      <a:lnTo>
                        <a:pt x="535" y="345"/>
                      </a:lnTo>
                      <a:lnTo>
                        <a:pt x="525" y="345"/>
                      </a:lnTo>
                      <a:lnTo>
                        <a:pt x="513" y="348"/>
                      </a:lnTo>
                      <a:lnTo>
                        <a:pt x="505" y="349"/>
                      </a:lnTo>
                      <a:lnTo>
                        <a:pt x="499" y="349"/>
                      </a:lnTo>
                      <a:lnTo>
                        <a:pt x="493" y="345"/>
                      </a:lnTo>
                      <a:lnTo>
                        <a:pt x="488" y="343"/>
                      </a:lnTo>
                      <a:lnTo>
                        <a:pt x="483" y="342"/>
                      </a:lnTo>
                      <a:lnTo>
                        <a:pt x="478" y="340"/>
                      </a:lnTo>
                      <a:lnTo>
                        <a:pt x="472" y="339"/>
                      </a:lnTo>
                      <a:lnTo>
                        <a:pt x="466" y="337"/>
                      </a:lnTo>
                      <a:lnTo>
                        <a:pt x="461" y="337"/>
                      </a:lnTo>
                      <a:lnTo>
                        <a:pt x="457" y="337"/>
                      </a:lnTo>
                      <a:lnTo>
                        <a:pt x="453" y="337"/>
                      </a:lnTo>
                      <a:lnTo>
                        <a:pt x="451" y="340"/>
                      </a:lnTo>
                      <a:lnTo>
                        <a:pt x="455" y="343"/>
                      </a:lnTo>
                      <a:lnTo>
                        <a:pt x="463" y="347"/>
                      </a:lnTo>
                      <a:lnTo>
                        <a:pt x="476" y="352"/>
                      </a:lnTo>
                      <a:lnTo>
                        <a:pt x="485" y="355"/>
                      </a:lnTo>
                      <a:lnTo>
                        <a:pt x="490" y="357"/>
                      </a:lnTo>
                      <a:lnTo>
                        <a:pt x="496" y="358"/>
                      </a:lnTo>
                      <a:lnTo>
                        <a:pt x="499" y="358"/>
                      </a:lnTo>
                      <a:lnTo>
                        <a:pt x="503" y="359"/>
                      </a:lnTo>
                      <a:lnTo>
                        <a:pt x="506" y="360"/>
                      </a:lnTo>
                      <a:lnTo>
                        <a:pt x="509" y="362"/>
                      </a:lnTo>
                      <a:lnTo>
                        <a:pt x="511" y="364"/>
                      </a:lnTo>
                      <a:lnTo>
                        <a:pt x="517" y="367"/>
                      </a:lnTo>
                      <a:lnTo>
                        <a:pt x="525" y="371"/>
                      </a:lnTo>
                      <a:lnTo>
                        <a:pt x="533" y="374"/>
                      </a:lnTo>
                      <a:lnTo>
                        <a:pt x="539" y="3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8" name="Freeform 432"/>
                <p:cNvSpPr>
                  <a:spLocks/>
                </p:cNvSpPr>
                <p:nvPr/>
              </p:nvSpPr>
              <p:spPr bwMode="auto">
                <a:xfrm>
                  <a:off x="1663700" y="2024063"/>
                  <a:ext cx="158750" cy="146050"/>
                </a:xfrm>
                <a:custGeom>
                  <a:avLst/>
                  <a:gdLst>
                    <a:gd name="T0" fmla="*/ 2147483647 w 148"/>
                    <a:gd name="T1" fmla="*/ 2147483647 h 146"/>
                    <a:gd name="T2" fmla="*/ 2147483647 w 148"/>
                    <a:gd name="T3" fmla="*/ 2147483647 h 146"/>
                    <a:gd name="T4" fmla="*/ 2147483647 w 148"/>
                    <a:gd name="T5" fmla="*/ 2147483647 h 146"/>
                    <a:gd name="T6" fmla="*/ 2147483647 w 148"/>
                    <a:gd name="T7" fmla="*/ 2147483647 h 146"/>
                    <a:gd name="T8" fmla="*/ 2147483647 w 148"/>
                    <a:gd name="T9" fmla="*/ 2147483647 h 146"/>
                    <a:gd name="T10" fmla="*/ 2147483647 w 148"/>
                    <a:gd name="T11" fmla="*/ 2147483647 h 146"/>
                    <a:gd name="T12" fmla="*/ 2147483647 w 148"/>
                    <a:gd name="T13" fmla="*/ 2147483647 h 146"/>
                    <a:gd name="T14" fmla="*/ 2147483647 w 148"/>
                    <a:gd name="T15" fmla="*/ 2147483647 h 146"/>
                    <a:gd name="T16" fmla="*/ 2147483647 w 148"/>
                    <a:gd name="T17" fmla="*/ 2147483647 h 146"/>
                    <a:gd name="T18" fmla="*/ 2147483647 w 148"/>
                    <a:gd name="T19" fmla="*/ 0 h 146"/>
                    <a:gd name="T20" fmla="*/ 2147483647 w 148"/>
                    <a:gd name="T21" fmla="*/ 2147483647 h 146"/>
                    <a:gd name="T22" fmla="*/ 2147483647 w 148"/>
                    <a:gd name="T23" fmla="*/ 2147483647 h 146"/>
                    <a:gd name="T24" fmla="*/ 2147483647 w 148"/>
                    <a:gd name="T25" fmla="*/ 2147483647 h 146"/>
                    <a:gd name="T26" fmla="*/ 2147483647 w 148"/>
                    <a:gd name="T27" fmla="*/ 2147483647 h 146"/>
                    <a:gd name="T28" fmla="*/ 2147483647 w 148"/>
                    <a:gd name="T29" fmla="*/ 2147483647 h 146"/>
                    <a:gd name="T30" fmla="*/ 2147483647 w 148"/>
                    <a:gd name="T31" fmla="*/ 2147483647 h 146"/>
                    <a:gd name="T32" fmla="*/ 2147483647 w 148"/>
                    <a:gd name="T33" fmla="*/ 2147483647 h 146"/>
                    <a:gd name="T34" fmla="*/ 2147483647 w 148"/>
                    <a:gd name="T35" fmla="*/ 2147483647 h 146"/>
                    <a:gd name="T36" fmla="*/ 2147483647 w 148"/>
                    <a:gd name="T37" fmla="*/ 2147483647 h 146"/>
                    <a:gd name="T38" fmla="*/ 2147483647 w 148"/>
                    <a:gd name="T39" fmla="*/ 2147483647 h 146"/>
                    <a:gd name="T40" fmla="*/ 2147483647 w 148"/>
                    <a:gd name="T41" fmla="*/ 2147483647 h 146"/>
                    <a:gd name="T42" fmla="*/ 2147483647 w 148"/>
                    <a:gd name="T43" fmla="*/ 2147483647 h 146"/>
                    <a:gd name="T44" fmla="*/ 2147483647 w 148"/>
                    <a:gd name="T45" fmla="*/ 2147483647 h 146"/>
                    <a:gd name="T46" fmla="*/ 2147483647 w 148"/>
                    <a:gd name="T47" fmla="*/ 2147483647 h 146"/>
                    <a:gd name="T48" fmla="*/ 2147483647 w 148"/>
                    <a:gd name="T49" fmla="*/ 2147483647 h 146"/>
                    <a:gd name="T50" fmla="*/ 2147483647 w 148"/>
                    <a:gd name="T51" fmla="*/ 2147483647 h 146"/>
                    <a:gd name="T52" fmla="*/ 2147483647 w 148"/>
                    <a:gd name="T53" fmla="*/ 2147483647 h 146"/>
                    <a:gd name="T54" fmla="*/ 2147483647 w 148"/>
                    <a:gd name="T55" fmla="*/ 2147483647 h 146"/>
                    <a:gd name="T56" fmla="*/ 2147483647 w 148"/>
                    <a:gd name="T57" fmla="*/ 2147483647 h 146"/>
                    <a:gd name="T58" fmla="*/ 2147483647 w 148"/>
                    <a:gd name="T59" fmla="*/ 2147483647 h 146"/>
                    <a:gd name="T60" fmla="*/ 2147483647 w 148"/>
                    <a:gd name="T61" fmla="*/ 2147483647 h 146"/>
                    <a:gd name="T62" fmla="*/ 2147483647 w 148"/>
                    <a:gd name="T63" fmla="*/ 2147483647 h 14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48" h="146">
                      <a:moveTo>
                        <a:pt x="148" y="71"/>
                      </a:moveTo>
                      <a:lnTo>
                        <a:pt x="146" y="67"/>
                      </a:lnTo>
                      <a:lnTo>
                        <a:pt x="145" y="56"/>
                      </a:lnTo>
                      <a:lnTo>
                        <a:pt x="141" y="44"/>
                      </a:lnTo>
                      <a:lnTo>
                        <a:pt x="135" y="36"/>
                      </a:lnTo>
                      <a:lnTo>
                        <a:pt x="129" y="33"/>
                      </a:lnTo>
                      <a:lnTo>
                        <a:pt x="125" y="33"/>
                      </a:lnTo>
                      <a:lnTo>
                        <a:pt x="120" y="35"/>
                      </a:lnTo>
                      <a:lnTo>
                        <a:pt x="115" y="32"/>
                      </a:lnTo>
                      <a:lnTo>
                        <a:pt x="111" y="26"/>
                      </a:lnTo>
                      <a:lnTo>
                        <a:pt x="108" y="20"/>
                      </a:lnTo>
                      <a:lnTo>
                        <a:pt x="104" y="14"/>
                      </a:lnTo>
                      <a:lnTo>
                        <a:pt x="95" y="12"/>
                      </a:lnTo>
                      <a:lnTo>
                        <a:pt x="88" y="10"/>
                      </a:lnTo>
                      <a:lnTo>
                        <a:pt x="82" y="9"/>
                      </a:lnTo>
                      <a:lnTo>
                        <a:pt x="77" y="7"/>
                      </a:lnTo>
                      <a:lnTo>
                        <a:pt x="73" y="3"/>
                      </a:lnTo>
                      <a:lnTo>
                        <a:pt x="68" y="1"/>
                      </a:lnTo>
                      <a:lnTo>
                        <a:pt x="65" y="0"/>
                      </a:lnTo>
                      <a:lnTo>
                        <a:pt x="62" y="0"/>
                      </a:lnTo>
                      <a:lnTo>
                        <a:pt x="60" y="2"/>
                      </a:lnTo>
                      <a:lnTo>
                        <a:pt x="58" y="8"/>
                      </a:lnTo>
                      <a:lnTo>
                        <a:pt x="58" y="15"/>
                      </a:lnTo>
                      <a:lnTo>
                        <a:pt x="57" y="20"/>
                      </a:lnTo>
                      <a:lnTo>
                        <a:pt x="55" y="24"/>
                      </a:lnTo>
                      <a:lnTo>
                        <a:pt x="50" y="31"/>
                      </a:lnTo>
                      <a:lnTo>
                        <a:pt x="42" y="40"/>
                      </a:lnTo>
                      <a:lnTo>
                        <a:pt x="32" y="50"/>
                      </a:lnTo>
                      <a:lnTo>
                        <a:pt x="27" y="55"/>
                      </a:lnTo>
                      <a:lnTo>
                        <a:pt x="20" y="62"/>
                      </a:lnTo>
                      <a:lnTo>
                        <a:pt x="11" y="71"/>
                      </a:lnTo>
                      <a:lnTo>
                        <a:pt x="3" y="82"/>
                      </a:lnTo>
                      <a:lnTo>
                        <a:pt x="0" y="90"/>
                      </a:lnTo>
                      <a:lnTo>
                        <a:pt x="3" y="91"/>
                      </a:lnTo>
                      <a:lnTo>
                        <a:pt x="4" y="91"/>
                      </a:lnTo>
                      <a:lnTo>
                        <a:pt x="6" y="94"/>
                      </a:lnTo>
                      <a:lnTo>
                        <a:pt x="11" y="107"/>
                      </a:lnTo>
                      <a:lnTo>
                        <a:pt x="14" y="123"/>
                      </a:lnTo>
                      <a:lnTo>
                        <a:pt x="14" y="136"/>
                      </a:lnTo>
                      <a:lnTo>
                        <a:pt x="15" y="144"/>
                      </a:lnTo>
                      <a:lnTo>
                        <a:pt x="20" y="146"/>
                      </a:lnTo>
                      <a:lnTo>
                        <a:pt x="27" y="143"/>
                      </a:lnTo>
                      <a:lnTo>
                        <a:pt x="32" y="139"/>
                      </a:lnTo>
                      <a:lnTo>
                        <a:pt x="36" y="137"/>
                      </a:lnTo>
                      <a:lnTo>
                        <a:pt x="39" y="138"/>
                      </a:lnTo>
                      <a:lnTo>
                        <a:pt x="44" y="143"/>
                      </a:lnTo>
                      <a:lnTo>
                        <a:pt x="50" y="146"/>
                      </a:lnTo>
                      <a:lnTo>
                        <a:pt x="55" y="145"/>
                      </a:lnTo>
                      <a:lnTo>
                        <a:pt x="60" y="135"/>
                      </a:lnTo>
                      <a:lnTo>
                        <a:pt x="66" y="124"/>
                      </a:lnTo>
                      <a:lnTo>
                        <a:pt x="75" y="119"/>
                      </a:lnTo>
                      <a:lnTo>
                        <a:pt x="83" y="116"/>
                      </a:lnTo>
                      <a:lnTo>
                        <a:pt x="87" y="111"/>
                      </a:lnTo>
                      <a:lnTo>
                        <a:pt x="87" y="104"/>
                      </a:lnTo>
                      <a:lnTo>
                        <a:pt x="87" y="99"/>
                      </a:lnTo>
                      <a:lnTo>
                        <a:pt x="91" y="96"/>
                      </a:lnTo>
                      <a:lnTo>
                        <a:pt x="104" y="92"/>
                      </a:lnTo>
                      <a:lnTo>
                        <a:pt x="112" y="90"/>
                      </a:lnTo>
                      <a:lnTo>
                        <a:pt x="120" y="89"/>
                      </a:lnTo>
                      <a:lnTo>
                        <a:pt x="128" y="86"/>
                      </a:lnTo>
                      <a:lnTo>
                        <a:pt x="135" y="84"/>
                      </a:lnTo>
                      <a:lnTo>
                        <a:pt x="140" y="82"/>
                      </a:lnTo>
                      <a:lnTo>
                        <a:pt x="144" y="78"/>
                      </a:lnTo>
                      <a:lnTo>
                        <a:pt x="146" y="75"/>
                      </a:lnTo>
                      <a:lnTo>
                        <a:pt x="148" y="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9" name="Freeform 433"/>
                <p:cNvSpPr>
                  <a:spLocks/>
                </p:cNvSpPr>
                <p:nvPr/>
              </p:nvSpPr>
              <p:spPr bwMode="auto">
                <a:xfrm>
                  <a:off x="1831975" y="1970088"/>
                  <a:ext cx="144463" cy="93662"/>
                </a:xfrm>
                <a:custGeom>
                  <a:avLst/>
                  <a:gdLst>
                    <a:gd name="T0" fmla="*/ 2147483647 w 133"/>
                    <a:gd name="T1" fmla="*/ 2147483647 h 91"/>
                    <a:gd name="T2" fmla="*/ 2147483647 w 133"/>
                    <a:gd name="T3" fmla="*/ 2147483647 h 91"/>
                    <a:gd name="T4" fmla="*/ 2147483647 w 133"/>
                    <a:gd name="T5" fmla="*/ 2147483647 h 91"/>
                    <a:gd name="T6" fmla="*/ 2147483647 w 133"/>
                    <a:gd name="T7" fmla="*/ 2147483647 h 91"/>
                    <a:gd name="T8" fmla="*/ 2147483647 w 133"/>
                    <a:gd name="T9" fmla="*/ 2147483647 h 91"/>
                    <a:gd name="T10" fmla="*/ 2147483647 w 133"/>
                    <a:gd name="T11" fmla="*/ 2147483647 h 91"/>
                    <a:gd name="T12" fmla="*/ 2147483647 w 133"/>
                    <a:gd name="T13" fmla="*/ 2147483647 h 91"/>
                    <a:gd name="T14" fmla="*/ 2147483647 w 133"/>
                    <a:gd name="T15" fmla="*/ 2147483647 h 91"/>
                    <a:gd name="T16" fmla="*/ 2147483647 w 133"/>
                    <a:gd name="T17" fmla="*/ 2147483647 h 91"/>
                    <a:gd name="T18" fmla="*/ 2147483647 w 133"/>
                    <a:gd name="T19" fmla="*/ 2147483647 h 91"/>
                    <a:gd name="T20" fmla="*/ 2147483647 w 133"/>
                    <a:gd name="T21" fmla="*/ 2147483647 h 91"/>
                    <a:gd name="T22" fmla="*/ 2147483647 w 133"/>
                    <a:gd name="T23" fmla="*/ 2147483647 h 91"/>
                    <a:gd name="T24" fmla="*/ 2147483647 w 133"/>
                    <a:gd name="T25" fmla="*/ 2147483647 h 91"/>
                    <a:gd name="T26" fmla="*/ 2147483647 w 133"/>
                    <a:gd name="T27" fmla="*/ 2147483647 h 91"/>
                    <a:gd name="T28" fmla="*/ 2147483647 w 133"/>
                    <a:gd name="T29" fmla="*/ 2147483647 h 91"/>
                    <a:gd name="T30" fmla="*/ 2147483647 w 133"/>
                    <a:gd name="T31" fmla="*/ 2147483647 h 91"/>
                    <a:gd name="T32" fmla="*/ 2147483647 w 133"/>
                    <a:gd name="T33" fmla="*/ 2147483647 h 91"/>
                    <a:gd name="T34" fmla="*/ 2147483647 w 133"/>
                    <a:gd name="T35" fmla="*/ 2147483647 h 91"/>
                    <a:gd name="T36" fmla="*/ 2147483647 w 133"/>
                    <a:gd name="T37" fmla="*/ 2147483647 h 91"/>
                    <a:gd name="T38" fmla="*/ 2147483647 w 133"/>
                    <a:gd name="T39" fmla="*/ 2147483647 h 91"/>
                    <a:gd name="T40" fmla="*/ 2147483647 w 133"/>
                    <a:gd name="T41" fmla="*/ 2147483647 h 91"/>
                    <a:gd name="T42" fmla="*/ 2147483647 w 133"/>
                    <a:gd name="T43" fmla="*/ 2147483647 h 91"/>
                    <a:gd name="T44" fmla="*/ 2147483647 w 133"/>
                    <a:gd name="T45" fmla="*/ 2147483647 h 91"/>
                    <a:gd name="T46" fmla="*/ 2147483647 w 133"/>
                    <a:gd name="T47" fmla="*/ 2147483647 h 91"/>
                    <a:gd name="T48" fmla="*/ 2147483647 w 133"/>
                    <a:gd name="T49" fmla="*/ 2147483647 h 91"/>
                    <a:gd name="T50" fmla="*/ 2147483647 w 133"/>
                    <a:gd name="T51" fmla="*/ 2147483647 h 91"/>
                    <a:gd name="T52" fmla="*/ 2147483647 w 133"/>
                    <a:gd name="T53" fmla="*/ 2147483647 h 91"/>
                    <a:gd name="T54" fmla="*/ 2147483647 w 133"/>
                    <a:gd name="T55" fmla="*/ 2147483647 h 91"/>
                    <a:gd name="T56" fmla="*/ 0 w 133"/>
                    <a:gd name="T57" fmla="*/ 2147483647 h 91"/>
                    <a:gd name="T58" fmla="*/ 2147483647 w 133"/>
                    <a:gd name="T59" fmla="*/ 2147483647 h 91"/>
                    <a:gd name="T60" fmla="*/ 2147483647 w 133"/>
                    <a:gd name="T61" fmla="*/ 2147483647 h 91"/>
                    <a:gd name="T62" fmla="*/ 2147483647 w 133"/>
                    <a:gd name="T63" fmla="*/ 2147483647 h 91"/>
                    <a:gd name="T64" fmla="*/ 2147483647 w 133"/>
                    <a:gd name="T65" fmla="*/ 2147483647 h 91"/>
                    <a:gd name="T66" fmla="*/ 2147483647 w 133"/>
                    <a:gd name="T67" fmla="*/ 2147483647 h 91"/>
                    <a:gd name="T68" fmla="*/ 2147483647 w 133"/>
                    <a:gd name="T69" fmla="*/ 0 h 91"/>
                    <a:gd name="T70" fmla="*/ 2147483647 w 133"/>
                    <a:gd name="T71" fmla="*/ 2147483647 h 91"/>
                    <a:gd name="T72" fmla="*/ 2147483647 w 133"/>
                    <a:gd name="T73" fmla="*/ 2147483647 h 91"/>
                    <a:gd name="T74" fmla="*/ 2147483647 w 133"/>
                    <a:gd name="T75" fmla="*/ 2147483647 h 91"/>
                    <a:gd name="T76" fmla="*/ 2147483647 w 133"/>
                    <a:gd name="T77" fmla="*/ 2147483647 h 91"/>
                    <a:gd name="T78" fmla="*/ 2147483647 w 133"/>
                    <a:gd name="T79" fmla="*/ 2147483647 h 91"/>
                    <a:gd name="T80" fmla="*/ 2147483647 w 133"/>
                    <a:gd name="T81" fmla="*/ 2147483647 h 91"/>
                    <a:gd name="T82" fmla="*/ 2147483647 w 133"/>
                    <a:gd name="T83" fmla="*/ 2147483647 h 91"/>
                    <a:gd name="T84" fmla="*/ 2147483647 w 133"/>
                    <a:gd name="T85" fmla="*/ 2147483647 h 91"/>
                    <a:gd name="T86" fmla="*/ 2147483647 w 133"/>
                    <a:gd name="T87" fmla="*/ 2147483647 h 91"/>
                    <a:gd name="T88" fmla="*/ 2147483647 w 133"/>
                    <a:gd name="T89" fmla="*/ 2147483647 h 91"/>
                    <a:gd name="T90" fmla="*/ 2147483647 w 133"/>
                    <a:gd name="T91" fmla="*/ 2147483647 h 91"/>
                    <a:gd name="T92" fmla="*/ 2147483647 w 133"/>
                    <a:gd name="T93" fmla="*/ 2147483647 h 91"/>
                    <a:gd name="T94" fmla="*/ 2147483647 w 133"/>
                    <a:gd name="T95" fmla="*/ 2147483647 h 91"/>
                    <a:gd name="T96" fmla="*/ 2147483647 w 133"/>
                    <a:gd name="T97" fmla="*/ 2147483647 h 91"/>
                    <a:gd name="T98" fmla="*/ 2147483647 w 133"/>
                    <a:gd name="T99" fmla="*/ 2147483647 h 91"/>
                    <a:gd name="T100" fmla="*/ 2147483647 w 133"/>
                    <a:gd name="T101" fmla="*/ 2147483647 h 91"/>
                    <a:gd name="T102" fmla="*/ 2147483647 w 133"/>
                    <a:gd name="T103" fmla="*/ 2147483647 h 9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33" h="91">
                      <a:moveTo>
                        <a:pt x="104" y="0"/>
                      </a:moveTo>
                      <a:lnTo>
                        <a:pt x="104" y="4"/>
                      </a:lnTo>
                      <a:lnTo>
                        <a:pt x="103" y="13"/>
                      </a:lnTo>
                      <a:lnTo>
                        <a:pt x="103" y="23"/>
                      </a:lnTo>
                      <a:lnTo>
                        <a:pt x="102" y="30"/>
                      </a:lnTo>
                      <a:lnTo>
                        <a:pt x="101" y="35"/>
                      </a:lnTo>
                      <a:lnTo>
                        <a:pt x="101" y="39"/>
                      </a:lnTo>
                      <a:lnTo>
                        <a:pt x="102" y="44"/>
                      </a:lnTo>
                      <a:lnTo>
                        <a:pt x="107" y="46"/>
                      </a:lnTo>
                      <a:lnTo>
                        <a:pt x="111" y="43"/>
                      </a:lnTo>
                      <a:lnTo>
                        <a:pt x="113" y="37"/>
                      </a:lnTo>
                      <a:lnTo>
                        <a:pt x="115" y="34"/>
                      </a:lnTo>
                      <a:lnTo>
                        <a:pt x="121" y="36"/>
                      </a:lnTo>
                      <a:lnTo>
                        <a:pt x="128" y="42"/>
                      </a:lnTo>
                      <a:lnTo>
                        <a:pt x="132" y="45"/>
                      </a:lnTo>
                      <a:lnTo>
                        <a:pt x="133" y="49"/>
                      </a:lnTo>
                      <a:lnTo>
                        <a:pt x="132" y="54"/>
                      </a:lnTo>
                      <a:lnTo>
                        <a:pt x="132" y="60"/>
                      </a:lnTo>
                      <a:lnTo>
                        <a:pt x="132" y="62"/>
                      </a:lnTo>
                      <a:lnTo>
                        <a:pt x="131" y="66"/>
                      </a:lnTo>
                      <a:lnTo>
                        <a:pt x="128" y="72"/>
                      </a:lnTo>
                      <a:lnTo>
                        <a:pt x="123" y="78"/>
                      </a:lnTo>
                      <a:lnTo>
                        <a:pt x="121" y="82"/>
                      </a:lnTo>
                      <a:lnTo>
                        <a:pt x="116" y="84"/>
                      </a:lnTo>
                      <a:lnTo>
                        <a:pt x="107" y="83"/>
                      </a:lnTo>
                      <a:lnTo>
                        <a:pt x="96" y="81"/>
                      </a:lnTo>
                      <a:lnTo>
                        <a:pt x="88" y="78"/>
                      </a:lnTo>
                      <a:lnTo>
                        <a:pt x="83" y="77"/>
                      </a:lnTo>
                      <a:lnTo>
                        <a:pt x="79" y="80"/>
                      </a:lnTo>
                      <a:lnTo>
                        <a:pt x="76" y="83"/>
                      </a:lnTo>
                      <a:lnTo>
                        <a:pt x="72" y="85"/>
                      </a:lnTo>
                      <a:lnTo>
                        <a:pt x="68" y="88"/>
                      </a:lnTo>
                      <a:lnTo>
                        <a:pt x="61" y="90"/>
                      </a:lnTo>
                      <a:lnTo>
                        <a:pt x="54" y="91"/>
                      </a:lnTo>
                      <a:lnTo>
                        <a:pt x="49" y="91"/>
                      </a:lnTo>
                      <a:lnTo>
                        <a:pt x="45" y="91"/>
                      </a:lnTo>
                      <a:lnTo>
                        <a:pt x="39" y="91"/>
                      </a:lnTo>
                      <a:lnTo>
                        <a:pt x="32" y="89"/>
                      </a:lnTo>
                      <a:lnTo>
                        <a:pt x="24" y="85"/>
                      </a:lnTo>
                      <a:lnTo>
                        <a:pt x="18" y="82"/>
                      </a:lnTo>
                      <a:lnTo>
                        <a:pt x="19" y="78"/>
                      </a:lnTo>
                      <a:lnTo>
                        <a:pt x="25" y="77"/>
                      </a:lnTo>
                      <a:lnTo>
                        <a:pt x="32" y="77"/>
                      </a:lnTo>
                      <a:lnTo>
                        <a:pt x="38" y="77"/>
                      </a:lnTo>
                      <a:lnTo>
                        <a:pt x="43" y="75"/>
                      </a:lnTo>
                      <a:lnTo>
                        <a:pt x="48" y="70"/>
                      </a:lnTo>
                      <a:lnTo>
                        <a:pt x="49" y="64"/>
                      </a:lnTo>
                      <a:lnTo>
                        <a:pt x="48" y="60"/>
                      </a:lnTo>
                      <a:lnTo>
                        <a:pt x="42" y="60"/>
                      </a:lnTo>
                      <a:lnTo>
                        <a:pt x="35" y="65"/>
                      </a:lnTo>
                      <a:lnTo>
                        <a:pt x="32" y="67"/>
                      </a:lnTo>
                      <a:lnTo>
                        <a:pt x="27" y="67"/>
                      </a:lnTo>
                      <a:lnTo>
                        <a:pt x="20" y="62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51"/>
                      </a:lnTo>
                      <a:lnTo>
                        <a:pt x="2" y="46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2" y="35"/>
                      </a:lnTo>
                      <a:lnTo>
                        <a:pt x="8" y="30"/>
                      </a:lnTo>
                      <a:lnTo>
                        <a:pt x="12" y="25"/>
                      </a:lnTo>
                      <a:lnTo>
                        <a:pt x="14" y="22"/>
                      </a:lnTo>
                      <a:lnTo>
                        <a:pt x="15" y="20"/>
                      </a:lnTo>
                      <a:lnTo>
                        <a:pt x="18" y="14"/>
                      </a:lnTo>
                      <a:lnTo>
                        <a:pt x="23" y="7"/>
                      </a:lnTo>
                      <a:lnTo>
                        <a:pt x="25" y="4"/>
                      </a:lnTo>
                      <a:lnTo>
                        <a:pt x="28" y="1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45" y="2"/>
                      </a:lnTo>
                      <a:lnTo>
                        <a:pt x="46" y="5"/>
                      </a:lnTo>
                      <a:lnTo>
                        <a:pt x="45" y="8"/>
                      </a:lnTo>
                      <a:lnTo>
                        <a:pt x="46" y="13"/>
                      </a:lnTo>
                      <a:lnTo>
                        <a:pt x="50" y="15"/>
                      </a:lnTo>
                      <a:lnTo>
                        <a:pt x="55" y="19"/>
                      </a:lnTo>
                      <a:lnTo>
                        <a:pt x="56" y="23"/>
                      </a:lnTo>
                      <a:lnTo>
                        <a:pt x="56" y="28"/>
                      </a:lnTo>
                      <a:lnTo>
                        <a:pt x="61" y="31"/>
                      </a:lnTo>
                      <a:lnTo>
                        <a:pt x="65" y="35"/>
                      </a:lnTo>
                      <a:lnTo>
                        <a:pt x="68" y="39"/>
                      </a:lnTo>
                      <a:lnTo>
                        <a:pt x="68" y="44"/>
                      </a:lnTo>
                      <a:lnTo>
                        <a:pt x="68" y="47"/>
                      </a:lnTo>
                      <a:lnTo>
                        <a:pt x="70" y="50"/>
                      </a:lnTo>
                      <a:lnTo>
                        <a:pt x="75" y="52"/>
                      </a:lnTo>
                      <a:lnTo>
                        <a:pt x="80" y="55"/>
                      </a:lnTo>
                      <a:lnTo>
                        <a:pt x="86" y="59"/>
                      </a:lnTo>
                      <a:lnTo>
                        <a:pt x="90" y="59"/>
                      </a:lnTo>
                      <a:lnTo>
                        <a:pt x="91" y="54"/>
                      </a:lnTo>
                      <a:lnTo>
                        <a:pt x="91" y="47"/>
                      </a:lnTo>
                      <a:lnTo>
                        <a:pt x="91" y="42"/>
                      </a:lnTo>
                      <a:lnTo>
                        <a:pt x="91" y="37"/>
                      </a:lnTo>
                      <a:lnTo>
                        <a:pt x="91" y="32"/>
                      </a:lnTo>
                      <a:lnTo>
                        <a:pt x="88" y="30"/>
                      </a:lnTo>
                      <a:lnTo>
                        <a:pt x="86" y="30"/>
                      </a:lnTo>
                      <a:lnTo>
                        <a:pt x="85" y="29"/>
                      </a:lnTo>
                      <a:lnTo>
                        <a:pt x="84" y="24"/>
                      </a:lnTo>
                      <a:lnTo>
                        <a:pt x="84" y="19"/>
                      </a:lnTo>
                      <a:lnTo>
                        <a:pt x="84" y="14"/>
                      </a:lnTo>
                      <a:lnTo>
                        <a:pt x="85" y="11"/>
                      </a:lnTo>
                      <a:lnTo>
                        <a:pt x="88" y="8"/>
                      </a:lnTo>
                      <a:lnTo>
                        <a:pt x="94" y="6"/>
                      </a:lnTo>
                      <a:lnTo>
                        <a:pt x="99" y="4"/>
                      </a:lnTo>
                      <a:lnTo>
                        <a:pt x="103" y="1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0" name="Freeform 434"/>
                <p:cNvSpPr>
                  <a:spLocks/>
                </p:cNvSpPr>
                <p:nvPr/>
              </p:nvSpPr>
              <p:spPr bwMode="auto">
                <a:xfrm>
                  <a:off x="1771650" y="1920875"/>
                  <a:ext cx="109538" cy="61913"/>
                </a:xfrm>
                <a:custGeom>
                  <a:avLst/>
                  <a:gdLst>
                    <a:gd name="T0" fmla="*/ 2147483647 w 102"/>
                    <a:gd name="T1" fmla="*/ 2147483647 h 60"/>
                    <a:gd name="T2" fmla="*/ 2147483647 w 102"/>
                    <a:gd name="T3" fmla="*/ 2147483647 h 60"/>
                    <a:gd name="T4" fmla="*/ 2147483647 w 102"/>
                    <a:gd name="T5" fmla="*/ 2147483647 h 60"/>
                    <a:gd name="T6" fmla="*/ 2147483647 w 102"/>
                    <a:gd name="T7" fmla="*/ 2147483647 h 60"/>
                    <a:gd name="T8" fmla="*/ 2147483647 w 102"/>
                    <a:gd name="T9" fmla="*/ 2147483647 h 60"/>
                    <a:gd name="T10" fmla="*/ 2147483647 w 102"/>
                    <a:gd name="T11" fmla="*/ 2147483647 h 60"/>
                    <a:gd name="T12" fmla="*/ 2147483647 w 102"/>
                    <a:gd name="T13" fmla="*/ 2147483647 h 60"/>
                    <a:gd name="T14" fmla="*/ 2147483647 w 102"/>
                    <a:gd name="T15" fmla="*/ 2147483647 h 60"/>
                    <a:gd name="T16" fmla="*/ 2147483647 w 102"/>
                    <a:gd name="T17" fmla="*/ 2147483647 h 60"/>
                    <a:gd name="T18" fmla="*/ 2147483647 w 102"/>
                    <a:gd name="T19" fmla="*/ 2147483647 h 60"/>
                    <a:gd name="T20" fmla="*/ 2147483647 w 102"/>
                    <a:gd name="T21" fmla="*/ 2147483647 h 60"/>
                    <a:gd name="T22" fmla="*/ 2147483647 w 102"/>
                    <a:gd name="T23" fmla="*/ 2147483647 h 60"/>
                    <a:gd name="T24" fmla="*/ 2147483647 w 102"/>
                    <a:gd name="T25" fmla="*/ 2147483647 h 60"/>
                    <a:gd name="T26" fmla="*/ 2147483647 w 102"/>
                    <a:gd name="T27" fmla="*/ 2147483647 h 60"/>
                    <a:gd name="T28" fmla="*/ 2147483647 w 102"/>
                    <a:gd name="T29" fmla="*/ 2147483647 h 60"/>
                    <a:gd name="T30" fmla="*/ 2147483647 w 102"/>
                    <a:gd name="T31" fmla="*/ 2147483647 h 60"/>
                    <a:gd name="T32" fmla="*/ 2147483647 w 102"/>
                    <a:gd name="T33" fmla="*/ 2147483647 h 60"/>
                    <a:gd name="T34" fmla="*/ 2147483647 w 102"/>
                    <a:gd name="T35" fmla="*/ 2147483647 h 60"/>
                    <a:gd name="T36" fmla="*/ 2147483647 w 102"/>
                    <a:gd name="T37" fmla="*/ 2147483647 h 60"/>
                    <a:gd name="T38" fmla="*/ 2147483647 w 102"/>
                    <a:gd name="T39" fmla="*/ 2147483647 h 60"/>
                    <a:gd name="T40" fmla="*/ 2147483647 w 102"/>
                    <a:gd name="T41" fmla="*/ 2147483647 h 60"/>
                    <a:gd name="T42" fmla="*/ 2147483647 w 102"/>
                    <a:gd name="T43" fmla="*/ 2147483647 h 60"/>
                    <a:gd name="T44" fmla="*/ 2147483647 w 102"/>
                    <a:gd name="T45" fmla="*/ 2147483647 h 60"/>
                    <a:gd name="T46" fmla="*/ 0 w 102"/>
                    <a:gd name="T47" fmla="*/ 2147483647 h 60"/>
                    <a:gd name="T48" fmla="*/ 2147483647 w 102"/>
                    <a:gd name="T49" fmla="*/ 2147483647 h 60"/>
                    <a:gd name="T50" fmla="*/ 2147483647 w 102"/>
                    <a:gd name="T51" fmla="*/ 2147483647 h 60"/>
                    <a:gd name="T52" fmla="*/ 2147483647 w 102"/>
                    <a:gd name="T53" fmla="*/ 2147483647 h 60"/>
                    <a:gd name="T54" fmla="*/ 2147483647 w 102"/>
                    <a:gd name="T55" fmla="*/ 2147483647 h 60"/>
                    <a:gd name="T56" fmla="*/ 2147483647 w 102"/>
                    <a:gd name="T57" fmla="*/ 2147483647 h 60"/>
                    <a:gd name="T58" fmla="*/ 2147483647 w 102"/>
                    <a:gd name="T59" fmla="*/ 2147483647 h 60"/>
                    <a:gd name="T60" fmla="*/ 2147483647 w 102"/>
                    <a:gd name="T61" fmla="*/ 2147483647 h 60"/>
                    <a:gd name="T62" fmla="*/ 2147483647 w 102"/>
                    <a:gd name="T63" fmla="*/ 2147483647 h 60"/>
                    <a:gd name="T64" fmla="*/ 2147483647 w 102"/>
                    <a:gd name="T65" fmla="*/ 0 h 60"/>
                    <a:gd name="T66" fmla="*/ 2147483647 w 102"/>
                    <a:gd name="T67" fmla="*/ 0 h 60"/>
                    <a:gd name="T68" fmla="*/ 2147483647 w 102"/>
                    <a:gd name="T69" fmla="*/ 0 h 60"/>
                    <a:gd name="T70" fmla="*/ 2147483647 w 102"/>
                    <a:gd name="T71" fmla="*/ 0 h 60"/>
                    <a:gd name="T72" fmla="*/ 2147483647 w 102"/>
                    <a:gd name="T73" fmla="*/ 0 h 60"/>
                    <a:gd name="T74" fmla="*/ 2147483647 w 102"/>
                    <a:gd name="T75" fmla="*/ 0 h 60"/>
                    <a:gd name="T76" fmla="*/ 2147483647 w 102"/>
                    <a:gd name="T77" fmla="*/ 2147483647 h 60"/>
                    <a:gd name="T78" fmla="*/ 2147483647 w 102"/>
                    <a:gd name="T79" fmla="*/ 2147483647 h 60"/>
                    <a:gd name="T80" fmla="*/ 2147483647 w 102"/>
                    <a:gd name="T81" fmla="*/ 2147483647 h 60"/>
                    <a:gd name="T82" fmla="*/ 2147483647 w 102"/>
                    <a:gd name="T83" fmla="*/ 2147483647 h 60"/>
                    <a:gd name="T84" fmla="*/ 2147483647 w 102"/>
                    <a:gd name="T85" fmla="*/ 2147483647 h 60"/>
                    <a:gd name="T86" fmla="*/ 2147483647 w 102"/>
                    <a:gd name="T87" fmla="*/ 2147483647 h 60"/>
                    <a:gd name="T88" fmla="*/ 2147483647 w 102"/>
                    <a:gd name="T89" fmla="*/ 2147483647 h 60"/>
                    <a:gd name="T90" fmla="*/ 2147483647 w 102"/>
                    <a:gd name="T91" fmla="*/ 2147483647 h 60"/>
                    <a:gd name="T92" fmla="*/ 2147483647 w 102"/>
                    <a:gd name="T93" fmla="*/ 2147483647 h 60"/>
                    <a:gd name="T94" fmla="*/ 2147483647 w 102"/>
                    <a:gd name="T95" fmla="*/ 2147483647 h 60"/>
                    <a:gd name="T96" fmla="*/ 2147483647 w 102"/>
                    <a:gd name="T97" fmla="*/ 2147483647 h 6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02" h="60">
                      <a:moveTo>
                        <a:pt x="76" y="40"/>
                      </a:moveTo>
                      <a:lnTo>
                        <a:pt x="75" y="41"/>
                      </a:lnTo>
                      <a:lnTo>
                        <a:pt x="72" y="45"/>
                      </a:lnTo>
                      <a:lnTo>
                        <a:pt x="68" y="46"/>
                      </a:lnTo>
                      <a:lnTo>
                        <a:pt x="66" y="42"/>
                      </a:lnTo>
                      <a:lnTo>
                        <a:pt x="64" y="35"/>
                      </a:lnTo>
                      <a:lnTo>
                        <a:pt x="61" y="30"/>
                      </a:lnTo>
                      <a:lnTo>
                        <a:pt x="58" y="27"/>
                      </a:lnTo>
                      <a:lnTo>
                        <a:pt x="56" y="31"/>
                      </a:lnTo>
                      <a:lnTo>
                        <a:pt x="55" y="38"/>
                      </a:lnTo>
                      <a:lnTo>
                        <a:pt x="55" y="44"/>
                      </a:lnTo>
                      <a:lnTo>
                        <a:pt x="53" y="47"/>
                      </a:lnTo>
                      <a:lnTo>
                        <a:pt x="48" y="47"/>
                      </a:lnTo>
                      <a:lnTo>
                        <a:pt x="42" y="47"/>
                      </a:lnTo>
                      <a:lnTo>
                        <a:pt x="38" y="52"/>
                      </a:lnTo>
                      <a:lnTo>
                        <a:pt x="38" y="57"/>
                      </a:lnTo>
                      <a:lnTo>
                        <a:pt x="38" y="60"/>
                      </a:lnTo>
                      <a:lnTo>
                        <a:pt x="37" y="57"/>
                      </a:lnTo>
                      <a:lnTo>
                        <a:pt x="33" y="54"/>
                      </a:lnTo>
                      <a:lnTo>
                        <a:pt x="27" y="50"/>
                      </a:lnTo>
                      <a:lnTo>
                        <a:pt x="22" y="48"/>
                      </a:lnTo>
                      <a:lnTo>
                        <a:pt x="15" y="48"/>
                      </a:lnTo>
                      <a:lnTo>
                        <a:pt x="6" y="48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4"/>
                      </a:lnTo>
                      <a:lnTo>
                        <a:pt x="17" y="30"/>
                      </a:lnTo>
                      <a:lnTo>
                        <a:pt x="23" y="25"/>
                      </a:lnTo>
                      <a:lnTo>
                        <a:pt x="35" y="19"/>
                      </a:lnTo>
                      <a:lnTo>
                        <a:pt x="46" y="12"/>
                      </a:lnTo>
                      <a:lnTo>
                        <a:pt x="55" y="7"/>
                      </a:lnTo>
                      <a:lnTo>
                        <a:pt x="60" y="2"/>
                      </a:lnTo>
                      <a:lnTo>
                        <a:pt x="68" y="0"/>
                      </a:lnTo>
                      <a:lnTo>
                        <a:pt x="76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3" y="0"/>
                      </a:lnTo>
                      <a:lnTo>
                        <a:pt x="98" y="2"/>
                      </a:lnTo>
                      <a:lnTo>
                        <a:pt x="102" y="6"/>
                      </a:lnTo>
                      <a:lnTo>
                        <a:pt x="99" y="10"/>
                      </a:lnTo>
                      <a:lnTo>
                        <a:pt x="95" y="15"/>
                      </a:lnTo>
                      <a:lnTo>
                        <a:pt x="93" y="17"/>
                      </a:lnTo>
                      <a:lnTo>
                        <a:pt x="93" y="19"/>
                      </a:lnTo>
                      <a:lnTo>
                        <a:pt x="91" y="24"/>
                      </a:lnTo>
                      <a:lnTo>
                        <a:pt x="89" y="31"/>
                      </a:lnTo>
                      <a:lnTo>
                        <a:pt x="86" y="35"/>
                      </a:lnTo>
                      <a:lnTo>
                        <a:pt x="81" y="39"/>
                      </a:lnTo>
                      <a:lnTo>
                        <a:pt x="76" y="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1" name="Freeform 435"/>
                <p:cNvSpPr>
                  <a:spLocks/>
                </p:cNvSpPr>
                <p:nvPr/>
              </p:nvSpPr>
              <p:spPr bwMode="auto">
                <a:xfrm>
                  <a:off x="1987550" y="1982788"/>
                  <a:ext cx="92075" cy="80962"/>
                </a:xfrm>
                <a:custGeom>
                  <a:avLst/>
                  <a:gdLst>
                    <a:gd name="T0" fmla="*/ 2147483647 w 86"/>
                    <a:gd name="T1" fmla="*/ 2147483647 h 80"/>
                    <a:gd name="T2" fmla="*/ 2147483647 w 86"/>
                    <a:gd name="T3" fmla="*/ 0 h 80"/>
                    <a:gd name="T4" fmla="*/ 2147483647 w 86"/>
                    <a:gd name="T5" fmla="*/ 2147483647 h 80"/>
                    <a:gd name="T6" fmla="*/ 2147483647 w 86"/>
                    <a:gd name="T7" fmla="*/ 2147483647 h 80"/>
                    <a:gd name="T8" fmla="*/ 2147483647 w 86"/>
                    <a:gd name="T9" fmla="*/ 2147483647 h 80"/>
                    <a:gd name="T10" fmla="*/ 2147483647 w 86"/>
                    <a:gd name="T11" fmla="*/ 2147483647 h 80"/>
                    <a:gd name="T12" fmla="*/ 2147483647 w 86"/>
                    <a:gd name="T13" fmla="*/ 2147483647 h 80"/>
                    <a:gd name="T14" fmla="*/ 2147483647 w 86"/>
                    <a:gd name="T15" fmla="*/ 2147483647 h 80"/>
                    <a:gd name="T16" fmla="*/ 2147483647 w 86"/>
                    <a:gd name="T17" fmla="*/ 2147483647 h 80"/>
                    <a:gd name="T18" fmla="*/ 2147483647 w 86"/>
                    <a:gd name="T19" fmla="*/ 2147483647 h 80"/>
                    <a:gd name="T20" fmla="*/ 2147483647 w 86"/>
                    <a:gd name="T21" fmla="*/ 2147483647 h 80"/>
                    <a:gd name="T22" fmla="*/ 2147483647 w 86"/>
                    <a:gd name="T23" fmla="*/ 2147483647 h 80"/>
                    <a:gd name="T24" fmla="*/ 2147483647 w 86"/>
                    <a:gd name="T25" fmla="*/ 2147483647 h 80"/>
                    <a:gd name="T26" fmla="*/ 2147483647 w 86"/>
                    <a:gd name="T27" fmla="*/ 2147483647 h 80"/>
                    <a:gd name="T28" fmla="*/ 2147483647 w 86"/>
                    <a:gd name="T29" fmla="*/ 2147483647 h 80"/>
                    <a:gd name="T30" fmla="*/ 2147483647 w 86"/>
                    <a:gd name="T31" fmla="*/ 2147483647 h 80"/>
                    <a:gd name="T32" fmla="*/ 2147483647 w 86"/>
                    <a:gd name="T33" fmla="*/ 2147483647 h 80"/>
                    <a:gd name="T34" fmla="*/ 2147483647 w 86"/>
                    <a:gd name="T35" fmla="*/ 2147483647 h 80"/>
                    <a:gd name="T36" fmla="*/ 2147483647 w 86"/>
                    <a:gd name="T37" fmla="*/ 2147483647 h 80"/>
                    <a:gd name="T38" fmla="*/ 2147483647 w 86"/>
                    <a:gd name="T39" fmla="*/ 2147483647 h 80"/>
                    <a:gd name="T40" fmla="*/ 2147483647 w 86"/>
                    <a:gd name="T41" fmla="*/ 2147483647 h 80"/>
                    <a:gd name="T42" fmla="*/ 2147483647 w 86"/>
                    <a:gd name="T43" fmla="*/ 2147483647 h 80"/>
                    <a:gd name="T44" fmla="*/ 2147483647 w 86"/>
                    <a:gd name="T45" fmla="*/ 2147483647 h 80"/>
                    <a:gd name="T46" fmla="*/ 2147483647 w 86"/>
                    <a:gd name="T47" fmla="*/ 2147483647 h 80"/>
                    <a:gd name="T48" fmla="*/ 2147483647 w 86"/>
                    <a:gd name="T49" fmla="*/ 2147483647 h 80"/>
                    <a:gd name="T50" fmla="*/ 2147483647 w 86"/>
                    <a:gd name="T51" fmla="*/ 2147483647 h 80"/>
                    <a:gd name="T52" fmla="*/ 2147483647 w 86"/>
                    <a:gd name="T53" fmla="*/ 2147483647 h 80"/>
                    <a:gd name="T54" fmla="*/ 2147483647 w 86"/>
                    <a:gd name="T55" fmla="*/ 2147483647 h 80"/>
                    <a:gd name="T56" fmla="*/ 2147483647 w 86"/>
                    <a:gd name="T57" fmla="*/ 2147483647 h 80"/>
                    <a:gd name="T58" fmla="*/ 2147483647 w 86"/>
                    <a:gd name="T59" fmla="*/ 2147483647 h 80"/>
                    <a:gd name="T60" fmla="*/ 2147483647 w 86"/>
                    <a:gd name="T61" fmla="*/ 2147483647 h 80"/>
                    <a:gd name="T62" fmla="*/ 2147483647 w 86"/>
                    <a:gd name="T63" fmla="*/ 2147483647 h 80"/>
                    <a:gd name="T64" fmla="*/ 2147483647 w 86"/>
                    <a:gd name="T65" fmla="*/ 2147483647 h 80"/>
                    <a:gd name="T66" fmla="*/ 2147483647 w 86"/>
                    <a:gd name="T67" fmla="*/ 2147483647 h 8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6" h="80">
                      <a:moveTo>
                        <a:pt x="20" y="16"/>
                      </a:moveTo>
                      <a:lnTo>
                        <a:pt x="17" y="12"/>
                      </a:lnTo>
                      <a:lnTo>
                        <a:pt x="10" y="5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1" y="9"/>
                      </a:lnTo>
                      <a:lnTo>
                        <a:pt x="2" y="15"/>
                      </a:lnTo>
                      <a:lnTo>
                        <a:pt x="3" y="22"/>
                      </a:lnTo>
                      <a:lnTo>
                        <a:pt x="4" y="27"/>
                      </a:lnTo>
                      <a:lnTo>
                        <a:pt x="5" y="33"/>
                      </a:lnTo>
                      <a:lnTo>
                        <a:pt x="8" y="38"/>
                      </a:lnTo>
                      <a:lnTo>
                        <a:pt x="11" y="41"/>
                      </a:lnTo>
                      <a:lnTo>
                        <a:pt x="15" y="42"/>
                      </a:lnTo>
                      <a:lnTo>
                        <a:pt x="18" y="42"/>
                      </a:lnTo>
                      <a:lnTo>
                        <a:pt x="22" y="42"/>
                      </a:lnTo>
                      <a:lnTo>
                        <a:pt x="24" y="43"/>
                      </a:lnTo>
                      <a:lnTo>
                        <a:pt x="23" y="47"/>
                      </a:lnTo>
                      <a:lnTo>
                        <a:pt x="20" y="52"/>
                      </a:lnTo>
                      <a:lnTo>
                        <a:pt x="22" y="54"/>
                      </a:lnTo>
                      <a:lnTo>
                        <a:pt x="24" y="54"/>
                      </a:lnTo>
                      <a:lnTo>
                        <a:pt x="31" y="54"/>
                      </a:lnTo>
                      <a:lnTo>
                        <a:pt x="38" y="53"/>
                      </a:lnTo>
                      <a:lnTo>
                        <a:pt x="41" y="53"/>
                      </a:lnTo>
                      <a:lnTo>
                        <a:pt x="42" y="54"/>
                      </a:lnTo>
                      <a:lnTo>
                        <a:pt x="42" y="58"/>
                      </a:lnTo>
                      <a:lnTo>
                        <a:pt x="40" y="65"/>
                      </a:lnTo>
                      <a:lnTo>
                        <a:pt x="38" y="73"/>
                      </a:lnTo>
                      <a:lnTo>
                        <a:pt x="38" y="79"/>
                      </a:lnTo>
                      <a:lnTo>
                        <a:pt x="43" y="80"/>
                      </a:lnTo>
                      <a:lnTo>
                        <a:pt x="54" y="77"/>
                      </a:lnTo>
                      <a:lnTo>
                        <a:pt x="64" y="72"/>
                      </a:lnTo>
                      <a:lnTo>
                        <a:pt x="72" y="66"/>
                      </a:lnTo>
                      <a:lnTo>
                        <a:pt x="76" y="64"/>
                      </a:lnTo>
                      <a:lnTo>
                        <a:pt x="75" y="62"/>
                      </a:lnTo>
                      <a:lnTo>
                        <a:pt x="72" y="57"/>
                      </a:lnTo>
                      <a:lnTo>
                        <a:pt x="72" y="54"/>
                      </a:lnTo>
                      <a:lnTo>
                        <a:pt x="75" y="54"/>
                      </a:lnTo>
                      <a:lnTo>
                        <a:pt x="79" y="56"/>
                      </a:lnTo>
                      <a:lnTo>
                        <a:pt x="84" y="58"/>
                      </a:lnTo>
                      <a:lnTo>
                        <a:pt x="86" y="57"/>
                      </a:lnTo>
                      <a:lnTo>
                        <a:pt x="83" y="50"/>
                      </a:lnTo>
                      <a:lnTo>
                        <a:pt x="77" y="42"/>
                      </a:lnTo>
                      <a:lnTo>
                        <a:pt x="72" y="39"/>
                      </a:lnTo>
                      <a:lnTo>
                        <a:pt x="71" y="37"/>
                      </a:lnTo>
                      <a:lnTo>
                        <a:pt x="72" y="31"/>
                      </a:lnTo>
                      <a:lnTo>
                        <a:pt x="76" y="22"/>
                      </a:lnTo>
                      <a:lnTo>
                        <a:pt x="77" y="15"/>
                      </a:lnTo>
                      <a:lnTo>
                        <a:pt x="76" y="9"/>
                      </a:lnTo>
                      <a:lnTo>
                        <a:pt x="71" y="7"/>
                      </a:lnTo>
                      <a:lnTo>
                        <a:pt x="65" y="8"/>
                      </a:lnTo>
                      <a:lnTo>
                        <a:pt x="64" y="10"/>
                      </a:lnTo>
                      <a:lnTo>
                        <a:pt x="63" y="12"/>
                      </a:lnTo>
                      <a:lnTo>
                        <a:pt x="60" y="11"/>
                      </a:lnTo>
                      <a:lnTo>
                        <a:pt x="55" y="8"/>
                      </a:lnTo>
                      <a:lnTo>
                        <a:pt x="50" y="3"/>
                      </a:lnTo>
                      <a:lnTo>
                        <a:pt x="47" y="2"/>
                      </a:lnTo>
                      <a:lnTo>
                        <a:pt x="45" y="3"/>
                      </a:lnTo>
                      <a:lnTo>
                        <a:pt x="45" y="7"/>
                      </a:lnTo>
                      <a:lnTo>
                        <a:pt x="47" y="11"/>
                      </a:lnTo>
                      <a:lnTo>
                        <a:pt x="48" y="13"/>
                      </a:lnTo>
                      <a:lnTo>
                        <a:pt x="47" y="16"/>
                      </a:lnTo>
                      <a:lnTo>
                        <a:pt x="43" y="15"/>
                      </a:lnTo>
                      <a:lnTo>
                        <a:pt x="39" y="11"/>
                      </a:lnTo>
                      <a:lnTo>
                        <a:pt x="35" y="9"/>
                      </a:lnTo>
                      <a:lnTo>
                        <a:pt x="32" y="11"/>
                      </a:lnTo>
                      <a:lnTo>
                        <a:pt x="28" y="15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2" name="Freeform 436"/>
                <p:cNvSpPr>
                  <a:spLocks/>
                </p:cNvSpPr>
                <p:nvPr/>
              </p:nvSpPr>
              <p:spPr bwMode="auto">
                <a:xfrm>
                  <a:off x="2081213" y="2032000"/>
                  <a:ext cx="36512" cy="46038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2147483647 h 46"/>
                    <a:gd name="T8" fmla="*/ 2147483647 w 34"/>
                    <a:gd name="T9" fmla="*/ 2147483647 h 46"/>
                    <a:gd name="T10" fmla="*/ 2147483647 w 34"/>
                    <a:gd name="T11" fmla="*/ 2147483647 h 46"/>
                    <a:gd name="T12" fmla="*/ 2147483647 w 34"/>
                    <a:gd name="T13" fmla="*/ 2147483647 h 46"/>
                    <a:gd name="T14" fmla="*/ 0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0 h 46"/>
                    <a:gd name="T50" fmla="*/ 2147483647 w 34"/>
                    <a:gd name="T51" fmla="*/ 0 h 46"/>
                    <a:gd name="T52" fmla="*/ 2147483647 w 34"/>
                    <a:gd name="T53" fmla="*/ 0 h 46"/>
                    <a:gd name="T54" fmla="*/ 2147483647 w 34"/>
                    <a:gd name="T55" fmla="*/ 2147483647 h 46"/>
                    <a:gd name="T56" fmla="*/ 2147483647 w 34"/>
                    <a:gd name="T57" fmla="*/ 2147483647 h 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4" h="46">
                      <a:moveTo>
                        <a:pt x="14" y="4"/>
                      </a:moveTo>
                      <a:lnTo>
                        <a:pt x="14" y="5"/>
                      </a:lnTo>
                      <a:lnTo>
                        <a:pt x="13" y="7"/>
                      </a:lnTo>
                      <a:lnTo>
                        <a:pt x="11" y="12"/>
                      </a:lnTo>
                      <a:lnTo>
                        <a:pt x="7" y="15"/>
                      </a:lnTo>
                      <a:lnTo>
                        <a:pt x="4" y="18"/>
                      </a:lnTo>
                      <a:lnTo>
                        <a:pt x="1" y="23"/>
                      </a:lnTo>
                      <a:lnTo>
                        <a:pt x="0" y="28"/>
                      </a:lnTo>
                      <a:lnTo>
                        <a:pt x="3" y="31"/>
                      </a:lnTo>
                      <a:lnTo>
                        <a:pt x="7" y="35"/>
                      </a:lnTo>
                      <a:lnTo>
                        <a:pt x="12" y="37"/>
                      </a:lnTo>
                      <a:lnTo>
                        <a:pt x="16" y="40"/>
                      </a:lnTo>
                      <a:lnTo>
                        <a:pt x="19" y="44"/>
                      </a:lnTo>
                      <a:lnTo>
                        <a:pt x="22" y="46"/>
                      </a:lnTo>
                      <a:lnTo>
                        <a:pt x="27" y="44"/>
                      </a:lnTo>
                      <a:lnTo>
                        <a:pt x="31" y="40"/>
                      </a:lnTo>
                      <a:lnTo>
                        <a:pt x="34" y="35"/>
                      </a:lnTo>
                      <a:lnTo>
                        <a:pt x="34" y="29"/>
                      </a:lnTo>
                      <a:lnTo>
                        <a:pt x="33" y="24"/>
                      </a:lnTo>
                      <a:lnTo>
                        <a:pt x="30" y="20"/>
                      </a:lnTo>
                      <a:lnTo>
                        <a:pt x="30" y="15"/>
                      </a:lnTo>
                      <a:lnTo>
                        <a:pt x="29" y="9"/>
                      </a:lnTo>
                      <a:lnTo>
                        <a:pt x="27" y="5"/>
                      </a:lnTo>
                      <a:lnTo>
                        <a:pt x="23" y="1"/>
                      </a:lnTo>
                      <a:lnTo>
                        <a:pt x="22" y="0"/>
                      </a:lnTo>
                      <a:lnTo>
                        <a:pt x="21" y="0"/>
                      </a:lnTo>
                      <a:lnTo>
                        <a:pt x="19" y="0"/>
                      </a:lnTo>
                      <a:lnTo>
                        <a:pt x="16" y="1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3" name="Freeform 437"/>
                <p:cNvSpPr>
                  <a:spLocks/>
                </p:cNvSpPr>
                <p:nvPr/>
              </p:nvSpPr>
              <p:spPr bwMode="auto">
                <a:xfrm>
                  <a:off x="2071688" y="1968500"/>
                  <a:ext cx="215900" cy="103188"/>
                </a:xfrm>
                <a:custGeom>
                  <a:avLst/>
                  <a:gdLst>
                    <a:gd name="T0" fmla="*/ 2147483647 w 202"/>
                    <a:gd name="T1" fmla="*/ 2147483647 h 100"/>
                    <a:gd name="T2" fmla="*/ 2147483647 w 202"/>
                    <a:gd name="T3" fmla="*/ 2147483647 h 100"/>
                    <a:gd name="T4" fmla="*/ 2147483647 w 202"/>
                    <a:gd name="T5" fmla="*/ 2147483647 h 100"/>
                    <a:gd name="T6" fmla="*/ 2147483647 w 202"/>
                    <a:gd name="T7" fmla="*/ 2147483647 h 100"/>
                    <a:gd name="T8" fmla="*/ 2147483647 w 202"/>
                    <a:gd name="T9" fmla="*/ 2147483647 h 100"/>
                    <a:gd name="T10" fmla="*/ 2147483647 w 202"/>
                    <a:gd name="T11" fmla="*/ 2147483647 h 100"/>
                    <a:gd name="T12" fmla="*/ 2147483647 w 202"/>
                    <a:gd name="T13" fmla="*/ 2147483647 h 100"/>
                    <a:gd name="T14" fmla="*/ 2147483647 w 202"/>
                    <a:gd name="T15" fmla="*/ 2147483647 h 100"/>
                    <a:gd name="T16" fmla="*/ 2147483647 w 202"/>
                    <a:gd name="T17" fmla="*/ 2147483647 h 100"/>
                    <a:gd name="T18" fmla="*/ 2147483647 w 202"/>
                    <a:gd name="T19" fmla="*/ 2147483647 h 100"/>
                    <a:gd name="T20" fmla="*/ 2147483647 w 202"/>
                    <a:gd name="T21" fmla="*/ 2147483647 h 100"/>
                    <a:gd name="T22" fmla="*/ 2147483647 w 202"/>
                    <a:gd name="T23" fmla="*/ 2147483647 h 100"/>
                    <a:gd name="T24" fmla="*/ 2147483647 w 202"/>
                    <a:gd name="T25" fmla="*/ 2147483647 h 100"/>
                    <a:gd name="T26" fmla="*/ 2147483647 w 202"/>
                    <a:gd name="T27" fmla="*/ 2147483647 h 100"/>
                    <a:gd name="T28" fmla="*/ 2147483647 w 202"/>
                    <a:gd name="T29" fmla="*/ 2147483647 h 100"/>
                    <a:gd name="T30" fmla="*/ 2147483647 w 202"/>
                    <a:gd name="T31" fmla="*/ 2147483647 h 100"/>
                    <a:gd name="T32" fmla="*/ 2147483647 w 202"/>
                    <a:gd name="T33" fmla="*/ 2147483647 h 100"/>
                    <a:gd name="T34" fmla="*/ 2147483647 w 202"/>
                    <a:gd name="T35" fmla="*/ 2147483647 h 100"/>
                    <a:gd name="T36" fmla="*/ 2147483647 w 202"/>
                    <a:gd name="T37" fmla="*/ 2147483647 h 100"/>
                    <a:gd name="T38" fmla="*/ 2147483647 w 202"/>
                    <a:gd name="T39" fmla="*/ 2147483647 h 100"/>
                    <a:gd name="T40" fmla="*/ 2147483647 w 202"/>
                    <a:gd name="T41" fmla="*/ 2147483647 h 100"/>
                    <a:gd name="T42" fmla="*/ 2147483647 w 202"/>
                    <a:gd name="T43" fmla="*/ 2147483647 h 100"/>
                    <a:gd name="T44" fmla="*/ 2147483647 w 202"/>
                    <a:gd name="T45" fmla="*/ 2147483647 h 100"/>
                    <a:gd name="T46" fmla="*/ 2147483647 w 202"/>
                    <a:gd name="T47" fmla="*/ 2147483647 h 100"/>
                    <a:gd name="T48" fmla="*/ 2147483647 w 202"/>
                    <a:gd name="T49" fmla="*/ 2147483647 h 100"/>
                    <a:gd name="T50" fmla="*/ 2147483647 w 202"/>
                    <a:gd name="T51" fmla="*/ 2147483647 h 100"/>
                    <a:gd name="T52" fmla="*/ 2147483647 w 202"/>
                    <a:gd name="T53" fmla="*/ 2147483647 h 100"/>
                    <a:gd name="T54" fmla="*/ 0 w 202"/>
                    <a:gd name="T55" fmla="*/ 2147483647 h 100"/>
                    <a:gd name="T56" fmla="*/ 2147483647 w 202"/>
                    <a:gd name="T57" fmla="*/ 2147483647 h 100"/>
                    <a:gd name="T58" fmla="*/ 2147483647 w 202"/>
                    <a:gd name="T59" fmla="*/ 0 h 100"/>
                    <a:gd name="T60" fmla="*/ 2147483647 w 202"/>
                    <a:gd name="T61" fmla="*/ 2147483647 h 100"/>
                    <a:gd name="T62" fmla="*/ 2147483647 w 202"/>
                    <a:gd name="T63" fmla="*/ 2147483647 h 100"/>
                    <a:gd name="T64" fmla="*/ 2147483647 w 202"/>
                    <a:gd name="T65" fmla="*/ 2147483647 h 100"/>
                    <a:gd name="T66" fmla="*/ 2147483647 w 202"/>
                    <a:gd name="T67" fmla="*/ 2147483647 h 100"/>
                    <a:gd name="T68" fmla="*/ 2147483647 w 202"/>
                    <a:gd name="T69" fmla="*/ 2147483647 h 100"/>
                    <a:gd name="T70" fmla="*/ 2147483647 w 202"/>
                    <a:gd name="T71" fmla="*/ 2147483647 h 100"/>
                    <a:gd name="T72" fmla="*/ 2147483647 w 202"/>
                    <a:gd name="T73" fmla="*/ 2147483647 h 100"/>
                    <a:gd name="T74" fmla="*/ 2147483647 w 202"/>
                    <a:gd name="T75" fmla="*/ 2147483647 h 100"/>
                    <a:gd name="T76" fmla="*/ 2147483647 w 202"/>
                    <a:gd name="T77" fmla="*/ 2147483647 h 100"/>
                    <a:gd name="T78" fmla="*/ 2147483647 w 202"/>
                    <a:gd name="T79" fmla="*/ 2147483647 h 100"/>
                    <a:gd name="T80" fmla="*/ 2147483647 w 202"/>
                    <a:gd name="T81" fmla="*/ 2147483647 h 100"/>
                    <a:gd name="T82" fmla="*/ 2147483647 w 202"/>
                    <a:gd name="T83" fmla="*/ 2147483647 h 100"/>
                    <a:gd name="T84" fmla="*/ 2147483647 w 202"/>
                    <a:gd name="T85" fmla="*/ 2147483647 h 100"/>
                    <a:gd name="T86" fmla="*/ 2147483647 w 202"/>
                    <a:gd name="T87" fmla="*/ 2147483647 h 10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02" h="100">
                      <a:moveTo>
                        <a:pt x="166" y="28"/>
                      </a:moveTo>
                      <a:lnTo>
                        <a:pt x="169" y="29"/>
                      </a:lnTo>
                      <a:lnTo>
                        <a:pt x="176" y="30"/>
                      </a:lnTo>
                      <a:lnTo>
                        <a:pt x="184" y="33"/>
                      </a:lnTo>
                      <a:lnTo>
                        <a:pt x="191" y="37"/>
                      </a:lnTo>
                      <a:lnTo>
                        <a:pt x="196" y="41"/>
                      </a:lnTo>
                      <a:lnTo>
                        <a:pt x="198" y="46"/>
                      </a:lnTo>
                      <a:lnTo>
                        <a:pt x="201" y="52"/>
                      </a:lnTo>
                      <a:lnTo>
                        <a:pt x="201" y="60"/>
                      </a:lnTo>
                      <a:lnTo>
                        <a:pt x="201" y="67"/>
                      </a:lnTo>
                      <a:lnTo>
                        <a:pt x="202" y="69"/>
                      </a:lnTo>
                      <a:lnTo>
                        <a:pt x="201" y="73"/>
                      </a:lnTo>
                      <a:lnTo>
                        <a:pt x="196" y="76"/>
                      </a:lnTo>
                      <a:lnTo>
                        <a:pt x="190" y="81"/>
                      </a:lnTo>
                      <a:lnTo>
                        <a:pt x="186" y="84"/>
                      </a:lnTo>
                      <a:lnTo>
                        <a:pt x="180" y="85"/>
                      </a:lnTo>
                      <a:lnTo>
                        <a:pt x="172" y="85"/>
                      </a:lnTo>
                      <a:lnTo>
                        <a:pt x="166" y="84"/>
                      </a:lnTo>
                      <a:lnTo>
                        <a:pt x="163" y="83"/>
                      </a:lnTo>
                      <a:lnTo>
                        <a:pt x="160" y="84"/>
                      </a:lnTo>
                      <a:lnTo>
                        <a:pt x="156" y="88"/>
                      </a:lnTo>
                      <a:lnTo>
                        <a:pt x="152" y="90"/>
                      </a:lnTo>
                      <a:lnTo>
                        <a:pt x="148" y="91"/>
                      </a:lnTo>
                      <a:lnTo>
                        <a:pt x="142" y="92"/>
                      </a:lnTo>
                      <a:lnTo>
                        <a:pt x="136" y="92"/>
                      </a:lnTo>
                      <a:lnTo>
                        <a:pt x="130" y="93"/>
                      </a:lnTo>
                      <a:lnTo>
                        <a:pt x="125" y="93"/>
                      </a:lnTo>
                      <a:lnTo>
                        <a:pt x="120" y="94"/>
                      </a:lnTo>
                      <a:lnTo>
                        <a:pt x="116" y="96"/>
                      </a:lnTo>
                      <a:lnTo>
                        <a:pt x="111" y="98"/>
                      </a:lnTo>
                      <a:lnTo>
                        <a:pt x="106" y="99"/>
                      </a:lnTo>
                      <a:lnTo>
                        <a:pt x="100" y="100"/>
                      </a:lnTo>
                      <a:lnTo>
                        <a:pt x="92" y="100"/>
                      </a:lnTo>
                      <a:lnTo>
                        <a:pt x="84" y="99"/>
                      </a:lnTo>
                      <a:lnTo>
                        <a:pt x="77" y="99"/>
                      </a:lnTo>
                      <a:lnTo>
                        <a:pt x="73" y="97"/>
                      </a:lnTo>
                      <a:lnTo>
                        <a:pt x="68" y="93"/>
                      </a:lnTo>
                      <a:lnTo>
                        <a:pt x="63" y="90"/>
                      </a:lnTo>
                      <a:lnTo>
                        <a:pt x="58" y="85"/>
                      </a:lnTo>
                      <a:lnTo>
                        <a:pt x="53" y="79"/>
                      </a:lnTo>
                      <a:lnTo>
                        <a:pt x="52" y="71"/>
                      </a:lnTo>
                      <a:lnTo>
                        <a:pt x="53" y="61"/>
                      </a:lnTo>
                      <a:lnTo>
                        <a:pt x="53" y="54"/>
                      </a:lnTo>
                      <a:lnTo>
                        <a:pt x="53" y="48"/>
                      </a:lnTo>
                      <a:lnTo>
                        <a:pt x="51" y="44"/>
                      </a:lnTo>
                      <a:lnTo>
                        <a:pt x="49" y="39"/>
                      </a:lnTo>
                      <a:lnTo>
                        <a:pt x="46" y="35"/>
                      </a:lnTo>
                      <a:lnTo>
                        <a:pt x="42" y="32"/>
                      </a:lnTo>
                      <a:lnTo>
                        <a:pt x="36" y="32"/>
                      </a:lnTo>
                      <a:lnTo>
                        <a:pt x="30" y="33"/>
                      </a:lnTo>
                      <a:lnTo>
                        <a:pt x="28" y="35"/>
                      </a:lnTo>
                      <a:lnTo>
                        <a:pt x="24" y="35"/>
                      </a:lnTo>
                      <a:lnTo>
                        <a:pt x="20" y="31"/>
                      </a:lnTo>
                      <a:lnTo>
                        <a:pt x="12" y="25"/>
                      </a:lnTo>
                      <a:lnTo>
                        <a:pt x="5" y="22"/>
                      </a:lnTo>
                      <a:lnTo>
                        <a:pt x="0" y="16"/>
                      </a:lnTo>
                      <a:lnTo>
                        <a:pt x="1" y="9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0" y="6"/>
                      </a:lnTo>
                      <a:lnTo>
                        <a:pt x="34" y="12"/>
                      </a:lnTo>
                      <a:lnTo>
                        <a:pt x="37" y="17"/>
                      </a:lnTo>
                      <a:lnTo>
                        <a:pt x="43" y="21"/>
                      </a:lnTo>
                      <a:lnTo>
                        <a:pt x="49" y="20"/>
                      </a:lnTo>
                      <a:lnTo>
                        <a:pt x="52" y="16"/>
                      </a:lnTo>
                      <a:lnTo>
                        <a:pt x="54" y="13"/>
                      </a:lnTo>
                      <a:lnTo>
                        <a:pt x="59" y="12"/>
                      </a:lnTo>
                      <a:lnTo>
                        <a:pt x="63" y="13"/>
                      </a:lnTo>
                      <a:lnTo>
                        <a:pt x="67" y="13"/>
                      </a:lnTo>
                      <a:lnTo>
                        <a:pt x="69" y="16"/>
                      </a:lnTo>
                      <a:lnTo>
                        <a:pt x="70" y="21"/>
                      </a:lnTo>
                      <a:lnTo>
                        <a:pt x="73" y="29"/>
                      </a:lnTo>
                      <a:lnTo>
                        <a:pt x="80" y="36"/>
                      </a:lnTo>
                      <a:lnTo>
                        <a:pt x="85" y="43"/>
                      </a:lnTo>
                      <a:lnTo>
                        <a:pt x="88" y="50"/>
                      </a:lnTo>
                      <a:lnTo>
                        <a:pt x="91" y="53"/>
                      </a:lnTo>
                      <a:lnTo>
                        <a:pt x="100" y="52"/>
                      </a:lnTo>
                      <a:lnTo>
                        <a:pt x="111" y="51"/>
                      </a:lnTo>
                      <a:lnTo>
                        <a:pt x="119" y="52"/>
                      </a:lnTo>
                      <a:lnTo>
                        <a:pt x="123" y="53"/>
                      </a:lnTo>
                      <a:lnTo>
                        <a:pt x="128" y="51"/>
                      </a:lnTo>
                      <a:lnTo>
                        <a:pt x="133" y="46"/>
                      </a:lnTo>
                      <a:lnTo>
                        <a:pt x="138" y="41"/>
                      </a:lnTo>
                      <a:lnTo>
                        <a:pt x="143" y="37"/>
                      </a:lnTo>
                      <a:lnTo>
                        <a:pt x="149" y="32"/>
                      </a:lnTo>
                      <a:lnTo>
                        <a:pt x="154" y="29"/>
                      </a:lnTo>
                      <a:lnTo>
                        <a:pt x="166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4" name="Freeform 438"/>
                <p:cNvSpPr>
                  <a:spLocks/>
                </p:cNvSpPr>
                <p:nvPr/>
              </p:nvSpPr>
              <p:spPr bwMode="auto">
                <a:xfrm>
                  <a:off x="1901825" y="1903413"/>
                  <a:ext cx="44450" cy="38100"/>
                </a:xfrm>
                <a:custGeom>
                  <a:avLst/>
                  <a:gdLst>
                    <a:gd name="T0" fmla="*/ 2147483647 w 40"/>
                    <a:gd name="T1" fmla="*/ 2147483647 h 37"/>
                    <a:gd name="T2" fmla="*/ 2147483647 w 40"/>
                    <a:gd name="T3" fmla="*/ 2147483647 h 37"/>
                    <a:gd name="T4" fmla="*/ 2147483647 w 40"/>
                    <a:gd name="T5" fmla="*/ 2147483647 h 37"/>
                    <a:gd name="T6" fmla="*/ 2147483647 w 40"/>
                    <a:gd name="T7" fmla="*/ 2147483647 h 37"/>
                    <a:gd name="T8" fmla="*/ 2147483647 w 40"/>
                    <a:gd name="T9" fmla="*/ 2147483647 h 37"/>
                    <a:gd name="T10" fmla="*/ 2147483647 w 40"/>
                    <a:gd name="T11" fmla="*/ 2147483647 h 37"/>
                    <a:gd name="T12" fmla="*/ 2147483647 w 40"/>
                    <a:gd name="T13" fmla="*/ 2147483647 h 37"/>
                    <a:gd name="T14" fmla="*/ 2147483647 w 40"/>
                    <a:gd name="T15" fmla="*/ 2147483647 h 37"/>
                    <a:gd name="T16" fmla="*/ 2147483647 w 40"/>
                    <a:gd name="T17" fmla="*/ 2147483647 h 37"/>
                    <a:gd name="T18" fmla="*/ 2147483647 w 40"/>
                    <a:gd name="T19" fmla="*/ 2147483647 h 37"/>
                    <a:gd name="T20" fmla="*/ 2147483647 w 40"/>
                    <a:gd name="T21" fmla="*/ 2147483647 h 37"/>
                    <a:gd name="T22" fmla="*/ 2147483647 w 40"/>
                    <a:gd name="T23" fmla="*/ 2147483647 h 37"/>
                    <a:gd name="T24" fmla="*/ 2147483647 w 40"/>
                    <a:gd name="T25" fmla="*/ 2147483647 h 37"/>
                    <a:gd name="T26" fmla="*/ 2147483647 w 40"/>
                    <a:gd name="T27" fmla="*/ 2147483647 h 37"/>
                    <a:gd name="T28" fmla="*/ 0 w 40"/>
                    <a:gd name="T29" fmla="*/ 2147483647 h 37"/>
                    <a:gd name="T30" fmla="*/ 2147483647 w 40"/>
                    <a:gd name="T31" fmla="*/ 2147483647 h 37"/>
                    <a:gd name="T32" fmla="*/ 2147483647 w 40"/>
                    <a:gd name="T33" fmla="*/ 2147483647 h 37"/>
                    <a:gd name="T34" fmla="*/ 2147483647 w 40"/>
                    <a:gd name="T35" fmla="*/ 2147483647 h 37"/>
                    <a:gd name="T36" fmla="*/ 2147483647 w 40"/>
                    <a:gd name="T37" fmla="*/ 2147483647 h 37"/>
                    <a:gd name="T38" fmla="*/ 2147483647 w 40"/>
                    <a:gd name="T39" fmla="*/ 0 h 37"/>
                    <a:gd name="T40" fmla="*/ 2147483647 w 40"/>
                    <a:gd name="T41" fmla="*/ 2147483647 h 37"/>
                    <a:gd name="T42" fmla="*/ 2147483647 w 40"/>
                    <a:gd name="T43" fmla="*/ 2147483647 h 37"/>
                    <a:gd name="T44" fmla="*/ 2147483647 w 40"/>
                    <a:gd name="T45" fmla="*/ 2147483647 h 37"/>
                    <a:gd name="T46" fmla="*/ 2147483647 w 40"/>
                    <a:gd name="T47" fmla="*/ 2147483647 h 37"/>
                    <a:gd name="T48" fmla="*/ 2147483647 w 40"/>
                    <a:gd name="T49" fmla="*/ 2147483647 h 3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7">
                      <a:moveTo>
                        <a:pt x="38" y="20"/>
                      </a:moveTo>
                      <a:lnTo>
                        <a:pt x="37" y="21"/>
                      </a:lnTo>
                      <a:lnTo>
                        <a:pt x="35" y="26"/>
                      </a:lnTo>
                      <a:lnTo>
                        <a:pt x="32" y="30"/>
                      </a:lnTo>
                      <a:lnTo>
                        <a:pt x="28" y="34"/>
                      </a:lnTo>
                      <a:lnTo>
                        <a:pt x="24" y="36"/>
                      </a:lnTo>
                      <a:lnTo>
                        <a:pt x="19" y="37"/>
                      </a:lnTo>
                      <a:lnTo>
                        <a:pt x="14" y="37"/>
                      </a:lnTo>
                      <a:lnTo>
                        <a:pt x="13" y="37"/>
                      </a:lnTo>
                      <a:lnTo>
                        <a:pt x="12" y="36"/>
                      </a:lnTo>
                      <a:lnTo>
                        <a:pt x="11" y="34"/>
                      </a:lnTo>
                      <a:lnTo>
                        <a:pt x="9" y="32"/>
                      </a:lnTo>
                      <a:lnTo>
                        <a:pt x="5" y="28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6" y="12"/>
                      </a:lnTo>
                      <a:lnTo>
                        <a:pt x="12" y="7"/>
                      </a:lnTo>
                      <a:lnTo>
                        <a:pt x="17" y="3"/>
                      </a:lnTo>
                      <a:lnTo>
                        <a:pt x="20" y="0"/>
                      </a:lnTo>
                      <a:lnTo>
                        <a:pt x="25" y="2"/>
                      </a:lnTo>
                      <a:lnTo>
                        <a:pt x="32" y="4"/>
                      </a:lnTo>
                      <a:lnTo>
                        <a:pt x="37" y="7"/>
                      </a:lnTo>
                      <a:lnTo>
                        <a:pt x="40" y="12"/>
                      </a:lnTo>
                      <a:lnTo>
                        <a:pt x="38" y="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5" name="Freeform 439"/>
                <p:cNvSpPr>
                  <a:spLocks/>
                </p:cNvSpPr>
                <p:nvPr/>
              </p:nvSpPr>
              <p:spPr bwMode="auto">
                <a:xfrm flipV="1">
                  <a:off x="2071688" y="1662113"/>
                  <a:ext cx="215900" cy="323850"/>
                </a:xfrm>
                <a:custGeom>
                  <a:avLst/>
                  <a:gdLst>
                    <a:gd name="T0" fmla="*/ 2147483647 w 201"/>
                    <a:gd name="T1" fmla="*/ 2147483647 h 319"/>
                    <a:gd name="T2" fmla="*/ 2147483647 w 201"/>
                    <a:gd name="T3" fmla="*/ 2147483647 h 319"/>
                    <a:gd name="T4" fmla="*/ 2147483647 w 201"/>
                    <a:gd name="T5" fmla="*/ 2147483647 h 319"/>
                    <a:gd name="T6" fmla="*/ 2147483647 w 201"/>
                    <a:gd name="T7" fmla="*/ 2147483647 h 319"/>
                    <a:gd name="T8" fmla="*/ 2147483647 w 201"/>
                    <a:gd name="T9" fmla="*/ 2147483647 h 319"/>
                    <a:gd name="T10" fmla="*/ 2147483647 w 201"/>
                    <a:gd name="T11" fmla="*/ 2147483647 h 319"/>
                    <a:gd name="T12" fmla="*/ 2147483647 w 201"/>
                    <a:gd name="T13" fmla="*/ 2147483647 h 319"/>
                    <a:gd name="T14" fmla="*/ 2147483647 w 201"/>
                    <a:gd name="T15" fmla="*/ 2147483647 h 319"/>
                    <a:gd name="T16" fmla="*/ 2147483647 w 201"/>
                    <a:gd name="T17" fmla="*/ 2147483647 h 319"/>
                    <a:gd name="T18" fmla="*/ 2147483647 w 201"/>
                    <a:gd name="T19" fmla="*/ 2147483647 h 319"/>
                    <a:gd name="T20" fmla="*/ 2147483647 w 201"/>
                    <a:gd name="T21" fmla="*/ 2147483647 h 319"/>
                    <a:gd name="T22" fmla="*/ 2147483647 w 201"/>
                    <a:gd name="T23" fmla="*/ 2147483647 h 319"/>
                    <a:gd name="T24" fmla="*/ 2147483647 w 201"/>
                    <a:gd name="T25" fmla="*/ 2147483647 h 319"/>
                    <a:gd name="T26" fmla="*/ 2147483647 w 201"/>
                    <a:gd name="T27" fmla="*/ 2147483647 h 319"/>
                    <a:gd name="T28" fmla="*/ 2147483647 w 201"/>
                    <a:gd name="T29" fmla="*/ 2147483647 h 319"/>
                    <a:gd name="T30" fmla="*/ 2147483647 w 201"/>
                    <a:gd name="T31" fmla="*/ 2147483647 h 319"/>
                    <a:gd name="T32" fmla="*/ 2147483647 w 201"/>
                    <a:gd name="T33" fmla="*/ 2147483647 h 319"/>
                    <a:gd name="T34" fmla="*/ 2147483647 w 201"/>
                    <a:gd name="T35" fmla="*/ 2147483647 h 319"/>
                    <a:gd name="T36" fmla="*/ 2147483647 w 201"/>
                    <a:gd name="T37" fmla="*/ 2147483647 h 319"/>
                    <a:gd name="T38" fmla="*/ 2147483647 w 201"/>
                    <a:gd name="T39" fmla="*/ 2147483647 h 319"/>
                    <a:gd name="T40" fmla="*/ 2147483647 w 201"/>
                    <a:gd name="T41" fmla="*/ 2147483647 h 319"/>
                    <a:gd name="T42" fmla="*/ 2147483647 w 201"/>
                    <a:gd name="T43" fmla="*/ 2147483647 h 319"/>
                    <a:gd name="T44" fmla="*/ 2147483647 w 201"/>
                    <a:gd name="T45" fmla="*/ 2147483647 h 319"/>
                    <a:gd name="T46" fmla="*/ 2147483647 w 201"/>
                    <a:gd name="T47" fmla="*/ 2147483647 h 319"/>
                    <a:gd name="T48" fmla="*/ 2147483647 w 201"/>
                    <a:gd name="T49" fmla="*/ 2147483647 h 319"/>
                    <a:gd name="T50" fmla="*/ 2147483647 w 201"/>
                    <a:gd name="T51" fmla="*/ 0 h 319"/>
                    <a:gd name="T52" fmla="*/ 2147483647 w 201"/>
                    <a:gd name="T53" fmla="*/ 2147483647 h 319"/>
                    <a:gd name="T54" fmla="*/ 2147483647 w 201"/>
                    <a:gd name="T55" fmla="*/ 2147483647 h 319"/>
                    <a:gd name="T56" fmla="*/ 2147483647 w 201"/>
                    <a:gd name="T57" fmla="*/ 2147483647 h 319"/>
                    <a:gd name="T58" fmla="*/ 2147483647 w 201"/>
                    <a:gd name="T59" fmla="*/ 2147483647 h 319"/>
                    <a:gd name="T60" fmla="*/ 2147483647 w 201"/>
                    <a:gd name="T61" fmla="*/ 2147483647 h 319"/>
                    <a:gd name="T62" fmla="*/ 2147483647 w 201"/>
                    <a:gd name="T63" fmla="*/ 2147483647 h 319"/>
                    <a:gd name="T64" fmla="*/ 2147483647 w 201"/>
                    <a:gd name="T65" fmla="*/ 2147483647 h 319"/>
                    <a:gd name="T66" fmla="*/ 2147483647 w 201"/>
                    <a:gd name="T67" fmla="*/ 2147483647 h 319"/>
                    <a:gd name="T68" fmla="*/ 2147483647 w 201"/>
                    <a:gd name="T69" fmla="*/ 2147483647 h 319"/>
                    <a:gd name="T70" fmla="*/ 2147483647 w 201"/>
                    <a:gd name="T71" fmla="*/ 2147483647 h 319"/>
                    <a:gd name="T72" fmla="*/ 2147483647 w 201"/>
                    <a:gd name="T73" fmla="*/ 2147483647 h 319"/>
                    <a:gd name="T74" fmla="*/ 2147483647 w 201"/>
                    <a:gd name="T75" fmla="*/ 2147483647 h 319"/>
                    <a:gd name="T76" fmla="*/ 2147483647 w 201"/>
                    <a:gd name="T77" fmla="*/ 2147483647 h 319"/>
                    <a:gd name="T78" fmla="*/ 2147483647 w 201"/>
                    <a:gd name="T79" fmla="*/ 2147483647 h 319"/>
                    <a:gd name="T80" fmla="*/ 2147483647 w 201"/>
                    <a:gd name="T81" fmla="*/ 2147483647 h 319"/>
                    <a:gd name="T82" fmla="*/ 2147483647 w 201"/>
                    <a:gd name="T83" fmla="*/ 2147483647 h 319"/>
                    <a:gd name="T84" fmla="*/ 2147483647 w 201"/>
                    <a:gd name="T85" fmla="*/ 2147483647 h 319"/>
                    <a:gd name="T86" fmla="*/ 0 w 201"/>
                    <a:gd name="T87" fmla="*/ 2147483647 h 319"/>
                    <a:gd name="T88" fmla="*/ 2147483647 w 201"/>
                    <a:gd name="T89" fmla="*/ 2147483647 h 319"/>
                    <a:gd name="T90" fmla="*/ 2147483647 w 201"/>
                    <a:gd name="T91" fmla="*/ 2147483647 h 319"/>
                    <a:gd name="T92" fmla="*/ 2147483647 w 201"/>
                    <a:gd name="T93" fmla="*/ 2147483647 h 319"/>
                    <a:gd name="T94" fmla="*/ 2147483647 w 201"/>
                    <a:gd name="T95" fmla="*/ 2147483647 h 319"/>
                    <a:gd name="T96" fmla="*/ 2147483647 w 201"/>
                    <a:gd name="T97" fmla="*/ 2147483647 h 319"/>
                    <a:gd name="T98" fmla="*/ 2147483647 w 201"/>
                    <a:gd name="T99" fmla="*/ 2147483647 h 319"/>
                    <a:gd name="T100" fmla="*/ 2147483647 w 201"/>
                    <a:gd name="T101" fmla="*/ 2147483647 h 319"/>
                    <a:gd name="T102" fmla="*/ 2147483647 w 201"/>
                    <a:gd name="T103" fmla="*/ 2147483647 h 319"/>
                    <a:gd name="T104" fmla="*/ 2147483647 w 201"/>
                    <a:gd name="T105" fmla="*/ 2147483647 h 319"/>
                    <a:gd name="T106" fmla="*/ 2147483647 w 201"/>
                    <a:gd name="T107" fmla="*/ 2147483647 h 319"/>
                    <a:gd name="T108" fmla="*/ 2147483647 w 201"/>
                    <a:gd name="T109" fmla="*/ 2147483647 h 319"/>
                    <a:gd name="T110" fmla="*/ 2147483647 w 201"/>
                    <a:gd name="T111" fmla="*/ 2147483647 h 31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201" h="319">
                      <a:moveTo>
                        <a:pt x="84" y="267"/>
                      </a:moveTo>
                      <a:lnTo>
                        <a:pt x="88" y="270"/>
                      </a:lnTo>
                      <a:lnTo>
                        <a:pt x="93" y="277"/>
                      </a:lnTo>
                      <a:lnTo>
                        <a:pt x="97" y="283"/>
                      </a:lnTo>
                      <a:lnTo>
                        <a:pt x="95" y="290"/>
                      </a:lnTo>
                      <a:lnTo>
                        <a:pt x="88" y="294"/>
                      </a:lnTo>
                      <a:lnTo>
                        <a:pt x="82" y="296"/>
                      </a:lnTo>
                      <a:lnTo>
                        <a:pt x="78" y="301"/>
                      </a:lnTo>
                      <a:lnTo>
                        <a:pt x="80" y="308"/>
                      </a:lnTo>
                      <a:lnTo>
                        <a:pt x="82" y="315"/>
                      </a:lnTo>
                      <a:lnTo>
                        <a:pt x="85" y="318"/>
                      </a:lnTo>
                      <a:lnTo>
                        <a:pt x="92" y="319"/>
                      </a:lnTo>
                      <a:lnTo>
                        <a:pt x="104" y="319"/>
                      </a:lnTo>
                      <a:lnTo>
                        <a:pt x="116" y="319"/>
                      </a:lnTo>
                      <a:lnTo>
                        <a:pt x="123" y="318"/>
                      </a:lnTo>
                      <a:lnTo>
                        <a:pt x="129" y="316"/>
                      </a:lnTo>
                      <a:lnTo>
                        <a:pt x="136" y="312"/>
                      </a:lnTo>
                      <a:lnTo>
                        <a:pt x="144" y="309"/>
                      </a:lnTo>
                      <a:lnTo>
                        <a:pt x="151" y="305"/>
                      </a:lnTo>
                      <a:lnTo>
                        <a:pt x="158" y="304"/>
                      </a:lnTo>
                      <a:lnTo>
                        <a:pt x="164" y="304"/>
                      </a:lnTo>
                      <a:lnTo>
                        <a:pt x="171" y="306"/>
                      </a:lnTo>
                      <a:lnTo>
                        <a:pt x="176" y="306"/>
                      </a:lnTo>
                      <a:lnTo>
                        <a:pt x="182" y="305"/>
                      </a:lnTo>
                      <a:lnTo>
                        <a:pt x="187" y="300"/>
                      </a:lnTo>
                      <a:lnTo>
                        <a:pt x="191" y="294"/>
                      </a:lnTo>
                      <a:lnTo>
                        <a:pt x="197" y="289"/>
                      </a:lnTo>
                      <a:lnTo>
                        <a:pt x="198" y="285"/>
                      </a:lnTo>
                      <a:lnTo>
                        <a:pt x="191" y="279"/>
                      </a:lnTo>
                      <a:lnTo>
                        <a:pt x="180" y="273"/>
                      </a:lnTo>
                      <a:lnTo>
                        <a:pt x="173" y="270"/>
                      </a:lnTo>
                      <a:lnTo>
                        <a:pt x="169" y="266"/>
                      </a:lnTo>
                      <a:lnTo>
                        <a:pt x="172" y="263"/>
                      </a:lnTo>
                      <a:lnTo>
                        <a:pt x="177" y="259"/>
                      </a:lnTo>
                      <a:lnTo>
                        <a:pt x="181" y="256"/>
                      </a:lnTo>
                      <a:lnTo>
                        <a:pt x="182" y="251"/>
                      </a:lnTo>
                      <a:lnTo>
                        <a:pt x="182" y="244"/>
                      </a:lnTo>
                      <a:lnTo>
                        <a:pt x="180" y="238"/>
                      </a:lnTo>
                      <a:lnTo>
                        <a:pt x="179" y="235"/>
                      </a:lnTo>
                      <a:lnTo>
                        <a:pt x="179" y="232"/>
                      </a:lnTo>
                      <a:lnTo>
                        <a:pt x="182" y="227"/>
                      </a:lnTo>
                      <a:lnTo>
                        <a:pt x="188" y="219"/>
                      </a:lnTo>
                      <a:lnTo>
                        <a:pt x="195" y="209"/>
                      </a:lnTo>
                      <a:lnTo>
                        <a:pt x="197" y="197"/>
                      </a:lnTo>
                      <a:lnTo>
                        <a:pt x="190" y="187"/>
                      </a:lnTo>
                      <a:lnTo>
                        <a:pt x="177" y="179"/>
                      </a:lnTo>
                      <a:lnTo>
                        <a:pt x="168" y="173"/>
                      </a:lnTo>
                      <a:lnTo>
                        <a:pt x="165" y="168"/>
                      </a:lnTo>
                      <a:lnTo>
                        <a:pt x="168" y="162"/>
                      </a:lnTo>
                      <a:lnTo>
                        <a:pt x="177" y="156"/>
                      </a:lnTo>
                      <a:lnTo>
                        <a:pt x="188" y="149"/>
                      </a:lnTo>
                      <a:lnTo>
                        <a:pt x="195" y="139"/>
                      </a:lnTo>
                      <a:lnTo>
                        <a:pt x="195" y="130"/>
                      </a:lnTo>
                      <a:lnTo>
                        <a:pt x="192" y="120"/>
                      </a:lnTo>
                      <a:lnTo>
                        <a:pt x="194" y="109"/>
                      </a:lnTo>
                      <a:lnTo>
                        <a:pt x="195" y="100"/>
                      </a:lnTo>
                      <a:lnTo>
                        <a:pt x="196" y="90"/>
                      </a:lnTo>
                      <a:lnTo>
                        <a:pt x="197" y="77"/>
                      </a:lnTo>
                      <a:lnTo>
                        <a:pt x="199" y="65"/>
                      </a:lnTo>
                      <a:lnTo>
                        <a:pt x="201" y="55"/>
                      </a:lnTo>
                      <a:lnTo>
                        <a:pt x="196" y="52"/>
                      </a:lnTo>
                      <a:lnTo>
                        <a:pt x="189" y="54"/>
                      </a:lnTo>
                      <a:lnTo>
                        <a:pt x="183" y="54"/>
                      </a:lnTo>
                      <a:lnTo>
                        <a:pt x="183" y="51"/>
                      </a:lnTo>
                      <a:lnTo>
                        <a:pt x="190" y="40"/>
                      </a:lnTo>
                      <a:lnTo>
                        <a:pt x="197" y="29"/>
                      </a:lnTo>
                      <a:lnTo>
                        <a:pt x="199" y="18"/>
                      </a:lnTo>
                      <a:lnTo>
                        <a:pt x="198" y="10"/>
                      </a:lnTo>
                      <a:lnTo>
                        <a:pt x="194" y="6"/>
                      </a:lnTo>
                      <a:lnTo>
                        <a:pt x="192" y="5"/>
                      </a:lnTo>
                      <a:lnTo>
                        <a:pt x="190" y="5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79" y="6"/>
                      </a:lnTo>
                      <a:lnTo>
                        <a:pt x="173" y="3"/>
                      </a:lnTo>
                      <a:lnTo>
                        <a:pt x="168" y="1"/>
                      </a:lnTo>
                      <a:lnTo>
                        <a:pt x="164" y="0"/>
                      </a:lnTo>
                      <a:lnTo>
                        <a:pt x="163" y="0"/>
                      </a:lnTo>
                      <a:lnTo>
                        <a:pt x="161" y="0"/>
                      </a:lnTo>
                      <a:lnTo>
                        <a:pt x="160" y="1"/>
                      </a:lnTo>
                      <a:lnTo>
                        <a:pt x="159" y="2"/>
                      </a:lnTo>
                      <a:lnTo>
                        <a:pt x="156" y="5"/>
                      </a:lnTo>
                      <a:lnTo>
                        <a:pt x="151" y="6"/>
                      </a:lnTo>
                      <a:lnTo>
                        <a:pt x="145" y="6"/>
                      </a:lnTo>
                      <a:lnTo>
                        <a:pt x="139" y="7"/>
                      </a:lnTo>
                      <a:lnTo>
                        <a:pt x="135" y="8"/>
                      </a:lnTo>
                      <a:lnTo>
                        <a:pt x="129" y="9"/>
                      </a:lnTo>
                      <a:lnTo>
                        <a:pt x="126" y="10"/>
                      </a:lnTo>
                      <a:lnTo>
                        <a:pt x="123" y="14"/>
                      </a:lnTo>
                      <a:lnTo>
                        <a:pt x="121" y="17"/>
                      </a:lnTo>
                      <a:lnTo>
                        <a:pt x="119" y="18"/>
                      </a:lnTo>
                      <a:lnTo>
                        <a:pt x="115" y="18"/>
                      </a:lnTo>
                      <a:lnTo>
                        <a:pt x="108" y="20"/>
                      </a:lnTo>
                      <a:lnTo>
                        <a:pt x="100" y="23"/>
                      </a:lnTo>
                      <a:lnTo>
                        <a:pt x="93" y="26"/>
                      </a:lnTo>
                      <a:lnTo>
                        <a:pt x="87" y="31"/>
                      </a:lnTo>
                      <a:lnTo>
                        <a:pt x="82" y="39"/>
                      </a:lnTo>
                      <a:lnTo>
                        <a:pt x="80" y="47"/>
                      </a:lnTo>
                      <a:lnTo>
                        <a:pt x="81" y="54"/>
                      </a:lnTo>
                      <a:lnTo>
                        <a:pt x="81" y="59"/>
                      </a:lnTo>
                      <a:lnTo>
                        <a:pt x="80" y="60"/>
                      </a:lnTo>
                      <a:lnTo>
                        <a:pt x="74" y="61"/>
                      </a:lnTo>
                      <a:lnTo>
                        <a:pt x="67" y="62"/>
                      </a:lnTo>
                      <a:lnTo>
                        <a:pt x="60" y="66"/>
                      </a:lnTo>
                      <a:lnTo>
                        <a:pt x="59" y="70"/>
                      </a:lnTo>
                      <a:lnTo>
                        <a:pt x="57" y="74"/>
                      </a:lnTo>
                      <a:lnTo>
                        <a:pt x="52" y="77"/>
                      </a:lnTo>
                      <a:lnTo>
                        <a:pt x="46" y="81"/>
                      </a:lnTo>
                      <a:lnTo>
                        <a:pt x="43" y="84"/>
                      </a:lnTo>
                      <a:lnTo>
                        <a:pt x="40" y="89"/>
                      </a:lnTo>
                      <a:lnTo>
                        <a:pt x="37" y="93"/>
                      </a:lnTo>
                      <a:lnTo>
                        <a:pt x="35" y="99"/>
                      </a:lnTo>
                      <a:lnTo>
                        <a:pt x="38" y="107"/>
                      </a:lnTo>
                      <a:lnTo>
                        <a:pt x="44" y="115"/>
                      </a:lnTo>
                      <a:lnTo>
                        <a:pt x="47" y="122"/>
                      </a:lnTo>
                      <a:lnTo>
                        <a:pt x="49" y="128"/>
                      </a:lnTo>
                      <a:lnTo>
                        <a:pt x="47" y="132"/>
                      </a:lnTo>
                      <a:lnTo>
                        <a:pt x="45" y="138"/>
                      </a:lnTo>
                      <a:lnTo>
                        <a:pt x="44" y="143"/>
                      </a:lnTo>
                      <a:lnTo>
                        <a:pt x="43" y="143"/>
                      </a:lnTo>
                      <a:lnTo>
                        <a:pt x="38" y="136"/>
                      </a:lnTo>
                      <a:lnTo>
                        <a:pt x="34" y="126"/>
                      </a:lnTo>
                      <a:lnTo>
                        <a:pt x="31" y="118"/>
                      </a:lnTo>
                      <a:lnTo>
                        <a:pt x="28" y="113"/>
                      </a:lnTo>
                      <a:lnTo>
                        <a:pt x="24" y="114"/>
                      </a:lnTo>
                      <a:lnTo>
                        <a:pt x="21" y="118"/>
                      </a:lnTo>
                      <a:lnTo>
                        <a:pt x="16" y="123"/>
                      </a:lnTo>
                      <a:lnTo>
                        <a:pt x="12" y="128"/>
                      </a:lnTo>
                      <a:lnTo>
                        <a:pt x="9" y="132"/>
                      </a:lnTo>
                      <a:lnTo>
                        <a:pt x="7" y="141"/>
                      </a:lnTo>
                      <a:lnTo>
                        <a:pt x="4" y="153"/>
                      </a:lnTo>
                      <a:lnTo>
                        <a:pt x="0" y="166"/>
                      </a:lnTo>
                      <a:lnTo>
                        <a:pt x="0" y="176"/>
                      </a:lnTo>
                      <a:lnTo>
                        <a:pt x="1" y="184"/>
                      </a:lnTo>
                      <a:lnTo>
                        <a:pt x="2" y="190"/>
                      </a:lnTo>
                      <a:lnTo>
                        <a:pt x="6" y="195"/>
                      </a:lnTo>
                      <a:lnTo>
                        <a:pt x="12" y="198"/>
                      </a:lnTo>
                      <a:lnTo>
                        <a:pt x="19" y="199"/>
                      </a:lnTo>
                      <a:lnTo>
                        <a:pt x="23" y="200"/>
                      </a:lnTo>
                      <a:lnTo>
                        <a:pt x="27" y="200"/>
                      </a:lnTo>
                      <a:lnTo>
                        <a:pt x="30" y="199"/>
                      </a:lnTo>
                      <a:lnTo>
                        <a:pt x="31" y="200"/>
                      </a:lnTo>
                      <a:lnTo>
                        <a:pt x="30" y="205"/>
                      </a:lnTo>
                      <a:lnTo>
                        <a:pt x="28" y="211"/>
                      </a:lnTo>
                      <a:lnTo>
                        <a:pt x="24" y="215"/>
                      </a:lnTo>
                      <a:lnTo>
                        <a:pt x="23" y="219"/>
                      </a:lnTo>
                      <a:lnTo>
                        <a:pt x="24" y="224"/>
                      </a:lnTo>
                      <a:lnTo>
                        <a:pt x="28" y="229"/>
                      </a:lnTo>
                      <a:lnTo>
                        <a:pt x="31" y="234"/>
                      </a:lnTo>
                      <a:lnTo>
                        <a:pt x="36" y="238"/>
                      </a:lnTo>
                      <a:lnTo>
                        <a:pt x="44" y="245"/>
                      </a:lnTo>
                      <a:lnTo>
                        <a:pt x="54" y="248"/>
                      </a:lnTo>
                      <a:lnTo>
                        <a:pt x="63" y="244"/>
                      </a:lnTo>
                      <a:lnTo>
                        <a:pt x="70" y="237"/>
                      </a:lnTo>
                      <a:lnTo>
                        <a:pt x="75" y="232"/>
                      </a:lnTo>
                      <a:lnTo>
                        <a:pt x="77" y="229"/>
                      </a:lnTo>
                      <a:lnTo>
                        <a:pt x="82" y="230"/>
                      </a:lnTo>
                      <a:lnTo>
                        <a:pt x="88" y="234"/>
                      </a:lnTo>
                      <a:lnTo>
                        <a:pt x="96" y="240"/>
                      </a:lnTo>
                      <a:lnTo>
                        <a:pt x="104" y="247"/>
                      </a:lnTo>
                      <a:lnTo>
                        <a:pt x="111" y="256"/>
                      </a:lnTo>
                      <a:lnTo>
                        <a:pt x="113" y="263"/>
                      </a:lnTo>
                      <a:lnTo>
                        <a:pt x="113" y="264"/>
                      </a:lnTo>
                      <a:lnTo>
                        <a:pt x="110" y="262"/>
                      </a:lnTo>
                      <a:lnTo>
                        <a:pt x="103" y="256"/>
                      </a:lnTo>
                      <a:lnTo>
                        <a:pt x="93" y="252"/>
                      </a:lnTo>
                      <a:lnTo>
                        <a:pt x="85" y="252"/>
                      </a:lnTo>
                      <a:lnTo>
                        <a:pt x="82" y="258"/>
                      </a:lnTo>
                      <a:lnTo>
                        <a:pt x="84" y="26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6" name="Freeform 440"/>
                <p:cNvSpPr>
                  <a:spLocks/>
                </p:cNvSpPr>
                <p:nvPr/>
              </p:nvSpPr>
              <p:spPr bwMode="auto">
                <a:xfrm>
                  <a:off x="2076450" y="1930400"/>
                  <a:ext cx="36513" cy="17463"/>
                </a:xfrm>
                <a:custGeom>
                  <a:avLst/>
                  <a:gdLst>
                    <a:gd name="T0" fmla="*/ 2147483647 w 34"/>
                    <a:gd name="T1" fmla="*/ 0 h 18"/>
                    <a:gd name="T2" fmla="*/ 2147483647 w 34"/>
                    <a:gd name="T3" fmla="*/ 2147483647 h 18"/>
                    <a:gd name="T4" fmla="*/ 2147483647 w 34"/>
                    <a:gd name="T5" fmla="*/ 2147483647 h 18"/>
                    <a:gd name="T6" fmla="*/ 2147483647 w 34"/>
                    <a:gd name="T7" fmla="*/ 2147483647 h 18"/>
                    <a:gd name="T8" fmla="*/ 2147483647 w 34"/>
                    <a:gd name="T9" fmla="*/ 2147483647 h 18"/>
                    <a:gd name="T10" fmla="*/ 2147483647 w 34"/>
                    <a:gd name="T11" fmla="*/ 2147483647 h 18"/>
                    <a:gd name="T12" fmla="*/ 2147483647 w 34"/>
                    <a:gd name="T13" fmla="*/ 2147483647 h 18"/>
                    <a:gd name="T14" fmla="*/ 2147483647 w 34"/>
                    <a:gd name="T15" fmla="*/ 2147483647 h 18"/>
                    <a:gd name="T16" fmla="*/ 2147483647 w 34"/>
                    <a:gd name="T17" fmla="*/ 2147483647 h 18"/>
                    <a:gd name="T18" fmla="*/ 2147483647 w 34"/>
                    <a:gd name="T19" fmla="*/ 2147483647 h 18"/>
                    <a:gd name="T20" fmla="*/ 0 w 34"/>
                    <a:gd name="T21" fmla="*/ 2147483647 h 18"/>
                    <a:gd name="T22" fmla="*/ 0 w 34"/>
                    <a:gd name="T23" fmla="*/ 2147483647 h 18"/>
                    <a:gd name="T24" fmla="*/ 2147483647 w 34"/>
                    <a:gd name="T25" fmla="*/ 2147483647 h 18"/>
                    <a:gd name="T26" fmla="*/ 2147483647 w 34"/>
                    <a:gd name="T27" fmla="*/ 2147483647 h 18"/>
                    <a:gd name="T28" fmla="*/ 2147483647 w 34"/>
                    <a:gd name="T29" fmla="*/ 2147483647 h 18"/>
                    <a:gd name="T30" fmla="*/ 2147483647 w 34"/>
                    <a:gd name="T31" fmla="*/ 2147483647 h 18"/>
                    <a:gd name="T32" fmla="*/ 2147483647 w 34"/>
                    <a:gd name="T33" fmla="*/ 0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4" h="18">
                      <a:moveTo>
                        <a:pt x="31" y="0"/>
                      </a:moveTo>
                      <a:lnTo>
                        <a:pt x="32" y="1"/>
                      </a:lnTo>
                      <a:lnTo>
                        <a:pt x="34" y="3"/>
                      </a:lnTo>
                      <a:lnTo>
                        <a:pt x="34" y="6"/>
                      </a:lnTo>
                      <a:lnTo>
                        <a:pt x="30" y="10"/>
                      </a:lnTo>
                      <a:lnTo>
                        <a:pt x="24" y="14"/>
                      </a:lnTo>
                      <a:lnTo>
                        <a:pt x="22" y="16"/>
                      </a:lnTo>
                      <a:lnTo>
                        <a:pt x="19" y="18"/>
                      </a:lnTo>
                      <a:lnTo>
                        <a:pt x="12" y="18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4" y="7"/>
                      </a:lnTo>
                      <a:lnTo>
                        <a:pt x="14" y="4"/>
                      </a:lnTo>
                      <a:lnTo>
                        <a:pt x="22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7" name="Freeform 441"/>
                <p:cNvSpPr>
                  <a:spLocks/>
                </p:cNvSpPr>
                <p:nvPr/>
              </p:nvSpPr>
              <p:spPr bwMode="auto">
                <a:xfrm>
                  <a:off x="2057400" y="1884363"/>
                  <a:ext cx="33338" cy="47625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0 h 46"/>
                    <a:gd name="T8" fmla="*/ 2147483647 w 34"/>
                    <a:gd name="T9" fmla="*/ 0 h 46"/>
                    <a:gd name="T10" fmla="*/ 2147483647 w 34"/>
                    <a:gd name="T11" fmla="*/ 2147483647 h 46"/>
                    <a:gd name="T12" fmla="*/ 0 w 34"/>
                    <a:gd name="T13" fmla="*/ 2147483647 h 46"/>
                    <a:gd name="T14" fmla="*/ 2147483647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2147483647 h 4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4" h="46">
                      <a:moveTo>
                        <a:pt x="22" y="14"/>
                      </a:moveTo>
                      <a:lnTo>
                        <a:pt x="20" y="10"/>
                      </a:lnTo>
                      <a:lnTo>
                        <a:pt x="14" y="5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1" y="5"/>
                      </a:lnTo>
                      <a:lnTo>
                        <a:pt x="0" y="10"/>
                      </a:lnTo>
                      <a:lnTo>
                        <a:pt x="1" y="15"/>
                      </a:lnTo>
                      <a:lnTo>
                        <a:pt x="1" y="20"/>
                      </a:lnTo>
                      <a:lnTo>
                        <a:pt x="3" y="27"/>
                      </a:lnTo>
                      <a:lnTo>
                        <a:pt x="4" y="36"/>
                      </a:lnTo>
                      <a:lnTo>
                        <a:pt x="7" y="43"/>
                      </a:lnTo>
                      <a:lnTo>
                        <a:pt x="11" y="46"/>
                      </a:lnTo>
                      <a:lnTo>
                        <a:pt x="16" y="46"/>
                      </a:lnTo>
                      <a:lnTo>
                        <a:pt x="21" y="44"/>
                      </a:lnTo>
                      <a:lnTo>
                        <a:pt x="26" y="42"/>
                      </a:lnTo>
                      <a:lnTo>
                        <a:pt x="29" y="38"/>
                      </a:lnTo>
                      <a:lnTo>
                        <a:pt x="31" y="33"/>
                      </a:lnTo>
                      <a:lnTo>
                        <a:pt x="34" y="30"/>
                      </a:lnTo>
                      <a:lnTo>
                        <a:pt x="34" y="27"/>
                      </a:lnTo>
                      <a:lnTo>
                        <a:pt x="30" y="22"/>
                      </a:lnTo>
                      <a:lnTo>
                        <a:pt x="26" y="17"/>
                      </a:lnTo>
                      <a:lnTo>
                        <a:pt x="23" y="15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8" name="Freeform 442"/>
                <p:cNvSpPr>
                  <a:spLocks/>
                </p:cNvSpPr>
                <p:nvPr/>
              </p:nvSpPr>
              <p:spPr bwMode="auto">
                <a:xfrm>
                  <a:off x="1990725" y="1862138"/>
                  <a:ext cx="60325" cy="68262"/>
                </a:xfrm>
                <a:custGeom>
                  <a:avLst/>
                  <a:gdLst>
                    <a:gd name="T0" fmla="*/ 2147483647 w 58"/>
                    <a:gd name="T1" fmla="*/ 2147483647 h 67"/>
                    <a:gd name="T2" fmla="*/ 2147483647 w 58"/>
                    <a:gd name="T3" fmla="*/ 2147483647 h 67"/>
                    <a:gd name="T4" fmla="*/ 2147483647 w 58"/>
                    <a:gd name="T5" fmla="*/ 2147483647 h 67"/>
                    <a:gd name="T6" fmla="*/ 2147483647 w 58"/>
                    <a:gd name="T7" fmla="*/ 2147483647 h 67"/>
                    <a:gd name="T8" fmla="*/ 2147483647 w 58"/>
                    <a:gd name="T9" fmla="*/ 2147483647 h 67"/>
                    <a:gd name="T10" fmla="*/ 2147483647 w 58"/>
                    <a:gd name="T11" fmla="*/ 2147483647 h 67"/>
                    <a:gd name="T12" fmla="*/ 2147483647 w 58"/>
                    <a:gd name="T13" fmla="*/ 2147483647 h 67"/>
                    <a:gd name="T14" fmla="*/ 2147483647 w 58"/>
                    <a:gd name="T15" fmla="*/ 2147483647 h 67"/>
                    <a:gd name="T16" fmla="*/ 2147483647 w 58"/>
                    <a:gd name="T17" fmla="*/ 2147483647 h 67"/>
                    <a:gd name="T18" fmla="*/ 2147483647 w 58"/>
                    <a:gd name="T19" fmla="*/ 2147483647 h 67"/>
                    <a:gd name="T20" fmla="*/ 2147483647 w 58"/>
                    <a:gd name="T21" fmla="*/ 2147483647 h 67"/>
                    <a:gd name="T22" fmla="*/ 2147483647 w 58"/>
                    <a:gd name="T23" fmla="*/ 2147483647 h 67"/>
                    <a:gd name="T24" fmla="*/ 2147483647 w 58"/>
                    <a:gd name="T25" fmla="*/ 2147483647 h 67"/>
                    <a:gd name="T26" fmla="*/ 2147483647 w 58"/>
                    <a:gd name="T27" fmla="*/ 2147483647 h 67"/>
                    <a:gd name="T28" fmla="*/ 2147483647 w 58"/>
                    <a:gd name="T29" fmla="*/ 2147483647 h 67"/>
                    <a:gd name="T30" fmla="*/ 2147483647 w 58"/>
                    <a:gd name="T31" fmla="*/ 2147483647 h 67"/>
                    <a:gd name="T32" fmla="*/ 2147483647 w 58"/>
                    <a:gd name="T33" fmla="*/ 2147483647 h 67"/>
                    <a:gd name="T34" fmla="*/ 2147483647 w 58"/>
                    <a:gd name="T35" fmla="*/ 2147483647 h 67"/>
                    <a:gd name="T36" fmla="*/ 2147483647 w 58"/>
                    <a:gd name="T37" fmla="*/ 2147483647 h 67"/>
                    <a:gd name="T38" fmla="*/ 2147483647 w 58"/>
                    <a:gd name="T39" fmla="*/ 2147483647 h 67"/>
                    <a:gd name="T40" fmla="*/ 2147483647 w 58"/>
                    <a:gd name="T41" fmla="*/ 2147483647 h 67"/>
                    <a:gd name="T42" fmla="*/ 2147483647 w 58"/>
                    <a:gd name="T43" fmla="*/ 2147483647 h 67"/>
                    <a:gd name="T44" fmla="*/ 2147483647 w 58"/>
                    <a:gd name="T45" fmla="*/ 2147483647 h 67"/>
                    <a:gd name="T46" fmla="*/ 0 w 58"/>
                    <a:gd name="T47" fmla="*/ 2147483647 h 67"/>
                    <a:gd name="T48" fmla="*/ 2147483647 w 58"/>
                    <a:gd name="T49" fmla="*/ 0 h 67"/>
                    <a:gd name="T50" fmla="*/ 2147483647 w 58"/>
                    <a:gd name="T51" fmla="*/ 0 h 67"/>
                    <a:gd name="T52" fmla="*/ 2147483647 w 58"/>
                    <a:gd name="T53" fmla="*/ 0 h 67"/>
                    <a:gd name="T54" fmla="*/ 2147483647 w 58"/>
                    <a:gd name="T55" fmla="*/ 2147483647 h 67"/>
                    <a:gd name="T56" fmla="*/ 2147483647 w 58"/>
                    <a:gd name="T57" fmla="*/ 2147483647 h 67"/>
                    <a:gd name="T58" fmla="*/ 2147483647 w 58"/>
                    <a:gd name="T59" fmla="*/ 2147483647 h 67"/>
                    <a:gd name="T60" fmla="*/ 2147483647 w 58"/>
                    <a:gd name="T61" fmla="*/ 2147483647 h 67"/>
                    <a:gd name="T62" fmla="*/ 2147483647 w 58"/>
                    <a:gd name="T63" fmla="*/ 2147483647 h 67"/>
                    <a:gd name="T64" fmla="*/ 2147483647 w 58"/>
                    <a:gd name="T65" fmla="*/ 2147483647 h 67"/>
                    <a:gd name="T66" fmla="*/ 2147483647 w 58"/>
                    <a:gd name="T67" fmla="*/ 2147483647 h 67"/>
                    <a:gd name="T68" fmla="*/ 2147483647 w 58"/>
                    <a:gd name="T69" fmla="*/ 2147483647 h 67"/>
                    <a:gd name="T70" fmla="*/ 2147483647 w 58"/>
                    <a:gd name="T71" fmla="*/ 2147483647 h 67"/>
                    <a:gd name="T72" fmla="*/ 2147483647 w 58"/>
                    <a:gd name="T73" fmla="*/ 2147483647 h 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8" h="67">
                      <a:moveTo>
                        <a:pt x="53" y="34"/>
                      </a:moveTo>
                      <a:lnTo>
                        <a:pt x="54" y="37"/>
                      </a:lnTo>
                      <a:lnTo>
                        <a:pt x="57" y="44"/>
                      </a:lnTo>
                      <a:lnTo>
                        <a:pt x="58" y="53"/>
                      </a:lnTo>
                      <a:lnTo>
                        <a:pt x="57" y="60"/>
                      </a:lnTo>
                      <a:lnTo>
                        <a:pt x="54" y="64"/>
                      </a:lnTo>
                      <a:lnTo>
                        <a:pt x="52" y="66"/>
                      </a:lnTo>
                      <a:lnTo>
                        <a:pt x="48" y="67"/>
                      </a:lnTo>
                      <a:lnTo>
                        <a:pt x="44" y="65"/>
                      </a:lnTo>
                      <a:lnTo>
                        <a:pt x="39" y="62"/>
                      </a:lnTo>
                      <a:lnTo>
                        <a:pt x="35" y="60"/>
                      </a:lnTo>
                      <a:lnTo>
                        <a:pt x="32" y="58"/>
                      </a:lnTo>
                      <a:lnTo>
                        <a:pt x="29" y="53"/>
                      </a:lnTo>
                      <a:lnTo>
                        <a:pt x="24" y="50"/>
                      </a:lnTo>
                      <a:lnTo>
                        <a:pt x="17" y="49"/>
                      </a:lnTo>
                      <a:lnTo>
                        <a:pt x="12" y="47"/>
                      </a:lnTo>
                      <a:lnTo>
                        <a:pt x="8" y="42"/>
                      </a:lnTo>
                      <a:lnTo>
                        <a:pt x="9" y="37"/>
                      </a:lnTo>
                      <a:lnTo>
                        <a:pt x="13" y="37"/>
                      </a:lnTo>
                      <a:lnTo>
                        <a:pt x="15" y="36"/>
                      </a:lnTo>
                      <a:lnTo>
                        <a:pt x="13" y="30"/>
                      </a:lnTo>
                      <a:lnTo>
                        <a:pt x="7" y="20"/>
                      </a:lnTo>
                      <a:lnTo>
                        <a:pt x="2" y="11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3" y="8"/>
                      </a:lnTo>
                      <a:lnTo>
                        <a:pt x="28" y="13"/>
                      </a:lnTo>
                      <a:lnTo>
                        <a:pt x="34" y="15"/>
                      </a:lnTo>
                      <a:lnTo>
                        <a:pt x="38" y="16"/>
                      </a:lnTo>
                      <a:lnTo>
                        <a:pt x="40" y="19"/>
                      </a:lnTo>
                      <a:lnTo>
                        <a:pt x="43" y="24"/>
                      </a:lnTo>
                      <a:lnTo>
                        <a:pt x="47" y="29"/>
                      </a:lnTo>
                      <a:lnTo>
                        <a:pt x="51" y="32"/>
                      </a:lnTo>
                      <a:lnTo>
                        <a:pt x="53" y="3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9" name="Freeform 443"/>
                <p:cNvSpPr>
                  <a:spLocks/>
                </p:cNvSpPr>
                <p:nvPr/>
              </p:nvSpPr>
              <p:spPr bwMode="auto">
                <a:xfrm>
                  <a:off x="1747838" y="2109788"/>
                  <a:ext cx="269875" cy="234950"/>
                </a:xfrm>
                <a:custGeom>
                  <a:avLst/>
                  <a:gdLst>
                    <a:gd name="T0" fmla="*/ 2147483647 w 249"/>
                    <a:gd name="T1" fmla="*/ 2147483647 h 231"/>
                    <a:gd name="T2" fmla="*/ 2147483647 w 249"/>
                    <a:gd name="T3" fmla="*/ 2147483647 h 231"/>
                    <a:gd name="T4" fmla="*/ 2147483647 w 249"/>
                    <a:gd name="T5" fmla="*/ 2147483647 h 231"/>
                    <a:gd name="T6" fmla="*/ 2147483647 w 249"/>
                    <a:gd name="T7" fmla="*/ 2147483647 h 231"/>
                    <a:gd name="T8" fmla="*/ 2147483647 w 249"/>
                    <a:gd name="T9" fmla="*/ 2147483647 h 231"/>
                    <a:gd name="T10" fmla="*/ 2147483647 w 249"/>
                    <a:gd name="T11" fmla="*/ 2147483647 h 231"/>
                    <a:gd name="T12" fmla="*/ 2147483647 w 249"/>
                    <a:gd name="T13" fmla="*/ 2147483647 h 231"/>
                    <a:gd name="T14" fmla="*/ 2147483647 w 249"/>
                    <a:gd name="T15" fmla="*/ 2147483647 h 231"/>
                    <a:gd name="T16" fmla="*/ 2147483647 w 249"/>
                    <a:gd name="T17" fmla="*/ 2147483647 h 231"/>
                    <a:gd name="T18" fmla="*/ 2147483647 w 249"/>
                    <a:gd name="T19" fmla="*/ 2147483647 h 231"/>
                    <a:gd name="T20" fmla="*/ 2147483647 w 249"/>
                    <a:gd name="T21" fmla="*/ 2147483647 h 231"/>
                    <a:gd name="T22" fmla="*/ 2147483647 w 249"/>
                    <a:gd name="T23" fmla="*/ 2147483647 h 231"/>
                    <a:gd name="T24" fmla="*/ 2147483647 w 249"/>
                    <a:gd name="T25" fmla="*/ 2147483647 h 231"/>
                    <a:gd name="T26" fmla="*/ 2147483647 w 249"/>
                    <a:gd name="T27" fmla="*/ 2147483647 h 231"/>
                    <a:gd name="T28" fmla="*/ 2147483647 w 249"/>
                    <a:gd name="T29" fmla="*/ 2147483647 h 231"/>
                    <a:gd name="T30" fmla="*/ 2147483647 w 249"/>
                    <a:gd name="T31" fmla="*/ 2147483647 h 231"/>
                    <a:gd name="T32" fmla="*/ 2147483647 w 249"/>
                    <a:gd name="T33" fmla="*/ 2147483647 h 231"/>
                    <a:gd name="T34" fmla="*/ 2147483647 w 249"/>
                    <a:gd name="T35" fmla="*/ 2147483647 h 231"/>
                    <a:gd name="T36" fmla="*/ 2147483647 w 249"/>
                    <a:gd name="T37" fmla="*/ 2147483647 h 231"/>
                    <a:gd name="T38" fmla="*/ 2147483647 w 249"/>
                    <a:gd name="T39" fmla="*/ 2147483647 h 231"/>
                    <a:gd name="T40" fmla="*/ 2147483647 w 249"/>
                    <a:gd name="T41" fmla="*/ 2147483647 h 231"/>
                    <a:gd name="T42" fmla="*/ 2147483647 w 249"/>
                    <a:gd name="T43" fmla="*/ 2147483647 h 231"/>
                    <a:gd name="T44" fmla="*/ 2147483647 w 249"/>
                    <a:gd name="T45" fmla="*/ 2147483647 h 231"/>
                    <a:gd name="T46" fmla="*/ 2147483647 w 249"/>
                    <a:gd name="T47" fmla="*/ 2147483647 h 231"/>
                    <a:gd name="T48" fmla="*/ 2147483647 w 249"/>
                    <a:gd name="T49" fmla="*/ 2147483647 h 231"/>
                    <a:gd name="T50" fmla="*/ 2147483647 w 249"/>
                    <a:gd name="T51" fmla="*/ 2147483647 h 231"/>
                    <a:gd name="T52" fmla="*/ 2147483647 w 249"/>
                    <a:gd name="T53" fmla="*/ 2147483647 h 231"/>
                    <a:gd name="T54" fmla="*/ 2147483647 w 249"/>
                    <a:gd name="T55" fmla="*/ 2147483647 h 231"/>
                    <a:gd name="T56" fmla="*/ 2147483647 w 249"/>
                    <a:gd name="T57" fmla="*/ 2147483647 h 231"/>
                    <a:gd name="T58" fmla="*/ 2147483647 w 249"/>
                    <a:gd name="T59" fmla="*/ 2147483647 h 231"/>
                    <a:gd name="T60" fmla="*/ 2147483647 w 249"/>
                    <a:gd name="T61" fmla="*/ 2147483647 h 231"/>
                    <a:gd name="T62" fmla="*/ 2147483647 w 249"/>
                    <a:gd name="T63" fmla="*/ 2147483647 h 231"/>
                    <a:gd name="T64" fmla="*/ 2147483647 w 249"/>
                    <a:gd name="T65" fmla="*/ 2147483647 h 231"/>
                    <a:gd name="T66" fmla="*/ 2147483647 w 249"/>
                    <a:gd name="T67" fmla="*/ 2147483647 h 231"/>
                    <a:gd name="T68" fmla="*/ 2147483647 w 249"/>
                    <a:gd name="T69" fmla="*/ 2147483647 h 231"/>
                    <a:gd name="T70" fmla="*/ 2147483647 w 249"/>
                    <a:gd name="T71" fmla="*/ 2147483647 h 231"/>
                    <a:gd name="T72" fmla="*/ 2147483647 w 249"/>
                    <a:gd name="T73" fmla="*/ 2147483647 h 231"/>
                    <a:gd name="T74" fmla="*/ 2147483647 w 249"/>
                    <a:gd name="T75" fmla="*/ 2147483647 h 231"/>
                    <a:gd name="T76" fmla="*/ 2147483647 w 249"/>
                    <a:gd name="T77" fmla="*/ 2147483647 h 231"/>
                    <a:gd name="T78" fmla="*/ 2147483647 w 249"/>
                    <a:gd name="T79" fmla="*/ 2147483647 h 231"/>
                    <a:gd name="T80" fmla="*/ 2147483647 w 249"/>
                    <a:gd name="T81" fmla="*/ 2147483647 h 231"/>
                    <a:gd name="T82" fmla="*/ 2147483647 w 249"/>
                    <a:gd name="T83" fmla="*/ 2147483647 h 231"/>
                    <a:gd name="T84" fmla="*/ 2147483647 w 249"/>
                    <a:gd name="T85" fmla="*/ 2147483647 h 231"/>
                    <a:gd name="T86" fmla="*/ 2147483647 w 249"/>
                    <a:gd name="T87" fmla="*/ 2147483647 h 231"/>
                    <a:gd name="T88" fmla="*/ 2147483647 w 249"/>
                    <a:gd name="T89" fmla="*/ 2147483647 h 231"/>
                    <a:gd name="T90" fmla="*/ 2147483647 w 249"/>
                    <a:gd name="T91" fmla="*/ 2147483647 h 231"/>
                    <a:gd name="T92" fmla="*/ 2147483647 w 249"/>
                    <a:gd name="T93" fmla="*/ 2147483647 h 231"/>
                    <a:gd name="T94" fmla="*/ 2147483647 w 249"/>
                    <a:gd name="T95" fmla="*/ 2147483647 h 231"/>
                    <a:gd name="T96" fmla="*/ 2147483647 w 249"/>
                    <a:gd name="T97" fmla="*/ 2147483647 h 23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9" h="231">
                      <a:moveTo>
                        <a:pt x="239" y="162"/>
                      </a:moveTo>
                      <a:lnTo>
                        <a:pt x="241" y="164"/>
                      </a:lnTo>
                      <a:lnTo>
                        <a:pt x="246" y="168"/>
                      </a:lnTo>
                      <a:lnTo>
                        <a:pt x="249" y="175"/>
                      </a:lnTo>
                      <a:lnTo>
                        <a:pt x="248" y="182"/>
                      </a:lnTo>
                      <a:lnTo>
                        <a:pt x="244" y="187"/>
                      </a:lnTo>
                      <a:lnTo>
                        <a:pt x="239" y="188"/>
                      </a:lnTo>
                      <a:lnTo>
                        <a:pt x="236" y="187"/>
                      </a:lnTo>
                      <a:lnTo>
                        <a:pt x="232" y="187"/>
                      </a:lnTo>
                      <a:lnTo>
                        <a:pt x="229" y="187"/>
                      </a:lnTo>
                      <a:lnTo>
                        <a:pt x="226" y="187"/>
                      </a:lnTo>
                      <a:lnTo>
                        <a:pt x="226" y="189"/>
                      </a:lnTo>
                      <a:lnTo>
                        <a:pt x="228" y="195"/>
                      </a:lnTo>
                      <a:lnTo>
                        <a:pt x="230" y="204"/>
                      </a:lnTo>
                      <a:lnTo>
                        <a:pt x="232" y="213"/>
                      </a:lnTo>
                      <a:lnTo>
                        <a:pt x="231" y="220"/>
                      </a:lnTo>
                      <a:lnTo>
                        <a:pt x="224" y="225"/>
                      </a:lnTo>
                      <a:lnTo>
                        <a:pt x="216" y="227"/>
                      </a:lnTo>
                      <a:lnTo>
                        <a:pt x="211" y="230"/>
                      </a:lnTo>
                      <a:lnTo>
                        <a:pt x="205" y="231"/>
                      </a:lnTo>
                      <a:lnTo>
                        <a:pt x="195" y="225"/>
                      </a:lnTo>
                      <a:lnTo>
                        <a:pt x="190" y="220"/>
                      </a:lnTo>
                      <a:lnTo>
                        <a:pt x="184" y="215"/>
                      </a:lnTo>
                      <a:lnTo>
                        <a:pt x="178" y="210"/>
                      </a:lnTo>
                      <a:lnTo>
                        <a:pt x="173" y="205"/>
                      </a:lnTo>
                      <a:lnTo>
                        <a:pt x="170" y="202"/>
                      </a:lnTo>
                      <a:lnTo>
                        <a:pt x="165" y="198"/>
                      </a:lnTo>
                      <a:lnTo>
                        <a:pt x="163" y="196"/>
                      </a:lnTo>
                      <a:lnTo>
                        <a:pt x="161" y="195"/>
                      </a:lnTo>
                      <a:lnTo>
                        <a:pt x="158" y="194"/>
                      </a:lnTo>
                      <a:lnTo>
                        <a:pt x="157" y="194"/>
                      </a:lnTo>
                      <a:lnTo>
                        <a:pt x="154" y="196"/>
                      </a:lnTo>
                      <a:lnTo>
                        <a:pt x="146" y="202"/>
                      </a:lnTo>
                      <a:lnTo>
                        <a:pt x="140" y="206"/>
                      </a:lnTo>
                      <a:lnTo>
                        <a:pt x="132" y="210"/>
                      </a:lnTo>
                      <a:lnTo>
                        <a:pt x="123" y="213"/>
                      </a:lnTo>
                      <a:lnTo>
                        <a:pt x="114" y="216"/>
                      </a:lnTo>
                      <a:lnTo>
                        <a:pt x="104" y="219"/>
                      </a:lnTo>
                      <a:lnTo>
                        <a:pt x="95" y="220"/>
                      </a:lnTo>
                      <a:lnTo>
                        <a:pt x="89" y="221"/>
                      </a:lnTo>
                      <a:lnTo>
                        <a:pt x="85" y="223"/>
                      </a:lnTo>
                      <a:lnTo>
                        <a:pt x="81" y="223"/>
                      </a:lnTo>
                      <a:lnTo>
                        <a:pt x="78" y="223"/>
                      </a:lnTo>
                      <a:lnTo>
                        <a:pt x="73" y="221"/>
                      </a:lnTo>
                      <a:lnTo>
                        <a:pt x="67" y="219"/>
                      </a:lnTo>
                      <a:lnTo>
                        <a:pt x="62" y="218"/>
                      </a:lnTo>
                      <a:lnTo>
                        <a:pt x="57" y="216"/>
                      </a:lnTo>
                      <a:lnTo>
                        <a:pt x="52" y="215"/>
                      </a:lnTo>
                      <a:lnTo>
                        <a:pt x="49" y="215"/>
                      </a:lnTo>
                      <a:lnTo>
                        <a:pt x="46" y="213"/>
                      </a:lnTo>
                      <a:lnTo>
                        <a:pt x="44" y="210"/>
                      </a:lnTo>
                      <a:lnTo>
                        <a:pt x="44" y="204"/>
                      </a:lnTo>
                      <a:lnTo>
                        <a:pt x="43" y="197"/>
                      </a:lnTo>
                      <a:lnTo>
                        <a:pt x="40" y="188"/>
                      </a:lnTo>
                      <a:lnTo>
                        <a:pt x="33" y="180"/>
                      </a:lnTo>
                      <a:lnTo>
                        <a:pt x="25" y="173"/>
                      </a:lnTo>
                      <a:lnTo>
                        <a:pt x="16" y="167"/>
                      </a:lnTo>
                      <a:lnTo>
                        <a:pt x="9" y="164"/>
                      </a:lnTo>
                      <a:lnTo>
                        <a:pt x="3" y="162"/>
                      </a:lnTo>
                      <a:lnTo>
                        <a:pt x="1" y="157"/>
                      </a:lnTo>
                      <a:lnTo>
                        <a:pt x="0" y="151"/>
                      </a:lnTo>
                      <a:lnTo>
                        <a:pt x="0" y="143"/>
                      </a:lnTo>
                      <a:lnTo>
                        <a:pt x="0" y="136"/>
                      </a:lnTo>
                      <a:lnTo>
                        <a:pt x="1" y="130"/>
                      </a:lnTo>
                      <a:lnTo>
                        <a:pt x="5" y="129"/>
                      </a:lnTo>
                      <a:lnTo>
                        <a:pt x="12" y="129"/>
                      </a:lnTo>
                      <a:lnTo>
                        <a:pt x="20" y="128"/>
                      </a:lnTo>
                      <a:lnTo>
                        <a:pt x="27" y="129"/>
                      </a:lnTo>
                      <a:lnTo>
                        <a:pt x="36" y="132"/>
                      </a:lnTo>
                      <a:lnTo>
                        <a:pt x="42" y="135"/>
                      </a:lnTo>
                      <a:lnTo>
                        <a:pt x="49" y="138"/>
                      </a:lnTo>
                      <a:lnTo>
                        <a:pt x="57" y="142"/>
                      </a:lnTo>
                      <a:lnTo>
                        <a:pt x="65" y="147"/>
                      </a:lnTo>
                      <a:lnTo>
                        <a:pt x="72" y="149"/>
                      </a:lnTo>
                      <a:lnTo>
                        <a:pt x="79" y="151"/>
                      </a:lnTo>
                      <a:lnTo>
                        <a:pt x="82" y="151"/>
                      </a:lnTo>
                      <a:lnTo>
                        <a:pt x="85" y="149"/>
                      </a:lnTo>
                      <a:lnTo>
                        <a:pt x="86" y="141"/>
                      </a:lnTo>
                      <a:lnTo>
                        <a:pt x="86" y="133"/>
                      </a:lnTo>
                      <a:lnTo>
                        <a:pt x="81" y="126"/>
                      </a:lnTo>
                      <a:lnTo>
                        <a:pt x="69" y="121"/>
                      </a:lnTo>
                      <a:lnTo>
                        <a:pt x="56" y="118"/>
                      </a:lnTo>
                      <a:lnTo>
                        <a:pt x="50" y="117"/>
                      </a:lnTo>
                      <a:lnTo>
                        <a:pt x="44" y="117"/>
                      </a:lnTo>
                      <a:lnTo>
                        <a:pt x="35" y="115"/>
                      </a:lnTo>
                      <a:lnTo>
                        <a:pt x="24" y="115"/>
                      </a:lnTo>
                      <a:lnTo>
                        <a:pt x="17" y="115"/>
                      </a:lnTo>
                      <a:lnTo>
                        <a:pt x="12" y="114"/>
                      </a:lnTo>
                      <a:lnTo>
                        <a:pt x="8" y="111"/>
                      </a:lnTo>
                      <a:lnTo>
                        <a:pt x="3" y="104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4" y="86"/>
                      </a:lnTo>
                      <a:lnTo>
                        <a:pt x="11" y="84"/>
                      </a:lnTo>
                      <a:lnTo>
                        <a:pt x="20" y="86"/>
                      </a:lnTo>
                      <a:lnTo>
                        <a:pt x="28" y="84"/>
                      </a:lnTo>
                      <a:lnTo>
                        <a:pt x="29" y="79"/>
                      </a:lnTo>
                      <a:lnTo>
                        <a:pt x="26" y="73"/>
                      </a:lnTo>
                      <a:lnTo>
                        <a:pt x="23" y="71"/>
                      </a:lnTo>
                      <a:lnTo>
                        <a:pt x="19" y="68"/>
                      </a:lnTo>
                      <a:lnTo>
                        <a:pt x="13" y="62"/>
                      </a:lnTo>
                      <a:lnTo>
                        <a:pt x="8" y="54"/>
                      </a:lnTo>
                      <a:lnTo>
                        <a:pt x="3" y="49"/>
                      </a:lnTo>
                      <a:lnTo>
                        <a:pt x="3" y="44"/>
                      </a:lnTo>
                      <a:lnTo>
                        <a:pt x="8" y="39"/>
                      </a:lnTo>
                      <a:lnTo>
                        <a:pt x="14" y="37"/>
                      </a:lnTo>
                      <a:lnTo>
                        <a:pt x="19" y="35"/>
                      </a:lnTo>
                      <a:lnTo>
                        <a:pt x="21" y="33"/>
                      </a:lnTo>
                      <a:lnTo>
                        <a:pt x="24" y="27"/>
                      </a:lnTo>
                      <a:lnTo>
                        <a:pt x="25" y="21"/>
                      </a:lnTo>
                      <a:lnTo>
                        <a:pt x="25" y="18"/>
                      </a:lnTo>
                      <a:lnTo>
                        <a:pt x="28" y="15"/>
                      </a:lnTo>
                      <a:lnTo>
                        <a:pt x="33" y="14"/>
                      </a:lnTo>
                      <a:lnTo>
                        <a:pt x="40" y="13"/>
                      </a:lnTo>
                      <a:lnTo>
                        <a:pt x="46" y="9"/>
                      </a:lnTo>
                      <a:lnTo>
                        <a:pt x="51" y="7"/>
                      </a:lnTo>
                      <a:lnTo>
                        <a:pt x="61" y="5"/>
                      </a:lnTo>
                      <a:lnTo>
                        <a:pt x="72" y="3"/>
                      </a:lnTo>
                      <a:lnTo>
                        <a:pt x="81" y="0"/>
                      </a:lnTo>
                      <a:lnTo>
                        <a:pt x="88" y="3"/>
                      </a:lnTo>
                      <a:lnTo>
                        <a:pt x="88" y="9"/>
                      </a:lnTo>
                      <a:lnTo>
                        <a:pt x="85" y="18"/>
                      </a:lnTo>
                      <a:lnTo>
                        <a:pt x="81" y="23"/>
                      </a:lnTo>
                      <a:lnTo>
                        <a:pt x="82" y="27"/>
                      </a:lnTo>
                      <a:lnTo>
                        <a:pt x="88" y="26"/>
                      </a:lnTo>
                      <a:lnTo>
                        <a:pt x="95" y="23"/>
                      </a:lnTo>
                      <a:lnTo>
                        <a:pt x="100" y="24"/>
                      </a:lnTo>
                      <a:lnTo>
                        <a:pt x="102" y="27"/>
                      </a:lnTo>
                      <a:lnTo>
                        <a:pt x="104" y="34"/>
                      </a:lnTo>
                      <a:lnTo>
                        <a:pt x="110" y="41"/>
                      </a:lnTo>
                      <a:lnTo>
                        <a:pt x="117" y="46"/>
                      </a:lnTo>
                      <a:lnTo>
                        <a:pt x="124" y="47"/>
                      </a:lnTo>
                      <a:lnTo>
                        <a:pt x="127" y="45"/>
                      </a:lnTo>
                      <a:lnTo>
                        <a:pt x="127" y="38"/>
                      </a:lnTo>
                      <a:lnTo>
                        <a:pt x="126" y="31"/>
                      </a:lnTo>
                      <a:lnTo>
                        <a:pt x="125" y="27"/>
                      </a:lnTo>
                      <a:lnTo>
                        <a:pt x="129" y="27"/>
                      </a:lnTo>
                      <a:lnTo>
                        <a:pt x="134" y="33"/>
                      </a:lnTo>
                      <a:lnTo>
                        <a:pt x="140" y="39"/>
                      </a:lnTo>
                      <a:lnTo>
                        <a:pt x="145" y="47"/>
                      </a:lnTo>
                      <a:lnTo>
                        <a:pt x="146" y="58"/>
                      </a:lnTo>
                      <a:lnTo>
                        <a:pt x="147" y="69"/>
                      </a:lnTo>
                      <a:lnTo>
                        <a:pt x="148" y="80"/>
                      </a:lnTo>
                      <a:lnTo>
                        <a:pt x="152" y="83"/>
                      </a:lnTo>
                      <a:lnTo>
                        <a:pt x="155" y="75"/>
                      </a:lnTo>
                      <a:lnTo>
                        <a:pt x="158" y="64"/>
                      </a:lnTo>
                      <a:lnTo>
                        <a:pt x="161" y="57"/>
                      </a:lnTo>
                      <a:lnTo>
                        <a:pt x="162" y="51"/>
                      </a:lnTo>
                      <a:lnTo>
                        <a:pt x="160" y="46"/>
                      </a:lnTo>
                      <a:lnTo>
                        <a:pt x="157" y="39"/>
                      </a:lnTo>
                      <a:lnTo>
                        <a:pt x="156" y="33"/>
                      </a:lnTo>
                      <a:lnTo>
                        <a:pt x="157" y="27"/>
                      </a:lnTo>
                      <a:lnTo>
                        <a:pt x="160" y="22"/>
                      </a:lnTo>
                      <a:lnTo>
                        <a:pt x="164" y="20"/>
                      </a:lnTo>
                      <a:lnTo>
                        <a:pt x="169" y="21"/>
                      </a:lnTo>
                      <a:lnTo>
                        <a:pt x="173" y="23"/>
                      </a:lnTo>
                      <a:lnTo>
                        <a:pt x="179" y="26"/>
                      </a:lnTo>
                      <a:lnTo>
                        <a:pt x="181" y="24"/>
                      </a:lnTo>
                      <a:lnTo>
                        <a:pt x="183" y="22"/>
                      </a:lnTo>
                      <a:lnTo>
                        <a:pt x="181" y="19"/>
                      </a:lnTo>
                      <a:lnTo>
                        <a:pt x="181" y="18"/>
                      </a:lnTo>
                      <a:lnTo>
                        <a:pt x="179" y="15"/>
                      </a:lnTo>
                      <a:lnTo>
                        <a:pt x="175" y="11"/>
                      </a:lnTo>
                      <a:lnTo>
                        <a:pt x="172" y="7"/>
                      </a:lnTo>
                      <a:lnTo>
                        <a:pt x="179" y="5"/>
                      </a:lnTo>
                      <a:lnTo>
                        <a:pt x="185" y="5"/>
                      </a:lnTo>
                      <a:lnTo>
                        <a:pt x="192" y="5"/>
                      </a:lnTo>
                      <a:lnTo>
                        <a:pt x="198" y="5"/>
                      </a:lnTo>
                      <a:lnTo>
                        <a:pt x="203" y="6"/>
                      </a:lnTo>
                      <a:lnTo>
                        <a:pt x="208" y="8"/>
                      </a:lnTo>
                      <a:lnTo>
                        <a:pt x="211" y="11"/>
                      </a:lnTo>
                      <a:lnTo>
                        <a:pt x="213" y="15"/>
                      </a:lnTo>
                      <a:lnTo>
                        <a:pt x="211" y="21"/>
                      </a:lnTo>
                      <a:lnTo>
                        <a:pt x="207" y="31"/>
                      </a:lnTo>
                      <a:lnTo>
                        <a:pt x="203" y="37"/>
                      </a:lnTo>
                      <a:lnTo>
                        <a:pt x="199" y="39"/>
                      </a:lnTo>
                      <a:lnTo>
                        <a:pt x="195" y="42"/>
                      </a:lnTo>
                      <a:lnTo>
                        <a:pt x="192" y="45"/>
                      </a:lnTo>
                      <a:lnTo>
                        <a:pt x="193" y="52"/>
                      </a:lnTo>
                      <a:lnTo>
                        <a:pt x="195" y="60"/>
                      </a:lnTo>
                      <a:lnTo>
                        <a:pt x="196" y="69"/>
                      </a:lnTo>
                      <a:lnTo>
                        <a:pt x="198" y="79"/>
                      </a:lnTo>
                      <a:lnTo>
                        <a:pt x="199" y="89"/>
                      </a:lnTo>
                      <a:lnTo>
                        <a:pt x="201" y="98"/>
                      </a:lnTo>
                      <a:lnTo>
                        <a:pt x="201" y="105"/>
                      </a:lnTo>
                      <a:lnTo>
                        <a:pt x="200" y="110"/>
                      </a:lnTo>
                      <a:lnTo>
                        <a:pt x="199" y="112"/>
                      </a:lnTo>
                      <a:lnTo>
                        <a:pt x="198" y="115"/>
                      </a:lnTo>
                      <a:lnTo>
                        <a:pt x="198" y="122"/>
                      </a:lnTo>
                      <a:lnTo>
                        <a:pt x="201" y="130"/>
                      </a:lnTo>
                      <a:lnTo>
                        <a:pt x="205" y="136"/>
                      </a:lnTo>
                      <a:lnTo>
                        <a:pt x="209" y="141"/>
                      </a:lnTo>
                      <a:lnTo>
                        <a:pt x="216" y="147"/>
                      </a:lnTo>
                      <a:lnTo>
                        <a:pt x="224" y="153"/>
                      </a:lnTo>
                      <a:lnTo>
                        <a:pt x="231" y="158"/>
                      </a:lnTo>
                      <a:lnTo>
                        <a:pt x="237" y="160"/>
                      </a:lnTo>
                      <a:lnTo>
                        <a:pt x="239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0" name="Freeform 445"/>
                <p:cNvSpPr>
                  <a:spLocks/>
                </p:cNvSpPr>
                <p:nvPr/>
              </p:nvSpPr>
              <p:spPr bwMode="auto">
                <a:xfrm>
                  <a:off x="2776538" y="4244975"/>
                  <a:ext cx="36512" cy="19050"/>
                </a:xfrm>
                <a:custGeom>
                  <a:avLst/>
                  <a:gdLst>
                    <a:gd name="T0" fmla="*/ 2147483647 w 23"/>
                    <a:gd name="T1" fmla="*/ 0 h 18"/>
                    <a:gd name="T2" fmla="*/ 2147483647 w 23"/>
                    <a:gd name="T3" fmla="*/ 2147483647 h 18"/>
                    <a:gd name="T4" fmla="*/ 2147483647 w 23"/>
                    <a:gd name="T5" fmla="*/ 2147483647 h 18"/>
                    <a:gd name="T6" fmla="*/ 0 w 23"/>
                    <a:gd name="T7" fmla="*/ 2147483647 h 18"/>
                    <a:gd name="T8" fmla="*/ 2147483647 w 23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18">
                      <a:moveTo>
                        <a:pt x="2" y="0"/>
                      </a:moveTo>
                      <a:lnTo>
                        <a:pt x="23" y="1"/>
                      </a:lnTo>
                      <a:lnTo>
                        <a:pt x="21" y="18"/>
                      </a:lnTo>
                      <a:lnTo>
                        <a:pt x="0" y="1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1" name="Freeform 450"/>
                <p:cNvSpPr>
                  <a:spLocks/>
                </p:cNvSpPr>
                <p:nvPr/>
              </p:nvSpPr>
              <p:spPr bwMode="auto">
                <a:xfrm>
                  <a:off x="3819525" y="2471738"/>
                  <a:ext cx="131763" cy="50800"/>
                </a:xfrm>
                <a:custGeom>
                  <a:avLst/>
                  <a:gdLst>
                    <a:gd name="T0" fmla="*/ 2147483647 w 114"/>
                    <a:gd name="T1" fmla="*/ 0 h 54"/>
                    <a:gd name="T2" fmla="*/ 2147483647 w 114"/>
                    <a:gd name="T3" fmla="*/ 2147483647 h 54"/>
                    <a:gd name="T4" fmla="*/ 2147483647 w 114"/>
                    <a:gd name="T5" fmla="*/ 2147483647 h 54"/>
                    <a:gd name="T6" fmla="*/ 2147483647 w 114"/>
                    <a:gd name="T7" fmla="*/ 0 h 54"/>
                    <a:gd name="T8" fmla="*/ 2147483647 w 114"/>
                    <a:gd name="T9" fmla="*/ 2147483647 h 54"/>
                    <a:gd name="T10" fmla="*/ 2147483647 w 114"/>
                    <a:gd name="T11" fmla="*/ 2147483647 h 54"/>
                    <a:gd name="T12" fmla="*/ 2147483647 w 114"/>
                    <a:gd name="T13" fmla="*/ 2147483647 h 54"/>
                    <a:gd name="T14" fmla="*/ 2147483647 w 114"/>
                    <a:gd name="T15" fmla="*/ 2147483647 h 54"/>
                    <a:gd name="T16" fmla="*/ 2147483647 w 114"/>
                    <a:gd name="T17" fmla="*/ 2147483647 h 54"/>
                    <a:gd name="T18" fmla="*/ 2147483647 w 114"/>
                    <a:gd name="T19" fmla="*/ 2147483647 h 54"/>
                    <a:gd name="T20" fmla="*/ 2147483647 w 114"/>
                    <a:gd name="T21" fmla="*/ 2147483647 h 54"/>
                    <a:gd name="T22" fmla="*/ 0 w 114"/>
                    <a:gd name="T23" fmla="*/ 2147483647 h 54"/>
                    <a:gd name="T24" fmla="*/ 2147483647 w 114"/>
                    <a:gd name="T25" fmla="*/ 0 h 5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4" h="54">
                      <a:moveTo>
                        <a:pt x="14" y="0"/>
                      </a:moveTo>
                      <a:lnTo>
                        <a:pt x="26" y="14"/>
                      </a:lnTo>
                      <a:lnTo>
                        <a:pt x="54" y="4"/>
                      </a:lnTo>
                      <a:lnTo>
                        <a:pt x="88" y="0"/>
                      </a:lnTo>
                      <a:lnTo>
                        <a:pt x="114" y="18"/>
                      </a:lnTo>
                      <a:lnTo>
                        <a:pt x="96" y="38"/>
                      </a:lnTo>
                      <a:lnTo>
                        <a:pt x="68" y="54"/>
                      </a:lnTo>
                      <a:lnTo>
                        <a:pt x="30" y="42"/>
                      </a:lnTo>
                      <a:lnTo>
                        <a:pt x="10" y="44"/>
                      </a:lnTo>
                      <a:lnTo>
                        <a:pt x="26" y="36"/>
                      </a:lnTo>
                      <a:lnTo>
                        <a:pt x="16" y="22"/>
                      </a:lnTo>
                      <a:lnTo>
                        <a:pt x="0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endParaRPr lang="en-US" dirty="0"/>
                </a:p>
              </p:txBody>
            </p:sp>
            <p:sp>
              <p:nvSpPr>
                <p:cNvPr id="362" name="Freeform 451"/>
                <p:cNvSpPr>
                  <a:spLocks/>
                </p:cNvSpPr>
                <p:nvPr/>
              </p:nvSpPr>
              <p:spPr bwMode="auto">
                <a:xfrm>
                  <a:off x="7815263" y="4605338"/>
                  <a:ext cx="215900" cy="185737"/>
                </a:xfrm>
                <a:custGeom>
                  <a:avLst/>
                  <a:gdLst>
                    <a:gd name="T0" fmla="*/ 2147483647 w 575"/>
                    <a:gd name="T1" fmla="*/ 2147483647 h 488"/>
                    <a:gd name="T2" fmla="*/ 2147483647 w 575"/>
                    <a:gd name="T3" fmla="*/ 2147483647 h 488"/>
                    <a:gd name="T4" fmla="*/ 2147483647 w 575"/>
                    <a:gd name="T5" fmla="*/ 2147483647 h 488"/>
                    <a:gd name="T6" fmla="*/ 2147483647 w 575"/>
                    <a:gd name="T7" fmla="*/ 2147483647 h 488"/>
                    <a:gd name="T8" fmla="*/ 2147483647 w 575"/>
                    <a:gd name="T9" fmla="*/ 0 h 488"/>
                    <a:gd name="T10" fmla="*/ 2147483647 w 575"/>
                    <a:gd name="T11" fmla="*/ 2147483647 h 488"/>
                    <a:gd name="T12" fmla="*/ 0 w 575"/>
                    <a:gd name="T13" fmla="*/ 2147483647 h 488"/>
                    <a:gd name="T14" fmla="*/ 2147483647 w 575"/>
                    <a:gd name="T15" fmla="*/ 2147483647 h 488"/>
                    <a:gd name="T16" fmla="*/ 2147483647 w 575"/>
                    <a:gd name="T17" fmla="*/ 2147483647 h 488"/>
                    <a:gd name="T18" fmla="*/ 2147483647 w 575"/>
                    <a:gd name="T19" fmla="*/ 2147483647 h 488"/>
                    <a:gd name="T20" fmla="*/ 2147483647 w 575"/>
                    <a:gd name="T21" fmla="*/ 2147483647 h 488"/>
                    <a:gd name="T22" fmla="*/ 2147483647 w 575"/>
                    <a:gd name="T23" fmla="*/ 2147483647 h 488"/>
                    <a:gd name="T24" fmla="*/ 2147483647 w 575"/>
                    <a:gd name="T25" fmla="*/ 2147483647 h 488"/>
                    <a:gd name="T26" fmla="*/ 2147483647 w 575"/>
                    <a:gd name="T27" fmla="*/ 2147483647 h 488"/>
                    <a:gd name="T28" fmla="*/ 2147483647 w 575"/>
                    <a:gd name="T29" fmla="*/ 2147483647 h 488"/>
                    <a:gd name="T30" fmla="*/ 2147483647 w 575"/>
                    <a:gd name="T31" fmla="*/ 2147483647 h 488"/>
                    <a:gd name="T32" fmla="*/ 2147483647 w 575"/>
                    <a:gd name="T33" fmla="*/ 2147483647 h 488"/>
                    <a:gd name="T34" fmla="*/ 2147483647 w 575"/>
                    <a:gd name="T35" fmla="*/ 2147483647 h 488"/>
                    <a:gd name="T36" fmla="*/ 2147483647 w 575"/>
                    <a:gd name="T37" fmla="*/ 2147483647 h 488"/>
                    <a:gd name="T38" fmla="*/ 2147483647 w 575"/>
                    <a:gd name="T39" fmla="*/ 2147483647 h 488"/>
                    <a:gd name="T40" fmla="*/ 2147483647 w 575"/>
                    <a:gd name="T41" fmla="*/ 2147483647 h 4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75" h="488">
                      <a:moveTo>
                        <a:pt x="410" y="71"/>
                      </a:moveTo>
                      <a:lnTo>
                        <a:pt x="321" y="142"/>
                      </a:lnTo>
                      <a:lnTo>
                        <a:pt x="233" y="142"/>
                      </a:lnTo>
                      <a:lnTo>
                        <a:pt x="178" y="71"/>
                      </a:lnTo>
                      <a:lnTo>
                        <a:pt x="107" y="0"/>
                      </a:lnTo>
                      <a:lnTo>
                        <a:pt x="36" y="19"/>
                      </a:lnTo>
                      <a:lnTo>
                        <a:pt x="0" y="90"/>
                      </a:lnTo>
                      <a:lnTo>
                        <a:pt x="72" y="124"/>
                      </a:lnTo>
                      <a:lnTo>
                        <a:pt x="89" y="159"/>
                      </a:lnTo>
                      <a:lnTo>
                        <a:pt x="107" y="213"/>
                      </a:lnTo>
                      <a:lnTo>
                        <a:pt x="160" y="213"/>
                      </a:lnTo>
                      <a:lnTo>
                        <a:pt x="197" y="230"/>
                      </a:lnTo>
                      <a:lnTo>
                        <a:pt x="321" y="283"/>
                      </a:lnTo>
                      <a:lnTo>
                        <a:pt x="446" y="353"/>
                      </a:lnTo>
                      <a:lnTo>
                        <a:pt x="465" y="389"/>
                      </a:lnTo>
                      <a:lnTo>
                        <a:pt x="393" y="424"/>
                      </a:lnTo>
                      <a:lnTo>
                        <a:pt x="465" y="442"/>
                      </a:lnTo>
                      <a:lnTo>
                        <a:pt x="518" y="459"/>
                      </a:lnTo>
                      <a:lnTo>
                        <a:pt x="575" y="488"/>
                      </a:lnTo>
                      <a:lnTo>
                        <a:pt x="575" y="122"/>
                      </a:lnTo>
                      <a:lnTo>
                        <a:pt x="410" y="7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3" name="Freeform 452"/>
                <p:cNvSpPr>
                  <a:spLocks/>
                </p:cNvSpPr>
                <p:nvPr/>
              </p:nvSpPr>
              <p:spPr bwMode="auto">
                <a:xfrm>
                  <a:off x="8031163" y="4649788"/>
                  <a:ext cx="174625" cy="169862"/>
                </a:xfrm>
                <a:custGeom>
                  <a:avLst/>
                  <a:gdLst>
                    <a:gd name="T0" fmla="*/ 2147483647 w 460"/>
                    <a:gd name="T1" fmla="*/ 2147483647 h 443"/>
                    <a:gd name="T2" fmla="*/ 2147483647 w 460"/>
                    <a:gd name="T3" fmla="*/ 2147483647 h 443"/>
                    <a:gd name="T4" fmla="*/ 2147483647 w 460"/>
                    <a:gd name="T5" fmla="*/ 2147483647 h 443"/>
                    <a:gd name="T6" fmla="*/ 2147483647 w 460"/>
                    <a:gd name="T7" fmla="*/ 2147483647 h 443"/>
                    <a:gd name="T8" fmla="*/ 2147483647 w 460"/>
                    <a:gd name="T9" fmla="*/ 2147483647 h 443"/>
                    <a:gd name="T10" fmla="*/ 2147483647 w 460"/>
                    <a:gd name="T11" fmla="*/ 2147483647 h 443"/>
                    <a:gd name="T12" fmla="*/ 0 w 460"/>
                    <a:gd name="T13" fmla="*/ 0 h 443"/>
                    <a:gd name="T14" fmla="*/ 0 w 460"/>
                    <a:gd name="T15" fmla="*/ 2147483647 h 443"/>
                    <a:gd name="T16" fmla="*/ 2147483647 w 460"/>
                    <a:gd name="T17" fmla="*/ 2147483647 h 443"/>
                    <a:gd name="T18" fmla="*/ 2147483647 w 460"/>
                    <a:gd name="T19" fmla="*/ 2147483647 h 443"/>
                    <a:gd name="T20" fmla="*/ 2147483647 w 460"/>
                    <a:gd name="T21" fmla="*/ 2147483647 h 443"/>
                    <a:gd name="T22" fmla="*/ 2147483647 w 460"/>
                    <a:gd name="T23" fmla="*/ 2147483647 h 443"/>
                    <a:gd name="T24" fmla="*/ 2147483647 w 460"/>
                    <a:gd name="T25" fmla="*/ 2147483647 h 443"/>
                    <a:gd name="T26" fmla="*/ 2147483647 w 460"/>
                    <a:gd name="T27" fmla="*/ 2147483647 h 443"/>
                    <a:gd name="T28" fmla="*/ 2147483647 w 460"/>
                    <a:gd name="T29" fmla="*/ 2147483647 h 443"/>
                    <a:gd name="T30" fmla="*/ 2147483647 w 460"/>
                    <a:gd name="T31" fmla="*/ 2147483647 h 443"/>
                    <a:gd name="T32" fmla="*/ 2147483647 w 460"/>
                    <a:gd name="T33" fmla="*/ 2147483647 h 4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0" h="443">
                      <a:moveTo>
                        <a:pt x="353" y="302"/>
                      </a:moveTo>
                      <a:lnTo>
                        <a:pt x="336" y="249"/>
                      </a:lnTo>
                      <a:lnTo>
                        <a:pt x="372" y="214"/>
                      </a:lnTo>
                      <a:lnTo>
                        <a:pt x="283" y="161"/>
                      </a:lnTo>
                      <a:lnTo>
                        <a:pt x="247" y="108"/>
                      </a:lnTo>
                      <a:lnTo>
                        <a:pt x="122" y="37"/>
                      </a:lnTo>
                      <a:lnTo>
                        <a:pt x="0" y="0"/>
                      </a:lnTo>
                      <a:lnTo>
                        <a:pt x="0" y="366"/>
                      </a:lnTo>
                      <a:lnTo>
                        <a:pt x="14" y="373"/>
                      </a:lnTo>
                      <a:lnTo>
                        <a:pt x="67" y="373"/>
                      </a:lnTo>
                      <a:lnTo>
                        <a:pt x="122" y="320"/>
                      </a:lnTo>
                      <a:lnTo>
                        <a:pt x="211" y="284"/>
                      </a:lnTo>
                      <a:lnTo>
                        <a:pt x="264" y="320"/>
                      </a:lnTo>
                      <a:lnTo>
                        <a:pt x="389" y="408"/>
                      </a:lnTo>
                      <a:lnTo>
                        <a:pt x="460" y="443"/>
                      </a:lnTo>
                      <a:lnTo>
                        <a:pt x="460" y="337"/>
                      </a:lnTo>
                      <a:lnTo>
                        <a:pt x="353" y="30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364" name="Group 453"/>
                <p:cNvGrpSpPr>
                  <a:grpSpLocks/>
                </p:cNvGrpSpPr>
                <p:nvPr/>
              </p:nvGrpSpPr>
              <p:grpSpPr bwMode="auto">
                <a:xfrm>
                  <a:off x="4292600" y="2860675"/>
                  <a:ext cx="250825" cy="368300"/>
                  <a:chOff x="2201" y="1250"/>
                  <a:chExt cx="133" cy="193"/>
                </a:xfrm>
                <a:grpFill/>
              </p:grpSpPr>
              <p:sp>
                <p:nvSpPr>
                  <p:cNvPr id="604" name="Freeform 454"/>
                  <p:cNvSpPr>
                    <a:spLocks/>
                  </p:cNvSpPr>
                  <p:nvPr/>
                </p:nvSpPr>
                <p:spPr bwMode="auto">
                  <a:xfrm>
                    <a:off x="2234" y="1250"/>
                    <a:ext cx="100" cy="193"/>
                  </a:xfrm>
                  <a:custGeom>
                    <a:avLst/>
                    <a:gdLst>
                      <a:gd name="T0" fmla="*/ 543767 w 24"/>
                      <a:gd name="T1" fmla="*/ 2833725 h 47"/>
                      <a:gd name="T2" fmla="*/ 371667 w 24"/>
                      <a:gd name="T3" fmla="*/ 2675083 h 47"/>
                      <a:gd name="T4" fmla="*/ 915658 w 24"/>
                      <a:gd name="T5" fmla="*/ 2344646 h 47"/>
                      <a:gd name="T6" fmla="*/ 826458 w 24"/>
                      <a:gd name="T7" fmla="*/ 2028208 h 47"/>
                      <a:gd name="T8" fmla="*/ 722154 w 24"/>
                      <a:gd name="T9" fmla="*/ 1773736 h 47"/>
                      <a:gd name="T10" fmla="*/ 282692 w 24"/>
                      <a:gd name="T11" fmla="*/ 1773736 h 47"/>
                      <a:gd name="T12" fmla="*/ 371667 w 24"/>
                      <a:gd name="T13" fmla="*/ 1299416 h 47"/>
                      <a:gd name="T14" fmla="*/ 89200 w 24"/>
                      <a:gd name="T15" fmla="*/ 1457232 h 47"/>
                      <a:gd name="T16" fmla="*/ 0 w 24"/>
                      <a:gd name="T17" fmla="*/ 1044943 h 47"/>
                      <a:gd name="T18" fmla="*/ 0 w 24"/>
                      <a:gd name="T19" fmla="*/ 651445 h 47"/>
                      <a:gd name="T20" fmla="*/ 89200 w 24"/>
                      <a:gd name="T21" fmla="*/ 316438 h 47"/>
                      <a:gd name="T22" fmla="*/ 460867 w 24"/>
                      <a:gd name="T23" fmla="*/ 0 h 47"/>
                      <a:gd name="T24" fmla="*/ 722154 w 24"/>
                      <a:gd name="T25" fmla="*/ 77060 h 47"/>
                      <a:gd name="T26" fmla="*/ 632950 w 24"/>
                      <a:gd name="T27" fmla="*/ 493916 h 47"/>
                      <a:gd name="T28" fmla="*/ 1177883 w 24"/>
                      <a:gd name="T29" fmla="*/ 493916 h 47"/>
                      <a:gd name="T30" fmla="*/ 1004638 w 24"/>
                      <a:gd name="T31" fmla="*/ 887418 h 47"/>
                      <a:gd name="T32" fmla="*/ 826458 w 24"/>
                      <a:gd name="T33" fmla="*/ 1222355 h 47"/>
                      <a:gd name="T34" fmla="*/ 1177883 w 24"/>
                      <a:gd name="T35" fmla="*/ 1376492 h 47"/>
                      <a:gd name="T36" fmla="*/ 1548613 w 24"/>
                      <a:gd name="T37" fmla="*/ 1951148 h 47"/>
                      <a:gd name="T38" fmla="*/ 1721929 w 24"/>
                      <a:gd name="T39" fmla="*/ 2344646 h 47"/>
                      <a:gd name="T40" fmla="*/ 1721929 w 24"/>
                      <a:gd name="T41" fmla="*/ 2579252 h 47"/>
                      <a:gd name="T42" fmla="*/ 2093613 w 24"/>
                      <a:gd name="T43" fmla="*/ 2579252 h 47"/>
                      <a:gd name="T44" fmla="*/ 2004342 w 24"/>
                      <a:gd name="T45" fmla="*/ 3150228 h 47"/>
                      <a:gd name="T46" fmla="*/ 2182796 w 24"/>
                      <a:gd name="T47" fmla="*/ 3227223 h 47"/>
                      <a:gd name="T48" fmla="*/ 1548613 w 24"/>
                      <a:gd name="T49" fmla="*/ 3485436 h 47"/>
                      <a:gd name="T50" fmla="*/ 1004638 w 24"/>
                      <a:gd name="T51" fmla="*/ 3562497 h 47"/>
                      <a:gd name="T52" fmla="*/ 722154 w 24"/>
                      <a:gd name="T53" fmla="*/ 3644078 h 47"/>
                      <a:gd name="T54" fmla="*/ 371667 w 24"/>
                      <a:gd name="T55" fmla="*/ 3644078 h 47"/>
                      <a:gd name="T56" fmla="*/ 89200 w 24"/>
                      <a:gd name="T57" fmla="*/ 3721139 h 47"/>
                      <a:gd name="T58" fmla="*/ 460867 w 24"/>
                      <a:gd name="T59" fmla="*/ 3384752 h 47"/>
                      <a:gd name="T60" fmla="*/ 543767 w 24"/>
                      <a:gd name="T61" fmla="*/ 3073151 h 47"/>
                      <a:gd name="T62" fmla="*/ 282692 w 24"/>
                      <a:gd name="T63" fmla="*/ 2991521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47">
                        <a:moveTo>
                          <a:pt x="3" y="37"/>
                        </a:moveTo>
                        <a:cubicBezTo>
                          <a:pt x="6" y="35"/>
                          <a:pt x="6" y="35"/>
                          <a:pt x="6" y="35"/>
                        </a:cubicBezTo>
                        <a:cubicBezTo>
                          <a:pt x="6" y="33"/>
                          <a:pt x="6" y="33"/>
                          <a:pt x="6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ubicBezTo>
                          <a:pt x="10" y="29"/>
                          <a:pt x="10" y="29"/>
                          <a:pt x="10" y="29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5"/>
                          <a:pt x="9" y="25"/>
                          <a:pt x="9" y="25"/>
                        </a:cubicBezTo>
                        <a:cubicBezTo>
                          <a:pt x="8" y="23"/>
                          <a:pt x="8" y="23"/>
                          <a:pt x="8" y="23"/>
                        </a:cubicBezTo>
                        <a:cubicBezTo>
                          <a:pt x="8" y="22"/>
                          <a:pt x="8" y="22"/>
                          <a:pt x="8" y="22"/>
                        </a:cubicBezTo>
                        <a:cubicBezTo>
                          <a:pt x="5" y="22"/>
                          <a:pt x="5" y="22"/>
                          <a:pt x="5" y="22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8"/>
                          <a:pt x="0" y="17"/>
                          <a:pt x="0" y="16"/>
                        </a:cubicBezTo>
                        <a:cubicBezTo>
                          <a:pt x="0" y="15"/>
                          <a:pt x="0" y="13"/>
                          <a:pt x="0" y="13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3" y="6"/>
                          <a:pt x="13" y="6"/>
                          <a:pt x="13" y="6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7" y="24"/>
                          <a:pt x="17" y="24"/>
                          <a:pt x="17" y="24"/>
                        </a:cubicBezTo>
                        <a:cubicBezTo>
                          <a:pt x="20" y="28"/>
                          <a:pt x="20" y="28"/>
                          <a:pt x="20" y="28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19" y="30"/>
                          <a:pt x="19" y="30"/>
                          <a:pt x="19" y="30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21" y="32"/>
                          <a:pt x="21" y="32"/>
                          <a:pt x="21" y="32"/>
                        </a:cubicBezTo>
                        <a:cubicBezTo>
                          <a:pt x="23" y="32"/>
                          <a:pt x="23" y="32"/>
                          <a:pt x="23" y="32"/>
                        </a:cubicBezTo>
                        <a:cubicBezTo>
                          <a:pt x="24" y="36"/>
                          <a:pt x="24" y="36"/>
                          <a:pt x="24" y="36"/>
                        </a:cubicBez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4" y="40"/>
                          <a:pt x="24" y="40"/>
                          <a:pt x="24" y="40"/>
                        </a:cubicBezTo>
                        <a:cubicBezTo>
                          <a:pt x="22" y="41"/>
                          <a:pt x="22" y="41"/>
                          <a:pt x="22" y="41"/>
                        </a:cubicBezTo>
                        <a:cubicBezTo>
                          <a:pt x="17" y="43"/>
                          <a:pt x="17" y="43"/>
                          <a:pt x="17" y="43"/>
                        </a:cubicBezTo>
                        <a:cubicBezTo>
                          <a:pt x="14" y="43"/>
                          <a:pt x="14" y="43"/>
                          <a:pt x="14" y="43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1" y="44"/>
                          <a:pt x="10" y="43"/>
                          <a:pt x="9" y="43"/>
                        </a:cubicBezTo>
                        <a:cubicBezTo>
                          <a:pt x="9" y="43"/>
                          <a:pt x="8" y="45"/>
                          <a:pt x="8" y="45"/>
                        </a:cubicBezTo>
                        <a:cubicBezTo>
                          <a:pt x="6" y="45"/>
                          <a:pt x="6" y="45"/>
                          <a:pt x="6" y="45"/>
                        </a:cubicBezTo>
                        <a:cubicBezTo>
                          <a:pt x="4" y="45"/>
                          <a:pt x="4" y="45"/>
                          <a:pt x="4" y="45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6" y="38"/>
                          <a:pt x="6" y="38"/>
                          <a:pt x="6" y="38"/>
                        </a:cubicBezTo>
                        <a:cubicBezTo>
                          <a:pt x="4" y="38"/>
                          <a:pt x="4" y="38"/>
                          <a:pt x="4" y="38"/>
                        </a:cubicBezTo>
                        <a:lnTo>
                          <a:pt x="3" y="3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05" name="Freeform 455"/>
                  <p:cNvSpPr>
                    <a:spLocks/>
                  </p:cNvSpPr>
                  <p:nvPr/>
                </p:nvSpPr>
                <p:spPr bwMode="auto">
                  <a:xfrm>
                    <a:off x="2201" y="1331"/>
                    <a:ext cx="34" cy="22"/>
                  </a:xfrm>
                  <a:custGeom>
                    <a:avLst/>
                    <a:gdLst>
                      <a:gd name="T0" fmla="*/ 24 w 34"/>
                      <a:gd name="T1" fmla="*/ 22 h 22"/>
                      <a:gd name="T2" fmla="*/ 0 w 34"/>
                      <a:gd name="T3" fmla="*/ 18 h 22"/>
                      <a:gd name="T4" fmla="*/ 13 w 34"/>
                      <a:gd name="T5" fmla="*/ 0 h 22"/>
                      <a:gd name="T6" fmla="*/ 27 w 34"/>
                      <a:gd name="T7" fmla="*/ 3 h 22"/>
                      <a:gd name="T8" fmla="*/ 34 w 34"/>
                      <a:gd name="T9" fmla="*/ 15 h 22"/>
                      <a:gd name="T10" fmla="*/ 24 w 34"/>
                      <a:gd name="T11" fmla="*/ 22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4" h="22">
                        <a:moveTo>
                          <a:pt x="24" y="22"/>
                        </a:moveTo>
                        <a:lnTo>
                          <a:pt x="0" y="18"/>
                        </a:lnTo>
                        <a:lnTo>
                          <a:pt x="13" y="0"/>
                        </a:lnTo>
                        <a:lnTo>
                          <a:pt x="27" y="3"/>
                        </a:lnTo>
                        <a:lnTo>
                          <a:pt x="34" y="15"/>
                        </a:lnTo>
                        <a:lnTo>
                          <a:pt x="24" y="22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365" name="Freeform 458"/>
                <p:cNvSpPr>
                  <a:spLocks/>
                </p:cNvSpPr>
                <p:nvPr/>
              </p:nvSpPr>
              <p:spPr bwMode="auto">
                <a:xfrm>
                  <a:off x="5275263" y="3709988"/>
                  <a:ext cx="73025" cy="44450"/>
                </a:xfrm>
                <a:custGeom>
                  <a:avLst/>
                  <a:gdLst>
                    <a:gd name="T0" fmla="*/ 0 w 46"/>
                    <a:gd name="T1" fmla="*/ 2147483647 h 28"/>
                    <a:gd name="T2" fmla="*/ 2147483647 w 46"/>
                    <a:gd name="T3" fmla="*/ 2147483647 h 28"/>
                    <a:gd name="T4" fmla="*/ 2147483647 w 46"/>
                    <a:gd name="T5" fmla="*/ 2147483647 h 28"/>
                    <a:gd name="T6" fmla="*/ 2147483647 w 46"/>
                    <a:gd name="T7" fmla="*/ 2147483647 h 28"/>
                    <a:gd name="T8" fmla="*/ 2147483647 w 46"/>
                    <a:gd name="T9" fmla="*/ 2147483647 h 28"/>
                    <a:gd name="T10" fmla="*/ 2147483647 w 46"/>
                    <a:gd name="T11" fmla="*/ 0 h 28"/>
                    <a:gd name="T12" fmla="*/ 2147483647 w 46"/>
                    <a:gd name="T13" fmla="*/ 2147483647 h 28"/>
                    <a:gd name="T14" fmla="*/ 2147483647 w 46"/>
                    <a:gd name="T15" fmla="*/ 2147483647 h 28"/>
                    <a:gd name="T16" fmla="*/ 2147483647 w 46"/>
                    <a:gd name="T17" fmla="*/ 2147483647 h 28"/>
                    <a:gd name="T18" fmla="*/ 2147483647 w 46"/>
                    <a:gd name="T19" fmla="*/ 2147483647 h 28"/>
                    <a:gd name="T20" fmla="*/ 2147483647 w 46"/>
                    <a:gd name="T21" fmla="*/ 2147483647 h 28"/>
                    <a:gd name="T22" fmla="*/ 2147483647 w 46"/>
                    <a:gd name="T23" fmla="*/ 2147483647 h 28"/>
                    <a:gd name="T24" fmla="*/ 2147483647 w 46"/>
                    <a:gd name="T25" fmla="*/ 2147483647 h 28"/>
                    <a:gd name="T26" fmla="*/ 2147483647 w 46"/>
                    <a:gd name="T27" fmla="*/ 2147483647 h 28"/>
                    <a:gd name="T28" fmla="*/ 0 w 46"/>
                    <a:gd name="T29" fmla="*/ 2147483647 h 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6" h="28">
                      <a:moveTo>
                        <a:pt x="0" y="15"/>
                      </a:moveTo>
                      <a:lnTo>
                        <a:pt x="3" y="17"/>
                      </a:lnTo>
                      <a:lnTo>
                        <a:pt x="12" y="14"/>
                      </a:lnTo>
                      <a:lnTo>
                        <a:pt x="13" y="8"/>
                      </a:lnTo>
                      <a:lnTo>
                        <a:pt x="27" y="9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33" y="11"/>
                      </a:lnTo>
                      <a:lnTo>
                        <a:pt x="36" y="18"/>
                      </a:lnTo>
                      <a:lnTo>
                        <a:pt x="27" y="21"/>
                      </a:lnTo>
                      <a:lnTo>
                        <a:pt x="15" y="28"/>
                      </a:lnTo>
                      <a:lnTo>
                        <a:pt x="13" y="28"/>
                      </a:lnTo>
                      <a:lnTo>
                        <a:pt x="8" y="26"/>
                      </a:lnTo>
                      <a:lnTo>
                        <a:pt x="2" y="2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6" name="Freeform 507"/>
                <p:cNvSpPr>
                  <a:spLocks/>
                </p:cNvSpPr>
                <p:nvPr/>
              </p:nvSpPr>
              <p:spPr bwMode="auto">
                <a:xfrm>
                  <a:off x="6342063" y="3095625"/>
                  <a:ext cx="1508125" cy="1047750"/>
                </a:xfrm>
                <a:custGeom>
                  <a:avLst/>
                  <a:gdLst>
                    <a:gd name="T0" fmla="*/ 2147483647 w 950"/>
                    <a:gd name="T1" fmla="*/ 2147483647 h 660"/>
                    <a:gd name="T2" fmla="*/ 2147483647 w 950"/>
                    <a:gd name="T3" fmla="*/ 2147483647 h 660"/>
                    <a:gd name="T4" fmla="*/ 2147483647 w 950"/>
                    <a:gd name="T5" fmla="*/ 2147483647 h 660"/>
                    <a:gd name="T6" fmla="*/ 2147483647 w 950"/>
                    <a:gd name="T7" fmla="*/ 2147483647 h 660"/>
                    <a:gd name="T8" fmla="*/ 2147483647 w 950"/>
                    <a:gd name="T9" fmla="*/ 2147483647 h 660"/>
                    <a:gd name="T10" fmla="*/ 2147483647 w 950"/>
                    <a:gd name="T11" fmla="*/ 2147483647 h 660"/>
                    <a:gd name="T12" fmla="*/ 2147483647 w 950"/>
                    <a:gd name="T13" fmla="*/ 2147483647 h 660"/>
                    <a:gd name="T14" fmla="*/ 2147483647 w 950"/>
                    <a:gd name="T15" fmla="*/ 2147483647 h 660"/>
                    <a:gd name="T16" fmla="*/ 2147483647 w 950"/>
                    <a:gd name="T17" fmla="*/ 2147483647 h 660"/>
                    <a:gd name="T18" fmla="*/ 2147483647 w 950"/>
                    <a:gd name="T19" fmla="*/ 2147483647 h 660"/>
                    <a:gd name="T20" fmla="*/ 2147483647 w 950"/>
                    <a:gd name="T21" fmla="*/ 2147483647 h 660"/>
                    <a:gd name="T22" fmla="*/ 2147483647 w 950"/>
                    <a:gd name="T23" fmla="*/ 2147483647 h 660"/>
                    <a:gd name="T24" fmla="*/ 2147483647 w 950"/>
                    <a:gd name="T25" fmla="*/ 2147483647 h 660"/>
                    <a:gd name="T26" fmla="*/ 2147483647 w 950"/>
                    <a:gd name="T27" fmla="*/ 2147483647 h 660"/>
                    <a:gd name="T28" fmla="*/ 2147483647 w 950"/>
                    <a:gd name="T29" fmla="*/ 2147483647 h 660"/>
                    <a:gd name="T30" fmla="*/ 2147483647 w 950"/>
                    <a:gd name="T31" fmla="*/ 2147483647 h 660"/>
                    <a:gd name="T32" fmla="*/ 2147483647 w 950"/>
                    <a:gd name="T33" fmla="*/ 2147483647 h 660"/>
                    <a:gd name="T34" fmla="*/ 2147483647 w 950"/>
                    <a:gd name="T35" fmla="*/ 2147483647 h 660"/>
                    <a:gd name="T36" fmla="*/ 2147483647 w 950"/>
                    <a:gd name="T37" fmla="*/ 2147483647 h 660"/>
                    <a:gd name="T38" fmla="*/ 2147483647 w 950"/>
                    <a:gd name="T39" fmla="*/ 2147483647 h 660"/>
                    <a:gd name="T40" fmla="*/ 2147483647 w 950"/>
                    <a:gd name="T41" fmla="*/ 2147483647 h 660"/>
                    <a:gd name="T42" fmla="*/ 2147483647 w 950"/>
                    <a:gd name="T43" fmla="*/ 2147483647 h 660"/>
                    <a:gd name="T44" fmla="*/ 2147483647 w 950"/>
                    <a:gd name="T45" fmla="*/ 2147483647 h 660"/>
                    <a:gd name="T46" fmla="*/ 2147483647 w 950"/>
                    <a:gd name="T47" fmla="*/ 2147483647 h 660"/>
                    <a:gd name="T48" fmla="*/ 2147483647 w 950"/>
                    <a:gd name="T49" fmla="*/ 2147483647 h 660"/>
                    <a:gd name="T50" fmla="*/ 2147483647 w 950"/>
                    <a:gd name="T51" fmla="*/ 2147483647 h 660"/>
                    <a:gd name="T52" fmla="*/ 2147483647 w 950"/>
                    <a:gd name="T53" fmla="*/ 2147483647 h 660"/>
                    <a:gd name="T54" fmla="*/ 2147483647 w 950"/>
                    <a:gd name="T55" fmla="*/ 2147483647 h 660"/>
                    <a:gd name="T56" fmla="*/ 2147483647 w 950"/>
                    <a:gd name="T57" fmla="*/ 2147483647 h 660"/>
                    <a:gd name="T58" fmla="*/ 2147483647 w 950"/>
                    <a:gd name="T59" fmla="*/ 2147483647 h 660"/>
                    <a:gd name="T60" fmla="*/ 2147483647 w 950"/>
                    <a:gd name="T61" fmla="*/ 2147483647 h 660"/>
                    <a:gd name="T62" fmla="*/ 2147483647 w 950"/>
                    <a:gd name="T63" fmla="*/ 2147483647 h 660"/>
                    <a:gd name="T64" fmla="*/ 2147483647 w 950"/>
                    <a:gd name="T65" fmla="*/ 2147483647 h 660"/>
                    <a:gd name="T66" fmla="*/ 2147483647 w 950"/>
                    <a:gd name="T67" fmla="*/ 2147483647 h 660"/>
                    <a:gd name="T68" fmla="*/ 2147483647 w 950"/>
                    <a:gd name="T69" fmla="*/ 2147483647 h 660"/>
                    <a:gd name="T70" fmla="*/ 2147483647 w 950"/>
                    <a:gd name="T71" fmla="*/ 2147483647 h 660"/>
                    <a:gd name="T72" fmla="*/ 2147483647 w 950"/>
                    <a:gd name="T73" fmla="*/ 2147483647 h 660"/>
                    <a:gd name="T74" fmla="*/ 2147483647 w 950"/>
                    <a:gd name="T75" fmla="*/ 2147483647 h 660"/>
                    <a:gd name="T76" fmla="*/ 2147483647 w 950"/>
                    <a:gd name="T77" fmla="*/ 2147483647 h 660"/>
                    <a:gd name="T78" fmla="*/ 2147483647 w 950"/>
                    <a:gd name="T79" fmla="*/ 2147483647 h 660"/>
                    <a:gd name="T80" fmla="*/ 2147483647 w 950"/>
                    <a:gd name="T81" fmla="*/ 2147483647 h 660"/>
                    <a:gd name="T82" fmla="*/ 2147483647 w 950"/>
                    <a:gd name="T83" fmla="*/ 2147483647 h 660"/>
                    <a:gd name="T84" fmla="*/ 2147483647 w 950"/>
                    <a:gd name="T85" fmla="*/ 2147483647 h 660"/>
                    <a:gd name="T86" fmla="*/ 2147483647 w 950"/>
                    <a:gd name="T87" fmla="*/ 2147483647 h 660"/>
                    <a:gd name="T88" fmla="*/ 2147483647 w 950"/>
                    <a:gd name="T89" fmla="*/ 2147483647 h 660"/>
                    <a:gd name="T90" fmla="*/ 2147483647 w 950"/>
                    <a:gd name="T91" fmla="*/ 2147483647 h 660"/>
                    <a:gd name="T92" fmla="*/ 2147483647 w 950"/>
                    <a:gd name="T93" fmla="*/ 2147483647 h 660"/>
                    <a:gd name="T94" fmla="*/ 2147483647 w 950"/>
                    <a:gd name="T95" fmla="*/ 2147483647 h 660"/>
                    <a:gd name="T96" fmla="*/ 2147483647 w 950"/>
                    <a:gd name="T97" fmla="*/ 2147483647 h 660"/>
                    <a:gd name="T98" fmla="*/ 2147483647 w 950"/>
                    <a:gd name="T99" fmla="*/ 2147483647 h 660"/>
                    <a:gd name="T100" fmla="*/ 2147483647 w 950"/>
                    <a:gd name="T101" fmla="*/ 2147483647 h 660"/>
                    <a:gd name="T102" fmla="*/ 2147483647 w 950"/>
                    <a:gd name="T103" fmla="*/ 2147483647 h 660"/>
                    <a:gd name="T104" fmla="*/ 2147483647 w 950"/>
                    <a:gd name="T105" fmla="*/ 2147483647 h 660"/>
                    <a:gd name="T106" fmla="*/ 2147483647 w 950"/>
                    <a:gd name="T107" fmla="*/ 2147483647 h 660"/>
                    <a:gd name="T108" fmla="*/ 2147483647 w 950"/>
                    <a:gd name="T109" fmla="*/ 2147483647 h 660"/>
                    <a:gd name="T110" fmla="*/ 2147483647 w 950"/>
                    <a:gd name="T111" fmla="*/ 2147483647 h 660"/>
                    <a:gd name="T112" fmla="*/ 2147483647 w 950"/>
                    <a:gd name="T113" fmla="*/ 2147483647 h 660"/>
                    <a:gd name="T114" fmla="*/ 2147483647 w 950"/>
                    <a:gd name="T115" fmla="*/ 2147483647 h 660"/>
                    <a:gd name="T116" fmla="*/ 2147483647 w 950"/>
                    <a:gd name="T117" fmla="*/ 2147483647 h 660"/>
                    <a:gd name="T118" fmla="*/ 2147483647 w 950"/>
                    <a:gd name="T119" fmla="*/ 2147483647 h 660"/>
                    <a:gd name="T120" fmla="*/ 2147483647 w 950"/>
                    <a:gd name="T121" fmla="*/ 2147483647 h 66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50" h="660">
                      <a:moveTo>
                        <a:pt x="890" y="118"/>
                      </a:moveTo>
                      <a:lnTo>
                        <a:pt x="890" y="118"/>
                      </a:lnTo>
                      <a:lnTo>
                        <a:pt x="880" y="98"/>
                      </a:lnTo>
                      <a:lnTo>
                        <a:pt x="840" y="88"/>
                      </a:lnTo>
                      <a:lnTo>
                        <a:pt x="792" y="0"/>
                      </a:lnTo>
                      <a:lnTo>
                        <a:pt x="746" y="0"/>
                      </a:lnTo>
                      <a:lnTo>
                        <a:pt x="732" y="24"/>
                      </a:lnTo>
                      <a:lnTo>
                        <a:pt x="702" y="78"/>
                      </a:lnTo>
                      <a:lnTo>
                        <a:pt x="672" y="78"/>
                      </a:lnTo>
                      <a:lnTo>
                        <a:pt x="668" y="88"/>
                      </a:lnTo>
                      <a:lnTo>
                        <a:pt x="668" y="90"/>
                      </a:lnTo>
                      <a:lnTo>
                        <a:pt x="670" y="90"/>
                      </a:lnTo>
                      <a:lnTo>
                        <a:pt x="672" y="90"/>
                      </a:lnTo>
                      <a:lnTo>
                        <a:pt x="672" y="92"/>
                      </a:lnTo>
                      <a:lnTo>
                        <a:pt x="674" y="92"/>
                      </a:lnTo>
                      <a:lnTo>
                        <a:pt x="676" y="92"/>
                      </a:lnTo>
                      <a:lnTo>
                        <a:pt x="676" y="94"/>
                      </a:lnTo>
                      <a:lnTo>
                        <a:pt x="678" y="94"/>
                      </a:lnTo>
                      <a:lnTo>
                        <a:pt x="676" y="94"/>
                      </a:lnTo>
                      <a:lnTo>
                        <a:pt x="676" y="92"/>
                      </a:lnTo>
                      <a:lnTo>
                        <a:pt x="674" y="92"/>
                      </a:lnTo>
                      <a:lnTo>
                        <a:pt x="672" y="92"/>
                      </a:lnTo>
                      <a:lnTo>
                        <a:pt x="672" y="90"/>
                      </a:lnTo>
                      <a:lnTo>
                        <a:pt x="670" y="90"/>
                      </a:lnTo>
                      <a:lnTo>
                        <a:pt x="668" y="90"/>
                      </a:lnTo>
                      <a:lnTo>
                        <a:pt x="668" y="88"/>
                      </a:lnTo>
                      <a:lnTo>
                        <a:pt x="658" y="108"/>
                      </a:lnTo>
                      <a:lnTo>
                        <a:pt x="658" y="132"/>
                      </a:lnTo>
                      <a:lnTo>
                        <a:pt x="702" y="138"/>
                      </a:lnTo>
                      <a:lnTo>
                        <a:pt x="712" y="158"/>
                      </a:lnTo>
                      <a:lnTo>
                        <a:pt x="668" y="172"/>
                      </a:lnTo>
                      <a:lnTo>
                        <a:pt x="632" y="188"/>
                      </a:lnTo>
                      <a:lnTo>
                        <a:pt x="598" y="202"/>
                      </a:lnTo>
                      <a:lnTo>
                        <a:pt x="588" y="236"/>
                      </a:lnTo>
                      <a:lnTo>
                        <a:pt x="534" y="242"/>
                      </a:lnTo>
                      <a:lnTo>
                        <a:pt x="480" y="276"/>
                      </a:lnTo>
                      <a:lnTo>
                        <a:pt x="430" y="252"/>
                      </a:lnTo>
                      <a:lnTo>
                        <a:pt x="370" y="246"/>
                      </a:lnTo>
                      <a:lnTo>
                        <a:pt x="326" y="202"/>
                      </a:lnTo>
                      <a:lnTo>
                        <a:pt x="262" y="182"/>
                      </a:lnTo>
                      <a:lnTo>
                        <a:pt x="256" y="132"/>
                      </a:lnTo>
                      <a:lnTo>
                        <a:pt x="226" y="118"/>
                      </a:lnTo>
                      <a:lnTo>
                        <a:pt x="222" y="114"/>
                      </a:lnTo>
                      <a:lnTo>
                        <a:pt x="220" y="116"/>
                      </a:lnTo>
                      <a:lnTo>
                        <a:pt x="218" y="120"/>
                      </a:lnTo>
                      <a:lnTo>
                        <a:pt x="218" y="122"/>
                      </a:lnTo>
                      <a:lnTo>
                        <a:pt x="218" y="124"/>
                      </a:lnTo>
                      <a:lnTo>
                        <a:pt x="218" y="122"/>
                      </a:lnTo>
                      <a:lnTo>
                        <a:pt x="218" y="120"/>
                      </a:lnTo>
                      <a:lnTo>
                        <a:pt x="222" y="114"/>
                      </a:lnTo>
                      <a:lnTo>
                        <a:pt x="218" y="108"/>
                      </a:lnTo>
                      <a:lnTo>
                        <a:pt x="208" y="114"/>
                      </a:lnTo>
                      <a:lnTo>
                        <a:pt x="208" y="124"/>
                      </a:lnTo>
                      <a:lnTo>
                        <a:pt x="208" y="114"/>
                      </a:lnTo>
                      <a:lnTo>
                        <a:pt x="192" y="118"/>
                      </a:lnTo>
                      <a:lnTo>
                        <a:pt x="182" y="148"/>
                      </a:lnTo>
                      <a:lnTo>
                        <a:pt x="142" y="142"/>
                      </a:lnTo>
                      <a:lnTo>
                        <a:pt x="132" y="192"/>
                      </a:lnTo>
                      <a:lnTo>
                        <a:pt x="98" y="198"/>
                      </a:lnTo>
                      <a:lnTo>
                        <a:pt x="88" y="256"/>
                      </a:lnTo>
                      <a:lnTo>
                        <a:pt x="68" y="276"/>
                      </a:lnTo>
                      <a:lnTo>
                        <a:pt x="44" y="296"/>
                      </a:lnTo>
                      <a:lnTo>
                        <a:pt x="4" y="306"/>
                      </a:lnTo>
                      <a:lnTo>
                        <a:pt x="0" y="326"/>
                      </a:lnTo>
                      <a:lnTo>
                        <a:pt x="10" y="334"/>
                      </a:lnTo>
                      <a:lnTo>
                        <a:pt x="14" y="350"/>
                      </a:lnTo>
                      <a:lnTo>
                        <a:pt x="4" y="354"/>
                      </a:lnTo>
                      <a:lnTo>
                        <a:pt x="14" y="364"/>
                      </a:lnTo>
                      <a:lnTo>
                        <a:pt x="30" y="370"/>
                      </a:lnTo>
                      <a:lnTo>
                        <a:pt x="44" y="390"/>
                      </a:lnTo>
                      <a:lnTo>
                        <a:pt x="64" y="390"/>
                      </a:lnTo>
                      <a:lnTo>
                        <a:pt x="94" y="390"/>
                      </a:lnTo>
                      <a:lnTo>
                        <a:pt x="98" y="398"/>
                      </a:lnTo>
                      <a:lnTo>
                        <a:pt x="78" y="428"/>
                      </a:lnTo>
                      <a:lnTo>
                        <a:pt x="84" y="444"/>
                      </a:lnTo>
                      <a:lnTo>
                        <a:pt x="74" y="458"/>
                      </a:lnTo>
                      <a:lnTo>
                        <a:pt x="84" y="478"/>
                      </a:lnTo>
                      <a:lnTo>
                        <a:pt x="108" y="488"/>
                      </a:lnTo>
                      <a:lnTo>
                        <a:pt x="104" y="492"/>
                      </a:lnTo>
                      <a:lnTo>
                        <a:pt x="114" y="492"/>
                      </a:lnTo>
                      <a:lnTo>
                        <a:pt x="148" y="508"/>
                      </a:lnTo>
                      <a:lnTo>
                        <a:pt x="178" y="522"/>
                      </a:lnTo>
                      <a:lnTo>
                        <a:pt x="208" y="528"/>
                      </a:lnTo>
                      <a:lnTo>
                        <a:pt x="218" y="536"/>
                      </a:lnTo>
                      <a:lnTo>
                        <a:pt x="226" y="536"/>
                      </a:lnTo>
                      <a:lnTo>
                        <a:pt x="242" y="546"/>
                      </a:lnTo>
                      <a:lnTo>
                        <a:pt x="262" y="546"/>
                      </a:lnTo>
                      <a:lnTo>
                        <a:pt x="282" y="546"/>
                      </a:lnTo>
                      <a:lnTo>
                        <a:pt x="296" y="528"/>
                      </a:lnTo>
                      <a:lnTo>
                        <a:pt x="316" y="512"/>
                      </a:lnTo>
                      <a:lnTo>
                        <a:pt x="340" y="512"/>
                      </a:lnTo>
                      <a:lnTo>
                        <a:pt x="360" y="528"/>
                      </a:lnTo>
                      <a:lnTo>
                        <a:pt x="370" y="528"/>
                      </a:lnTo>
                      <a:lnTo>
                        <a:pt x="380" y="532"/>
                      </a:lnTo>
                      <a:lnTo>
                        <a:pt x="386" y="556"/>
                      </a:lnTo>
                      <a:lnTo>
                        <a:pt x="376" y="586"/>
                      </a:lnTo>
                      <a:lnTo>
                        <a:pt x="376" y="596"/>
                      </a:lnTo>
                      <a:lnTo>
                        <a:pt x="390" y="600"/>
                      </a:lnTo>
                      <a:lnTo>
                        <a:pt x="400" y="616"/>
                      </a:lnTo>
                      <a:lnTo>
                        <a:pt x="400" y="626"/>
                      </a:lnTo>
                      <a:lnTo>
                        <a:pt x="424" y="636"/>
                      </a:lnTo>
                      <a:lnTo>
                        <a:pt x="420" y="640"/>
                      </a:lnTo>
                      <a:lnTo>
                        <a:pt x="444" y="636"/>
                      </a:lnTo>
                      <a:lnTo>
                        <a:pt x="450" y="616"/>
                      </a:lnTo>
                      <a:lnTo>
                        <a:pt x="500" y="616"/>
                      </a:lnTo>
                      <a:lnTo>
                        <a:pt x="518" y="630"/>
                      </a:lnTo>
                      <a:lnTo>
                        <a:pt x="524" y="646"/>
                      </a:lnTo>
                      <a:lnTo>
                        <a:pt x="534" y="640"/>
                      </a:lnTo>
                      <a:lnTo>
                        <a:pt x="568" y="660"/>
                      </a:lnTo>
                      <a:lnTo>
                        <a:pt x="568" y="646"/>
                      </a:lnTo>
                      <a:lnTo>
                        <a:pt x="608" y="630"/>
                      </a:lnTo>
                      <a:lnTo>
                        <a:pt x="612" y="626"/>
                      </a:lnTo>
                      <a:lnTo>
                        <a:pt x="622" y="620"/>
                      </a:lnTo>
                      <a:lnTo>
                        <a:pt x="632" y="626"/>
                      </a:lnTo>
                      <a:lnTo>
                        <a:pt x="652" y="616"/>
                      </a:lnTo>
                      <a:lnTo>
                        <a:pt x="678" y="600"/>
                      </a:lnTo>
                      <a:lnTo>
                        <a:pt x="702" y="582"/>
                      </a:lnTo>
                      <a:lnTo>
                        <a:pt x="712" y="562"/>
                      </a:lnTo>
                      <a:lnTo>
                        <a:pt x="726" y="542"/>
                      </a:lnTo>
                      <a:lnTo>
                        <a:pt x="742" y="512"/>
                      </a:lnTo>
                      <a:lnTo>
                        <a:pt x="742" y="498"/>
                      </a:lnTo>
                      <a:lnTo>
                        <a:pt x="736" y="488"/>
                      </a:lnTo>
                      <a:lnTo>
                        <a:pt x="742" y="472"/>
                      </a:lnTo>
                      <a:lnTo>
                        <a:pt x="736" y="454"/>
                      </a:lnTo>
                      <a:lnTo>
                        <a:pt x="712" y="404"/>
                      </a:lnTo>
                      <a:lnTo>
                        <a:pt x="716" y="398"/>
                      </a:lnTo>
                      <a:lnTo>
                        <a:pt x="736" y="374"/>
                      </a:lnTo>
                      <a:lnTo>
                        <a:pt x="752" y="370"/>
                      </a:lnTo>
                      <a:lnTo>
                        <a:pt x="754" y="368"/>
                      </a:lnTo>
                      <a:lnTo>
                        <a:pt x="754" y="364"/>
                      </a:lnTo>
                      <a:lnTo>
                        <a:pt x="752" y="360"/>
                      </a:lnTo>
                      <a:lnTo>
                        <a:pt x="726" y="354"/>
                      </a:lnTo>
                      <a:lnTo>
                        <a:pt x="712" y="360"/>
                      </a:lnTo>
                      <a:lnTo>
                        <a:pt x="702" y="354"/>
                      </a:lnTo>
                      <a:lnTo>
                        <a:pt x="692" y="340"/>
                      </a:lnTo>
                      <a:lnTo>
                        <a:pt x="682" y="330"/>
                      </a:lnTo>
                      <a:lnTo>
                        <a:pt x="706" y="320"/>
                      </a:lnTo>
                      <a:lnTo>
                        <a:pt x="722" y="306"/>
                      </a:lnTo>
                      <a:lnTo>
                        <a:pt x="746" y="290"/>
                      </a:lnTo>
                      <a:lnTo>
                        <a:pt x="756" y="290"/>
                      </a:lnTo>
                      <a:lnTo>
                        <a:pt x="742" y="310"/>
                      </a:lnTo>
                      <a:lnTo>
                        <a:pt x="752" y="320"/>
                      </a:lnTo>
                      <a:lnTo>
                        <a:pt x="762" y="316"/>
                      </a:lnTo>
                      <a:lnTo>
                        <a:pt x="786" y="306"/>
                      </a:lnTo>
                      <a:lnTo>
                        <a:pt x="792" y="284"/>
                      </a:lnTo>
                      <a:lnTo>
                        <a:pt x="806" y="272"/>
                      </a:lnTo>
                      <a:lnTo>
                        <a:pt x="820" y="282"/>
                      </a:lnTo>
                      <a:lnTo>
                        <a:pt x="818" y="262"/>
                      </a:lnTo>
                      <a:lnTo>
                        <a:pt x="838" y="250"/>
                      </a:lnTo>
                      <a:lnTo>
                        <a:pt x="864" y="254"/>
                      </a:lnTo>
                      <a:lnTo>
                        <a:pt x="876" y="246"/>
                      </a:lnTo>
                      <a:lnTo>
                        <a:pt x="890" y="252"/>
                      </a:lnTo>
                      <a:lnTo>
                        <a:pt x="900" y="198"/>
                      </a:lnTo>
                      <a:lnTo>
                        <a:pt x="924" y="192"/>
                      </a:lnTo>
                      <a:lnTo>
                        <a:pt x="950" y="118"/>
                      </a:lnTo>
                      <a:lnTo>
                        <a:pt x="890" y="118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7" name="Freeform 260"/>
                <p:cNvSpPr>
                  <a:spLocks/>
                </p:cNvSpPr>
                <p:nvPr/>
              </p:nvSpPr>
              <p:spPr bwMode="auto">
                <a:xfrm>
                  <a:off x="6386513" y="4664075"/>
                  <a:ext cx="57150" cy="68263"/>
                </a:xfrm>
                <a:custGeom>
                  <a:avLst/>
                  <a:gdLst>
                    <a:gd name="T0" fmla="*/ 2147483647 w 42"/>
                    <a:gd name="T1" fmla="*/ 0 h 54"/>
                    <a:gd name="T2" fmla="*/ 0 w 42"/>
                    <a:gd name="T3" fmla="*/ 2147483647 h 54"/>
                    <a:gd name="T4" fmla="*/ 2147483647 w 42"/>
                    <a:gd name="T5" fmla="*/ 2147483647 h 54"/>
                    <a:gd name="T6" fmla="*/ 2147483647 w 42"/>
                    <a:gd name="T7" fmla="*/ 2147483647 h 54"/>
                    <a:gd name="T8" fmla="*/ 2147483647 w 42"/>
                    <a:gd name="T9" fmla="*/ 2147483647 h 54"/>
                    <a:gd name="T10" fmla="*/ 2147483647 w 42"/>
                    <a:gd name="T11" fmla="*/ 0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" h="54">
                      <a:moveTo>
                        <a:pt x="6" y="0"/>
                      </a:moveTo>
                      <a:lnTo>
                        <a:pt x="0" y="24"/>
                      </a:lnTo>
                      <a:lnTo>
                        <a:pt x="6" y="54"/>
                      </a:lnTo>
                      <a:lnTo>
                        <a:pt x="30" y="54"/>
                      </a:lnTo>
                      <a:lnTo>
                        <a:pt x="42" y="3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8" name="Freeform 261"/>
                <p:cNvSpPr>
                  <a:spLocks/>
                </p:cNvSpPr>
                <p:nvPr/>
              </p:nvSpPr>
              <p:spPr bwMode="auto">
                <a:xfrm>
                  <a:off x="7205663" y="4143375"/>
                  <a:ext cx="53975" cy="53975"/>
                </a:xfrm>
                <a:custGeom>
                  <a:avLst/>
                  <a:gdLst>
                    <a:gd name="T0" fmla="*/ 0 w 42"/>
                    <a:gd name="T1" fmla="*/ 2147483647 h 42"/>
                    <a:gd name="T2" fmla="*/ 2147483647 w 42"/>
                    <a:gd name="T3" fmla="*/ 2147483647 h 42"/>
                    <a:gd name="T4" fmla="*/ 2147483647 w 42"/>
                    <a:gd name="T5" fmla="*/ 0 h 42"/>
                    <a:gd name="T6" fmla="*/ 2147483647 w 42"/>
                    <a:gd name="T7" fmla="*/ 2147483647 h 42"/>
                    <a:gd name="T8" fmla="*/ 2147483647 w 42"/>
                    <a:gd name="T9" fmla="*/ 2147483647 h 42"/>
                    <a:gd name="T10" fmla="*/ 2147483647 w 42"/>
                    <a:gd name="T11" fmla="*/ 2147483647 h 42"/>
                    <a:gd name="T12" fmla="*/ 0 w 42"/>
                    <a:gd name="T13" fmla="*/ 2147483647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42">
                      <a:moveTo>
                        <a:pt x="0" y="30"/>
                      </a:moveTo>
                      <a:lnTo>
                        <a:pt x="12" y="12"/>
                      </a:lnTo>
                      <a:lnTo>
                        <a:pt x="30" y="0"/>
                      </a:lnTo>
                      <a:lnTo>
                        <a:pt x="42" y="12"/>
                      </a:lnTo>
                      <a:lnTo>
                        <a:pt x="30" y="30"/>
                      </a:lnTo>
                      <a:lnTo>
                        <a:pt x="12" y="42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9" name="Freeform 262"/>
                <p:cNvSpPr>
                  <a:spLocks/>
                </p:cNvSpPr>
                <p:nvPr/>
              </p:nvSpPr>
              <p:spPr bwMode="auto">
                <a:xfrm>
                  <a:off x="7496175" y="4010025"/>
                  <a:ext cx="31750" cy="93663"/>
                </a:xfrm>
                <a:custGeom>
                  <a:avLst/>
                  <a:gdLst>
                    <a:gd name="T0" fmla="*/ 0 w 24"/>
                    <a:gd name="T1" fmla="*/ 2147483647 h 72"/>
                    <a:gd name="T2" fmla="*/ 0 w 24"/>
                    <a:gd name="T3" fmla="*/ 2147483647 h 72"/>
                    <a:gd name="T4" fmla="*/ 2147483647 w 24"/>
                    <a:gd name="T5" fmla="*/ 0 h 72"/>
                    <a:gd name="T6" fmla="*/ 2147483647 w 24"/>
                    <a:gd name="T7" fmla="*/ 2147483647 h 72"/>
                    <a:gd name="T8" fmla="*/ 2147483647 w 24"/>
                    <a:gd name="T9" fmla="*/ 2147483647 h 72"/>
                    <a:gd name="T10" fmla="*/ 0 w 24"/>
                    <a:gd name="T11" fmla="*/ 2147483647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72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24" y="0"/>
                      </a:lnTo>
                      <a:lnTo>
                        <a:pt x="24" y="24"/>
                      </a:lnTo>
                      <a:lnTo>
                        <a:pt x="6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0" name="Freeform 263"/>
                <p:cNvSpPr>
                  <a:spLocks/>
                </p:cNvSpPr>
                <p:nvPr/>
              </p:nvSpPr>
              <p:spPr bwMode="auto">
                <a:xfrm>
                  <a:off x="7731125" y="3767138"/>
                  <a:ext cx="46038" cy="69850"/>
                </a:xfrm>
                <a:custGeom>
                  <a:avLst/>
                  <a:gdLst>
                    <a:gd name="T0" fmla="*/ 0 w 36"/>
                    <a:gd name="T1" fmla="*/ 2147483647 h 54"/>
                    <a:gd name="T2" fmla="*/ 2147483647 w 36"/>
                    <a:gd name="T3" fmla="*/ 2147483647 h 54"/>
                    <a:gd name="T4" fmla="*/ 2147483647 w 36"/>
                    <a:gd name="T5" fmla="*/ 2147483647 h 54"/>
                    <a:gd name="T6" fmla="*/ 2147483647 w 36"/>
                    <a:gd name="T7" fmla="*/ 2147483647 h 54"/>
                    <a:gd name="T8" fmla="*/ 2147483647 w 36"/>
                    <a:gd name="T9" fmla="*/ 2147483647 h 54"/>
                    <a:gd name="T10" fmla="*/ 2147483647 w 36"/>
                    <a:gd name="T11" fmla="*/ 0 h 54"/>
                    <a:gd name="T12" fmla="*/ 0 w 36"/>
                    <a:gd name="T13" fmla="*/ 2147483647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" h="54">
                      <a:moveTo>
                        <a:pt x="0" y="18"/>
                      </a:moveTo>
                      <a:lnTo>
                        <a:pt x="6" y="36"/>
                      </a:lnTo>
                      <a:lnTo>
                        <a:pt x="12" y="54"/>
                      </a:lnTo>
                      <a:lnTo>
                        <a:pt x="30" y="42"/>
                      </a:lnTo>
                      <a:lnTo>
                        <a:pt x="36" y="18"/>
                      </a:lnTo>
                      <a:lnTo>
                        <a:pt x="30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1" name="Freeform 264"/>
                <p:cNvSpPr>
                  <a:spLocks/>
                </p:cNvSpPr>
                <p:nvPr/>
              </p:nvSpPr>
              <p:spPr bwMode="auto">
                <a:xfrm>
                  <a:off x="7786688" y="3408363"/>
                  <a:ext cx="344487" cy="374650"/>
                </a:xfrm>
                <a:custGeom>
                  <a:avLst/>
                  <a:gdLst>
                    <a:gd name="T0" fmla="*/ 2147483647 w 264"/>
                    <a:gd name="T1" fmla="*/ 2147483647 h 289"/>
                    <a:gd name="T2" fmla="*/ 2147483647 w 264"/>
                    <a:gd name="T3" fmla="*/ 2147483647 h 289"/>
                    <a:gd name="T4" fmla="*/ 2147483647 w 264"/>
                    <a:gd name="T5" fmla="*/ 2147483647 h 289"/>
                    <a:gd name="T6" fmla="*/ 2147483647 w 264"/>
                    <a:gd name="T7" fmla="*/ 2147483647 h 289"/>
                    <a:gd name="T8" fmla="*/ 2147483647 w 264"/>
                    <a:gd name="T9" fmla="*/ 2147483647 h 289"/>
                    <a:gd name="T10" fmla="*/ 2147483647 w 264"/>
                    <a:gd name="T11" fmla="*/ 2147483647 h 289"/>
                    <a:gd name="T12" fmla="*/ 2147483647 w 264"/>
                    <a:gd name="T13" fmla="*/ 2147483647 h 289"/>
                    <a:gd name="T14" fmla="*/ 2147483647 w 264"/>
                    <a:gd name="T15" fmla="*/ 2147483647 h 289"/>
                    <a:gd name="T16" fmla="*/ 2147483647 w 264"/>
                    <a:gd name="T17" fmla="*/ 2147483647 h 289"/>
                    <a:gd name="T18" fmla="*/ 2147483647 w 264"/>
                    <a:gd name="T19" fmla="*/ 2147483647 h 289"/>
                    <a:gd name="T20" fmla="*/ 2147483647 w 264"/>
                    <a:gd name="T21" fmla="*/ 0 h 289"/>
                    <a:gd name="T22" fmla="*/ 2147483647 w 264"/>
                    <a:gd name="T23" fmla="*/ 2147483647 h 289"/>
                    <a:gd name="T24" fmla="*/ 2147483647 w 264"/>
                    <a:gd name="T25" fmla="*/ 2147483647 h 289"/>
                    <a:gd name="T26" fmla="*/ 2147483647 w 264"/>
                    <a:gd name="T27" fmla="*/ 2147483647 h 289"/>
                    <a:gd name="T28" fmla="*/ 2147483647 w 264"/>
                    <a:gd name="T29" fmla="*/ 2147483647 h 289"/>
                    <a:gd name="T30" fmla="*/ 2147483647 w 264"/>
                    <a:gd name="T31" fmla="*/ 2147483647 h 289"/>
                    <a:gd name="T32" fmla="*/ 2147483647 w 264"/>
                    <a:gd name="T33" fmla="*/ 2147483647 h 289"/>
                    <a:gd name="T34" fmla="*/ 2147483647 w 264"/>
                    <a:gd name="T35" fmla="*/ 2147483647 h 289"/>
                    <a:gd name="T36" fmla="*/ 2147483647 w 264"/>
                    <a:gd name="T37" fmla="*/ 2147483647 h 289"/>
                    <a:gd name="T38" fmla="*/ 2147483647 w 264"/>
                    <a:gd name="T39" fmla="*/ 2147483647 h 289"/>
                    <a:gd name="T40" fmla="*/ 2147483647 w 264"/>
                    <a:gd name="T41" fmla="*/ 2147483647 h 289"/>
                    <a:gd name="T42" fmla="*/ 2147483647 w 264"/>
                    <a:gd name="T43" fmla="*/ 2147483647 h 289"/>
                    <a:gd name="T44" fmla="*/ 2147483647 w 264"/>
                    <a:gd name="T45" fmla="*/ 2147483647 h 289"/>
                    <a:gd name="T46" fmla="*/ 2147483647 w 264"/>
                    <a:gd name="T47" fmla="*/ 2147483647 h 289"/>
                    <a:gd name="T48" fmla="*/ 2147483647 w 264"/>
                    <a:gd name="T49" fmla="*/ 2147483647 h 289"/>
                    <a:gd name="T50" fmla="*/ 2147483647 w 264"/>
                    <a:gd name="T51" fmla="*/ 2147483647 h 289"/>
                    <a:gd name="T52" fmla="*/ 2147483647 w 264"/>
                    <a:gd name="T53" fmla="*/ 2147483647 h 289"/>
                    <a:gd name="T54" fmla="*/ 2147483647 w 264"/>
                    <a:gd name="T55" fmla="*/ 2147483647 h 289"/>
                    <a:gd name="T56" fmla="*/ 2147483647 w 264"/>
                    <a:gd name="T57" fmla="*/ 2147483647 h 289"/>
                    <a:gd name="T58" fmla="*/ 2147483647 w 264"/>
                    <a:gd name="T59" fmla="*/ 2147483647 h 289"/>
                    <a:gd name="T60" fmla="*/ 2147483647 w 264"/>
                    <a:gd name="T61" fmla="*/ 2147483647 h 289"/>
                    <a:gd name="T62" fmla="*/ 2147483647 w 264"/>
                    <a:gd name="T63" fmla="*/ 2147483647 h 289"/>
                    <a:gd name="T64" fmla="*/ 2147483647 w 264"/>
                    <a:gd name="T65" fmla="*/ 2147483647 h 289"/>
                    <a:gd name="T66" fmla="*/ 0 w 264"/>
                    <a:gd name="T67" fmla="*/ 2147483647 h 289"/>
                    <a:gd name="T68" fmla="*/ 2147483647 w 264"/>
                    <a:gd name="T69" fmla="*/ 2147483647 h 2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64" h="289">
                      <a:moveTo>
                        <a:pt x="6" y="247"/>
                      </a:moveTo>
                      <a:lnTo>
                        <a:pt x="42" y="235"/>
                      </a:lnTo>
                      <a:lnTo>
                        <a:pt x="66" y="235"/>
                      </a:lnTo>
                      <a:lnTo>
                        <a:pt x="108" y="199"/>
                      </a:lnTo>
                      <a:lnTo>
                        <a:pt x="138" y="187"/>
                      </a:lnTo>
                      <a:lnTo>
                        <a:pt x="144" y="157"/>
                      </a:lnTo>
                      <a:lnTo>
                        <a:pt x="156" y="109"/>
                      </a:lnTo>
                      <a:lnTo>
                        <a:pt x="156" y="72"/>
                      </a:lnTo>
                      <a:lnTo>
                        <a:pt x="174" y="48"/>
                      </a:lnTo>
                      <a:lnTo>
                        <a:pt x="174" y="18"/>
                      </a:lnTo>
                      <a:lnTo>
                        <a:pt x="186" y="0"/>
                      </a:lnTo>
                      <a:lnTo>
                        <a:pt x="210" y="18"/>
                      </a:lnTo>
                      <a:lnTo>
                        <a:pt x="246" y="30"/>
                      </a:lnTo>
                      <a:lnTo>
                        <a:pt x="264" y="30"/>
                      </a:lnTo>
                      <a:lnTo>
                        <a:pt x="240" y="54"/>
                      </a:lnTo>
                      <a:lnTo>
                        <a:pt x="222" y="66"/>
                      </a:lnTo>
                      <a:lnTo>
                        <a:pt x="210" y="85"/>
                      </a:lnTo>
                      <a:lnTo>
                        <a:pt x="180" y="60"/>
                      </a:lnTo>
                      <a:lnTo>
                        <a:pt x="162" y="97"/>
                      </a:lnTo>
                      <a:lnTo>
                        <a:pt x="186" y="139"/>
                      </a:lnTo>
                      <a:lnTo>
                        <a:pt x="168" y="169"/>
                      </a:lnTo>
                      <a:lnTo>
                        <a:pt x="162" y="193"/>
                      </a:lnTo>
                      <a:lnTo>
                        <a:pt x="162" y="235"/>
                      </a:lnTo>
                      <a:lnTo>
                        <a:pt x="150" y="247"/>
                      </a:lnTo>
                      <a:lnTo>
                        <a:pt x="138" y="241"/>
                      </a:lnTo>
                      <a:lnTo>
                        <a:pt x="126" y="247"/>
                      </a:lnTo>
                      <a:lnTo>
                        <a:pt x="102" y="247"/>
                      </a:lnTo>
                      <a:lnTo>
                        <a:pt x="90" y="247"/>
                      </a:lnTo>
                      <a:lnTo>
                        <a:pt x="66" y="271"/>
                      </a:lnTo>
                      <a:lnTo>
                        <a:pt x="60" y="259"/>
                      </a:lnTo>
                      <a:lnTo>
                        <a:pt x="48" y="265"/>
                      </a:lnTo>
                      <a:lnTo>
                        <a:pt x="36" y="271"/>
                      </a:lnTo>
                      <a:lnTo>
                        <a:pt x="12" y="289"/>
                      </a:lnTo>
                      <a:lnTo>
                        <a:pt x="0" y="259"/>
                      </a:lnTo>
                      <a:lnTo>
                        <a:pt x="6" y="24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2" name="Freeform 265"/>
                <p:cNvSpPr>
                  <a:spLocks/>
                </p:cNvSpPr>
                <p:nvPr/>
              </p:nvSpPr>
              <p:spPr bwMode="auto">
                <a:xfrm>
                  <a:off x="8029575" y="3063875"/>
                  <a:ext cx="61913" cy="306388"/>
                </a:xfrm>
                <a:custGeom>
                  <a:avLst/>
                  <a:gdLst>
                    <a:gd name="T0" fmla="*/ 2147483647 w 48"/>
                    <a:gd name="T1" fmla="*/ 2147483647 h 234"/>
                    <a:gd name="T2" fmla="*/ 2147483647 w 48"/>
                    <a:gd name="T3" fmla="*/ 2147483647 h 234"/>
                    <a:gd name="T4" fmla="*/ 2147483647 w 48"/>
                    <a:gd name="T5" fmla="*/ 2147483647 h 234"/>
                    <a:gd name="T6" fmla="*/ 0 w 48"/>
                    <a:gd name="T7" fmla="*/ 2147483647 h 234"/>
                    <a:gd name="T8" fmla="*/ 2147483647 w 48"/>
                    <a:gd name="T9" fmla="*/ 2147483647 h 234"/>
                    <a:gd name="T10" fmla="*/ 2147483647 w 48"/>
                    <a:gd name="T11" fmla="*/ 0 h 234"/>
                    <a:gd name="T12" fmla="*/ 2147483647 w 48"/>
                    <a:gd name="T13" fmla="*/ 2147483647 h 234"/>
                    <a:gd name="T14" fmla="*/ 2147483647 w 48"/>
                    <a:gd name="T15" fmla="*/ 2147483647 h 234"/>
                    <a:gd name="T16" fmla="*/ 2147483647 w 48"/>
                    <a:gd name="T17" fmla="*/ 2147483647 h 234"/>
                    <a:gd name="T18" fmla="*/ 2147483647 w 48"/>
                    <a:gd name="T19" fmla="*/ 2147483647 h 234"/>
                    <a:gd name="T20" fmla="*/ 2147483647 w 48"/>
                    <a:gd name="T21" fmla="*/ 2147483647 h 234"/>
                    <a:gd name="T22" fmla="*/ 2147483647 w 48"/>
                    <a:gd name="T23" fmla="*/ 2147483647 h 234"/>
                    <a:gd name="T24" fmla="*/ 2147483647 w 48"/>
                    <a:gd name="T25" fmla="*/ 2147483647 h 234"/>
                    <a:gd name="T26" fmla="*/ 2147483647 w 48"/>
                    <a:gd name="T27" fmla="*/ 2147483647 h 2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" h="234">
                      <a:moveTo>
                        <a:pt x="12" y="222"/>
                      </a:moveTo>
                      <a:lnTo>
                        <a:pt x="12" y="180"/>
                      </a:lnTo>
                      <a:lnTo>
                        <a:pt x="6" y="90"/>
                      </a:lnTo>
                      <a:lnTo>
                        <a:pt x="0" y="66"/>
                      </a:lnTo>
                      <a:lnTo>
                        <a:pt x="6" y="30"/>
                      </a:lnTo>
                      <a:lnTo>
                        <a:pt x="12" y="0"/>
                      </a:lnTo>
                      <a:lnTo>
                        <a:pt x="24" y="36"/>
                      </a:lnTo>
                      <a:lnTo>
                        <a:pt x="24" y="60"/>
                      </a:lnTo>
                      <a:lnTo>
                        <a:pt x="48" y="156"/>
                      </a:lnTo>
                      <a:lnTo>
                        <a:pt x="30" y="144"/>
                      </a:lnTo>
                      <a:lnTo>
                        <a:pt x="24" y="168"/>
                      </a:lnTo>
                      <a:lnTo>
                        <a:pt x="24" y="198"/>
                      </a:lnTo>
                      <a:lnTo>
                        <a:pt x="42" y="234"/>
                      </a:lnTo>
                      <a:lnTo>
                        <a:pt x="12" y="2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3" name="Freeform 272"/>
                <p:cNvSpPr>
                  <a:spLocks/>
                </p:cNvSpPr>
                <p:nvPr/>
              </p:nvSpPr>
              <p:spPr bwMode="auto">
                <a:xfrm>
                  <a:off x="7478713" y="4189413"/>
                  <a:ext cx="141287" cy="195262"/>
                </a:xfrm>
                <a:custGeom>
                  <a:avLst/>
                  <a:gdLst>
                    <a:gd name="T0" fmla="*/ 2147483647 w 108"/>
                    <a:gd name="T1" fmla="*/ 2147483647 h 151"/>
                    <a:gd name="T2" fmla="*/ 0 w 108"/>
                    <a:gd name="T3" fmla="*/ 2147483647 h 151"/>
                    <a:gd name="T4" fmla="*/ 2147483647 w 108"/>
                    <a:gd name="T5" fmla="*/ 2147483647 h 151"/>
                    <a:gd name="T6" fmla="*/ 2147483647 w 108"/>
                    <a:gd name="T7" fmla="*/ 2147483647 h 151"/>
                    <a:gd name="T8" fmla="*/ 2147483647 w 108"/>
                    <a:gd name="T9" fmla="*/ 2147483647 h 151"/>
                    <a:gd name="T10" fmla="*/ 2147483647 w 108"/>
                    <a:gd name="T11" fmla="*/ 2147483647 h 151"/>
                    <a:gd name="T12" fmla="*/ 2147483647 w 108"/>
                    <a:gd name="T13" fmla="*/ 2147483647 h 151"/>
                    <a:gd name="T14" fmla="*/ 2147483647 w 108"/>
                    <a:gd name="T15" fmla="*/ 2147483647 h 151"/>
                    <a:gd name="T16" fmla="*/ 2147483647 w 108"/>
                    <a:gd name="T17" fmla="*/ 2147483647 h 151"/>
                    <a:gd name="T18" fmla="*/ 2147483647 w 108"/>
                    <a:gd name="T19" fmla="*/ 2147483647 h 151"/>
                    <a:gd name="T20" fmla="*/ 2147483647 w 108"/>
                    <a:gd name="T21" fmla="*/ 2147483647 h 151"/>
                    <a:gd name="T22" fmla="*/ 2147483647 w 108"/>
                    <a:gd name="T23" fmla="*/ 2147483647 h 151"/>
                    <a:gd name="T24" fmla="*/ 2147483647 w 108"/>
                    <a:gd name="T25" fmla="*/ 2147483647 h 151"/>
                    <a:gd name="T26" fmla="*/ 2147483647 w 108"/>
                    <a:gd name="T27" fmla="*/ 0 h 151"/>
                    <a:gd name="T28" fmla="*/ 2147483647 w 108"/>
                    <a:gd name="T29" fmla="*/ 2147483647 h 1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08" h="151">
                      <a:moveTo>
                        <a:pt x="12" y="18"/>
                      </a:moveTo>
                      <a:lnTo>
                        <a:pt x="0" y="42"/>
                      </a:lnTo>
                      <a:lnTo>
                        <a:pt x="6" y="72"/>
                      </a:lnTo>
                      <a:lnTo>
                        <a:pt x="18" y="85"/>
                      </a:lnTo>
                      <a:lnTo>
                        <a:pt x="36" y="91"/>
                      </a:lnTo>
                      <a:lnTo>
                        <a:pt x="72" y="109"/>
                      </a:lnTo>
                      <a:lnTo>
                        <a:pt x="78" y="139"/>
                      </a:lnTo>
                      <a:lnTo>
                        <a:pt x="108" y="151"/>
                      </a:lnTo>
                      <a:lnTo>
                        <a:pt x="102" y="127"/>
                      </a:lnTo>
                      <a:lnTo>
                        <a:pt x="78" y="91"/>
                      </a:lnTo>
                      <a:lnTo>
                        <a:pt x="42" y="66"/>
                      </a:lnTo>
                      <a:lnTo>
                        <a:pt x="48" y="48"/>
                      </a:lnTo>
                      <a:lnTo>
                        <a:pt x="54" y="12"/>
                      </a:lnTo>
                      <a:lnTo>
                        <a:pt x="3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4" name="Freeform 273"/>
                <p:cNvSpPr>
                  <a:spLocks/>
                </p:cNvSpPr>
                <p:nvPr/>
              </p:nvSpPr>
              <p:spPr bwMode="auto">
                <a:xfrm>
                  <a:off x="7535863" y="4416425"/>
                  <a:ext cx="115887" cy="92075"/>
                </a:xfrm>
                <a:custGeom>
                  <a:avLst/>
                  <a:gdLst>
                    <a:gd name="T0" fmla="*/ 0 w 90"/>
                    <a:gd name="T1" fmla="*/ 2147483647 h 72"/>
                    <a:gd name="T2" fmla="*/ 2147483647 w 90"/>
                    <a:gd name="T3" fmla="*/ 2147483647 h 72"/>
                    <a:gd name="T4" fmla="*/ 2147483647 w 90"/>
                    <a:gd name="T5" fmla="*/ 2147483647 h 72"/>
                    <a:gd name="T6" fmla="*/ 2147483647 w 90"/>
                    <a:gd name="T7" fmla="*/ 0 h 72"/>
                    <a:gd name="T8" fmla="*/ 2147483647 w 90"/>
                    <a:gd name="T9" fmla="*/ 2147483647 h 72"/>
                    <a:gd name="T10" fmla="*/ 2147483647 w 90"/>
                    <a:gd name="T11" fmla="*/ 2147483647 h 72"/>
                    <a:gd name="T12" fmla="*/ 2147483647 w 90"/>
                    <a:gd name="T13" fmla="*/ 2147483647 h 72"/>
                    <a:gd name="T14" fmla="*/ 2147483647 w 90"/>
                    <a:gd name="T15" fmla="*/ 2147483647 h 72"/>
                    <a:gd name="T16" fmla="*/ 2147483647 w 90"/>
                    <a:gd name="T17" fmla="*/ 2147483647 h 72"/>
                    <a:gd name="T18" fmla="*/ 0 w 90"/>
                    <a:gd name="T19" fmla="*/ 2147483647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72">
                      <a:moveTo>
                        <a:pt x="0" y="54"/>
                      </a:moveTo>
                      <a:lnTo>
                        <a:pt x="18" y="24"/>
                      </a:lnTo>
                      <a:lnTo>
                        <a:pt x="42" y="24"/>
                      </a:lnTo>
                      <a:lnTo>
                        <a:pt x="60" y="0"/>
                      </a:lnTo>
                      <a:lnTo>
                        <a:pt x="90" y="24"/>
                      </a:lnTo>
                      <a:lnTo>
                        <a:pt x="90" y="72"/>
                      </a:lnTo>
                      <a:lnTo>
                        <a:pt x="60" y="60"/>
                      </a:lnTo>
                      <a:lnTo>
                        <a:pt x="42" y="60"/>
                      </a:lnTo>
                      <a:lnTo>
                        <a:pt x="24" y="48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5" name="Freeform 333"/>
                <p:cNvSpPr>
                  <a:spLocks/>
                </p:cNvSpPr>
                <p:nvPr/>
              </p:nvSpPr>
              <p:spPr bwMode="auto">
                <a:xfrm>
                  <a:off x="6692900" y="3143250"/>
                  <a:ext cx="777875" cy="390525"/>
                </a:xfrm>
                <a:custGeom>
                  <a:avLst/>
                  <a:gdLst>
                    <a:gd name="T0" fmla="*/ 2147483647 w 595"/>
                    <a:gd name="T1" fmla="*/ 2147483647 h 301"/>
                    <a:gd name="T2" fmla="*/ 2147483647 w 595"/>
                    <a:gd name="T3" fmla="*/ 2147483647 h 301"/>
                    <a:gd name="T4" fmla="*/ 2147483647 w 595"/>
                    <a:gd name="T5" fmla="*/ 2147483647 h 301"/>
                    <a:gd name="T6" fmla="*/ 2147483647 w 595"/>
                    <a:gd name="T7" fmla="*/ 2147483647 h 301"/>
                    <a:gd name="T8" fmla="*/ 2147483647 w 595"/>
                    <a:gd name="T9" fmla="*/ 2147483647 h 301"/>
                    <a:gd name="T10" fmla="*/ 2147483647 w 595"/>
                    <a:gd name="T11" fmla="*/ 2147483647 h 301"/>
                    <a:gd name="T12" fmla="*/ 2147483647 w 595"/>
                    <a:gd name="T13" fmla="*/ 2147483647 h 301"/>
                    <a:gd name="T14" fmla="*/ 2147483647 w 595"/>
                    <a:gd name="T15" fmla="*/ 2147483647 h 301"/>
                    <a:gd name="T16" fmla="*/ 2147483647 w 595"/>
                    <a:gd name="T17" fmla="*/ 2147483647 h 301"/>
                    <a:gd name="T18" fmla="*/ 2147483647 w 595"/>
                    <a:gd name="T19" fmla="*/ 2147483647 h 301"/>
                    <a:gd name="T20" fmla="*/ 2147483647 w 595"/>
                    <a:gd name="T21" fmla="*/ 2147483647 h 301"/>
                    <a:gd name="T22" fmla="*/ 2147483647 w 595"/>
                    <a:gd name="T23" fmla="*/ 2147483647 h 301"/>
                    <a:gd name="T24" fmla="*/ 2147483647 w 595"/>
                    <a:gd name="T25" fmla="*/ 2147483647 h 301"/>
                    <a:gd name="T26" fmla="*/ 2147483647 w 595"/>
                    <a:gd name="T27" fmla="*/ 2147483647 h 301"/>
                    <a:gd name="T28" fmla="*/ 2147483647 w 595"/>
                    <a:gd name="T29" fmla="*/ 2147483647 h 301"/>
                    <a:gd name="T30" fmla="*/ 2147483647 w 595"/>
                    <a:gd name="T31" fmla="*/ 2147483647 h 301"/>
                    <a:gd name="T32" fmla="*/ 2147483647 w 595"/>
                    <a:gd name="T33" fmla="*/ 2147483647 h 301"/>
                    <a:gd name="T34" fmla="*/ 2147483647 w 595"/>
                    <a:gd name="T35" fmla="*/ 2147483647 h 301"/>
                    <a:gd name="T36" fmla="*/ 2147483647 w 595"/>
                    <a:gd name="T37" fmla="*/ 2147483647 h 301"/>
                    <a:gd name="T38" fmla="*/ 2147483647 w 595"/>
                    <a:gd name="T39" fmla="*/ 2147483647 h 301"/>
                    <a:gd name="T40" fmla="*/ 2147483647 w 595"/>
                    <a:gd name="T41" fmla="*/ 2147483647 h 301"/>
                    <a:gd name="T42" fmla="*/ 2147483647 w 595"/>
                    <a:gd name="T43" fmla="*/ 0 h 301"/>
                    <a:gd name="T44" fmla="*/ 2147483647 w 595"/>
                    <a:gd name="T45" fmla="*/ 2147483647 h 301"/>
                    <a:gd name="T46" fmla="*/ 2147483647 w 595"/>
                    <a:gd name="T47" fmla="*/ 2147483647 h 301"/>
                    <a:gd name="T48" fmla="*/ 2147483647 w 595"/>
                    <a:gd name="T49" fmla="*/ 2147483647 h 301"/>
                    <a:gd name="T50" fmla="*/ 2147483647 w 595"/>
                    <a:gd name="T51" fmla="*/ 2147483647 h 301"/>
                    <a:gd name="T52" fmla="*/ 2147483647 w 595"/>
                    <a:gd name="T53" fmla="*/ 2147483647 h 301"/>
                    <a:gd name="T54" fmla="*/ 0 w 595"/>
                    <a:gd name="T55" fmla="*/ 2147483647 h 301"/>
                    <a:gd name="T56" fmla="*/ 2147483647 w 595"/>
                    <a:gd name="T57" fmla="*/ 2147483647 h 301"/>
                    <a:gd name="T58" fmla="*/ 2147483647 w 595"/>
                    <a:gd name="T59" fmla="*/ 2147483647 h 30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95" h="301">
                      <a:moveTo>
                        <a:pt x="42" y="126"/>
                      </a:moveTo>
                      <a:lnTo>
                        <a:pt x="48" y="186"/>
                      </a:lnTo>
                      <a:lnTo>
                        <a:pt x="127" y="210"/>
                      </a:lnTo>
                      <a:lnTo>
                        <a:pt x="181" y="264"/>
                      </a:lnTo>
                      <a:lnTo>
                        <a:pt x="253" y="270"/>
                      </a:lnTo>
                      <a:lnTo>
                        <a:pt x="313" y="301"/>
                      </a:lnTo>
                      <a:lnTo>
                        <a:pt x="379" y="258"/>
                      </a:lnTo>
                      <a:lnTo>
                        <a:pt x="445" y="252"/>
                      </a:lnTo>
                      <a:lnTo>
                        <a:pt x="457" y="210"/>
                      </a:lnTo>
                      <a:lnTo>
                        <a:pt x="499" y="192"/>
                      </a:lnTo>
                      <a:lnTo>
                        <a:pt x="541" y="174"/>
                      </a:lnTo>
                      <a:lnTo>
                        <a:pt x="595" y="156"/>
                      </a:lnTo>
                      <a:lnTo>
                        <a:pt x="583" y="132"/>
                      </a:lnTo>
                      <a:lnTo>
                        <a:pt x="529" y="126"/>
                      </a:lnTo>
                      <a:lnTo>
                        <a:pt x="529" y="96"/>
                      </a:lnTo>
                      <a:lnTo>
                        <a:pt x="541" y="72"/>
                      </a:lnTo>
                      <a:lnTo>
                        <a:pt x="499" y="60"/>
                      </a:lnTo>
                      <a:lnTo>
                        <a:pt x="403" y="84"/>
                      </a:lnTo>
                      <a:lnTo>
                        <a:pt x="367" y="54"/>
                      </a:lnTo>
                      <a:lnTo>
                        <a:pt x="307" y="54"/>
                      </a:lnTo>
                      <a:lnTo>
                        <a:pt x="289" y="36"/>
                      </a:lnTo>
                      <a:lnTo>
                        <a:pt x="217" y="0"/>
                      </a:lnTo>
                      <a:lnTo>
                        <a:pt x="193" y="30"/>
                      </a:lnTo>
                      <a:lnTo>
                        <a:pt x="169" y="66"/>
                      </a:lnTo>
                      <a:lnTo>
                        <a:pt x="121" y="48"/>
                      </a:lnTo>
                      <a:lnTo>
                        <a:pt x="54" y="54"/>
                      </a:lnTo>
                      <a:lnTo>
                        <a:pt x="12" y="78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42" y="1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6" name="Line 449"/>
                <p:cNvSpPr>
                  <a:spLocks noChangeShapeType="1"/>
                </p:cNvSpPr>
                <p:nvPr/>
              </p:nvSpPr>
              <p:spPr bwMode="auto">
                <a:xfrm>
                  <a:off x="7440613" y="4206875"/>
                  <a:ext cx="0" cy="0"/>
                </a:xfrm>
                <a:prstGeom prst="line">
                  <a:avLst/>
                </a:prstGeom>
                <a:grpFill/>
                <a:ln w="0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7" name="Freeform 506"/>
                <p:cNvSpPr>
                  <a:spLocks/>
                </p:cNvSpPr>
                <p:nvPr/>
              </p:nvSpPr>
              <p:spPr bwMode="auto">
                <a:xfrm>
                  <a:off x="7589838" y="3492500"/>
                  <a:ext cx="123825" cy="155575"/>
                </a:xfrm>
                <a:custGeom>
                  <a:avLst/>
                  <a:gdLst>
                    <a:gd name="T0" fmla="*/ 2147483647 w 78"/>
                    <a:gd name="T1" fmla="*/ 2147483647 h 98"/>
                    <a:gd name="T2" fmla="*/ 2147483647 w 78"/>
                    <a:gd name="T3" fmla="*/ 2147483647 h 98"/>
                    <a:gd name="T4" fmla="*/ 2147483647 w 78"/>
                    <a:gd name="T5" fmla="*/ 2147483647 h 98"/>
                    <a:gd name="T6" fmla="*/ 2147483647 w 78"/>
                    <a:gd name="T7" fmla="*/ 2147483647 h 98"/>
                    <a:gd name="T8" fmla="*/ 0 w 78"/>
                    <a:gd name="T9" fmla="*/ 2147483647 h 98"/>
                    <a:gd name="T10" fmla="*/ 0 w 78"/>
                    <a:gd name="T11" fmla="*/ 2147483647 h 98"/>
                    <a:gd name="T12" fmla="*/ 2147483647 w 78"/>
                    <a:gd name="T13" fmla="*/ 2147483647 h 98"/>
                    <a:gd name="T14" fmla="*/ 2147483647 w 78"/>
                    <a:gd name="T15" fmla="*/ 2147483647 h 98"/>
                    <a:gd name="T16" fmla="*/ 2147483647 w 78"/>
                    <a:gd name="T17" fmla="*/ 2147483647 h 98"/>
                    <a:gd name="T18" fmla="*/ 2147483647 w 78"/>
                    <a:gd name="T19" fmla="*/ 2147483647 h 98"/>
                    <a:gd name="T20" fmla="*/ 2147483647 w 78"/>
                    <a:gd name="T21" fmla="*/ 2147483647 h 98"/>
                    <a:gd name="T22" fmla="*/ 2147483647 w 78"/>
                    <a:gd name="T23" fmla="*/ 2147483647 h 98"/>
                    <a:gd name="T24" fmla="*/ 2147483647 w 78"/>
                    <a:gd name="T25" fmla="*/ 2147483647 h 98"/>
                    <a:gd name="T26" fmla="*/ 2147483647 w 78"/>
                    <a:gd name="T27" fmla="*/ 2147483647 h 98"/>
                    <a:gd name="T28" fmla="*/ 2147483647 w 78"/>
                    <a:gd name="T29" fmla="*/ 2147483647 h 98"/>
                    <a:gd name="T30" fmla="*/ 2147483647 w 78"/>
                    <a:gd name="T31" fmla="*/ 2147483647 h 98"/>
                    <a:gd name="T32" fmla="*/ 2147483647 w 78"/>
                    <a:gd name="T33" fmla="*/ 2147483647 h 98"/>
                    <a:gd name="T34" fmla="*/ 2147483647 w 78"/>
                    <a:gd name="T35" fmla="*/ 2147483647 h 98"/>
                    <a:gd name="T36" fmla="*/ 2147483647 w 78"/>
                    <a:gd name="T37" fmla="*/ 2147483647 h 98"/>
                    <a:gd name="T38" fmla="*/ 2147483647 w 78"/>
                    <a:gd name="T39" fmla="*/ 2147483647 h 98"/>
                    <a:gd name="T40" fmla="*/ 2147483647 w 78"/>
                    <a:gd name="T41" fmla="*/ 2147483647 h 98"/>
                    <a:gd name="T42" fmla="*/ 2147483647 w 78"/>
                    <a:gd name="T43" fmla="*/ 2147483647 h 98"/>
                    <a:gd name="T44" fmla="*/ 2147483647 w 78"/>
                    <a:gd name="T45" fmla="*/ 2147483647 h 98"/>
                    <a:gd name="T46" fmla="*/ 2147483647 w 78"/>
                    <a:gd name="T47" fmla="*/ 2147483647 h 98"/>
                    <a:gd name="T48" fmla="*/ 2147483647 w 78"/>
                    <a:gd name="T49" fmla="*/ 2147483647 h 98"/>
                    <a:gd name="T50" fmla="*/ 2147483647 w 78"/>
                    <a:gd name="T51" fmla="*/ 2147483647 h 98"/>
                    <a:gd name="T52" fmla="*/ 2147483647 w 78"/>
                    <a:gd name="T53" fmla="*/ 2147483647 h 98"/>
                    <a:gd name="T54" fmla="*/ 2147483647 w 78"/>
                    <a:gd name="T55" fmla="*/ 2147483647 h 98"/>
                    <a:gd name="T56" fmla="*/ 2147483647 w 78"/>
                    <a:gd name="T57" fmla="*/ 2147483647 h 98"/>
                    <a:gd name="T58" fmla="*/ 2147483647 w 78"/>
                    <a:gd name="T59" fmla="*/ 2147483647 h 98"/>
                    <a:gd name="T60" fmla="*/ 2147483647 w 78"/>
                    <a:gd name="T61" fmla="*/ 2147483647 h 98"/>
                    <a:gd name="T62" fmla="*/ 2147483647 w 78"/>
                    <a:gd name="T63" fmla="*/ 0 h 98"/>
                    <a:gd name="T64" fmla="*/ 2147483647 w 78"/>
                    <a:gd name="T65" fmla="*/ 2147483647 h 9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78" h="98">
                      <a:moveTo>
                        <a:pt x="32" y="12"/>
                      </a:moveTo>
                      <a:lnTo>
                        <a:pt x="34" y="32"/>
                      </a:lnTo>
                      <a:lnTo>
                        <a:pt x="20" y="22"/>
                      </a:lnTo>
                      <a:lnTo>
                        <a:pt x="6" y="34"/>
                      </a:lnTo>
                      <a:lnTo>
                        <a:pt x="0" y="56"/>
                      </a:lnTo>
                      <a:lnTo>
                        <a:pt x="6" y="56"/>
                      </a:lnTo>
                      <a:lnTo>
                        <a:pt x="10" y="56"/>
                      </a:lnTo>
                      <a:lnTo>
                        <a:pt x="30" y="70"/>
                      </a:lnTo>
                      <a:lnTo>
                        <a:pt x="34" y="84"/>
                      </a:lnTo>
                      <a:lnTo>
                        <a:pt x="36" y="92"/>
                      </a:lnTo>
                      <a:lnTo>
                        <a:pt x="40" y="98"/>
                      </a:lnTo>
                      <a:lnTo>
                        <a:pt x="70" y="88"/>
                      </a:lnTo>
                      <a:lnTo>
                        <a:pt x="70" y="84"/>
                      </a:lnTo>
                      <a:lnTo>
                        <a:pt x="68" y="82"/>
                      </a:lnTo>
                      <a:lnTo>
                        <a:pt x="66" y="78"/>
                      </a:lnTo>
                      <a:lnTo>
                        <a:pt x="64" y="76"/>
                      </a:lnTo>
                      <a:lnTo>
                        <a:pt x="64" y="60"/>
                      </a:lnTo>
                      <a:lnTo>
                        <a:pt x="64" y="46"/>
                      </a:lnTo>
                      <a:lnTo>
                        <a:pt x="54" y="26"/>
                      </a:lnTo>
                      <a:lnTo>
                        <a:pt x="64" y="16"/>
                      </a:lnTo>
                      <a:lnTo>
                        <a:pt x="78" y="4"/>
                      </a:lnTo>
                      <a:lnTo>
                        <a:pt x="52" y="0"/>
                      </a:lnTo>
                      <a:lnTo>
                        <a:pt x="32" y="12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8" name="Freeform 517"/>
                <p:cNvSpPr>
                  <a:spLocks/>
                </p:cNvSpPr>
                <p:nvPr/>
              </p:nvSpPr>
              <p:spPr bwMode="auto">
                <a:xfrm>
                  <a:off x="7637463" y="3632200"/>
                  <a:ext cx="85725" cy="104775"/>
                </a:xfrm>
                <a:custGeom>
                  <a:avLst/>
                  <a:gdLst>
                    <a:gd name="T0" fmla="*/ 2147483647 w 54"/>
                    <a:gd name="T1" fmla="*/ 2147483647 h 66"/>
                    <a:gd name="T2" fmla="*/ 2147483647 w 54"/>
                    <a:gd name="T3" fmla="*/ 2147483647 h 66"/>
                    <a:gd name="T4" fmla="*/ 2147483647 w 54"/>
                    <a:gd name="T5" fmla="*/ 2147483647 h 66"/>
                    <a:gd name="T6" fmla="*/ 2147483647 w 54"/>
                    <a:gd name="T7" fmla="*/ 2147483647 h 66"/>
                    <a:gd name="T8" fmla="*/ 0 w 54"/>
                    <a:gd name="T9" fmla="*/ 2147483647 h 66"/>
                    <a:gd name="T10" fmla="*/ 0 w 54"/>
                    <a:gd name="T11" fmla="*/ 2147483647 h 66"/>
                    <a:gd name="T12" fmla="*/ 2147483647 w 54"/>
                    <a:gd name="T13" fmla="*/ 2147483647 h 66"/>
                    <a:gd name="T14" fmla="*/ 2147483647 w 54"/>
                    <a:gd name="T15" fmla="*/ 2147483647 h 66"/>
                    <a:gd name="T16" fmla="*/ 2147483647 w 54"/>
                    <a:gd name="T17" fmla="*/ 2147483647 h 66"/>
                    <a:gd name="T18" fmla="*/ 2147483647 w 54"/>
                    <a:gd name="T19" fmla="*/ 2147483647 h 66"/>
                    <a:gd name="T20" fmla="*/ 2147483647 w 54"/>
                    <a:gd name="T21" fmla="*/ 2147483647 h 66"/>
                    <a:gd name="T22" fmla="*/ 2147483647 w 54"/>
                    <a:gd name="T23" fmla="*/ 2147483647 h 66"/>
                    <a:gd name="T24" fmla="*/ 2147483647 w 54"/>
                    <a:gd name="T25" fmla="*/ 2147483647 h 66"/>
                    <a:gd name="T26" fmla="*/ 2147483647 w 54"/>
                    <a:gd name="T27" fmla="*/ 0 h 66"/>
                    <a:gd name="T28" fmla="*/ 2147483647 w 54"/>
                    <a:gd name="T29" fmla="*/ 2147483647 h 66"/>
                    <a:gd name="T30" fmla="*/ 2147483647 w 54"/>
                    <a:gd name="T31" fmla="*/ 2147483647 h 66"/>
                    <a:gd name="T32" fmla="*/ 2147483647 w 54"/>
                    <a:gd name="T33" fmla="*/ 2147483647 h 66"/>
                    <a:gd name="T34" fmla="*/ 2147483647 w 54"/>
                    <a:gd name="T35" fmla="*/ 2147483647 h 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4" h="66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0" y="36"/>
                      </a:lnTo>
                      <a:lnTo>
                        <a:pt x="0" y="66"/>
                      </a:lnTo>
                      <a:lnTo>
                        <a:pt x="20" y="66"/>
                      </a:lnTo>
                      <a:lnTo>
                        <a:pt x="40" y="60"/>
                      </a:lnTo>
                      <a:lnTo>
                        <a:pt x="50" y="52"/>
                      </a:lnTo>
                      <a:lnTo>
                        <a:pt x="54" y="36"/>
                      </a:lnTo>
                      <a:lnTo>
                        <a:pt x="40" y="0"/>
                      </a:lnTo>
                      <a:lnTo>
                        <a:pt x="10" y="10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9" name="Freeform 411"/>
                <p:cNvSpPr>
                  <a:spLocks/>
                </p:cNvSpPr>
                <p:nvPr/>
              </p:nvSpPr>
              <p:spPr bwMode="auto">
                <a:xfrm>
                  <a:off x="2919413" y="5365750"/>
                  <a:ext cx="127000" cy="166688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0 h 114"/>
                    <a:gd name="T6" fmla="*/ 2147483647 w 102"/>
                    <a:gd name="T7" fmla="*/ 2147483647 h 114"/>
                    <a:gd name="T8" fmla="*/ 0 w 102"/>
                    <a:gd name="T9" fmla="*/ 2147483647 h 114"/>
                    <a:gd name="T10" fmla="*/ 0 w 102"/>
                    <a:gd name="T11" fmla="*/ 2147483647 h 114"/>
                    <a:gd name="T12" fmla="*/ 2147483647 w 102"/>
                    <a:gd name="T13" fmla="*/ 2147483647 h 114"/>
                    <a:gd name="T14" fmla="*/ 2147483647 w 102"/>
                    <a:gd name="T15" fmla="*/ 2147483647 h 114"/>
                    <a:gd name="T16" fmla="*/ 2147483647 w 102"/>
                    <a:gd name="T17" fmla="*/ 2147483647 h 114"/>
                    <a:gd name="T18" fmla="*/ 2147483647 w 102"/>
                    <a:gd name="T19" fmla="*/ 2147483647 h 114"/>
                    <a:gd name="T20" fmla="*/ 2147483647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66" y="24"/>
                      </a:moveTo>
                      <a:lnTo>
                        <a:pt x="36" y="6"/>
                      </a:lnTo>
                      <a:lnTo>
                        <a:pt x="18" y="0"/>
                      </a:lnTo>
                      <a:lnTo>
                        <a:pt x="6" y="18"/>
                      </a:lnTo>
                      <a:lnTo>
                        <a:pt x="0" y="48"/>
                      </a:lnTo>
                      <a:lnTo>
                        <a:pt x="0" y="78"/>
                      </a:lnTo>
                      <a:lnTo>
                        <a:pt x="24" y="96"/>
                      </a:lnTo>
                      <a:lnTo>
                        <a:pt x="36" y="108"/>
                      </a:lnTo>
                      <a:lnTo>
                        <a:pt x="66" y="114"/>
                      </a:lnTo>
                      <a:lnTo>
                        <a:pt x="96" y="90"/>
                      </a:lnTo>
                      <a:lnTo>
                        <a:pt x="102" y="78"/>
                      </a:lnTo>
                      <a:lnTo>
                        <a:pt x="84" y="42"/>
                      </a:lnTo>
                      <a:lnTo>
                        <a:pt x="6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0" name="Freeform 420"/>
                <p:cNvSpPr>
                  <a:spLocks/>
                </p:cNvSpPr>
                <p:nvPr/>
              </p:nvSpPr>
              <p:spPr bwMode="auto">
                <a:xfrm>
                  <a:off x="2371725" y="4675188"/>
                  <a:ext cx="320675" cy="392112"/>
                </a:xfrm>
                <a:custGeom>
                  <a:avLst/>
                  <a:gdLst>
                    <a:gd name="T0" fmla="*/ 2147483647 w 240"/>
                    <a:gd name="T1" fmla="*/ 2147483647 h 337"/>
                    <a:gd name="T2" fmla="*/ 2147483647 w 240"/>
                    <a:gd name="T3" fmla="*/ 2147483647 h 337"/>
                    <a:gd name="T4" fmla="*/ 2147483647 w 240"/>
                    <a:gd name="T5" fmla="*/ 2147483647 h 337"/>
                    <a:gd name="T6" fmla="*/ 2147483647 w 240"/>
                    <a:gd name="T7" fmla="*/ 2147483647 h 337"/>
                    <a:gd name="T8" fmla="*/ 2147483647 w 240"/>
                    <a:gd name="T9" fmla="*/ 2147483647 h 337"/>
                    <a:gd name="T10" fmla="*/ 2147483647 w 240"/>
                    <a:gd name="T11" fmla="*/ 2147483647 h 337"/>
                    <a:gd name="T12" fmla="*/ 2147483647 w 240"/>
                    <a:gd name="T13" fmla="*/ 2147483647 h 337"/>
                    <a:gd name="T14" fmla="*/ 2147483647 w 240"/>
                    <a:gd name="T15" fmla="*/ 2147483647 h 337"/>
                    <a:gd name="T16" fmla="*/ 2147483647 w 240"/>
                    <a:gd name="T17" fmla="*/ 2147483647 h 337"/>
                    <a:gd name="T18" fmla="*/ 2147483647 w 240"/>
                    <a:gd name="T19" fmla="*/ 2147483647 h 337"/>
                    <a:gd name="T20" fmla="*/ 2147483647 w 240"/>
                    <a:gd name="T21" fmla="*/ 2147483647 h 337"/>
                    <a:gd name="T22" fmla="*/ 2147483647 w 240"/>
                    <a:gd name="T23" fmla="*/ 2147483647 h 337"/>
                    <a:gd name="T24" fmla="*/ 2147483647 w 240"/>
                    <a:gd name="T25" fmla="*/ 2147483647 h 337"/>
                    <a:gd name="T26" fmla="*/ 2147483647 w 240"/>
                    <a:gd name="T27" fmla="*/ 0 h 337"/>
                    <a:gd name="T28" fmla="*/ 2147483647 w 240"/>
                    <a:gd name="T29" fmla="*/ 0 h 337"/>
                    <a:gd name="T30" fmla="*/ 2147483647 w 240"/>
                    <a:gd name="T31" fmla="*/ 2147483647 h 337"/>
                    <a:gd name="T32" fmla="*/ 2147483647 w 240"/>
                    <a:gd name="T33" fmla="*/ 2147483647 h 337"/>
                    <a:gd name="T34" fmla="*/ 2147483647 w 240"/>
                    <a:gd name="T35" fmla="*/ 2147483647 h 337"/>
                    <a:gd name="T36" fmla="*/ 2147483647 w 240"/>
                    <a:gd name="T37" fmla="*/ 2147483647 h 337"/>
                    <a:gd name="T38" fmla="*/ 2147483647 w 240"/>
                    <a:gd name="T39" fmla="*/ 2147483647 h 337"/>
                    <a:gd name="T40" fmla="*/ 2147483647 w 240"/>
                    <a:gd name="T41" fmla="*/ 2147483647 h 337"/>
                    <a:gd name="T42" fmla="*/ 0 w 240"/>
                    <a:gd name="T43" fmla="*/ 2147483647 h 337"/>
                    <a:gd name="T44" fmla="*/ 2147483647 w 240"/>
                    <a:gd name="T45" fmla="*/ 2147483647 h 337"/>
                    <a:gd name="T46" fmla="*/ 2147483647 w 240"/>
                    <a:gd name="T47" fmla="*/ 2147483647 h 337"/>
                    <a:gd name="T48" fmla="*/ 2147483647 w 240"/>
                    <a:gd name="T49" fmla="*/ 2147483647 h 337"/>
                    <a:gd name="T50" fmla="*/ 2147483647 w 240"/>
                    <a:gd name="T51" fmla="*/ 2147483647 h 337"/>
                    <a:gd name="T52" fmla="*/ 2147483647 w 240"/>
                    <a:gd name="T53" fmla="*/ 2147483647 h 337"/>
                    <a:gd name="T54" fmla="*/ 2147483647 w 240"/>
                    <a:gd name="T55" fmla="*/ 2147483647 h 337"/>
                    <a:gd name="T56" fmla="*/ 2147483647 w 240"/>
                    <a:gd name="T57" fmla="*/ 2147483647 h 337"/>
                    <a:gd name="T58" fmla="*/ 2147483647 w 240"/>
                    <a:gd name="T59" fmla="*/ 2147483647 h 337"/>
                    <a:gd name="T60" fmla="*/ 2147483647 w 240"/>
                    <a:gd name="T61" fmla="*/ 2147483647 h 337"/>
                    <a:gd name="T62" fmla="*/ 2147483647 w 240"/>
                    <a:gd name="T63" fmla="*/ 2147483647 h 3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40" h="337">
                      <a:moveTo>
                        <a:pt x="228" y="204"/>
                      </a:moveTo>
                      <a:lnTo>
                        <a:pt x="228" y="198"/>
                      </a:lnTo>
                      <a:lnTo>
                        <a:pt x="216" y="198"/>
                      </a:lnTo>
                      <a:lnTo>
                        <a:pt x="210" y="162"/>
                      </a:lnTo>
                      <a:lnTo>
                        <a:pt x="180" y="174"/>
                      </a:lnTo>
                      <a:lnTo>
                        <a:pt x="156" y="156"/>
                      </a:lnTo>
                      <a:lnTo>
                        <a:pt x="156" y="120"/>
                      </a:lnTo>
                      <a:lnTo>
                        <a:pt x="180" y="84"/>
                      </a:lnTo>
                      <a:lnTo>
                        <a:pt x="198" y="72"/>
                      </a:lnTo>
                      <a:lnTo>
                        <a:pt x="204" y="54"/>
                      </a:lnTo>
                      <a:lnTo>
                        <a:pt x="192" y="36"/>
                      </a:lnTo>
                      <a:lnTo>
                        <a:pt x="168" y="36"/>
                      </a:lnTo>
                      <a:lnTo>
                        <a:pt x="150" y="18"/>
                      </a:lnTo>
                      <a:lnTo>
                        <a:pt x="120" y="0"/>
                      </a:lnTo>
                      <a:lnTo>
                        <a:pt x="108" y="24"/>
                      </a:lnTo>
                      <a:lnTo>
                        <a:pt x="84" y="48"/>
                      </a:lnTo>
                      <a:lnTo>
                        <a:pt x="66" y="54"/>
                      </a:lnTo>
                      <a:lnTo>
                        <a:pt x="42" y="78"/>
                      </a:lnTo>
                      <a:lnTo>
                        <a:pt x="24" y="72"/>
                      </a:lnTo>
                      <a:lnTo>
                        <a:pt x="18" y="60"/>
                      </a:lnTo>
                      <a:lnTo>
                        <a:pt x="0" y="72"/>
                      </a:lnTo>
                      <a:lnTo>
                        <a:pt x="18" y="114"/>
                      </a:lnTo>
                      <a:lnTo>
                        <a:pt x="54" y="174"/>
                      </a:lnTo>
                      <a:lnTo>
                        <a:pt x="90" y="252"/>
                      </a:lnTo>
                      <a:lnTo>
                        <a:pt x="90" y="264"/>
                      </a:lnTo>
                      <a:lnTo>
                        <a:pt x="216" y="337"/>
                      </a:lnTo>
                      <a:lnTo>
                        <a:pt x="222" y="337"/>
                      </a:lnTo>
                      <a:lnTo>
                        <a:pt x="228" y="307"/>
                      </a:lnTo>
                      <a:lnTo>
                        <a:pt x="234" y="270"/>
                      </a:lnTo>
                      <a:lnTo>
                        <a:pt x="240" y="222"/>
                      </a:lnTo>
                      <a:lnTo>
                        <a:pt x="228" y="20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1" name="Freeform 413"/>
                <p:cNvSpPr>
                  <a:spLocks/>
                </p:cNvSpPr>
                <p:nvPr/>
              </p:nvSpPr>
              <p:spPr bwMode="auto">
                <a:xfrm>
                  <a:off x="2576513" y="4551363"/>
                  <a:ext cx="884237" cy="911225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1978554233 h 10000"/>
                    <a:gd name="T28" fmla="*/ 2147483647 w 10000"/>
                    <a:gd name="T29" fmla="*/ 1571492712 h 10000"/>
                    <a:gd name="T30" fmla="*/ 2147483647 w 10000"/>
                    <a:gd name="T31" fmla="*/ 1454980750 h 10000"/>
                    <a:gd name="T32" fmla="*/ 2147483647 w 10000"/>
                    <a:gd name="T33" fmla="*/ 1106175301 h 10000"/>
                    <a:gd name="T34" fmla="*/ 2147483647 w 10000"/>
                    <a:gd name="T35" fmla="*/ 640102212 h 10000"/>
                    <a:gd name="T36" fmla="*/ 2147483647 w 10000"/>
                    <a:gd name="T37" fmla="*/ 174776418 h 10000"/>
                    <a:gd name="T38" fmla="*/ 2147483647 w 10000"/>
                    <a:gd name="T39" fmla="*/ 640102212 h 10000"/>
                    <a:gd name="T40" fmla="*/ 2147483647 w 10000"/>
                    <a:gd name="T41" fmla="*/ 581837847 h 10000"/>
                    <a:gd name="T42" fmla="*/ 2147483647 w 10000"/>
                    <a:gd name="T43" fmla="*/ 640102212 h 10000"/>
                    <a:gd name="T44" fmla="*/ 2147483647 w 10000"/>
                    <a:gd name="T45" fmla="*/ 756622557 h 10000"/>
                    <a:gd name="T46" fmla="*/ 2147483647 w 10000"/>
                    <a:gd name="T47" fmla="*/ 233040691 h 10000"/>
                    <a:gd name="T48" fmla="*/ 2147483647 w 10000"/>
                    <a:gd name="T49" fmla="*/ 0 h 10000"/>
                    <a:gd name="T50" fmla="*/ 1983523268 w 10000"/>
                    <a:gd name="T51" fmla="*/ 233040691 h 10000"/>
                    <a:gd name="T52" fmla="*/ 1700062263 w 10000"/>
                    <a:gd name="T53" fmla="*/ 523581775 h 10000"/>
                    <a:gd name="T54" fmla="*/ 1246527822 w 10000"/>
                    <a:gd name="T55" fmla="*/ 873134519 h 10000"/>
                    <a:gd name="T56" fmla="*/ 623607879 w 10000"/>
                    <a:gd name="T57" fmla="*/ 814878538 h 10000"/>
                    <a:gd name="T58" fmla="*/ 566914139 w 10000"/>
                    <a:gd name="T59" fmla="*/ 1746277422 h 10000"/>
                    <a:gd name="T60" fmla="*/ 396840702 w 10000"/>
                    <a:gd name="T61" fmla="*/ 1804533494 h 10000"/>
                    <a:gd name="T62" fmla="*/ 0 w 10000"/>
                    <a:gd name="T63" fmla="*/ 2147483647 h 10000"/>
                    <a:gd name="T64" fmla="*/ 226767265 w 10000"/>
                    <a:gd name="T65" fmla="*/ 2147483647 h 10000"/>
                    <a:gd name="T66" fmla="*/ 566914139 w 10000"/>
                    <a:gd name="T67" fmla="*/ 2147483647 h 10000"/>
                    <a:gd name="T68" fmla="*/ 680301707 w 10000"/>
                    <a:gd name="T69" fmla="*/ 2147483647 h 10000"/>
                    <a:gd name="T70" fmla="*/ 975514221 w 10000"/>
                    <a:gd name="T71" fmla="*/ 2147483647 h 10000"/>
                    <a:gd name="T72" fmla="*/ 1292157988 w 10000"/>
                    <a:gd name="T73" fmla="*/ 2147483647 h 10000"/>
                    <a:gd name="T74" fmla="*/ 1529988738 w 10000"/>
                    <a:gd name="T75" fmla="*/ 2147483647 h 10000"/>
                    <a:gd name="T76" fmla="*/ 2147483647 w 10000"/>
                    <a:gd name="T77" fmla="*/ 2147483647 h 10000"/>
                    <a:gd name="T78" fmla="*/ 2147483647 w 10000"/>
                    <a:gd name="T79" fmla="*/ 2147483647 h 10000"/>
                    <a:gd name="T80" fmla="*/ 2147483647 w 10000"/>
                    <a:gd name="T81" fmla="*/ 2147483647 h 100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0">
                      <a:moveTo>
                        <a:pt x="5000" y="7769"/>
                      </a:moveTo>
                      <a:cubicBezTo>
                        <a:pt x="5027" y="7795"/>
                        <a:pt x="5055" y="7820"/>
                        <a:pt x="5082" y="7846"/>
                      </a:cubicBezTo>
                      <a:cubicBezTo>
                        <a:pt x="5027" y="8000"/>
                        <a:pt x="4973" y="8154"/>
                        <a:pt x="4918" y="8308"/>
                      </a:cubicBezTo>
                      <a:lnTo>
                        <a:pt x="4672" y="8462"/>
                      </a:lnTo>
                      <a:lnTo>
                        <a:pt x="4098" y="9000"/>
                      </a:lnTo>
                      <a:lnTo>
                        <a:pt x="4180" y="9000"/>
                      </a:lnTo>
                      <a:lnTo>
                        <a:pt x="4098" y="9000"/>
                      </a:lnTo>
                      <a:lnTo>
                        <a:pt x="4344" y="9077"/>
                      </a:lnTo>
                      <a:lnTo>
                        <a:pt x="4754" y="9308"/>
                      </a:lnTo>
                      <a:lnTo>
                        <a:pt x="5000" y="9538"/>
                      </a:lnTo>
                      <a:lnTo>
                        <a:pt x="5246" y="10000"/>
                      </a:lnTo>
                      <a:cubicBezTo>
                        <a:pt x="5273" y="9923"/>
                        <a:pt x="5301" y="9846"/>
                        <a:pt x="5328" y="9769"/>
                      </a:cubicBezTo>
                      <a:lnTo>
                        <a:pt x="5656" y="9462"/>
                      </a:lnTo>
                      <a:lnTo>
                        <a:pt x="6066" y="9077"/>
                      </a:lnTo>
                      <a:lnTo>
                        <a:pt x="6393" y="8077"/>
                      </a:lnTo>
                      <a:lnTo>
                        <a:pt x="6639" y="7615"/>
                      </a:lnTo>
                      <a:lnTo>
                        <a:pt x="7541" y="7077"/>
                      </a:lnTo>
                      <a:lnTo>
                        <a:pt x="8115" y="7000"/>
                      </a:lnTo>
                      <a:lnTo>
                        <a:pt x="8279" y="6923"/>
                      </a:lnTo>
                      <a:lnTo>
                        <a:pt x="8443" y="6615"/>
                      </a:lnTo>
                      <a:cubicBezTo>
                        <a:pt x="8470" y="6513"/>
                        <a:pt x="8498" y="6410"/>
                        <a:pt x="8525" y="6308"/>
                      </a:cubicBezTo>
                      <a:cubicBezTo>
                        <a:pt x="8607" y="6180"/>
                        <a:pt x="8688" y="6051"/>
                        <a:pt x="8770" y="5923"/>
                      </a:cubicBezTo>
                      <a:cubicBezTo>
                        <a:pt x="8797" y="5872"/>
                        <a:pt x="8825" y="5820"/>
                        <a:pt x="8852" y="5769"/>
                      </a:cubicBezTo>
                      <a:cubicBezTo>
                        <a:pt x="8879" y="5333"/>
                        <a:pt x="8907" y="4898"/>
                        <a:pt x="8934" y="4462"/>
                      </a:cubicBezTo>
                      <a:lnTo>
                        <a:pt x="9180" y="4385"/>
                      </a:lnTo>
                      <a:lnTo>
                        <a:pt x="10000" y="3385"/>
                      </a:lnTo>
                      <a:lnTo>
                        <a:pt x="10000" y="3154"/>
                      </a:lnTo>
                      <a:cubicBezTo>
                        <a:pt x="9945" y="2974"/>
                        <a:pt x="9891" y="2795"/>
                        <a:pt x="9836" y="2615"/>
                      </a:cubicBezTo>
                      <a:lnTo>
                        <a:pt x="9344" y="2462"/>
                      </a:lnTo>
                      <a:lnTo>
                        <a:pt x="8607" y="2077"/>
                      </a:lnTo>
                      <a:lnTo>
                        <a:pt x="7787" y="2000"/>
                      </a:lnTo>
                      <a:lnTo>
                        <a:pt x="7541" y="1923"/>
                      </a:lnTo>
                      <a:lnTo>
                        <a:pt x="7377" y="1692"/>
                      </a:lnTo>
                      <a:lnTo>
                        <a:pt x="6721" y="1462"/>
                      </a:lnTo>
                      <a:lnTo>
                        <a:pt x="6148" y="1154"/>
                      </a:lnTo>
                      <a:cubicBezTo>
                        <a:pt x="6121" y="1051"/>
                        <a:pt x="6093" y="949"/>
                        <a:pt x="6066" y="846"/>
                      </a:cubicBezTo>
                      <a:lnTo>
                        <a:pt x="5820" y="231"/>
                      </a:lnTo>
                      <a:lnTo>
                        <a:pt x="5738" y="231"/>
                      </a:lnTo>
                      <a:lnTo>
                        <a:pt x="5410" y="692"/>
                      </a:lnTo>
                      <a:lnTo>
                        <a:pt x="5082" y="846"/>
                      </a:lnTo>
                      <a:cubicBezTo>
                        <a:pt x="5055" y="820"/>
                        <a:pt x="5027" y="795"/>
                        <a:pt x="5000" y="769"/>
                      </a:cubicBezTo>
                      <a:lnTo>
                        <a:pt x="4590" y="769"/>
                      </a:lnTo>
                      <a:lnTo>
                        <a:pt x="4426" y="846"/>
                      </a:lnTo>
                      <a:lnTo>
                        <a:pt x="4344" y="846"/>
                      </a:lnTo>
                      <a:lnTo>
                        <a:pt x="3934" y="923"/>
                      </a:lnTo>
                      <a:lnTo>
                        <a:pt x="3689" y="1000"/>
                      </a:lnTo>
                      <a:lnTo>
                        <a:pt x="3443" y="769"/>
                      </a:lnTo>
                      <a:cubicBezTo>
                        <a:pt x="3470" y="615"/>
                        <a:pt x="3498" y="462"/>
                        <a:pt x="3525" y="308"/>
                      </a:cubicBezTo>
                      <a:lnTo>
                        <a:pt x="3361" y="77"/>
                      </a:lnTo>
                      <a:lnTo>
                        <a:pt x="3197" y="0"/>
                      </a:lnTo>
                      <a:cubicBezTo>
                        <a:pt x="3224" y="51"/>
                        <a:pt x="3252" y="103"/>
                        <a:pt x="3279" y="154"/>
                      </a:cubicBezTo>
                      <a:lnTo>
                        <a:pt x="2869" y="308"/>
                      </a:lnTo>
                      <a:lnTo>
                        <a:pt x="2213" y="308"/>
                      </a:lnTo>
                      <a:lnTo>
                        <a:pt x="2459" y="692"/>
                      </a:lnTo>
                      <a:cubicBezTo>
                        <a:pt x="2486" y="769"/>
                        <a:pt x="2514" y="846"/>
                        <a:pt x="2541" y="923"/>
                      </a:cubicBezTo>
                      <a:lnTo>
                        <a:pt x="1803" y="1154"/>
                      </a:lnTo>
                      <a:lnTo>
                        <a:pt x="1557" y="923"/>
                      </a:lnTo>
                      <a:lnTo>
                        <a:pt x="902" y="1077"/>
                      </a:lnTo>
                      <a:cubicBezTo>
                        <a:pt x="929" y="1205"/>
                        <a:pt x="957" y="1334"/>
                        <a:pt x="984" y="1462"/>
                      </a:cubicBezTo>
                      <a:cubicBezTo>
                        <a:pt x="929" y="1744"/>
                        <a:pt x="875" y="2026"/>
                        <a:pt x="820" y="2308"/>
                      </a:cubicBezTo>
                      <a:cubicBezTo>
                        <a:pt x="765" y="2257"/>
                        <a:pt x="711" y="2205"/>
                        <a:pt x="656" y="2154"/>
                      </a:cubicBezTo>
                      <a:cubicBezTo>
                        <a:pt x="629" y="2231"/>
                        <a:pt x="601" y="2308"/>
                        <a:pt x="574" y="2385"/>
                      </a:cubicBezTo>
                      <a:lnTo>
                        <a:pt x="328" y="2538"/>
                      </a:lnTo>
                      <a:lnTo>
                        <a:pt x="0" y="3000"/>
                      </a:lnTo>
                      <a:lnTo>
                        <a:pt x="0" y="3462"/>
                      </a:lnTo>
                      <a:lnTo>
                        <a:pt x="328" y="3692"/>
                      </a:lnTo>
                      <a:lnTo>
                        <a:pt x="738" y="3538"/>
                      </a:lnTo>
                      <a:cubicBezTo>
                        <a:pt x="765" y="3692"/>
                        <a:pt x="793" y="3846"/>
                        <a:pt x="820" y="4000"/>
                      </a:cubicBezTo>
                      <a:lnTo>
                        <a:pt x="984" y="4000"/>
                      </a:lnTo>
                      <a:lnTo>
                        <a:pt x="984" y="4077"/>
                      </a:lnTo>
                      <a:cubicBezTo>
                        <a:pt x="1311" y="4000"/>
                        <a:pt x="1240" y="3993"/>
                        <a:pt x="1311" y="4000"/>
                      </a:cubicBezTo>
                      <a:cubicBezTo>
                        <a:pt x="1382" y="4007"/>
                        <a:pt x="1378" y="4124"/>
                        <a:pt x="1411" y="4121"/>
                      </a:cubicBezTo>
                      <a:cubicBezTo>
                        <a:pt x="1487" y="4047"/>
                        <a:pt x="1644" y="3939"/>
                        <a:pt x="1720" y="3900"/>
                      </a:cubicBezTo>
                      <a:cubicBezTo>
                        <a:pt x="1796" y="3861"/>
                        <a:pt x="1787" y="3873"/>
                        <a:pt x="1869" y="3886"/>
                      </a:cubicBezTo>
                      <a:cubicBezTo>
                        <a:pt x="1951" y="3899"/>
                        <a:pt x="2074" y="3776"/>
                        <a:pt x="2131" y="3846"/>
                      </a:cubicBezTo>
                      <a:cubicBezTo>
                        <a:pt x="2188" y="3916"/>
                        <a:pt x="2186" y="4154"/>
                        <a:pt x="2213" y="4308"/>
                      </a:cubicBezTo>
                      <a:lnTo>
                        <a:pt x="2705" y="4538"/>
                      </a:lnTo>
                      <a:lnTo>
                        <a:pt x="3279" y="4769"/>
                      </a:lnTo>
                      <a:lnTo>
                        <a:pt x="3279" y="5077"/>
                      </a:lnTo>
                      <a:lnTo>
                        <a:pt x="3443" y="5308"/>
                      </a:lnTo>
                      <a:cubicBezTo>
                        <a:pt x="3525" y="5308"/>
                        <a:pt x="3934" y="5385"/>
                        <a:pt x="3934" y="5385"/>
                      </a:cubicBezTo>
                      <a:lnTo>
                        <a:pt x="3934" y="5692"/>
                      </a:lnTo>
                      <a:lnTo>
                        <a:pt x="3934" y="6231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2" name="Freeform 409"/>
                <p:cNvSpPr>
                  <a:spLocks/>
                </p:cNvSpPr>
                <p:nvPr/>
              </p:nvSpPr>
              <p:spPr bwMode="auto">
                <a:xfrm>
                  <a:off x="2563813" y="5153025"/>
                  <a:ext cx="473075" cy="947738"/>
                </a:xfrm>
                <a:custGeom>
                  <a:avLst/>
                  <a:gdLst>
                    <a:gd name="T0" fmla="*/ 2147483647 w 10000"/>
                    <a:gd name="T1" fmla="*/ 2147483647 h 10001"/>
                    <a:gd name="T2" fmla="*/ 2147483647 w 10000"/>
                    <a:gd name="T3" fmla="*/ 2147483647 h 10001"/>
                    <a:gd name="T4" fmla="*/ 2147483647 w 10000"/>
                    <a:gd name="T5" fmla="*/ 2147483647 h 10001"/>
                    <a:gd name="T6" fmla="*/ 2147483647 w 10000"/>
                    <a:gd name="T7" fmla="*/ 2147483647 h 10001"/>
                    <a:gd name="T8" fmla="*/ 2147483647 w 10000"/>
                    <a:gd name="T9" fmla="*/ 2147483647 h 10001"/>
                    <a:gd name="T10" fmla="*/ 2147483647 w 10000"/>
                    <a:gd name="T11" fmla="*/ 2147483647 h 10001"/>
                    <a:gd name="T12" fmla="*/ 2147483647 w 10000"/>
                    <a:gd name="T13" fmla="*/ 2147483647 h 10001"/>
                    <a:gd name="T14" fmla="*/ 2147483647 w 10000"/>
                    <a:gd name="T15" fmla="*/ 2147483647 h 10001"/>
                    <a:gd name="T16" fmla="*/ 2147483647 w 10000"/>
                    <a:gd name="T17" fmla="*/ 2147483647 h 10001"/>
                    <a:gd name="T18" fmla="*/ 2147483647 w 10000"/>
                    <a:gd name="T19" fmla="*/ 2147483647 h 10001"/>
                    <a:gd name="T20" fmla="*/ 2147483647 w 10000"/>
                    <a:gd name="T21" fmla="*/ 2147483647 h 10001"/>
                    <a:gd name="T22" fmla="*/ 2147483647 w 10000"/>
                    <a:gd name="T23" fmla="*/ 2147483647 h 10001"/>
                    <a:gd name="T24" fmla="*/ 2147483647 w 10000"/>
                    <a:gd name="T25" fmla="*/ 2147483647 h 10001"/>
                    <a:gd name="T26" fmla="*/ 2147483647 w 10000"/>
                    <a:gd name="T27" fmla="*/ 2147483647 h 10001"/>
                    <a:gd name="T28" fmla="*/ 2147483647 w 10000"/>
                    <a:gd name="T29" fmla="*/ 0 h 10001"/>
                    <a:gd name="T30" fmla="*/ 2147483647 w 10000"/>
                    <a:gd name="T31" fmla="*/ 2147483647 h 10001"/>
                    <a:gd name="T32" fmla="*/ 2147483647 w 10000"/>
                    <a:gd name="T33" fmla="*/ 2147483647 h 10001"/>
                    <a:gd name="T34" fmla="*/ 2147483647 w 10000"/>
                    <a:gd name="T35" fmla="*/ 2147483647 h 10001"/>
                    <a:gd name="T36" fmla="*/ 2147483647 w 10000"/>
                    <a:gd name="T37" fmla="*/ 2147483647 h 10001"/>
                    <a:gd name="T38" fmla="*/ 2147483647 w 10000"/>
                    <a:gd name="T39" fmla="*/ 2147483647 h 10001"/>
                    <a:gd name="T40" fmla="*/ 2147483647 w 10000"/>
                    <a:gd name="T41" fmla="*/ 2147483647 h 10001"/>
                    <a:gd name="T42" fmla="*/ 2147483647 w 10000"/>
                    <a:gd name="T43" fmla="*/ 2147483647 h 10001"/>
                    <a:gd name="T44" fmla="*/ 2147483647 w 10000"/>
                    <a:gd name="T45" fmla="*/ 2147483647 h 10001"/>
                    <a:gd name="T46" fmla="*/ 2147483647 w 10000"/>
                    <a:gd name="T47" fmla="*/ 2147483647 h 10001"/>
                    <a:gd name="T48" fmla="*/ 2147483647 w 10000"/>
                    <a:gd name="T49" fmla="*/ 2147483647 h 10001"/>
                    <a:gd name="T50" fmla="*/ 2147483647 w 10000"/>
                    <a:gd name="T51" fmla="*/ 2147483647 h 10001"/>
                    <a:gd name="T52" fmla="*/ 2147483647 w 10000"/>
                    <a:gd name="T53" fmla="*/ 2147483647 h 10001"/>
                    <a:gd name="T54" fmla="*/ 2147483647 w 10000"/>
                    <a:gd name="T55" fmla="*/ 2147483647 h 10001"/>
                    <a:gd name="T56" fmla="*/ 2147483647 w 10000"/>
                    <a:gd name="T57" fmla="*/ 2147483647 h 10001"/>
                    <a:gd name="T58" fmla="*/ 2147483647 w 10000"/>
                    <a:gd name="T59" fmla="*/ 2147483647 h 10001"/>
                    <a:gd name="T60" fmla="*/ 2147483647 w 10000"/>
                    <a:gd name="T61" fmla="*/ 2147483647 h 10001"/>
                    <a:gd name="T62" fmla="*/ 2147483647 w 10000"/>
                    <a:gd name="T63" fmla="*/ 2147483647 h 10001"/>
                    <a:gd name="T64" fmla="*/ 2147483647 w 10000"/>
                    <a:gd name="T65" fmla="*/ 2147483647 h 10001"/>
                    <a:gd name="T66" fmla="*/ 0 w 10000"/>
                    <a:gd name="T67" fmla="*/ 2147483647 h 10001"/>
                    <a:gd name="T68" fmla="*/ 806443005 w 10000"/>
                    <a:gd name="T69" fmla="*/ 2147483647 h 10001"/>
                    <a:gd name="T70" fmla="*/ 2147483647 w 10000"/>
                    <a:gd name="T71" fmla="*/ 2147483647 h 10001"/>
                    <a:gd name="T72" fmla="*/ 2147483647 w 10000"/>
                    <a:gd name="T73" fmla="*/ 2147483647 h 10001"/>
                    <a:gd name="T74" fmla="*/ 2147483647 w 10000"/>
                    <a:gd name="T75" fmla="*/ 2147483647 h 10001"/>
                    <a:gd name="T76" fmla="*/ 2147483647 w 10000"/>
                    <a:gd name="T77" fmla="*/ 2147483647 h 10001"/>
                    <a:gd name="T78" fmla="*/ 2147483647 w 10000"/>
                    <a:gd name="T79" fmla="*/ 2147483647 h 10001"/>
                    <a:gd name="T80" fmla="*/ 2147483647 w 10000"/>
                    <a:gd name="T81" fmla="*/ 2147483647 h 10001"/>
                    <a:gd name="T82" fmla="*/ 2147483647 w 10000"/>
                    <a:gd name="T83" fmla="*/ 2147483647 h 10001"/>
                    <a:gd name="T84" fmla="*/ 2147483647 w 10000"/>
                    <a:gd name="T85" fmla="*/ 2147483647 h 10001"/>
                    <a:gd name="T86" fmla="*/ 2147483647 w 10000"/>
                    <a:gd name="T87" fmla="*/ 2147483647 h 10001"/>
                    <a:gd name="T88" fmla="*/ 2147483647 w 10000"/>
                    <a:gd name="T89" fmla="*/ 2147483647 h 10001"/>
                    <a:gd name="T90" fmla="*/ 2147483647 w 10000"/>
                    <a:gd name="T91" fmla="*/ 2147483647 h 10001"/>
                    <a:gd name="T92" fmla="*/ 2147483647 w 10000"/>
                    <a:gd name="T93" fmla="*/ 2147483647 h 10001"/>
                    <a:gd name="T94" fmla="*/ 2147483647 w 10000"/>
                    <a:gd name="T95" fmla="*/ 2147483647 h 10001"/>
                    <a:gd name="T96" fmla="*/ 2147483647 w 10000"/>
                    <a:gd name="T97" fmla="*/ 2147483647 h 10001"/>
                    <a:gd name="T98" fmla="*/ 2147483647 w 10000"/>
                    <a:gd name="T99" fmla="*/ 2147483647 h 10001"/>
                    <a:gd name="T100" fmla="*/ 2147483647 w 10000"/>
                    <a:gd name="T101" fmla="*/ 2147483647 h 10001"/>
                    <a:gd name="T102" fmla="*/ 2147483647 w 10000"/>
                    <a:gd name="T103" fmla="*/ 2147483647 h 10001"/>
                    <a:gd name="T104" fmla="*/ 2147483647 w 10000"/>
                    <a:gd name="T105" fmla="*/ 2147483647 h 10001"/>
                    <a:gd name="T106" fmla="*/ 2147483647 w 10000"/>
                    <a:gd name="T107" fmla="*/ 2147483647 h 10001"/>
                    <a:gd name="T108" fmla="*/ 2147483647 w 10000"/>
                    <a:gd name="T109" fmla="*/ 2147483647 h 10001"/>
                    <a:gd name="T110" fmla="*/ 2147483647 w 10000"/>
                    <a:gd name="T111" fmla="*/ 2147483647 h 10001"/>
                    <a:gd name="T112" fmla="*/ 2147483647 w 10000"/>
                    <a:gd name="T113" fmla="*/ 2147483647 h 10001"/>
                    <a:gd name="T114" fmla="*/ 2147483647 w 10000"/>
                    <a:gd name="T115" fmla="*/ 2147483647 h 10001"/>
                    <a:gd name="T116" fmla="*/ 2147483647 w 10000"/>
                    <a:gd name="T117" fmla="*/ 2147483647 h 10001"/>
                    <a:gd name="T118" fmla="*/ 2147483647 w 10000"/>
                    <a:gd name="T119" fmla="*/ 2147483647 h 10001"/>
                    <a:gd name="T120" fmla="*/ 2147483647 w 10000"/>
                    <a:gd name="T121" fmla="*/ 2147483647 h 10001"/>
                    <a:gd name="T122" fmla="*/ 2147483647 w 10000"/>
                    <a:gd name="T123" fmla="*/ 2147483647 h 10001"/>
                    <a:gd name="T124" fmla="*/ 2147483647 w 10000"/>
                    <a:gd name="T125" fmla="*/ 2147483647 h 100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0000" h="10001">
                      <a:moveTo>
                        <a:pt x="7581" y="2950"/>
                      </a:moveTo>
                      <a:cubicBezTo>
                        <a:pt x="7635" y="2818"/>
                        <a:pt x="7688" y="2685"/>
                        <a:pt x="7742" y="2552"/>
                      </a:cubicBezTo>
                      <a:lnTo>
                        <a:pt x="8065" y="2312"/>
                      </a:lnTo>
                      <a:lnTo>
                        <a:pt x="9194" y="1754"/>
                      </a:lnTo>
                      <a:lnTo>
                        <a:pt x="9677" y="1595"/>
                      </a:lnTo>
                      <a:lnTo>
                        <a:pt x="10000" y="1116"/>
                      </a:lnTo>
                      <a:lnTo>
                        <a:pt x="9839" y="1037"/>
                      </a:lnTo>
                      <a:lnTo>
                        <a:pt x="9355" y="1197"/>
                      </a:lnTo>
                      <a:lnTo>
                        <a:pt x="8387" y="1435"/>
                      </a:lnTo>
                      <a:lnTo>
                        <a:pt x="7581" y="1356"/>
                      </a:lnTo>
                      <a:cubicBezTo>
                        <a:pt x="7635" y="1170"/>
                        <a:pt x="7688" y="983"/>
                        <a:pt x="7742" y="797"/>
                      </a:cubicBezTo>
                      <a:lnTo>
                        <a:pt x="7258" y="638"/>
                      </a:lnTo>
                      <a:lnTo>
                        <a:pt x="6290" y="479"/>
                      </a:lnTo>
                      <a:lnTo>
                        <a:pt x="5806" y="319"/>
                      </a:lnTo>
                      <a:lnTo>
                        <a:pt x="5323" y="0"/>
                      </a:lnTo>
                      <a:lnTo>
                        <a:pt x="4677" y="81"/>
                      </a:lnTo>
                      <a:lnTo>
                        <a:pt x="4516" y="159"/>
                      </a:lnTo>
                      <a:lnTo>
                        <a:pt x="3710" y="81"/>
                      </a:lnTo>
                      <a:cubicBezTo>
                        <a:pt x="3387" y="81"/>
                        <a:pt x="3476" y="72"/>
                        <a:pt x="3387" y="81"/>
                      </a:cubicBezTo>
                      <a:cubicBezTo>
                        <a:pt x="3298" y="89"/>
                        <a:pt x="3178" y="131"/>
                        <a:pt x="3178" y="131"/>
                      </a:cubicBezTo>
                      <a:cubicBezTo>
                        <a:pt x="3339" y="211"/>
                        <a:pt x="3245" y="168"/>
                        <a:pt x="3226" y="240"/>
                      </a:cubicBezTo>
                      <a:cubicBezTo>
                        <a:pt x="3207" y="310"/>
                        <a:pt x="3065" y="558"/>
                        <a:pt x="3065" y="558"/>
                      </a:cubicBezTo>
                      <a:lnTo>
                        <a:pt x="2581" y="797"/>
                      </a:lnTo>
                      <a:lnTo>
                        <a:pt x="2581" y="1275"/>
                      </a:lnTo>
                      <a:lnTo>
                        <a:pt x="2258" y="1595"/>
                      </a:lnTo>
                      <a:lnTo>
                        <a:pt x="1774" y="2631"/>
                      </a:lnTo>
                      <a:cubicBezTo>
                        <a:pt x="1828" y="2896"/>
                        <a:pt x="1881" y="3163"/>
                        <a:pt x="1935" y="3428"/>
                      </a:cubicBezTo>
                      <a:lnTo>
                        <a:pt x="968" y="4466"/>
                      </a:lnTo>
                      <a:lnTo>
                        <a:pt x="806" y="5582"/>
                      </a:lnTo>
                      <a:lnTo>
                        <a:pt x="806" y="6141"/>
                      </a:lnTo>
                      <a:cubicBezTo>
                        <a:pt x="752" y="6327"/>
                        <a:pt x="699" y="6514"/>
                        <a:pt x="645" y="6699"/>
                      </a:cubicBezTo>
                      <a:lnTo>
                        <a:pt x="968" y="7019"/>
                      </a:lnTo>
                      <a:lnTo>
                        <a:pt x="484" y="8294"/>
                      </a:lnTo>
                      <a:lnTo>
                        <a:pt x="0" y="8852"/>
                      </a:lnTo>
                      <a:cubicBezTo>
                        <a:pt x="54" y="8985"/>
                        <a:pt x="47" y="9085"/>
                        <a:pt x="161" y="9251"/>
                      </a:cubicBezTo>
                      <a:cubicBezTo>
                        <a:pt x="275" y="9417"/>
                        <a:pt x="316" y="9724"/>
                        <a:pt x="685" y="9848"/>
                      </a:cubicBezTo>
                      <a:cubicBezTo>
                        <a:pt x="1054" y="9973"/>
                        <a:pt x="2126" y="10011"/>
                        <a:pt x="2375" y="10000"/>
                      </a:cubicBezTo>
                      <a:cubicBezTo>
                        <a:pt x="2624" y="9989"/>
                        <a:pt x="2202" y="9881"/>
                        <a:pt x="2182" y="9783"/>
                      </a:cubicBezTo>
                      <a:cubicBezTo>
                        <a:pt x="2163" y="9685"/>
                        <a:pt x="2172" y="9527"/>
                        <a:pt x="2258" y="9410"/>
                      </a:cubicBezTo>
                      <a:cubicBezTo>
                        <a:pt x="2345" y="9293"/>
                        <a:pt x="2550" y="9220"/>
                        <a:pt x="2701" y="9082"/>
                      </a:cubicBezTo>
                      <a:cubicBezTo>
                        <a:pt x="2852" y="8944"/>
                        <a:pt x="3004" y="8707"/>
                        <a:pt x="3165" y="8584"/>
                      </a:cubicBezTo>
                      <a:cubicBezTo>
                        <a:pt x="3326" y="8461"/>
                        <a:pt x="3550" y="8459"/>
                        <a:pt x="3668" y="8344"/>
                      </a:cubicBezTo>
                      <a:cubicBezTo>
                        <a:pt x="3786" y="8229"/>
                        <a:pt x="3918" y="7996"/>
                        <a:pt x="3871" y="7895"/>
                      </a:cubicBezTo>
                      <a:cubicBezTo>
                        <a:pt x="3824" y="7794"/>
                        <a:pt x="3548" y="7789"/>
                        <a:pt x="3387" y="7736"/>
                      </a:cubicBezTo>
                      <a:cubicBezTo>
                        <a:pt x="3280" y="7629"/>
                        <a:pt x="3000" y="7495"/>
                        <a:pt x="3065" y="7416"/>
                      </a:cubicBezTo>
                      <a:cubicBezTo>
                        <a:pt x="3130" y="7337"/>
                        <a:pt x="3541" y="7312"/>
                        <a:pt x="3779" y="7260"/>
                      </a:cubicBezTo>
                      <a:cubicBezTo>
                        <a:pt x="3810" y="7153"/>
                        <a:pt x="3875" y="7075"/>
                        <a:pt x="3971" y="6968"/>
                      </a:cubicBezTo>
                      <a:cubicBezTo>
                        <a:pt x="4067" y="6861"/>
                        <a:pt x="4220" y="6700"/>
                        <a:pt x="4355" y="6620"/>
                      </a:cubicBezTo>
                      <a:cubicBezTo>
                        <a:pt x="4490" y="6540"/>
                        <a:pt x="4699" y="6570"/>
                        <a:pt x="4780" y="6490"/>
                      </a:cubicBezTo>
                      <a:cubicBezTo>
                        <a:pt x="4861" y="6410"/>
                        <a:pt x="4853" y="6226"/>
                        <a:pt x="4839" y="6141"/>
                      </a:cubicBezTo>
                      <a:cubicBezTo>
                        <a:pt x="5323" y="5822"/>
                        <a:pt x="5348" y="5984"/>
                        <a:pt x="5437" y="5921"/>
                      </a:cubicBezTo>
                      <a:cubicBezTo>
                        <a:pt x="5526" y="5858"/>
                        <a:pt x="5368" y="5818"/>
                        <a:pt x="5376" y="5762"/>
                      </a:cubicBezTo>
                      <a:cubicBezTo>
                        <a:pt x="5384" y="5706"/>
                        <a:pt x="5412" y="5665"/>
                        <a:pt x="5484" y="5582"/>
                      </a:cubicBezTo>
                      <a:cubicBezTo>
                        <a:pt x="5556" y="5499"/>
                        <a:pt x="5622" y="5319"/>
                        <a:pt x="5806" y="5264"/>
                      </a:cubicBezTo>
                      <a:cubicBezTo>
                        <a:pt x="5990" y="5209"/>
                        <a:pt x="6266" y="5289"/>
                        <a:pt x="6588" y="5253"/>
                      </a:cubicBezTo>
                      <a:cubicBezTo>
                        <a:pt x="6910" y="5217"/>
                        <a:pt x="7468" y="5176"/>
                        <a:pt x="7741" y="5045"/>
                      </a:cubicBezTo>
                      <a:cubicBezTo>
                        <a:pt x="8014" y="4914"/>
                        <a:pt x="8092" y="4629"/>
                        <a:pt x="8226" y="4466"/>
                      </a:cubicBezTo>
                      <a:cubicBezTo>
                        <a:pt x="8361" y="4303"/>
                        <a:pt x="8441" y="4199"/>
                        <a:pt x="8548" y="4066"/>
                      </a:cubicBezTo>
                      <a:lnTo>
                        <a:pt x="8226" y="3748"/>
                      </a:lnTo>
                      <a:cubicBezTo>
                        <a:pt x="8065" y="3668"/>
                        <a:pt x="7825" y="3557"/>
                        <a:pt x="7742" y="3509"/>
                      </a:cubicBezTo>
                      <a:cubicBezTo>
                        <a:pt x="7659" y="3461"/>
                        <a:pt x="7731" y="3475"/>
                        <a:pt x="7726" y="3458"/>
                      </a:cubicBezTo>
                      <a:lnTo>
                        <a:pt x="7581" y="3350"/>
                      </a:lnTo>
                      <a:lnTo>
                        <a:pt x="7581" y="29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3" name="Freeform 444"/>
                <p:cNvSpPr>
                  <a:spLocks/>
                </p:cNvSpPr>
                <p:nvPr/>
              </p:nvSpPr>
              <p:spPr bwMode="auto">
                <a:xfrm>
                  <a:off x="2500313" y="5053013"/>
                  <a:ext cx="242887" cy="1179512"/>
                </a:xfrm>
                <a:custGeom>
                  <a:avLst/>
                  <a:gdLst>
                    <a:gd name="T0" fmla="*/ 2147483647 w 14463"/>
                    <a:gd name="T1" fmla="*/ 2147483647 h 11339"/>
                    <a:gd name="T2" fmla="*/ 2147483647 w 14463"/>
                    <a:gd name="T3" fmla="*/ 0 h 11339"/>
                    <a:gd name="T4" fmla="*/ 2147483647 w 14463"/>
                    <a:gd name="T5" fmla="*/ 2147483647 h 11339"/>
                    <a:gd name="T6" fmla="*/ 2147483647 w 14463"/>
                    <a:gd name="T7" fmla="*/ 2147483647 h 11339"/>
                    <a:gd name="T8" fmla="*/ 2147483647 w 14463"/>
                    <a:gd name="T9" fmla="*/ 2147483647 h 11339"/>
                    <a:gd name="T10" fmla="*/ 2147483647 w 14463"/>
                    <a:gd name="T11" fmla="*/ 2147483647 h 11339"/>
                    <a:gd name="T12" fmla="*/ 2147483647 w 14463"/>
                    <a:gd name="T13" fmla="*/ 2147483647 h 11339"/>
                    <a:gd name="T14" fmla="*/ 2147483647 w 14463"/>
                    <a:gd name="T15" fmla="*/ 2147483647 h 11339"/>
                    <a:gd name="T16" fmla="*/ 2147483647 w 14463"/>
                    <a:gd name="T17" fmla="*/ 2147483647 h 11339"/>
                    <a:gd name="T18" fmla="*/ 2147483647 w 14463"/>
                    <a:gd name="T19" fmla="*/ 2147483647 h 11339"/>
                    <a:gd name="T20" fmla="*/ 2147483647 w 14463"/>
                    <a:gd name="T21" fmla="*/ 2147483647 h 11339"/>
                    <a:gd name="T22" fmla="*/ 2147483647 w 14463"/>
                    <a:gd name="T23" fmla="*/ 2147483647 h 11339"/>
                    <a:gd name="T24" fmla="*/ 2147483647 w 14463"/>
                    <a:gd name="T25" fmla="*/ 2147483647 h 11339"/>
                    <a:gd name="T26" fmla="*/ 2147483647 w 14463"/>
                    <a:gd name="T27" fmla="*/ 2147483647 h 11339"/>
                    <a:gd name="T28" fmla="*/ 2147483647 w 14463"/>
                    <a:gd name="T29" fmla="*/ 2147483647 h 11339"/>
                    <a:gd name="T30" fmla="*/ 2147483647 w 14463"/>
                    <a:gd name="T31" fmla="*/ 2147483647 h 11339"/>
                    <a:gd name="T32" fmla="*/ 2147483647 w 14463"/>
                    <a:gd name="T33" fmla="*/ 2147483647 h 11339"/>
                    <a:gd name="T34" fmla="*/ 2147483647 w 14463"/>
                    <a:gd name="T35" fmla="*/ 2147483647 h 11339"/>
                    <a:gd name="T36" fmla="*/ 2147483647 w 14463"/>
                    <a:gd name="T37" fmla="*/ 2147483647 h 11339"/>
                    <a:gd name="T38" fmla="*/ 2147483647 w 14463"/>
                    <a:gd name="T39" fmla="*/ 2147483647 h 11339"/>
                    <a:gd name="T40" fmla="*/ 2147483647 w 14463"/>
                    <a:gd name="T41" fmla="*/ 2147483647 h 11339"/>
                    <a:gd name="T42" fmla="*/ 2147483647 w 14463"/>
                    <a:gd name="T43" fmla="*/ 2147483647 h 11339"/>
                    <a:gd name="T44" fmla="*/ 2147483647 w 14463"/>
                    <a:gd name="T45" fmla="*/ 2147483647 h 11339"/>
                    <a:gd name="T46" fmla="*/ 2147483647 w 14463"/>
                    <a:gd name="T47" fmla="*/ 2147483647 h 11339"/>
                    <a:gd name="T48" fmla="*/ 2147483647 w 14463"/>
                    <a:gd name="T49" fmla="*/ 2147483647 h 11339"/>
                    <a:gd name="T50" fmla="*/ 2147483647 w 14463"/>
                    <a:gd name="T51" fmla="*/ 2147483647 h 11339"/>
                    <a:gd name="T52" fmla="*/ 2147483647 w 14463"/>
                    <a:gd name="T53" fmla="*/ 2147483647 h 11339"/>
                    <a:gd name="T54" fmla="*/ 2147483647 w 14463"/>
                    <a:gd name="T55" fmla="*/ 2147483647 h 11339"/>
                    <a:gd name="T56" fmla="*/ 2147483647 w 14463"/>
                    <a:gd name="T57" fmla="*/ 2147483647 h 11339"/>
                    <a:gd name="T58" fmla="*/ 2147483647 w 14463"/>
                    <a:gd name="T59" fmla="*/ 2147483647 h 11339"/>
                    <a:gd name="T60" fmla="*/ 2147483647 w 14463"/>
                    <a:gd name="T61" fmla="*/ 2147483647 h 11339"/>
                    <a:gd name="T62" fmla="*/ 2147483647 w 14463"/>
                    <a:gd name="T63" fmla="*/ 2147483647 h 11339"/>
                    <a:gd name="T64" fmla="*/ 0 w 14463"/>
                    <a:gd name="T65" fmla="*/ 2147483647 h 11339"/>
                    <a:gd name="T66" fmla="*/ 2147483647 w 14463"/>
                    <a:gd name="T67" fmla="*/ 2147483647 h 11339"/>
                    <a:gd name="T68" fmla="*/ 2147483647 w 14463"/>
                    <a:gd name="T69" fmla="*/ 2147483647 h 11339"/>
                    <a:gd name="T70" fmla="*/ 2147483647 w 14463"/>
                    <a:gd name="T71" fmla="*/ 2147483647 h 11339"/>
                    <a:gd name="T72" fmla="*/ 2147483647 w 14463"/>
                    <a:gd name="T73" fmla="*/ 2147483647 h 11339"/>
                    <a:gd name="T74" fmla="*/ 2147483647 w 14463"/>
                    <a:gd name="T75" fmla="*/ 2147483647 h 11339"/>
                    <a:gd name="T76" fmla="*/ 2147483647 w 14463"/>
                    <a:gd name="T77" fmla="*/ 2147483647 h 11339"/>
                    <a:gd name="T78" fmla="*/ 2147483647 w 14463"/>
                    <a:gd name="T79" fmla="*/ 2147483647 h 11339"/>
                    <a:gd name="T80" fmla="*/ 2147483647 w 14463"/>
                    <a:gd name="T81" fmla="*/ 2147483647 h 11339"/>
                    <a:gd name="T82" fmla="*/ 2147483647 w 14463"/>
                    <a:gd name="T83" fmla="*/ 2147483647 h 11339"/>
                    <a:gd name="T84" fmla="*/ 2147483647 w 14463"/>
                    <a:gd name="T85" fmla="*/ 2147483647 h 1133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4463" h="11339">
                      <a:moveTo>
                        <a:pt x="8188" y="209"/>
                      </a:moveTo>
                      <a:lnTo>
                        <a:pt x="8780" y="0"/>
                      </a:lnTo>
                      <a:lnTo>
                        <a:pt x="10217" y="207"/>
                      </a:lnTo>
                      <a:cubicBezTo>
                        <a:pt x="10556" y="264"/>
                        <a:pt x="10640" y="126"/>
                        <a:pt x="10761" y="229"/>
                      </a:cubicBezTo>
                      <a:cubicBezTo>
                        <a:pt x="10936" y="271"/>
                        <a:pt x="11461" y="322"/>
                        <a:pt x="11696" y="417"/>
                      </a:cubicBezTo>
                      <a:cubicBezTo>
                        <a:pt x="11902" y="494"/>
                        <a:pt x="11642" y="593"/>
                        <a:pt x="11730" y="676"/>
                      </a:cubicBezTo>
                      <a:cubicBezTo>
                        <a:pt x="11818" y="759"/>
                        <a:pt x="12063" y="841"/>
                        <a:pt x="12227" y="913"/>
                      </a:cubicBezTo>
                      <a:lnTo>
                        <a:pt x="12983" y="1126"/>
                      </a:lnTo>
                      <a:lnTo>
                        <a:pt x="12748" y="1307"/>
                      </a:lnTo>
                      <a:cubicBezTo>
                        <a:pt x="12663" y="1515"/>
                        <a:pt x="11910" y="1697"/>
                        <a:pt x="11825" y="1905"/>
                      </a:cubicBezTo>
                      <a:lnTo>
                        <a:pt x="10725" y="2530"/>
                      </a:lnTo>
                      <a:lnTo>
                        <a:pt x="10429" y="2947"/>
                      </a:lnTo>
                      <a:cubicBezTo>
                        <a:pt x="10471" y="3165"/>
                        <a:pt x="10514" y="3383"/>
                        <a:pt x="10556" y="3601"/>
                      </a:cubicBezTo>
                      <a:lnTo>
                        <a:pt x="10852" y="3839"/>
                      </a:lnTo>
                      <a:lnTo>
                        <a:pt x="10345" y="3839"/>
                      </a:lnTo>
                      <a:lnTo>
                        <a:pt x="11191" y="4197"/>
                      </a:lnTo>
                      <a:cubicBezTo>
                        <a:pt x="11149" y="4405"/>
                        <a:pt x="11106" y="4613"/>
                        <a:pt x="11064" y="4821"/>
                      </a:cubicBezTo>
                      <a:lnTo>
                        <a:pt x="10599" y="5030"/>
                      </a:lnTo>
                      <a:lnTo>
                        <a:pt x="9456" y="5298"/>
                      </a:lnTo>
                      <a:lnTo>
                        <a:pt x="8822" y="6012"/>
                      </a:lnTo>
                      <a:lnTo>
                        <a:pt x="8272" y="6161"/>
                      </a:lnTo>
                      <a:lnTo>
                        <a:pt x="8526" y="6429"/>
                      </a:lnTo>
                      <a:lnTo>
                        <a:pt x="8145" y="7084"/>
                      </a:lnTo>
                      <a:lnTo>
                        <a:pt x="7299" y="7768"/>
                      </a:lnTo>
                      <a:lnTo>
                        <a:pt x="7383" y="8155"/>
                      </a:lnTo>
                      <a:lnTo>
                        <a:pt x="7680" y="8393"/>
                      </a:lnTo>
                      <a:cubicBezTo>
                        <a:pt x="7624" y="8571"/>
                        <a:pt x="7567" y="8750"/>
                        <a:pt x="7511" y="8928"/>
                      </a:cubicBezTo>
                      <a:lnTo>
                        <a:pt x="7003" y="9465"/>
                      </a:lnTo>
                      <a:lnTo>
                        <a:pt x="10190" y="10380"/>
                      </a:lnTo>
                      <a:cubicBezTo>
                        <a:pt x="10685" y="10621"/>
                        <a:pt x="15360" y="10855"/>
                        <a:pt x="14311" y="11050"/>
                      </a:cubicBezTo>
                      <a:cubicBezTo>
                        <a:pt x="11744" y="11422"/>
                        <a:pt x="9928" y="11345"/>
                        <a:pt x="8880" y="11304"/>
                      </a:cubicBezTo>
                      <a:lnTo>
                        <a:pt x="3686" y="10662"/>
                      </a:lnTo>
                      <a:lnTo>
                        <a:pt x="0" y="9499"/>
                      </a:lnTo>
                      <a:lnTo>
                        <a:pt x="1492" y="8492"/>
                      </a:lnTo>
                      <a:lnTo>
                        <a:pt x="2079" y="7943"/>
                      </a:lnTo>
                      <a:lnTo>
                        <a:pt x="4644" y="6748"/>
                      </a:lnTo>
                      <a:cubicBezTo>
                        <a:pt x="4630" y="6430"/>
                        <a:pt x="2665" y="7030"/>
                        <a:pt x="2651" y="6712"/>
                      </a:cubicBezTo>
                      <a:lnTo>
                        <a:pt x="4099" y="5323"/>
                      </a:lnTo>
                      <a:lnTo>
                        <a:pt x="5760" y="4554"/>
                      </a:lnTo>
                      <a:cubicBezTo>
                        <a:pt x="5651" y="3371"/>
                        <a:pt x="6192" y="4301"/>
                        <a:pt x="6082" y="3119"/>
                      </a:cubicBezTo>
                      <a:lnTo>
                        <a:pt x="7891" y="1548"/>
                      </a:lnTo>
                      <a:lnTo>
                        <a:pt x="8314" y="982"/>
                      </a:lnTo>
                      <a:lnTo>
                        <a:pt x="8188" y="20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4" name="Freeform 410"/>
                <p:cNvSpPr>
                  <a:spLocks/>
                </p:cNvSpPr>
                <p:nvPr/>
              </p:nvSpPr>
              <p:spPr bwMode="auto">
                <a:xfrm>
                  <a:off x="2820988" y="5105400"/>
                  <a:ext cx="200025" cy="187325"/>
                </a:xfrm>
                <a:custGeom>
                  <a:avLst/>
                  <a:gdLst>
                    <a:gd name="T0" fmla="*/ 2147483647 w 168"/>
                    <a:gd name="T1" fmla="*/ 0 h 156"/>
                    <a:gd name="T2" fmla="*/ 0 w 168"/>
                    <a:gd name="T3" fmla="*/ 2147483647 h 156"/>
                    <a:gd name="T4" fmla="*/ 0 w 168"/>
                    <a:gd name="T5" fmla="*/ 2147483647 h 156"/>
                    <a:gd name="T6" fmla="*/ 2147483647 w 168"/>
                    <a:gd name="T7" fmla="*/ 2147483647 h 156"/>
                    <a:gd name="T8" fmla="*/ 2147483647 w 168"/>
                    <a:gd name="T9" fmla="*/ 2147483647 h 156"/>
                    <a:gd name="T10" fmla="*/ 2147483647 w 168"/>
                    <a:gd name="T11" fmla="*/ 2147483647 h 156"/>
                    <a:gd name="T12" fmla="*/ 2147483647 w 168"/>
                    <a:gd name="T13" fmla="*/ 2147483647 h 156"/>
                    <a:gd name="T14" fmla="*/ 2147483647 w 168"/>
                    <a:gd name="T15" fmla="*/ 2147483647 h 156"/>
                    <a:gd name="T16" fmla="*/ 2147483647 w 168"/>
                    <a:gd name="T17" fmla="*/ 2147483647 h 156"/>
                    <a:gd name="T18" fmla="*/ 2147483647 w 168"/>
                    <a:gd name="T19" fmla="*/ 2147483647 h 156"/>
                    <a:gd name="T20" fmla="*/ 2147483647 w 168"/>
                    <a:gd name="T21" fmla="*/ 2147483647 h 156"/>
                    <a:gd name="T22" fmla="*/ 2147483647 w 168"/>
                    <a:gd name="T23" fmla="*/ 2147483647 h 156"/>
                    <a:gd name="T24" fmla="*/ 2147483647 w 168"/>
                    <a:gd name="T25" fmla="*/ 2147483647 h 156"/>
                    <a:gd name="T26" fmla="*/ 2147483647 w 168"/>
                    <a:gd name="T27" fmla="*/ 2147483647 h 156"/>
                    <a:gd name="T28" fmla="*/ 2147483647 w 168"/>
                    <a:gd name="T29" fmla="*/ 2147483647 h 156"/>
                    <a:gd name="T30" fmla="*/ 2147483647 w 168"/>
                    <a:gd name="T31" fmla="*/ 2147483647 h 156"/>
                    <a:gd name="T32" fmla="*/ 2147483647 w 168"/>
                    <a:gd name="T33" fmla="*/ 2147483647 h 156"/>
                    <a:gd name="T34" fmla="*/ 2147483647 w 168"/>
                    <a:gd name="T35" fmla="*/ 2147483647 h 156"/>
                    <a:gd name="T36" fmla="*/ 2147483647 w 168"/>
                    <a:gd name="T37" fmla="*/ 0 h 156"/>
                    <a:gd name="T38" fmla="*/ 2147483647 w 168"/>
                    <a:gd name="T39" fmla="*/ 0 h 15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68" h="156">
                      <a:moveTo>
                        <a:pt x="48" y="0"/>
                      </a:moveTo>
                      <a:lnTo>
                        <a:pt x="0" y="36"/>
                      </a:lnTo>
                      <a:lnTo>
                        <a:pt x="0" y="48"/>
                      </a:lnTo>
                      <a:lnTo>
                        <a:pt x="18" y="72"/>
                      </a:lnTo>
                      <a:lnTo>
                        <a:pt x="36" y="84"/>
                      </a:lnTo>
                      <a:lnTo>
                        <a:pt x="72" y="96"/>
                      </a:lnTo>
                      <a:lnTo>
                        <a:pt x="90" y="108"/>
                      </a:lnTo>
                      <a:lnTo>
                        <a:pt x="84" y="150"/>
                      </a:lnTo>
                      <a:lnTo>
                        <a:pt x="114" y="156"/>
                      </a:lnTo>
                      <a:lnTo>
                        <a:pt x="150" y="138"/>
                      </a:lnTo>
                      <a:lnTo>
                        <a:pt x="168" y="126"/>
                      </a:lnTo>
                      <a:lnTo>
                        <a:pt x="162" y="114"/>
                      </a:lnTo>
                      <a:lnTo>
                        <a:pt x="162" y="90"/>
                      </a:lnTo>
                      <a:lnTo>
                        <a:pt x="144" y="84"/>
                      </a:lnTo>
                      <a:lnTo>
                        <a:pt x="120" y="54"/>
                      </a:lnTo>
                      <a:lnTo>
                        <a:pt x="108" y="42"/>
                      </a:lnTo>
                      <a:lnTo>
                        <a:pt x="90" y="12"/>
                      </a:lnTo>
                      <a:lnTo>
                        <a:pt x="90" y="6"/>
                      </a:lnTo>
                      <a:lnTo>
                        <a:pt x="78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5" name="Freeform 412"/>
                <p:cNvSpPr>
                  <a:spLocks/>
                </p:cNvSpPr>
                <p:nvPr/>
              </p:nvSpPr>
              <p:spPr bwMode="auto">
                <a:xfrm>
                  <a:off x="2667000" y="4897438"/>
                  <a:ext cx="266700" cy="287337"/>
                </a:xfrm>
                <a:custGeom>
                  <a:avLst/>
                  <a:gdLst>
                    <a:gd name="T0" fmla="*/ 2147483647 w 10141"/>
                    <a:gd name="T1" fmla="*/ 2147483647 h 10000"/>
                    <a:gd name="T2" fmla="*/ 2147483647 w 10141"/>
                    <a:gd name="T3" fmla="*/ 2147483647 h 10000"/>
                    <a:gd name="T4" fmla="*/ 2147483647 w 10141"/>
                    <a:gd name="T5" fmla="*/ 2147483647 h 10000"/>
                    <a:gd name="T6" fmla="*/ 2147483647 w 10141"/>
                    <a:gd name="T7" fmla="*/ 2147483647 h 10000"/>
                    <a:gd name="T8" fmla="*/ 2147483647 w 10141"/>
                    <a:gd name="T9" fmla="*/ 2147483647 h 10000"/>
                    <a:gd name="T10" fmla="*/ 2147483647 w 10141"/>
                    <a:gd name="T11" fmla="*/ 2147483647 h 10000"/>
                    <a:gd name="T12" fmla="*/ 2147483647 w 10141"/>
                    <a:gd name="T13" fmla="*/ 2147483647 h 10000"/>
                    <a:gd name="T14" fmla="*/ 2147483647 w 10141"/>
                    <a:gd name="T15" fmla="*/ 2147483647 h 10000"/>
                    <a:gd name="T16" fmla="*/ 2147483647 w 10141"/>
                    <a:gd name="T17" fmla="*/ 2147483647 h 10000"/>
                    <a:gd name="T18" fmla="*/ 2147483647 w 10141"/>
                    <a:gd name="T19" fmla="*/ 2147483647 h 10000"/>
                    <a:gd name="T20" fmla="*/ 2147483647 w 10141"/>
                    <a:gd name="T21" fmla="*/ 2147483647 h 10000"/>
                    <a:gd name="T22" fmla="*/ 2147483647 w 10141"/>
                    <a:gd name="T23" fmla="*/ 2147483647 h 10000"/>
                    <a:gd name="T24" fmla="*/ 2147483647 w 10141"/>
                    <a:gd name="T25" fmla="*/ 2147483647 h 10000"/>
                    <a:gd name="T26" fmla="*/ 2147483647 w 10141"/>
                    <a:gd name="T27" fmla="*/ 0 h 10000"/>
                    <a:gd name="T28" fmla="*/ 2147483647 w 10141"/>
                    <a:gd name="T29" fmla="*/ 2147483647 h 10000"/>
                    <a:gd name="T30" fmla="*/ 2147483647 w 10141"/>
                    <a:gd name="T31" fmla="*/ 2147483647 h 10000"/>
                    <a:gd name="T32" fmla="*/ 2147483647 w 10141"/>
                    <a:gd name="T33" fmla="*/ 2147483647 h 10000"/>
                    <a:gd name="T34" fmla="*/ 2147483647 w 10141"/>
                    <a:gd name="T35" fmla="*/ 2147483647 h 10000"/>
                    <a:gd name="T36" fmla="*/ 2147483647 w 10141"/>
                    <a:gd name="T37" fmla="*/ 2147483647 h 10000"/>
                    <a:gd name="T38" fmla="*/ 2147483647 w 10141"/>
                    <a:gd name="T39" fmla="*/ 2147483647 h 10000"/>
                    <a:gd name="T40" fmla="*/ 2147483647 w 10141"/>
                    <a:gd name="T41" fmla="*/ 2147483647 h 10000"/>
                    <a:gd name="T42" fmla="*/ 2147483647 w 10141"/>
                    <a:gd name="T43" fmla="*/ 2147483647 h 10000"/>
                    <a:gd name="T44" fmla="*/ 2147483647 w 10141"/>
                    <a:gd name="T45" fmla="*/ 2147483647 h 10000"/>
                    <a:gd name="T46" fmla="*/ 2147483647 w 10141"/>
                    <a:gd name="T47" fmla="*/ 2147483647 h 10000"/>
                    <a:gd name="T48" fmla="*/ 2147483647 w 10141"/>
                    <a:gd name="T49" fmla="*/ 2147483647 h 10000"/>
                    <a:gd name="T50" fmla="*/ 2147483647 w 10141"/>
                    <a:gd name="T51" fmla="*/ 2147483647 h 10000"/>
                    <a:gd name="T52" fmla="*/ 2147483647 w 10141"/>
                    <a:gd name="T53" fmla="*/ 2147483647 h 10000"/>
                    <a:gd name="T54" fmla="*/ 2147483647 w 10141"/>
                    <a:gd name="T55" fmla="*/ 2147483647 h 10000"/>
                    <a:gd name="T56" fmla="*/ 2147483647 w 10141"/>
                    <a:gd name="T57" fmla="*/ 2147483647 h 10000"/>
                    <a:gd name="T58" fmla="*/ 2147483647 w 10141"/>
                    <a:gd name="T59" fmla="*/ 2147483647 h 10000"/>
                    <a:gd name="T60" fmla="*/ 2147483647 w 10141"/>
                    <a:gd name="T61" fmla="*/ 2147483647 h 100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141" h="10000">
                      <a:moveTo>
                        <a:pt x="6087" y="9512"/>
                      </a:moveTo>
                      <a:lnTo>
                        <a:pt x="6087" y="9024"/>
                      </a:lnTo>
                      <a:lnTo>
                        <a:pt x="8249" y="7561"/>
                      </a:lnTo>
                      <a:lnTo>
                        <a:pt x="9600" y="7561"/>
                      </a:lnTo>
                      <a:lnTo>
                        <a:pt x="10141" y="7805"/>
                      </a:lnTo>
                      <a:lnTo>
                        <a:pt x="10141" y="6098"/>
                      </a:lnTo>
                      <a:lnTo>
                        <a:pt x="10141" y="5122"/>
                      </a:lnTo>
                      <a:cubicBezTo>
                        <a:pt x="10141" y="5122"/>
                        <a:pt x="8790" y="4878"/>
                        <a:pt x="8519" y="4878"/>
                      </a:cubicBezTo>
                      <a:lnTo>
                        <a:pt x="7979" y="4146"/>
                      </a:lnTo>
                      <a:lnTo>
                        <a:pt x="7979" y="3171"/>
                      </a:lnTo>
                      <a:lnTo>
                        <a:pt x="6087" y="2439"/>
                      </a:lnTo>
                      <a:lnTo>
                        <a:pt x="4465" y="1707"/>
                      </a:lnTo>
                      <a:lnTo>
                        <a:pt x="4195" y="244"/>
                      </a:lnTo>
                      <a:lnTo>
                        <a:pt x="2573" y="0"/>
                      </a:lnTo>
                      <a:lnTo>
                        <a:pt x="1492" y="732"/>
                      </a:lnTo>
                      <a:lnTo>
                        <a:pt x="411" y="976"/>
                      </a:lnTo>
                      <a:cubicBezTo>
                        <a:pt x="591" y="1220"/>
                        <a:pt x="924" y="1260"/>
                        <a:pt x="952" y="1707"/>
                      </a:cubicBezTo>
                      <a:cubicBezTo>
                        <a:pt x="980" y="2154"/>
                        <a:pt x="691" y="3085"/>
                        <a:pt x="578" y="3659"/>
                      </a:cubicBezTo>
                      <a:cubicBezTo>
                        <a:pt x="465" y="4234"/>
                        <a:pt x="368" y="4765"/>
                        <a:pt x="272" y="5154"/>
                      </a:cubicBezTo>
                      <a:cubicBezTo>
                        <a:pt x="176" y="5543"/>
                        <a:pt x="-27" y="5787"/>
                        <a:pt x="2" y="5992"/>
                      </a:cubicBezTo>
                      <a:cubicBezTo>
                        <a:pt x="31" y="6197"/>
                        <a:pt x="243" y="6244"/>
                        <a:pt x="446" y="6383"/>
                      </a:cubicBezTo>
                      <a:cubicBezTo>
                        <a:pt x="649" y="6522"/>
                        <a:pt x="1138" y="6592"/>
                        <a:pt x="1222" y="6829"/>
                      </a:cubicBezTo>
                      <a:cubicBezTo>
                        <a:pt x="1306" y="7066"/>
                        <a:pt x="1042" y="7480"/>
                        <a:pt x="952" y="7805"/>
                      </a:cubicBezTo>
                      <a:lnTo>
                        <a:pt x="2033" y="9512"/>
                      </a:lnTo>
                      <a:lnTo>
                        <a:pt x="2303" y="10000"/>
                      </a:lnTo>
                      <a:lnTo>
                        <a:pt x="2844" y="9756"/>
                      </a:lnTo>
                      <a:lnTo>
                        <a:pt x="3384" y="9756"/>
                      </a:lnTo>
                      <a:lnTo>
                        <a:pt x="4736" y="10000"/>
                      </a:lnTo>
                      <a:lnTo>
                        <a:pt x="5006" y="9756"/>
                      </a:lnTo>
                      <a:lnTo>
                        <a:pt x="6087" y="9512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6" name="Freeform 405"/>
                <p:cNvSpPr>
                  <a:spLocks/>
                </p:cNvSpPr>
                <p:nvPr/>
              </p:nvSpPr>
              <p:spPr bwMode="auto">
                <a:xfrm>
                  <a:off x="2532063" y="4629150"/>
                  <a:ext cx="195262" cy="139700"/>
                </a:xfrm>
                <a:custGeom>
                  <a:avLst/>
                  <a:gdLst>
                    <a:gd name="T0" fmla="*/ 0 w 10000"/>
                    <a:gd name="T1" fmla="*/ 2069270529 h 10000"/>
                    <a:gd name="T2" fmla="*/ 0 w 10000"/>
                    <a:gd name="T3" fmla="*/ 2069270529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069270529 h 10000"/>
                    <a:gd name="T20" fmla="*/ 2147483647 w 10000"/>
                    <a:gd name="T21" fmla="*/ 591159340 h 10000"/>
                    <a:gd name="T22" fmla="*/ 2147483647 w 10000"/>
                    <a:gd name="T23" fmla="*/ 0 h 1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0000" h="10000">
                      <a:moveTo>
                        <a:pt x="0" y="3889"/>
                      </a:moveTo>
                      <a:lnTo>
                        <a:pt x="0" y="3889"/>
                      </a:lnTo>
                      <a:lnTo>
                        <a:pt x="2000" y="5556"/>
                      </a:lnTo>
                      <a:lnTo>
                        <a:pt x="3200" y="7222"/>
                      </a:lnTo>
                      <a:lnTo>
                        <a:pt x="4800" y="7222"/>
                      </a:lnTo>
                      <a:lnTo>
                        <a:pt x="5600" y="8889"/>
                      </a:lnTo>
                      <a:lnTo>
                        <a:pt x="5268" y="8163"/>
                      </a:lnTo>
                      <a:lnTo>
                        <a:pt x="5600" y="8889"/>
                      </a:lnTo>
                      <a:lnTo>
                        <a:pt x="6400" y="10000"/>
                      </a:lnTo>
                      <a:lnTo>
                        <a:pt x="7200" y="3889"/>
                      </a:lnTo>
                      <a:cubicBezTo>
                        <a:pt x="7067" y="2963"/>
                        <a:pt x="6933" y="2037"/>
                        <a:pt x="6800" y="1111"/>
                      </a:cubicBezTo>
                      <a:lnTo>
                        <a:pt x="10000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7" name="Freeform 407"/>
                <p:cNvSpPr>
                  <a:spLocks/>
                </p:cNvSpPr>
                <p:nvPr/>
              </p:nvSpPr>
              <p:spPr bwMode="auto">
                <a:xfrm>
                  <a:off x="2854325" y="4462463"/>
                  <a:ext cx="117475" cy="179387"/>
                </a:xfrm>
                <a:custGeom>
                  <a:avLst/>
                  <a:gdLst>
                    <a:gd name="T0" fmla="*/ 2147483647 w 90"/>
                    <a:gd name="T1" fmla="*/ 2147483647 h 138"/>
                    <a:gd name="T2" fmla="*/ 2147483647 w 90"/>
                    <a:gd name="T3" fmla="*/ 2147483647 h 138"/>
                    <a:gd name="T4" fmla="*/ 2147483647 w 90"/>
                    <a:gd name="T5" fmla="*/ 2147483647 h 138"/>
                    <a:gd name="T6" fmla="*/ 2147483647 w 90"/>
                    <a:gd name="T7" fmla="*/ 2147483647 h 138"/>
                    <a:gd name="T8" fmla="*/ 2147483647 w 90"/>
                    <a:gd name="T9" fmla="*/ 2147483647 h 138"/>
                    <a:gd name="T10" fmla="*/ 2147483647 w 90"/>
                    <a:gd name="T11" fmla="*/ 2147483647 h 138"/>
                    <a:gd name="T12" fmla="*/ 2147483647 w 90"/>
                    <a:gd name="T13" fmla="*/ 2147483647 h 138"/>
                    <a:gd name="T14" fmla="*/ 2147483647 w 90"/>
                    <a:gd name="T15" fmla="*/ 0 h 138"/>
                    <a:gd name="T16" fmla="*/ 2147483647 w 90"/>
                    <a:gd name="T17" fmla="*/ 2147483647 h 138"/>
                    <a:gd name="T18" fmla="*/ 0 w 90"/>
                    <a:gd name="T19" fmla="*/ 2147483647 h 138"/>
                    <a:gd name="T20" fmla="*/ 2147483647 w 90"/>
                    <a:gd name="T21" fmla="*/ 2147483647 h 138"/>
                    <a:gd name="T22" fmla="*/ 2147483647 w 90"/>
                    <a:gd name="T23" fmla="*/ 2147483647 h 138"/>
                    <a:gd name="T24" fmla="*/ 2147483647 w 90"/>
                    <a:gd name="T25" fmla="*/ 2147483647 h 138"/>
                    <a:gd name="T26" fmla="*/ 2147483647 w 90"/>
                    <a:gd name="T27" fmla="*/ 2147483647 h 138"/>
                    <a:gd name="T28" fmla="*/ 2147483647 w 90"/>
                    <a:gd name="T29" fmla="*/ 2147483647 h 138"/>
                    <a:gd name="T30" fmla="*/ 2147483647 w 90"/>
                    <a:gd name="T31" fmla="*/ 2147483647 h 138"/>
                    <a:gd name="T32" fmla="*/ 2147483647 w 90"/>
                    <a:gd name="T33" fmla="*/ 2147483647 h 138"/>
                    <a:gd name="T34" fmla="*/ 2147483647 w 90"/>
                    <a:gd name="T35" fmla="*/ 2147483647 h 13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0" h="138">
                      <a:moveTo>
                        <a:pt x="90" y="126"/>
                      </a:moveTo>
                      <a:lnTo>
                        <a:pt x="78" y="102"/>
                      </a:lnTo>
                      <a:lnTo>
                        <a:pt x="66" y="78"/>
                      </a:lnTo>
                      <a:lnTo>
                        <a:pt x="84" y="60"/>
                      </a:lnTo>
                      <a:lnTo>
                        <a:pt x="90" y="42"/>
                      </a:lnTo>
                      <a:lnTo>
                        <a:pt x="66" y="36"/>
                      </a:lnTo>
                      <a:lnTo>
                        <a:pt x="60" y="18"/>
                      </a:lnTo>
                      <a:lnTo>
                        <a:pt x="36" y="0"/>
                      </a:lnTo>
                      <a:lnTo>
                        <a:pt x="12" y="24"/>
                      </a:lnTo>
                      <a:lnTo>
                        <a:pt x="0" y="42"/>
                      </a:lnTo>
                      <a:lnTo>
                        <a:pt x="6" y="60"/>
                      </a:lnTo>
                      <a:lnTo>
                        <a:pt x="18" y="66"/>
                      </a:lnTo>
                      <a:lnTo>
                        <a:pt x="30" y="84"/>
                      </a:lnTo>
                      <a:lnTo>
                        <a:pt x="24" y="120"/>
                      </a:lnTo>
                      <a:lnTo>
                        <a:pt x="42" y="138"/>
                      </a:lnTo>
                      <a:lnTo>
                        <a:pt x="60" y="132"/>
                      </a:lnTo>
                      <a:lnTo>
                        <a:pt x="90" y="126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8" name="Freeform 408"/>
                <p:cNvSpPr>
                  <a:spLocks/>
                </p:cNvSpPr>
                <p:nvPr/>
              </p:nvSpPr>
              <p:spPr bwMode="auto">
                <a:xfrm>
                  <a:off x="3036888" y="4525963"/>
                  <a:ext cx="76200" cy="93662"/>
                </a:xfrm>
                <a:custGeom>
                  <a:avLst/>
                  <a:gdLst>
                    <a:gd name="T0" fmla="*/ 2147483647 w 60"/>
                    <a:gd name="T1" fmla="*/ 2147483647 h 72"/>
                    <a:gd name="T2" fmla="*/ 2147483647 w 60"/>
                    <a:gd name="T3" fmla="*/ 2147483647 h 72"/>
                    <a:gd name="T4" fmla="*/ 2147483647 w 60"/>
                    <a:gd name="T5" fmla="*/ 2147483647 h 72"/>
                    <a:gd name="T6" fmla="*/ 2147483647 w 60"/>
                    <a:gd name="T7" fmla="*/ 2147483647 h 72"/>
                    <a:gd name="T8" fmla="*/ 2147483647 w 60"/>
                    <a:gd name="T9" fmla="*/ 2147483647 h 72"/>
                    <a:gd name="T10" fmla="*/ 2147483647 w 60"/>
                    <a:gd name="T11" fmla="*/ 0 h 72"/>
                    <a:gd name="T12" fmla="*/ 2147483647 w 60"/>
                    <a:gd name="T13" fmla="*/ 0 h 72"/>
                    <a:gd name="T14" fmla="*/ 0 w 60"/>
                    <a:gd name="T15" fmla="*/ 2147483647 h 72"/>
                    <a:gd name="T16" fmla="*/ 2147483647 w 60"/>
                    <a:gd name="T17" fmla="*/ 2147483647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" h="72">
                      <a:moveTo>
                        <a:pt x="6" y="42"/>
                      </a:moveTo>
                      <a:lnTo>
                        <a:pt x="6" y="66"/>
                      </a:lnTo>
                      <a:lnTo>
                        <a:pt x="12" y="72"/>
                      </a:lnTo>
                      <a:lnTo>
                        <a:pt x="36" y="60"/>
                      </a:lnTo>
                      <a:lnTo>
                        <a:pt x="60" y="24"/>
                      </a:lnTo>
                      <a:lnTo>
                        <a:pt x="18" y="0"/>
                      </a:lnTo>
                      <a:lnTo>
                        <a:pt x="6" y="0"/>
                      </a:lnTo>
                      <a:lnTo>
                        <a:pt x="0" y="18"/>
                      </a:lnTo>
                      <a:lnTo>
                        <a:pt x="6" y="42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9" name="Freeform 417"/>
                <p:cNvSpPr>
                  <a:spLocks/>
                </p:cNvSpPr>
                <p:nvPr/>
              </p:nvSpPr>
              <p:spPr bwMode="auto">
                <a:xfrm>
                  <a:off x="2943225" y="4522788"/>
                  <a:ext cx="96838" cy="109537"/>
                </a:xfrm>
                <a:custGeom>
                  <a:avLst/>
                  <a:gdLst>
                    <a:gd name="T0" fmla="*/ 2147483647 w 72"/>
                    <a:gd name="T1" fmla="*/ 2147483647 h 84"/>
                    <a:gd name="T2" fmla="*/ 2147483647 w 72"/>
                    <a:gd name="T3" fmla="*/ 2147483647 h 84"/>
                    <a:gd name="T4" fmla="*/ 2147483647 w 72"/>
                    <a:gd name="T5" fmla="*/ 2147483647 h 84"/>
                    <a:gd name="T6" fmla="*/ 2147483647 w 72"/>
                    <a:gd name="T7" fmla="*/ 2147483647 h 84"/>
                    <a:gd name="T8" fmla="*/ 2147483647 w 72"/>
                    <a:gd name="T9" fmla="*/ 2147483647 h 84"/>
                    <a:gd name="T10" fmla="*/ 2147483647 w 72"/>
                    <a:gd name="T11" fmla="*/ 0 h 84"/>
                    <a:gd name="T12" fmla="*/ 2147483647 w 72"/>
                    <a:gd name="T13" fmla="*/ 2147483647 h 84"/>
                    <a:gd name="T14" fmla="*/ 0 w 72"/>
                    <a:gd name="T15" fmla="*/ 2147483647 h 84"/>
                    <a:gd name="T16" fmla="*/ 2147483647 w 72"/>
                    <a:gd name="T17" fmla="*/ 2147483647 h 84"/>
                    <a:gd name="T18" fmla="*/ 2147483647 w 72"/>
                    <a:gd name="T19" fmla="*/ 2147483647 h 84"/>
                    <a:gd name="T20" fmla="*/ 2147483647 w 72"/>
                    <a:gd name="T21" fmla="*/ 2147483647 h 84"/>
                    <a:gd name="T22" fmla="*/ 2147483647 w 72"/>
                    <a:gd name="T23" fmla="*/ 2147483647 h 84"/>
                    <a:gd name="T24" fmla="*/ 2147483647 w 72"/>
                    <a:gd name="T25" fmla="*/ 2147483647 h 84"/>
                    <a:gd name="T26" fmla="*/ 2147483647 w 72"/>
                    <a:gd name="T27" fmla="*/ 2147483647 h 8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2" h="84">
                      <a:moveTo>
                        <a:pt x="72" y="78"/>
                      </a:moveTo>
                      <a:lnTo>
                        <a:pt x="72" y="54"/>
                      </a:lnTo>
                      <a:lnTo>
                        <a:pt x="66" y="30"/>
                      </a:lnTo>
                      <a:lnTo>
                        <a:pt x="72" y="12"/>
                      </a:ln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18"/>
                      </a:lnTo>
                      <a:lnTo>
                        <a:pt x="0" y="36"/>
                      </a:lnTo>
                      <a:lnTo>
                        <a:pt x="12" y="60"/>
                      </a:lnTo>
                      <a:lnTo>
                        <a:pt x="24" y="84"/>
                      </a:lnTo>
                      <a:lnTo>
                        <a:pt x="30" y="84"/>
                      </a:lnTo>
                      <a:lnTo>
                        <a:pt x="42" y="78"/>
                      </a:lnTo>
                      <a:lnTo>
                        <a:pt x="72" y="78"/>
                      </a:lnTo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0" name="Freeform 418"/>
                <p:cNvSpPr>
                  <a:spLocks/>
                </p:cNvSpPr>
                <p:nvPr/>
              </p:nvSpPr>
              <p:spPr bwMode="auto">
                <a:xfrm>
                  <a:off x="2579688" y="4378325"/>
                  <a:ext cx="333375" cy="280988"/>
                </a:xfrm>
                <a:custGeom>
                  <a:avLst/>
                  <a:gdLst>
                    <a:gd name="T0" fmla="*/ 2147483647 w 43"/>
                    <a:gd name="T1" fmla="*/ 2147483647 h 36"/>
                    <a:gd name="T2" fmla="*/ 2147483647 w 43"/>
                    <a:gd name="T3" fmla="*/ 2147483647 h 36"/>
                    <a:gd name="T4" fmla="*/ 2147483647 w 43"/>
                    <a:gd name="T5" fmla="*/ 2147483647 h 36"/>
                    <a:gd name="T6" fmla="*/ 2147483647 w 43"/>
                    <a:gd name="T7" fmla="*/ 2147483647 h 36"/>
                    <a:gd name="T8" fmla="*/ 2147483647 w 43"/>
                    <a:gd name="T9" fmla="*/ 2147483647 h 36"/>
                    <a:gd name="T10" fmla="*/ 2147483647 w 43"/>
                    <a:gd name="T11" fmla="*/ 2147483647 h 36"/>
                    <a:gd name="T12" fmla="*/ 2147483647 w 43"/>
                    <a:gd name="T13" fmla="*/ 2147483647 h 36"/>
                    <a:gd name="T14" fmla="*/ 2147483647 w 43"/>
                    <a:gd name="T15" fmla="*/ 2147483647 h 36"/>
                    <a:gd name="T16" fmla="*/ 2147483647 w 43"/>
                    <a:gd name="T17" fmla="*/ 2147483647 h 36"/>
                    <a:gd name="T18" fmla="*/ 2147483647 w 43"/>
                    <a:gd name="T19" fmla="*/ 2147483647 h 36"/>
                    <a:gd name="T20" fmla="*/ 2147483647 w 43"/>
                    <a:gd name="T21" fmla="*/ 2147483647 h 36"/>
                    <a:gd name="T22" fmla="*/ 2147483647 w 43"/>
                    <a:gd name="T23" fmla="*/ 2147483647 h 36"/>
                    <a:gd name="T24" fmla="*/ 2147483647 w 43"/>
                    <a:gd name="T25" fmla="*/ 2147483647 h 36"/>
                    <a:gd name="T26" fmla="*/ 2147483647 w 43"/>
                    <a:gd name="T27" fmla="*/ 0 h 36"/>
                    <a:gd name="T28" fmla="*/ 2147483647 w 43"/>
                    <a:gd name="T29" fmla="*/ 2147483647 h 36"/>
                    <a:gd name="T30" fmla="*/ 0 w 43"/>
                    <a:gd name="T31" fmla="*/ 2147483647 h 36"/>
                    <a:gd name="T32" fmla="*/ 2147483647 w 43"/>
                    <a:gd name="T33" fmla="*/ 2147483647 h 36"/>
                    <a:gd name="T34" fmla="*/ 2147483647 w 43"/>
                    <a:gd name="T35" fmla="*/ 2147483647 h 36"/>
                    <a:gd name="T36" fmla="*/ 2147483647 w 43"/>
                    <a:gd name="T37" fmla="*/ 2147483647 h 36"/>
                    <a:gd name="T38" fmla="*/ 2147483647 w 43"/>
                    <a:gd name="T39" fmla="*/ 2147483647 h 36"/>
                    <a:gd name="T40" fmla="*/ 2147483647 w 43"/>
                    <a:gd name="T41" fmla="*/ 2147483647 h 36"/>
                    <a:gd name="T42" fmla="*/ 2147483647 w 43"/>
                    <a:gd name="T43" fmla="*/ 2147483647 h 36"/>
                    <a:gd name="T44" fmla="*/ 2147483647 w 43"/>
                    <a:gd name="T45" fmla="*/ 2147483647 h 36"/>
                    <a:gd name="T46" fmla="*/ 2147483647 w 43"/>
                    <a:gd name="T47" fmla="*/ 2147483647 h 36"/>
                    <a:gd name="T48" fmla="*/ 2147483647 w 43"/>
                    <a:gd name="T49" fmla="*/ 2147483647 h 36"/>
                    <a:gd name="T50" fmla="*/ 2147483647 w 43"/>
                    <a:gd name="T51" fmla="*/ 2147483647 h 36"/>
                    <a:gd name="T52" fmla="*/ 2147483647 w 43"/>
                    <a:gd name="T53" fmla="*/ 2147483647 h 36"/>
                    <a:gd name="T54" fmla="*/ 2147483647 w 43"/>
                    <a:gd name="T55" fmla="*/ 2147483647 h 36"/>
                    <a:gd name="T56" fmla="*/ 2147483647 w 43"/>
                    <a:gd name="T57" fmla="*/ 2147483647 h 36"/>
                    <a:gd name="T58" fmla="*/ 2147483647 w 43"/>
                    <a:gd name="T59" fmla="*/ 2147483647 h 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3" h="36">
                      <a:moveTo>
                        <a:pt x="38" y="21"/>
                      </a:move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9" y="15"/>
                        <a:pt x="39" y="15"/>
                        <a:pt x="39" y="15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2" y="5"/>
                        <a:pt x="32" y="5"/>
                        <a:pt x="32" y="5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7" y="3"/>
                        <a:pt x="6" y="3"/>
                      </a:cubicBezTo>
                      <a:cubicBezTo>
                        <a:pt x="5" y="3"/>
                        <a:pt x="5" y="1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cubicBezTo>
                        <a:pt x="26" y="25"/>
                        <a:pt x="26" y="25"/>
                        <a:pt x="26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38" y="21"/>
                        <a:pt x="38" y="21"/>
                        <a:pt x="38" y="2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1" name="Freeform 421"/>
                <p:cNvSpPr>
                  <a:spLocks/>
                </p:cNvSpPr>
                <p:nvPr/>
              </p:nvSpPr>
              <p:spPr bwMode="auto">
                <a:xfrm>
                  <a:off x="2390775" y="4627563"/>
                  <a:ext cx="134938" cy="149225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2147483647 h 114"/>
                    <a:gd name="T6" fmla="*/ 2147483647 w 102"/>
                    <a:gd name="T7" fmla="*/ 2147483647 h 114"/>
                    <a:gd name="T8" fmla="*/ 2147483647 w 102"/>
                    <a:gd name="T9" fmla="*/ 2147483647 h 114"/>
                    <a:gd name="T10" fmla="*/ 2147483647 w 102"/>
                    <a:gd name="T11" fmla="*/ 2147483647 h 114"/>
                    <a:gd name="T12" fmla="*/ 2147483647 w 102"/>
                    <a:gd name="T13" fmla="*/ 0 h 114"/>
                    <a:gd name="T14" fmla="*/ 2147483647 w 102"/>
                    <a:gd name="T15" fmla="*/ 2147483647 h 114"/>
                    <a:gd name="T16" fmla="*/ 0 w 102"/>
                    <a:gd name="T17" fmla="*/ 2147483647 h 114"/>
                    <a:gd name="T18" fmla="*/ 2147483647 w 102"/>
                    <a:gd name="T19" fmla="*/ 2147483647 h 114"/>
                    <a:gd name="T20" fmla="*/ 0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24" y="114"/>
                      </a:moveTo>
                      <a:lnTo>
                        <a:pt x="48" y="90"/>
                      </a:lnTo>
                      <a:lnTo>
                        <a:pt x="66" y="84"/>
                      </a:lnTo>
                      <a:lnTo>
                        <a:pt x="90" y="60"/>
                      </a:lnTo>
                      <a:lnTo>
                        <a:pt x="102" y="36"/>
                      </a:lnTo>
                      <a:lnTo>
                        <a:pt x="78" y="18"/>
                      </a:lnTo>
                      <a:lnTo>
                        <a:pt x="30" y="0"/>
                      </a:lnTo>
                      <a:lnTo>
                        <a:pt x="24" y="12"/>
                      </a:lnTo>
                      <a:lnTo>
                        <a:pt x="0" y="66"/>
                      </a:lnTo>
                      <a:lnTo>
                        <a:pt x="12" y="90"/>
                      </a:lnTo>
                      <a:lnTo>
                        <a:pt x="0" y="96"/>
                      </a:lnTo>
                      <a:lnTo>
                        <a:pt x="6" y="108"/>
                      </a:lnTo>
                      <a:lnTo>
                        <a:pt x="24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2" name="Freeform 263"/>
                <p:cNvSpPr>
                  <a:spLocks/>
                </p:cNvSpPr>
                <p:nvPr/>
              </p:nvSpPr>
              <p:spPr bwMode="auto">
                <a:xfrm>
                  <a:off x="4757738" y="2967038"/>
                  <a:ext cx="49212" cy="96837"/>
                </a:xfrm>
                <a:custGeom>
                  <a:avLst/>
                  <a:gdLst>
                    <a:gd name="T0" fmla="*/ 1 w 429209"/>
                    <a:gd name="T1" fmla="*/ 16 h 839755"/>
                    <a:gd name="T2" fmla="*/ 1 w 429209"/>
                    <a:gd name="T3" fmla="*/ 11 h 839755"/>
                    <a:gd name="T4" fmla="*/ 0 w 429209"/>
                    <a:gd name="T5" fmla="*/ 11 h 839755"/>
                    <a:gd name="T6" fmla="*/ 2 w 429209"/>
                    <a:gd name="T7" fmla="*/ 3 h 839755"/>
                    <a:gd name="T8" fmla="*/ 5 w 429209"/>
                    <a:gd name="T9" fmla="*/ 3 h 839755"/>
                    <a:gd name="T10" fmla="*/ 8 w 429209"/>
                    <a:gd name="T11" fmla="*/ 0 h 839755"/>
                    <a:gd name="T12" fmla="*/ 8 w 429209"/>
                    <a:gd name="T13" fmla="*/ 5 h 839755"/>
                    <a:gd name="T14" fmla="*/ 8 w 429209"/>
                    <a:gd name="T15" fmla="*/ 8 h 839755"/>
                    <a:gd name="T16" fmla="*/ 4 w 429209"/>
                    <a:gd name="T17" fmla="*/ 13 h 839755"/>
                    <a:gd name="T18" fmla="*/ 4 w 429209"/>
                    <a:gd name="T19" fmla="*/ 17 h 839755"/>
                    <a:gd name="T20" fmla="*/ 2 w 429209"/>
                    <a:gd name="T21" fmla="*/ 16 h 839755"/>
                    <a:gd name="T22" fmla="*/ 1 w 429209"/>
                    <a:gd name="T23" fmla="*/ 16 h 8397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29209" h="839755">
                      <a:moveTo>
                        <a:pt x="53214" y="797282"/>
                      </a:moveTo>
                      <a:cubicBezTo>
                        <a:pt x="54137" y="718133"/>
                        <a:pt x="55061" y="638985"/>
                        <a:pt x="55984" y="559836"/>
                      </a:cubicBezTo>
                      <a:lnTo>
                        <a:pt x="0" y="522514"/>
                      </a:lnTo>
                      <a:lnTo>
                        <a:pt x="111968" y="130628"/>
                      </a:lnTo>
                      <a:lnTo>
                        <a:pt x="261258" y="130628"/>
                      </a:lnTo>
                      <a:lnTo>
                        <a:pt x="391886" y="0"/>
                      </a:lnTo>
                      <a:lnTo>
                        <a:pt x="410547" y="261257"/>
                      </a:lnTo>
                      <a:lnTo>
                        <a:pt x="429209" y="410547"/>
                      </a:lnTo>
                      <a:lnTo>
                        <a:pt x="223935" y="634481"/>
                      </a:lnTo>
                      <a:lnTo>
                        <a:pt x="223935" y="839755"/>
                      </a:lnTo>
                      <a:lnTo>
                        <a:pt x="111968" y="783771"/>
                      </a:lnTo>
                      <a:lnTo>
                        <a:pt x="53214" y="79728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3" name="Freeform 295"/>
                <p:cNvSpPr>
                  <a:spLocks/>
                </p:cNvSpPr>
                <p:nvPr/>
              </p:nvSpPr>
              <p:spPr bwMode="auto">
                <a:xfrm>
                  <a:off x="6019800" y="3652838"/>
                  <a:ext cx="438150" cy="417512"/>
                </a:xfrm>
                <a:custGeom>
                  <a:avLst/>
                  <a:gdLst>
                    <a:gd name="T0" fmla="*/ 466397904 w 10944"/>
                    <a:gd name="T1" fmla="*/ 611944579 h 10652"/>
                    <a:gd name="T2" fmla="*/ 517357383 w 10944"/>
                    <a:gd name="T3" fmla="*/ 582817865 h 10652"/>
                    <a:gd name="T4" fmla="*/ 462547877 w 10944"/>
                    <a:gd name="T5" fmla="*/ 488039035 h 10652"/>
                    <a:gd name="T6" fmla="*/ 473072204 w 10944"/>
                    <a:gd name="T7" fmla="*/ 451330707 h 10652"/>
                    <a:gd name="T8" fmla="*/ 492840160 w 10944"/>
                    <a:gd name="T9" fmla="*/ 428221700 h 10652"/>
                    <a:gd name="T10" fmla="*/ 543863776 w 10944"/>
                    <a:gd name="T11" fmla="*/ 423588226 h 10652"/>
                    <a:gd name="T12" fmla="*/ 607658881 w 10944"/>
                    <a:gd name="T13" fmla="*/ 305580529 h 10652"/>
                    <a:gd name="T14" fmla="*/ 642894364 w 10944"/>
                    <a:gd name="T15" fmla="*/ 229636695 h 10652"/>
                    <a:gd name="T16" fmla="*/ 664587393 w 10944"/>
                    <a:gd name="T17" fmla="*/ 152068986 h 10652"/>
                    <a:gd name="T18" fmla="*/ 623382877 w 10944"/>
                    <a:gd name="T19" fmla="*/ 124868816 h 10652"/>
                    <a:gd name="T20" fmla="*/ 628260338 w 10944"/>
                    <a:gd name="T21" fmla="*/ 67939730 h 10652"/>
                    <a:gd name="T22" fmla="*/ 699372476 w 10944"/>
                    <a:gd name="T23" fmla="*/ 50969780 h 10652"/>
                    <a:gd name="T24" fmla="*/ 686216285 w 10944"/>
                    <a:gd name="T25" fmla="*/ 28103512 h 10652"/>
                    <a:gd name="T26" fmla="*/ 656821561 w 10944"/>
                    <a:gd name="T27" fmla="*/ 10771002 h 10652"/>
                    <a:gd name="T28" fmla="*/ 619082409 w 10944"/>
                    <a:gd name="T29" fmla="*/ 59930 h 10652"/>
                    <a:gd name="T30" fmla="*/ 538858041 w 10944"/>
                    <a:gd name="T31" fmla="*/ 14261453 h 10652"/>
                    <a:gd name="T32" fmla="*/ 499836628 w 10944"/>
                    <a:gd name="T33" fmla="*/ 15826966 h 10652"/>
                    <a:gd name="T34" fmla="*/ 454782044 w 10944"/>
                    <a:gd name="T35" fmla="*/ 34482211 h 10652"/>
                    <a:gd name="T36" fmla="*/ 444961383 w 10944"/>
                    <a:gd name="T37" fmla="*/ 97668646 h 10652"/>
                    <a:gd name="T38" fmla="*/ 444961383 w 10944"/>
                    <a:gd name="T39" fmla="*/ 124868816 h 10652"/>
                    <a:gd name="T40" fmla="*/ 431162420 w 10944"/>
                    <a:gd name="T41" fmla="*/ 138468137 h 10652"/>
                    <a:gd name="T42" fmla="*/ 415566658 w 10944"/>
                    <a:gd name="T43" fmla="*/ 185586397 h 10652"/>
                    <a:gd name="T44" fmla="*/ 335085862 w 10944"/>
                    <a:gd name="T45" fmla="*/ 220309818 h 10652"/>
                    <a:gd name="T46" fmla="*/ 293945443 w 10944"/>
                    <a:gd name="T47" fmla="*/ 247509987 h 10652"/>
                    <a:gd name="T48" fmla="*/ 252678431 w 10944"/>
                    <a:gd name="T49" fmla="*/ 301609187 h 10652"/>
                    <a:gd name="T50" fmla="*/ 170399193 w 10944"/>
                    <a:gd name="T51" fmla="*/ 315630998 h 10652"/>
                    <a:gd name="T52" fmla="*/ 91072464 w 10944"/>
                    <a:gd name="T53" fmla="*/ 376711138 h 10652"/>
                    <a:gd name="T54" fmla="*/ 10846495 w 10944"/>
                    <a:gd name="T55" fmla="*/ 372979477 h 10652"/>
                    <a:gd name="T56" fmla="*/ 44990446 w 10944"/>
                    <a:gd name="T57" fmla="*/ 421723141 h 10652"/>
                    <a:gd name="T58" fmla="*/ 85423996 w 10944"/>
                    <a:gd name="T59" fmla="*/ 440739456 h 10652"/>
                    <a:gd name="T60" fmla="*/ 86515528 w 10944"/>
                    <a:gd name="T61" fmla="*/ 460296554 h 10652"/>
                    <a:gd name="T62" fmla="*/ 88055899 w 10944"/>
                    <a:gd name="T63" fmla="*/ 479133079 h 10652"/>
                    <a:gd name="T64" fmla="*/ 65014870 w 10944"/>
                    <a:gd name="T65" fmla="*/ 489483159 h 10652"/>
                    <a:gd name="T66" fmla="*/ 20665555 w 10944"/>
                    <a:gd name="T67" fmla="*/ 524205012 h 10652"/>
                    <a:gd name="T68" fmla="*/ 30035855 w 10944"/>
                    <a:gd name="T69" fmla="*/ 552488275 h 10652"/>
                    <a:gd name="T70" fmla="*/ 392783739 w 10944"/>
                    <a:gd name="T71" fmla="*/ 641009795 h 10652"/>
                    <a:gd name="T72" fmla="*/ 409535130 w 10944"/>
                    <a:gd name="T73" fmla="*/ 632103879 h 10652"/>
                    <a:gd name="T74" fmla="*/ 466397904 w 10944"/>
                    <a:gd name="T75" fmla="*/ 611944579 h 106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944" h="10652">
                      <a:moveTo>
                        <a:pt x="7267" y="10169"/>
                      </a:moveTo>
                      <a:cubicBezTo>
                        <a:pt x="7552" y="10018"/>
                        <a:pt x="8071" y="10028"/>
                        <a:pt x="8061" y="9685"/>
                      </a:cubicBezTo>
                      <a:cubicBezTo>
                        <a:pt x="8051" y="9342"/>
                        <a:pt x="7322" y="8474"/>
                        <a:pt x="7207" y="8110"/>
                      </a:cubicBezTo>
                      <a:cubicBezTo>
                        <a:pt x="7092" y="7746"/>
                        <a:pt x="7292" y="7666"/>
                        <a:pt x="7371" y="7500"/>
                      </a:cubicBezTo>
                      <a:cubicBezTo>
                        <a:pt x="7450" y="7334"/>
                        <a:pt x="7495" y="7193"/>
                        <a:pt x="7679" y="7116"/>
                      </a:cubicBezTo>
                      <a:cubicBezTo>
                        <a:pt x="7863" y="7039"/>
                        <a:pt x="8176" y="7379"/>
                        <a:pt x="8474" y="7039"/>
                      </a:cubicBezTo>
                      <a:cubicBezTo>
                        <a:pt x="8772" y="6699"/>
                        <a:pt x="9211" y="5615"/>
                        <a:pt x="9468" y="5078"/>
                      </a:cubicBezTo>
                      <a:cubicBezTo>
                        <a:pt x="9725" y="4541"/>
                        <a:pt x="9869" y="4241"/>
                        <a:pt x="10017" y="3816"/>
                      </a:cubicBezTo>
                      <a:cubicBezTo>
                        <a:pt x="10165" y="3391"/>
                        <a:pt x="10406" y="2817"/>
                        <a:pt x="10355" y="2527"/>
                      </a:cubicBezTo>
                      <a:cubicBezTo>
                        <a:pt x="10304" y="2237"/>
                        <a:pt x="9687" y="2325"/>
                        <a:pt x="9713" y="2075"/>
                      </a:cubicBezTo>
                      <a:cubicBezTo>
                        <a:pt x="9740" y="1811"/>
                        <a:pt x="9649" y="1164"/>
                        <a:pt x="9789" y="1129"/>
                      </a:cubicBezTo>
                      <a:cubicBezTo>
                        <a:pt x="10290" y="1004"/>
                        <a:pt x="10747" y="957"/>
                        <a:pt x="10897" y="847"/>
                      </a:cubicBezTo>
                      <a:cubicBezTo>
                        <a:pt x="11047" y="737"/>
                        <a:pt x="10802" y="578"/>
                        <a:pt x="10692" y="467"/>
                      </a:cubicBezTo>
                      <a:cubicBezTo>
                        <a:pt x="10582" y="356"/>
                        <a:pt x="10409" y="257"/>
                        <a:pt x="10234" y="179"/>
                      </a:cubicBezTo>
                      <a:cubicBezTo>
                        <a:pt x="10060" y="102"/>
                        <a:pt x="9954" y="-9"/>
                        <a:pt x="9646" y="1"/>
                      </a:cubicBezTo>
                      <a:cubicBezTo>
                        <a:pt x="9341" y="11"/>
                        <a:pt x="8705" y="193"/>
                        <a:pt x="8396" y="237"/>
                      </a:cubicBezTo>
                      <a:cubicBezTo>
                        <a:pt x="8087" y="279"/>
                        <a:pt x="8007" y="208"/>
                        <a:pt x="7788" y="263"/>
                      </a:cubicBezTo>
                      <a:cubicBezTo>
                        <a:pt x="7570" y="320"/>
                        <a:pt x="7301" y="573"/>
                        <a:pt x="7086" y="573"/>
                      </a:cubicBezTo>
                      <a:cubicBezTo>
                        <a:pt x="7035" y="922"/>
                        <a:pt x="6959" y="1372"/>
                        <a:pt x="6933" y="1623"/>
                      </a:cubicBezTo>
                      <a:cubicBezTo>
                        <a:pt x="6907" y="1873"/>
                        <a:pt x="6933" y="1924"/>
                        <a:pt x="6933" y="2075"/>
                      </a:cubicBezTo>
                      <a:cubicBezTo>
                        <a:pt x="6861" y="2150"/>
                        <a:pt x="6794" y="2133"/>
                        <a:pt x="6718" y="2301"/>
                      </a:cubicBezTo>
                      <a:cubicBezTo>
                        <a:pt x="6642" y="2469"/>
                        <a:pt x="6556" y="2823"/>
                        <a:pt x="6475" y="3084"/>
                      </a:cubicBezTo>
                      <a:cubicBezTo>
                        <a:pt x="6475" y="3084"/>
                        <a:pt x="5537" y="3490"/>
                        <a:pt x="5221" y="3661"/>
                      </a:cubicBezTo>
                      <a:cubicBezTo>
                        <a:pt x="4905" y="3832"/>
                        <a:pt x="4793" y="3888"/>
                        <a:pt x="4580" y="4113"/>
                      </a:cubicBezTo>
                      <a:cubicBezTo>
                        <a:pt x="4366" y="4338"/>
                        <a:pt x="3937" y="5012"/>
                        <a:pt x="3937" y="5012"/>
                      </a:cubicBezTo>
                      <a:cubicBezTo>
                        <a:pt x="3937" y="5012"/>
                        <a:pt x="3074" y="5037"/>
                        <a:pt x="2655" y="5245"/>
                      </a:cubicBezTo>
                      <a:cubicBezTo>
                        <a:pt x="2236" y="5453"/>
                        <a:pt x="1833" y="6101"/>
                        <a:pt x="1419" y="6260"/>
                      </a:cubicBezTo>
                      <a:cubicBezTo>
                        <a:pt x="1005" y="6419"/>
                        <a:pt x="289" y="6073"/>
                        <a:pt x="169" y="6198"/>
                      </a:cubicBezTo>
                      <a:cubicBezTo>
                        <a:pt x="49" y="6323"/>
                        <a:pt x="507" y="6820"/>
                        <a:pt x="701" y="7008"/>
                      </a:cubicBezTo>
                      <a:cubicBezTo>
                        <a:pt x="895" y="7196"/>
                        <a:pt x="1223" y="7217"/>
                        <a:pt x="1331" y="7324"/>
                      </a:cubicBezTo>
                      <a:cubicBezTo>
                        <a:pt x="1439" y="7431"/>
                        <a:pt x="1341" y="7543"/>
                        <a:pt x="1348" y="7649"/>
                      </a:cubicBezTo>
                      <a:cubicBezTo>
                        <a:pt x="1355" y="7755"/>
                        <a:pt x="1428" y="7881"/>
                        <a:pt x="1372" y="7962"/>
                      </a:cubicBezTo>
                      <a:cubicBezTo>
                        <a:pt x="1316" y="8043"/>
                        <a:pt x="1188" y="8009"/>
                        <a:pt x="1013" y="8134"/>
                      </a:cubicBezTo>
                      <a:cubicBezTo>
                        <a:pt x="838" y="8259"/>
                        <a:pt x="295" y="8195"/>
                        <a:pt x="322" y="8711"/>
                      </a:cubicBezTo>
                      <a:cubicBezTo>
                        <a:pt x="331" y="8882"/>
                        <a:pt x="-498" y="8858"/>
                        <a:pt x="468" y="9181"/>
                      </a:cubicBezTo>
                      <a:cubicBezTo>
                        <a:pt x="1434" y="9504"/>
                        <a:pt x="5678" y="9982"/>
                        <a:pt x="6120" y="10652"/>
                      </a:cubicBezTo>
                      <a:lnTo>
                        <a:pt x="6381" y="10504"/>
                      </a:lnTo>
                      <a:lnTo>
                        <a:pt x="7267" y="101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4" name="Freeform 296"/>
                <p:cNvSpPr>
                  <a:spLocks/>
                </p:cNvSpPr>
                <p:nvPr/>
              </p:nvSpPr>
              <p:spPr bwMode="auto">
                <a:xfrm>
                  <a:off x="6264275" y="3657600"/>
                  <a:ext cx="730250" cy="890588"/>
                </a:xfrm>
                <a:custGeom>
                  <a:avLst/>
                  <a:gdLst>
                    <a:gd name="T0" fmla="*/ 639173 w 10736"/>
                    <a:gd name="T1" fmla="*/ 413856 h 10000"/>
                    <a:gd name="T2" fmla="*/ 649104 w 10736"/>
                    <a:gd name="T3" fmla="*/ 463284 h 10000"/>
                    <a:gd name="T4" fmla="*/ 730250 w 10736"/>
                    <a:gd name="T5" fmla="*/ 360688 h 10000"/>
                    <a:gd name="T6" fmla="*/ 720523 w 10736"/>
                    <a:gd name="T7" fmla="*/ 301019 h 10000"/>
                    <a:gd name="T8" fmla="*/ 683929 w 10736"/>
                    <a:gd name="T9" fmla="*/ 248474 h 10000"/>
                    <a:gd name="T10" fmla="*/ 617271 w 10736"/>
                    <a:gd name="T11" fmla="*/ 226209 h 10000"/>
                    <a:gd name="T12" fmla="*/ 598089 w 10736"/>
                    <a:gd name="T13" fmla="*/ 287927 h 10000"/>
                    <a:gd name="T14" fmla="*/ 573875 w 10736"/>
                    <a:gd name="T15" fmla="*/ 308054 h 10000"/>
                    <a:gd name="T16" fmla="*/ 561971 w 10736"/>
                    <a:gd name="T17" fmla="*/ 280446 h 10000"/>
                    <a:gd name="T18" fmla="*/ 493408 w 10736"/>
                    <a:gd name="T19" fmla="*/ 280713 h 10000"/>
                    <a:gd name="T20" fmla="*/ 463072 w 10736"/>
                    <a:gd name="T21" fmla="*/ 308856 h 10000"/>
                    <a:gd name="T22" fmla="*/ 417499 w 10736"/>
                    <a:gd name="T23" fmla="*/ 299505 h 10000"/>
                    <a:gd name="T24" fmla="*/ 288400 w 10736"/>
                    <a:gd name="T25" fmla="*/ 243309 h 10000"/>
                    <a:gd name="T26" fmla="*/ 273232 w 10736"/>
                    <a:gd name="T27" fmla="*/ 168410 h 10000"/>
                    <a:gd name="T28" fmla="*/ 273232 w 10736"/>
                    <a:gd name="T29" fmla="*/ 102952 h 10000"/>
                    <a:gd name="T30" fmla="*/ 287924 w 10736"/>
                    <a:gd name="T31" fmla="*/ 53524 h 10000"/>
                    <a:gd name="T32" fmla="*/ 242895 w 10736"/>
                    <a:gd name="T33" fmla="*/ 0 h 10000"/>
                    <a:gd name="T34" fmla="*/ 220109 w 10736"/>
                    <a:gd name="T35" fmla="*/ 9351 h 10000"/>
                    <a:gd name="T36" fmla="*/ 144200 w 10736"/>
                    <a:gd name="T37" fmla="*/ 37405 h 10000"/>
                    <a:gd name="T38" fmla="*/ 166986 w 10736"/>
                    <a:gd name="T39" fmla="*/ 102952 h 10000"/>
                    <a:gd name="T40" fmla="*/ 136650 w 10736"/>
                    <a:gd name="T41" fmla="*/ 187202 h 10000"/>
                    <a:gd name="T42" fmla="*/ 60741 w 10736"/>
                    <a:gd name="T43" fmla="*/ 271362 h 10000"/>
                    <a:gd name="T44" fmla="*/ 53123 w 10736"/>
                    <a:gd name="T45" fmla="*/ 336909 h 10000"/>
                    <a:gd name="T46" fmla="*/ 45573 w 10736"/>
                    <a:gd name="T47" fmla="*/ 393016 h 10000"/>
                    <a:gd name="T48" fmla="*/ 0 w 10736"/>
                    <a:gd name="T49" fmla="*/ 411719 h 10000"/>
                    <a:gd name="T50" fmla="*/ 53123 w 10736"/>
                    <a:gd name="T51" fmla="*/ 495968 h 10000"/>
                    <a:gd name="T52" fmla="*/ 113795 w 10736"/>
                    <a:gd name="T53" fmla="*/ 636325 h 10000"/>
                    <a:gd name="T54" fmla="*/ 174536 w 10736"/>
                    <a:gd name="T55" fmla="*/ 796987 h 10000"/>
                    <a:gd name="T56" fmla="*/ 220109 w 10736"/>
                    <a:gd name="T57" fmla="*/ 890588 h 10000"/>
                    <a:gd name="T58" fmla="*/ 273232 w 10736"/>
                    <a:gd name="T59" fmla="*/ 815690 h 10000"/>
                    <a:gd name="T60" fmla="*/ 288400 w 10736"/>
                    <a:gd name="T61" fmla="*/ 712827 h 10000"/>
                    <a:gd name="T62" fmla="*/ 349141 w 10736"/>
                    <a:gd name="T63" fmla="*/ 598920 h 10000"/>
                    <a:gd name="T64" fmla="*/ 451577 w 10736"/>
                    <a:gd name="T65" fmla="*/ 523220 h 10000"/>
                    <a:gd name="T66" fmla="*/ 548368 w 10736"/>
                    <a:gd name="T67" fmla="*/ 472546 h 10000"/>
                    <a:gd name="T68" fmla="*/ 541022 w 10736"/>
                    <a:gd name="T69" fmla="*/ 391235 h 10000"/>
                    <a:gd name="T70" fmla="*/ 572106 w 10736"/>
                    <a:gd name="T71" fmla="*/ 376541 h 1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0736" h="10000">
                      <a:moveTo>
                        <a:pt x="8784" y="4472"/>
                      </a:moveTo>
                      <a:cubicBezTo>
                        <a:pt x="8948" y="4542"/>
                        <a:pt x="9262" y="4499"/>
                        <a:pt x="9397" y="4647"/>
                      </a:cubicBezTo>
                      <a:cubicBezTo>
                        <a:pt x="9282" y="4891"/>
                        <a:pt x="9246" y="4846"/>
                        <a:pt x="9150" y="5059"/>
                      </a:cubicBezTo>
                      <a:cubicBezTo>
                        <a:pt x="9278" y="5100"/>
                        <a:pt x="9553" y="5244"/>
                        <a:pt x="9543" y="5202"/>
                      </a:cubicBezTo>
                      <a:cubicBezTo>
                        <a:pt x="9555" y="5140"/>
                        <a:pt x="9941" y="4675"/>
                        <a:pt x="9949" y="4570"/>
                      </a:cubicBezTo>
                      <a:cubicBezTo>
                        <a:pt x="10062" y="4506"/>
                        <a:pt x="10576" y="4087"/>
                        <a:pt x="10736" y="4050"/>
                      </a:cubicBezTo>
                      <a:lnTo>
                        <a:pt x="10429" y="3991"/>
                      </a:lnTo>
                      <a:cubicBezTo>
                        <a:pt x="10556" y="3858"/>
                        <a:pt x="10557" y="3689"/>
                        <a:pt x="10593" y="3380"/>
                      </a:cubicBezTo>
                      <a:cubicBezTo>
                        <a:pt x="10678" y="3109"/>
                        <a:pt x="10563" y="3146"/>
                        <a:pt x="10508" y="3001"/>
                      </a:cubicBezTo>
                      <a:cubicBezTo>
                        <a:pt x="10453" y="2856"/>
                        <a:pt x="10430" y="2809"/>
                        <a:pt x="10055" y="2790"/>
                      </a:cubicBezTo>
                      <a:cubicBezTo>
                        <a:pt x="9757" y="2713"/>
                        <a:pt x="9789" y="2667"/>
                        <a:pt x="9600" y="2544"/>
                      </a:cubicBezTo>
                      <a:lnTo>
                        <a:pt x="9075" y="2540"/>
                      </a:lnTo>
                      <a:cubicBezTo>
                        <a:pt x="8904" y="2631"/>
                        <a:pt x="8281" y="3056"/>
                        <a:pt x="8247" y="3163"/>
                      </a:cubicBezTo>
                      <a:cubicBezTo>
                        <a:pt x="8213" y="3270"/>
                        <a:pt x="8677" y="3148"/>
                        <a:pt x="8793" y="3233"/>
                      </a:cubicBezTo>
                      <a:cubicBezTo>
                        <a:pt x="8909" y="3318"/>
                        <a:pt x="8879" y="3366"/>
                        <a:pt x="8859" y="3438"/>
                      </a:cubicBezTo>
                      <a:lnTo>
                        <a:pt x="8437" y="3459"/>
                      </a:lnTo>
                      <a:cubicBezTo>
                        <a:pt x="8303" y="3436"/>
                        <a:pt x="8184" y="3409"/>
                        <a:pt x="8149" y="3340"/>
                      </a:cubicBezTo>
                      <a:lnTo>
                        <a:pt x="8262" y="3149"/>
                      </a:lnTo>
                      <a:lnTo>
                        <a:pt x="7715" y="3110"/>
                      </a:lnTo>
                      <a:lnTo>
                        <a:pt x="7254" y="3152"/>
                      </a:lnTo>
                      <a:lnTo>
                        <a:pt x="7031" y="3152"/>
                      </a:lnTo>
                      <a:lnTo>
                        <a:pt x="6808" y="3468"/>
                      </a:lnTo>
                      <a:lnTo>
                        <a:pt x="6584" y="3468"/>
                      </a:lnTo>
                      <a:lnTo>
                        <a:pt x="6138" y="3363"/>
                      </a:lnTo>
                      <a:lnTo>
                        <a:pt x="5357" y="3257"/>
                      </a:lnTo>
                      <a:lnTo>
                        <a:pt x="4240" y="2732"/>
                      </a:lnTo>
                      <a:lnTo>
                        <a:pt x="4575" y="2102"/>
                      </a:lnTo>
                      <a:lnTo>
                        <a:pt x="4017" y="1891"/>
                      </a:lnTo>
                      <a:lnTo>
                        <a:pt x="3794" y="1471"/>
                      </a:lnTo>
                      <a:lnTo>
                        <a:pt x="4017" y="1156"/>
                      </a:lnTo>
                      <a:cubicBezTo>
                        <a:pt x="3980" y="1051"/>
                        <a:pt x="4011" y="999"/>
                        <a:pt x="3974" y="894"/>
                      </a:cubicBezTo>
                      <a:lnTo>
                        <a:pt x="4233" y="601"/>
                      </a:lnTo>
                      <a:cubicBezTo>
                        <a:pt x="4235" y="401"/>
                        <a:pt x="4238" y="200"/>
                        <a:pt x="4240" y="0"/>
                      </a:cubicBezTo>
                      <a:lnTo>
                        <a:pt x="3571" y="0"/>
                      </a:lnTo>
                      <a:lnTo>
                        <a:pt x="3125" y="0"/>
                      </a:lnTo>
                      <a:lnTo>
                        <a:pt x="3236" y="105"/>
                      </a:lnTo>
                      <a:lnTo>
                        <a:pt x="3348" y="210"/>
                      </a:lnTo>
                      <a:lnTo>
                        <a:pt x="2120" y="420"/>
                      </a:lnTo>
                      <a:lnTo>
                        <a:pt x="2120" y="946"/>
                      </a:lnTo>
                      <a:lnTo>
                        <a:pt x="2455" y="1156"/>
                      </a:lnTo>
                      <a:cubicBezTo>
                        <a:pt x="2381" y="1331"/>
                        <a:pt x="2306" y="1506"/>
                        <a:pt x="2232" y="1681"/>
                      </a:cubicBezTo>
                      <a:lnTo>
                        <a:pt x="2009" y="2102"/>
                      </a:lnTo>
                      <a:lnTo>
                        <a:pt x="1339" y="3047"/>
                      </a:lnTo>
                      <a:lnTo>
                        <a:pt x="893" y="3047"/>
                      </a:lnTo>
                      <a:lnTo>
                        <a:pt x="557" y="3363"/>
                      </a:lnTo>
                      <a:lnTo>
                        <a:pt x="781" y="3783"/>
                      </a:lnTo>
                      <a:lnTo>
                        <a:pt x="1116" y="4203"/>
                      </a:lnTo>
                      <a:lnTo>
                        <a:pt x="670" y="4413"/>
                      </a:lnTo>
                      <a:lnTo>
                        <a:pt x="223" y="4518"/>
                      </a:lnTo>
                      <a:lnTo>
                        <a:pt x="0" y="4623"/>
                      </a:lnTo>
                      <a:lnTo>
                        <a:pt x="446" y="5149"/>
                      </a:lnTo>
                      <a:lnTo>
                        <a:pt x="781" y="5569"/>
                      </a:lnTo>
                      <a:lnTo>
                        <a:pt x="1450" y="5149"/>
                      </a:lnTo>
                      <a:cubicBezTo>
                        <a:pt x="1524" y="5814"/>
                        <a:pt x="1599" y="6480"/>
                        <a:pt x="1673" y="7145"/>
                      </a:cubicBezTo>
                      <a:lnTo>
                        <a:pt x="2009" y="8004"/>
                      </a:lnTo>
                      <a:lnTo>
                        <a:pt x="2566" y="8949"/>
                      </a:lnTo>
                      <a:lnTo>
                        <a:pt x="2901" y="9475"/>
                      </a:lnTo>
                      <a:lnTo>
                        <a:pt x="3236" y="10000"/>
                      </a:lnTo>
                      <a:lnTo>
                        <a:pt x="3571" y="9685"/>
                      </a:lnTo>
                      <a:lnTo>
                        <a:pt x="4017" y="9159"/>
                      </a:lnTo>
                      <a:lnTo>
                        <a:pt x="4128" y="8739"/>
                      </a:lnTo>
                      <a:cubicBezTo>
                        <a:pt x="4165" y="8494"/>
                        <a:pt x="4203" y="8249"/>
                        <a:pt x="4240" y="8004"/>
                      </a:cubicBezTo>
                      <a:cubicBezTo>
                        <a:pt x="4277" y="7788"/>
                        <a:pt x="4315" y="7572"/>
                        <a:pt x="4352" y="7356"/>
                      </a:cubicBezTo>
                      <a:lnTo>
                        <a:pt x="5133" y="6725"/>
                      </a:lnTo>
                      <a:lnTo>
                        <a:pt x="5915" y="6200"/>
                      </a:lnTo>
                      <a:lnTo>
                        <a:pt x="6639" y="5875"/>
                      </a:lnTo>
                      <a:cubicBezTo>
                        <a:pt x="6658" y="5668"/>
                        <a:pt x="7156" y="5557"/>
                        <a:pt x="7176" y="5350"/>
                      </a:cubicBezTo>
                      <a:cubicBezTo>
                        <a:pt x="7217" y="5258"/>
                        <a:pt x="8021" y="5398"/>
                        <a:pt x="8062" y="5306"/>
                      </a:cubicBezTo>
                      <a:cubicBezTo>
                        <a:pt x="7988" y="5026"/>
                        <a:pt x="7935" y="4864"/>
                        <a:pt x="7861" y="4584"/>
                      </a:cubicBezTo>
                      <a:cubicBezTo>
                        <a:pt x="7833" y="4487"/>
                        <a:pt x="7982" y="4490"/>
                        <a:pt x="7954" y="4393"/>
                      </a:cubicBezTo>
                      <a:cubicBezTo>
                        <a:pt x="7982" y="4385"/>
                        <a:pt x="8059" y="4243"/>
                        <a:pt x="8087" y="4235"/>
                      </a:cubicBezTo>
                      <a:cubicBezTo>
                        <a:pt x="8120" y="4206"/>
                        <a:pt x="8344" y="4234"/>
                        <a:pt x="8411" y="4228"/>
                      </a:cubicBezTo>
                      <a:cubicBezTo>
                        <a:pt x="8478" y="4222"/>
                        <a:pt x="8620" y="4402"/>
                        <a:pt x="8784" y="447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5" name="Freeform 297"/>
                <p:cNvSpPr>
                  <a:spLocks/>
                </p:cNvSpPr>
                <p:nvPr/>
              </p:nvSpPr>
              <p:spPr bwMode="auto">
                <a:xfrm>
                  <a:off x="6002338" y="3625850"/>
                  <a:ext cx="354012" cy="274638"/>
                </a:xfrm>
                <a:custGeom>
                  <a:avLst/>
                  <a:gdLst>
                    <a:gd name="T0" fmla="*/ 383016421 w 10348"/>
                    <a:gd name="T1" fmla="*/ 5109433 h 11017"/>
                    <a:gd name="T2" fmla="*/ 344410605 w 10348"/>
                    <a:gd name="T3" fmla="*/ 18263315 h 11017"/>
                    <a:gd name="T4" fmla="*/ 318326544 w 10348"/>
                    <a:gd name="T5" fmla="*/ 18263315 h 11017"/>
                    <a:gd name="T6" fmla="*/ 309604944 w 10348"/>
                    <a:gd name="T7" fmla="*/ 4565667 h 11017"/>
                    <a:gd name="T8" fmla="*/ 300924329 w 10348"/>
                    <a:gd name="T9" fmla="*/ 0 h 11017"/>
                    <a:gd name="T10" fmla="*/ 274840302 w 10348"/>
                    <a:gd name="T11" fmla="*/ 13697623 h 11017"/>
                    <a:gd name="T12" fmla="*/ 257438053 w 10348"/>
                    <a:gd name="T13" fmla="*/ 22844512 h 11017"/>
                    <a:gd name="T14" fmla="*/ 224192536 w 10348"/>
                    <a:gd name="T15" fmla="*/ 18014727 h 11017"/>
                    <a:gd name="T16" fmla="*/ 205269999 w 10348"/>
                    <a:gd name="T17" fmla="*/ 18263315 h 11017"/>
                    <a:gd name="T18" fmla="*/ 179146185 w 10348"/>
                    <a:gd name="T19" fmla="*/ 18263315 h 11017"/>
                    <a:gd name="T20" fmla="*/ 144381509 w 10348"/>
                    <a:gd name="T21" fmla="*/ 13697623 h 11017"/>
                    <a:gd name="T22" fmla="*/ 135659909 w 10348"/>
                    <a:gd name="T23" fmla="*/ 36542135 h 11017"/>
                    <a:gd name="T24" fmla="*/ 92213455 w 10348"/>
                    <a:gd name="T25" fmla="*/ 45674117 h 11017"/>
                    <a:gd name="T26" fmla="*/ 74811206 w 10348"/>
                    <a:gd name="T27" fmla="*/ 54805450 h 11017"/>
                    <a:gd name="T28" fmla="*/ 48727179 w 10348"/>
                    <a:gd name="T29" fmla="*/ 50239783 h 11017"/>
                    <a:gd name="T30" fmla="*/ 22963843 w 10348"/>
                    <a:gd name="T31" fmla="*/ 44198819 h 11017"/>
                    <a:gd name="T32" fmla="*/ 14242243 w 10348"/>
                    <a:gd name="T33" fmla="*/ 73084295 h 11017"/>
                    <a:gd name="T34" fmla="*/ 13921553 w 10348"/>
                    <a:gd name="T35" fmla="*/ 91348208 h 11017"/>
                    <a:gd name="T36" fmla="*/ 0 w 10348"/>
                    <a:gd name="T37" fmla="*/ 120109391 h 11017"/>
                    <a:gd name="T38" fmla="*/ 32004936 w 10348"/>
                    <a:gd name="T39" fmla="*/ 130716645 h 11017"/>
                    <a:gd name="T40" fmla="*/ 31324965 w 10348"/>
                    <a:gd name="T41" fmla="*/ 150734881 h 11017"/>
                    <a:gd name="T42" fmla="*/ 18882750 w 10348"/>
                    <a:gd name="T43" fmla="*/ 164945185 h 11017"/>
                    <a:gd name="T44" fmla="*/ 54608301 w 10348"/>
                    <a:gd name="T45" fmla="*/ 168998170 h 11017"/>
                    <a:gd name="T46" fmla="*/ 72331206 w 10348"/>
                    <a:gd name="T47" fmla="*/ 169169081 h 11017"/>
                    <a:gd name="T48" fmla="*/ 120977614 w 10348"/>
                    <a:gd name="T49" fmla="*/ 170520059 h 11017"/>
                    <a:gd name="T50" fmla="*/ 191308660 w 10348"/>
                    <a:gd name="T51" fmla="*/ 159354156 h 11017"/>
                    <a:gd name="T52" fmla="*/ 202070207 w 10348"/>
                    <a:gd name="T53" fmla="*/ 138543591 h 11017"/>
                    <a:gd name="T54" fmla="*/ 235875171 w 10348"/>
                    <a:gd name="T55" fmla="*/ 133480774 h 11017"/>
                    <a:gd name="T56" fmla="*/ 289922862 w 10348"/>
                    <a:gd name="T57" fmla="*/ 120792982 h 11017"/>
                    <a:gd name="T58" fmla="*/ 291923023 w 10348"/>
                    <a:gd name="T59" fmla="*/ 105045233 h 11017"/>
                    <a:gd name="T60" fmla="*/ 303524887 w 10348"/>
                    <a:gd name="T61" fmla="*/ 100992248 h 11017"/>
                    <a:gd name="T62" fmla="*/ 318806417 w 10348"/>
                    <a:gd name="T63" fmla="*/ 94391986 h 11017"/>
                    <a:gd name="T64" fmla="*/ 344810870 w 10348"/>
                    <a:gd name="T65" fmla="*/ 76640754 h 11017"/>
                    <a:gd name="T66" fmla="*/ 349770869 w 10348"/>
                    <a:gd name="T67" fmla="*/ 65971976 h 11017"/>
                    <a:gd name="T68" fmla="*/ 366974149 w 10348"/>
                    <a:gd name="T69" fmla="*/ 49742633 h 11017"/>
                    <a:gd name="T70" fmla="*/ 353092383 w 10348"/>
                    <a:gd name="T71" fmla="*/ 31976469 h 11017"/>
                    <a:gd name="T72" fmla="*/ 413980873 w 10348"/>
                    <a:gd name="T73" fmla="*/ 27410802 h 11017"/>
                    <a:gd name="T74" fmla="*/ 396578659 w 10348"/>
                    <a:gd name="T75" fmla="*/ 13697623 h 11017"/>
                    <a:gd name="T76" fmla="*/ 383016421 w 10348"/>
                    <a:gd name="T77" fmla="*/ 5109433 h 110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0348" h="11017">
                      <a:moveTo>
                        <a:pt x="9574" y="329"/>
                      </a:moveTo>
                      <a:cubicBezTo>
                        <a:pt x="9252" y="611"/>
                        <a:pt x="8879" y="1035"/>
                        <a:pt x="8609" y="1176"/>
                      </a:cubicBezTo>
                      <a:cubicBezTo>
                        <a:pt x="8340" y="1317"/>
                        <a:pt x="8174" y="1176"/>
                        <a:pt x="7957" y="1176"/>
                      </a:cubicBezTo>
                      <a:cubicBezTo>
                        <a:pt x="7884" y="882"/>
                        <a:pt x="7812" y="588"/>
                        <a:pt x="7739" y="294"/>
                      </a:cubicBezTo>
                      <a:lnTo>
                        <a:pt x="7522" y="0"/>
                      </a:lnTo>
                      <a:lnTo>
                        <a:pt x="6870" y="882"/>
                      </a:lnTo>
                      <a:cubicBezTo>
                        <a:pt x="6725" y="1078"/>
                        <a:pt x="6646" y="1425"/>
                        <a:pt x="6435" y="1471"/>
                      </a:cubicBezTo>
                      <a:cubicBezTo>
                        <a:pt x="6224" y="1517"/>
                        <a:pt x="5881" y="1264"/>
                        <a:pt x="5604" y="1160"/>
                      </a:cubicBezTo>
                      <a:cubicBezTo>
                        <a:pt x="5446" y="1165"/>
                        <a:pt x="5319" y="1173"/>
                        <a:pt x="5131" y="1176"/>
                      </a:cubicBezTo>
                      <a:cubicBezTo>
                        <a:pt x="4943" y="1179"/>
                        <a:pt x="4696" y="1176"/>
                        <a:pt x="4478" y="1176"/>
                      </a:cubicBezTo>
                      <a:lnTo>
                        <a:pt x="3609" y="882"/>
                      </a:lnTo>
                      <a:cubicBezTo>
                        <a:pt x="3536" y="1372"/>
                        <a:pt x="3464" y="1863"/>
                        <a:pt x="3391" y="2353"/>
                      </a:cubicBezTo>
                      <a:lnTo>
                        <a:pt x="2305" y="2941"/>
                      </a:lnTo>
                      <a:lnTo>
                        <a:pt x="1870" y="3529"/>
                      </a:lnTo>
                      <a:lnTo>
                        <a:pt x="1218" y="3235"/>
                      </a:lnTo>
                      <a:lnTo>
                        <a:pt x="574" y="2846"/>
                      </a:lnTo>
                      <a:cubicBezTo>
                        <a:pt x="501" y="3434"/>
                        <a:pt x="429" y="4118"/>
                        <a:pt x="356" y="4706"/>
                      </a:cubicBezTo>
                      <a:cubicBezTo>
                        <a:pt x="284" y="5098"/>
                        <a:pt x="420" y="5490"/>
                        <a:pt x="348" y="5882"/>
                      </a:cubicBezTo>
                      <a:cubicBezTo>
                        <a:pt x="278" y="6404"/>
                        <a:pt x="70" y="7212"/>
                        <a:pt x="0" y="7734"/>
                      </a:cubicBezTo>
                      <a:cubicBezTo>
                        <a:pt x="290" y="7930"/>
                        <a:pt x="510" y="8221"/>
                        <a:pt x="800" y="8417"/>
                      </a:cubicBezTo>
                      <a:cubicBezTo>
                        <a:pt x="365" y="10182"/>
                        <a:pt x="838" y="9339"/>
                        <a:pt x="783" y="9706"/>
                      </a:cubicBezTo>
                      <a:cubicBezTo>
                        <a:pt x="728" y="10073"/>
                        <a:pt x="375" y="10425"/>
                        <a:pt x="472" y="10621"/>
                      </a:cubicBezTo>
                      <a:cubicBezTo>
                        <a:pt x="569" y="10817"/>
                        <a:pt x="1142" y="10837"/>
                        <a:pt x="1365" y="10882"/>
                      </a:cubicBezTo>
                      <a:cubicBezTo>
                        <a:pt x="1588" y="10927"/>
                        <a:pt x="1663" y="10844"/>
                        <a:pt x="1808" y="10893"/>
                      </a:cubicBezTo>
                      <a:cubicBezTo>
                        <a:pt x="1953" y="10942"/>
                        <a:pt x="2528" y="11085"/>
                        <a:pt x="3024" y="10980"/>
                      </a:cubicBezTo>
                      <a:cubicBezTo>
                        <a:pt x="3520" y="10875"/>
                        <a:pt x="4444" y="10604"/>
                        <a:pt x="4782" y="10261"/>
                      </a:cubicBezTo>
                      <a:cubicBezTo>
                        <a:pt x="5120" y="9918"/>
                        <a:pt x="4865" y="9199"/>
                        <a:pt x="5051" y="8921"/>
                      </a:cubicBezTo>
                      <a:cubicBezTo>
                        <a:pt x="5237" y="8643"/>
                        <a:pt x="5530" y="8785"/>
                        <a:pt x="5896" y="8595"/>
                      </a:cubicBezTo>
                      <a:cubicBezTo>
                        <a:pt x="6262" y="8405"/>
                        <a:pt x="7014" y="8083"/>
                        <a:pt x="7247" y="7778"/>
                      </a:cubicBezTo>
                      <a:cubicBezTo>
                        <a:pt x="7481" y="7473"/>
                        <a:pt x="7240" y="6977"/>
                        <a:pt x="7297" y="6764"/>
                      </a:cubicBezTo>
                      <a:cubicBezTo>
                        <a:pt x="7354" y="6552"/>
                        <a:pt x="7475" y="6617"/>
                        <a:pt x="7587" y="6503"/>
                      </a:cubicBezTo>
                      <a:cubicBezTo>
                        <a:pt x="7699" y="6389"/>
                        <a:pt x="7797" y="6339"/>
                        <a:pt x="7969" y="6078"/>
                      </a:cubicBezTo>
                      <a:cubicBezTo>
                        <a:pt x="8141" y="5817"/>
                        <a:pt x="8490" y="5240"/>
                        <a:pt x="8619" y="4935"/>
                      </a:cubicBezTo>
                      <a:cubicBezTo>
                        <a:pt x="8748" y="4630"/>
                        <a:pt x="8651" y="4537"/>
                        <a:pt x="8743" y="4248"/>
                      </a:cubicBezTo>
                      <a:cubicBezTo>
                        <a:pt x="8835" y="3959"/>
                        <a:pt x="9159" y="3568"/>
                        <a:pt x="9173" y="3203"/>
                      </a:cubicBezTo>
                      <a:cubicBezTo>
                        <a:pt x="9187" y="2838"/>
                        <a:pt x="8630" y="2299"/>
                        <a:pt x="8826" y="2059"/>
                      </a:cubicBezTo>
                      <a:cubicBezTo>
                        <a:pt x="9022" y="1819"/>
                        <a:pt x="9841" y="1863"/>
                        <a:pt x="10348" y="1765"/>
                      </a:cubicBezTo>
                      <a:lnTo>
                        <a:pt x="9913" y="882"/>
                      </a:lnTo>
                      <a:lnTo>
                        <a:pt x="9574" y="32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6" name="Freeform 298"/>
                <p:cNvSpPr>
                  <a:spLocks/>
                </p:cNvSpPr>
                <p:nvPr/>
              </p:nvSpPr>
              <p:spPr bwMode="auto">
                <a:xfrm>
                  <a:off x="6797675" y="4035425"/>
                  <a:ext cx="112713" cy="138113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0 h 78"/>
                    <a:gd name="T10" fmla="*/ 2147483647 w 90"/>
                    <a:gd name="T11" fmla="*/ 0 h 78"/>
                    <a:gd name="T12" fmla="*/ 2147483647 w 90"/>
                    <a:gd name="T13" fmla="*/ 2147483647 h 78"/>
                    <a:gd name="T14" fmla="*/ 0 w 90"/>
                    <a:gd name="T15" fmla="*/ 2147483647 h 78"/>
                    <a:gd name="T16" fmla="*/ 2147483647 w 90"/>
                    <a:gd name="T17" fmla="*/ 2147483647 h 78"/>
                    <a:gd name="T18" fmla="*/ 2147483647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0" h="78">
                      <a:moveTo>
                        <a:pt x="72" y="42"/>
                      </a:moveTo>
                      <a:lnTo>
                        <a:pt x="78" y="30"/>
                      </a:lnTo>
                      <a:lnTo>
                        <a:pt x="84" y="18"/>
                      </a:lnTo>
                      <a:lnTo>
                        <a:pt x="48" y="1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30"/>
                      </a:lnTo>
                      <a:lnTo>
                        <a:pt x="18" y="78"/>
                      </a:lnTo>
                      <a:lnTo>
                        <a:pt x="54" y="72"/>
                      </a:lnTo>
                      <a:lnTo>
                        <a:pt x="78" y="66"/>
                      </a:lnTo>
                      <a:lnTo>
                        <a:pt x="84" y="72"/>
                      </a:lnTo>
                      <a:lnTo>
                        <a:pt x="90" y="48"/>
                      </a:lnTo>
                      <a:lnTo>
                        <a:pt x="72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7" name="Freeform 331"/>
                <p:cNvSpPr>
                  <a:spLocks/>
                </p:cNvSpPr>
                <p:nvPr/>
              </p:nvSpPr>
              <p:spPr bwMode="auto">
                <a:xfrm>
                  <a:off x="6554788" y="3852863"/>
                  <a:ext cx="214312" cy="120650"/>
                </a:xfrm>
                <a:custGeom>
                  <a:avLst/>
                  <a:gdLst>
                    <a:gd name="T0" fmla="*/ 2147483647 w 10000"/>
                    <a:gd name="T1" fmla="*/ 243402179 h 11631"/>
                    <a:gd name="T2" fmla="*/ 2147483647 w 10000"/>
                    <a:gd name="T3" fmla="*/ 201909865 h 11631"/>
                    <a:gd name="T4" fmla="*/ 1716206681 w 10000"/>
                    <a:gd name="T5" fmla="*/ 52554460 h 11631"/>
                    <a:gd name="T6" fmla="*/ 729640913 w 10000"/>
                    <a:gd name="T7" fmla="*/ 0 h 11631"/>
                    <a:gd name="T8" fmla="*/ 0 w 10000"/>
                    <a:gd name="T9" fmla="*/ 216853640 h 11631"/>
                    <a:gd name="T10" fmla="*/ 2147483647 w 10000"/>
                    <a:gd name="T11" fmla="*/ 419168950 h 11631"/>
                    <a:gd name="T12" fmla="*/ 2147483647 w 10000"/>
                    <a:gd name="T13" fmla="*/ 463190339 h 11631"/>
                    <a:gd name="T14" fmla="*/ 2147483647 w 10000"/>
                    <a:gd name="T15" fmla="*/ 525135769 h 11631"/>
                    <a:gd name="T16" fmla="*/ 2147483647 w 10000"/>
                    <a:gd name="T17" fmla="*/ 393253317 h 11631"/>
                    <a:gd name="T18" fmla="*/ 2147483647 w 10000"/>
                    <a:gd name="T19" fmla="*/ 366976575 h 11631"/>
                    <a:gd name="T20" fmla="*/ 2147483647 w 10000"/>
                    <a:gd name="T21" fmla="*/ 305167054 h 11631"/>
                    <a:gd name="T22" fmla="*/ 2147483647 w 10000"/>
                    <a:gd name="T23" fmla="*/ 298981436 h 11631"/>
                    <a:gd name="T24" fmla="*/ 2147483647 w 10000"/>
                    <a:gd name="T25" fmla="*/ 243402179 h 1163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000" h="11631">
                      <a:moveTo>
                        <a:pt x="7686" y="5391"/>
                      </a:moveTo>
                      <a:lnTo>
                        <a:pt x="5498" y="4472"/>
                      </a:lnTo>
                      <a:lnTo>
                        <a:pt x="2084" y="1164"/>
                      </a:lnTo>
                      <a:lnTo>
                        <a:pt x="886" y="0"/>
                      </a:lnTo>
                      <a:lnTo>
                        <a:pt x="0" y="4803"/>
                      </a:lnTo>
                      <a:lnTo>
                        <a:pt x="3459" y="9284"/>
                      </a:lnTo>
                      <a:lnTo>
                        <a:pt x="5903" y="10259"/>
                      </a:lnTo>
                      <a:lnTo>
                        <a:pt x="8016" y="11631"/>
                      </a:lnTo>
                      <a:lnTo>
                        <a:pt x="8676" y="8710"/>
                      </a:lnTo>
                      <a:lnTo>
                        <a:pt x="10000" y="8128"/>
                      </a:lnTo>
                      <a:lnTo>
                        <a:pt x="8915" y="6759"/>
                      </a:lnTo>
                      <a:lnTo>
                        <a:pt x="8310" y="6622"/>
                      </a:lnTo>
                      <a:cubicBezTo>
                        <a:pt x="8207" y="6039"/>
                        <a:pt x="7790" y="5973"/>
                        <a:pt x="7686" y="539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7" name="Freeform 447"/>
                <p:cNvSpPr>
                  <a:spLocks/>
                </p:cNvSpPr>
                <p:nvPr/>
              </p:nvSpPr>
              <p:spPr bwMode="auto">
                <a:xfrm>
                  <a:off x="6902450" y="3989388"/>
                  <a:ext cx="269875" cy="488950"/>
                </a:xfrm>
                <a:custGeom>
                  <a:avLst/>
                  <a:gdLst>
                    <a:gd name="T0" fmla="*/ 61661990 w 12864"/>
                    <a:gd name="T1" fmla="*/ 0 h 10000"/>
                    <a:gd name="T2" fmla="*/ 48236946 w 12864"/>
                    <a:gd name="T3" fmla="*/ 73483611 h 10000"/>
                    <a:gd name="T4" fmla="*/ 41690569 w 12864"/>
                    <a:gd name="T5" fmla="*/ 93173579 h 10000"/>
                    <a:gd name="T6" fmla="*/ 39619366 w 12864"/>
                    <a:gd name="T7" fmla="*/ 70552551 h 10000"/>
                    <a:gd name="T8" fmla="*/ 17105342 w 12864"/>
                    <a:gd name="T9" fmla="*/ 177087862 h 10000"/>
                    <a:gd name="T10" fmla="*/ 3337878 w 12864"/>
                    <a:gd name="T11" fmla="*/ 316435825 h 10000"/>
                    <a:gd name="T12" fmla="*/ 0 w 12864"/>
                    <a:gd name="T13" fmla="*/ 413360432 h 10000"/>
                    <a:gd name="T14" fmla="*/ 22800976 w 12864"/>
                    <a:gd name="T15" fmla="*/ 632988803 h 10000"/>
                    <a:gd name="T16" fmla="*/ 17678386 w 12864"/>
                    <a:gd name="T17" fmla="*/ 751946328 h 10000"/>
                    <a:gd name="T18" fmla="*/ 43928156 w 12864"/>
                    <a:gd name="T19" fmla="*/ 774916368 h 10000"/>
                    <a:gd name="T20" fmla="*/ 58990009 w 12864"/>
                    <a:gd name="T21" fmla="*/ 770933430 h 10000"/>
                    <a:gd name="T22" fmla="*/ 50603933 w 12864"/>
                    <a:gd name="T23" fmla="*/ 678697022 h 10000"/>
                    <a:gd name="T24" fmla="*/ 56142434 w 12864"/>
                    <a:gd name="T25" fmla="*/ 703778055 h 10000"/>
                    <a:gd name="T26" fmla="*/ 61791830 w 12864"/>
                    <a:gd name="T27" fmla="*/ 838323062 h 10000"/>
                    <a:gd name="T28" fmla="*/ 68310032 w 12864"/>
                    <a:gd name="T29" fmla="*/ 939347759 h 10000"/>
                    <a:gd name="T30" fmla="*/ 69863240 w 12864"/>
                    <a:gd name="T31" fmla="*/ 1171986453 h 10000"/>
                    <a:gd name="T32" fmla="*/ 83279473 w 12864"/>
                    <a:gd name="T33" fmla="*/ 1041192475 h 10000"/>
                    <a:gd name="T34" fmla="*/ 77463712 w 12864"/>
                    <a:gd name="T35" fmla="*/ 812773420 h 10000"/>
                    <a:gd name="T36" fmla="*/ 67986556 w 12864"/>
                    <a:gd name="T37" fmla="*/ 747843842 h 10000"/>
                    <a:gd name="T38" fmla="*/ 72720508 w 12864"/>
                    <a:gd name="T39" fmla="*/ 695924540 h 10000"/>
                    <a:gd name="T40" fmla="*/ 71925212 w 12864"/>
                    <a:gd name="T41" fmla="*/ 652795923 h 10000"/>
                    <a:gd name="T42" fmla="*/ 59295024 w 12864"/>
                    <a:gd name="T43" fmla="*/ 561967642 h 10000"/>
                    <a:gd name="T44" fmla="*/ 65610338 w 12864"/>
                    <a:gd name="T45" fmla="*/ 492820822 h 10000"/>
                    <a:gd name="T46" fmla="*/ 73191887 w 12864"/>
                    <a:gd name="T47" fmla="*/ 491766548 h 10000"/>
                    <a:gd name="T48" fmla="*/ 89548570 w 12864"/>
                    <a:gd name="T49" fmla="*/ 447815517 h 10000"/>
                    <a:gd name="T50" fmla="*/ 95484498 w 12864"/>
                    <a:gd name="T51" fmla="*/ 410195117 h 10000"/>
                    <a:gd name="T52" fmla="*/ 102770284 w 12864"/>
                    <a:gd name="T53" fmla="*/ 351830476 h 10000"/>
                    <a:gd name="T54" fmla="*/ 118941700 w 12864"/>
                    <a:gd name="T55" fmla="*/ 341165449 h 10000"/>
                    <a:gd name="T56" fmla="*/ 113393948 w 12864"/>
                    <a:gd name="T57" fmla="*/ 240492209 h 10000"/>
                    <a:gd name="T58" fmla="*/ 102187569 w 12864"/>
                    <a:gd name="T59" fmla="*/ 202403199 h 10000"/>
                    <a:gd name="T60" fmla="*/ 87921012 w 12864"/>
                    <a:gd name="T61" fmla="*/ 190447247 h 10000"/>
                    <a:gd name="T62" fmla="*/ 71915960 w 12864"/>
                    <a:gd name="T63" fmla="*/ 200526512 h 10000"/>
                    <a:gd name="T64" fmla="*/ 68698230 w 12864"/>
                    <a:gd name="T65" fmla="*/ 206620442 h 10000"/>
                    <a:gd name="T66" fmla="*/ 65610338 w 12864"/>
                    <a:gd name="T67" fmla="*/ 181658958 h 10000"/>
                    <a:gd name="T68" fmla="*/ 72720508 w 12864"/>
                    <a:gd name="T69" fmla="*/ 146967173 h 10000"/>
                    <a:gd name="T70" fmla="*/ 72720508 w 12864"/>
                    <a:gd name="T71" fmla="*/ 56256044 h 10000"/>
                    <a:gd name="T72" fmla="*/ 61661990 w 12864"/>
                    <a:gd name="T73" fmla="*/ 0 h 1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864" h="10000">
                      <a:moveTo>
                        <a:pt x="6669" y="0"/>
                      </a:moveTo>
                      <a:lnTo>
                        <a:pt x="5217" y="627"/>
                      </a:lnTo>
                      <a:lnTo>
                        <a:pt x="4509" y="795"/>
                      </a:lnTo>
                      <a:lnTo>
                        <a:pt x="4285" y="602"/>
                      </a:lnTo>
                      <a:lnTo>
                        <a:pt x="1850" y="1511"/>
                      </a:lnTo>
                      <a:lnTo>
                        <a:pt x="361" y="2700"/>
                      </a:lnTo>
                      <a:lnTo>
                        <a:pt x="0" y="3527"/>
                      </a:lnTo>
                      <a:lnTo>
                        <a:pt x="2466" y="5401"/>
                      </a:lnTo>
                      <a:lnTo>
                        <a:pt x="1912" y="6416"/>
                      </a:lnTo>
                      <a:cubicBezTo>
                        <a:pt x="2658" y="6304"/>
                        <a:pt x="4006" y="6725"/>
                        <a:pt x="4751" y="6612"/>
                      </a:cubicBezTo>
                      <a:lnTo>
                        <a:pt x="6380" y="6578"/>
                      </a:lnTo>
                      <a:lnTo>
                        <a:pt x="5473" y="5791"/>
                      </a:lnTo>
                      <a:lnTo>
                        <a:pt x="6072" y="6005"/>
                      </a:lnTo>
                      <a:lnTo>
                        <a:pt x="6683" y="7153"/>
                      </a:lnTo>
                      <a:lnTo>
                        <a:pt x="7388" y="8015"/>
                      </a:lnTo>
                      <a:cubicBezTo>
                        <a:pt x="7359" y="8285"/>
                        <a:pt x="7584" y="9729"/>
                        <a:pt x="7556" y="10000"/>
                      </a:cubicBezTo>
                      <a:lnTo>
                        <a:pt x="9007" y="8884"/>
                      </a:lnTo>
                      <a:lnTo>
                        <a:pt x="8378" y="6935"/>
                      </a:lnTo>
                      <a:lnTo>
                        <a:pt x="7353" y="6381"/>
                      </a:lnTo>
                      <a:lnTo>
                        <a:pt x="7865" y="5938"/>
                      </a:lnTo>
                      <a:cubicBezTo>
                        <a:pt x="7836" y="5815"/>
                        <a:pt x="7808" y="5693"/>
                        <a:pt x="7779" y="5570"/>
                      </a:cubicBezTo>
                      <a:lnTo>
                        <a:pt x="6413" y="4795"/>
                      </a:lnTo>
                      <a:lnTo>
                        <a:pt x="7096" y="4205"/>
                      </a:lnTo>
                      <a:lnTo>
                        <a:pt x="7916" y="4196"/>
                      </a:lnTo>
                      <a:lnTo>
                        <a:pt x="9685" y="3821"/>
                      </a:lnTo>
                      <a:cubicBezTo>
                        <a:pt x="9793" y="3687"/>
                        <a:pt x="10219" y="3634"/>
                        <a:pt x="10327" y="3500"/>
                      </a:cubicBezTo>
                      <a:lnTo>
                        <a:pt x="11115" y="3002"/>
                      </a:lnTo>
                      <a:cubicBezTo>
                        <a:pt x="11093" y="2923"/>
                        <a:pt x="12886" y="2990"/>
                        <a:pt x="12864" y="2911"/>
                      </a:cubicBezTo>
                      <a:lnTo>
                        <a:pt x="12264" y="2052"/>
                      </a:lnTo>
                      <a:cubicBezTo>
                        <a:pt x="12238" y="1992"/>
                        <a:pt x="11078" y="1787"/>
                        <a:pt x="11052" y="1727"/>
                      </a:cubicBezTo>
                      <a:cubicBezTo>
                        <a:pt x="11067" y="1385"/>
                        <a:pt x="9494" y="1967"/>
                        <a:pt x="9509" y="1625"/>
                      </a:cubicBezTo>
                      <a:lnTo>
                        <a:pt x="7778" y="1711"/>
                      </a:lnTo>
                      <a:lnTo>
                        <a:pt x="7430" y="1763"/>
                      </a:lnTo>
                      <a:lnTo>
                        <a:pt x="7096" y="1550"/>
                      </a:lnTo>
                      <a:lnTo>
                        <a:pt x="7865" y="1254"/>
                      </a:lnTo>
                      <a:lnTo>
                        <a:pt x="7865" y="480"/>
                      </a:lnTo>
                      <a:lnTo>
                        <a:pt x="6669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8" name="Freeform 241"/>
                <p:cNvSpPr>
                  <a:spLocks/>
                </p:cNvSpPr>
                <p:nvPr/>
              </p:nvSpPr>
              <p:spPr bwMode="auto">
                <a:xfrm>
                  <a:off x="6789738" y="3922713"/>
                  <a:ext cx="88900" cy="49212"/>
                </a:xfrm>
                <a:custGeom>
                  <a:avLst/>
                  <a:gdLst>
                    <a:gd name="T0" fmla="*/ 0 w 348468"/>
                    <a:gd name="T1" fmla="*/ 2314 h 191264"/>
                    <a:gd name="T2" fmla="*/ 1695 w 348468"/>
                    <a:gd name="T3" fmla="*/ 3248 h 191264"/>
                    <a:gd name="T4" fmla="*/ 2694 w 348468"/>
                    <a:gd name="T5" fmla="*/ 2759 h 191264"/>
                    <a:gd name="T6" fmla="*/ 3607 w 348468"/>
                    <a:gd name="T7" fmla="*/ 3204 h 191264"/>
                    <a:gd name="T8" fmla="*/ 5389 w 348468"/>
                    <a:gd name="T9" fmla="*/ 2848 h 191264"/>
                    <a:gd name="T10" fmla="*/ 5780 w 348468"/>
                    <a:gd name="T11" fmla="*/ 1780 h 191264"/>
                    <a:gd name="T12" fmla="*/ 4215 w 348468"/>
                    <a:gd name="T13" fmla="*/ 89 h 191264"/>
                    <a:gd name="T14" fmla="*/ 2781 w 348468"/>
                    <a:gd name="T15" fmla="*/ 356 h 191264"/>
                    <a:gd name="T16" fmla="*/ 1912 w 348468"/>
                    <a:gd name="T17" fmla="*/ 0 h 191264"/>
                    <a:gd name="T18" fmla="*/ 478 w 348468"/>
                    <a:gd name="T19" fmla="*/ 1246 h 191264"/>
                    <a:gd name="T20" fmla="*/ 0 w 348468"/>
                    <a:gd name="T21" fmla="*/ 2314 h 1912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8468" h="191264">
                      <a:moveTo>
                        <a:pt x="0" y="136243"/>
                      </a:moveTo>
                      <a:lnTo>
                        <a:pt x="102182" y="191264"/>
                      </a:lnTo>
                      <a:lnTo>
                        <a:pt x="162443" y="162443"/>
                      </a:lnTo>
                      <a:lnTo>
                        <a:pt x="217465" y="188644"/>
                      </a:lnTo>
                      <a:lnTo>
                        <a:pt x="324887" y="167683"/>
                      </a:lnTo>
                      <a:lnTo>
                        <a:pt x="348468" y="104802"/>
                      </a:lnTo>
                      <a:lnTo>
                        <a:pt x="254145" y="5240"/>
                      </a:lnTo>
                      <a:lnTo>
                        <a:pt x="167684" y="20960"/>
                      </a:lnTo>
                      <a:lnTo>
                        <a:pt x="115282" y="0"/>
                      </a:lnTo>
                      <a:lnTo>
                        <a:pt x="28821" y="73361"/>
                      </a:lnTo>
                      <a:lnTo>
                        <a:pt x="0" y="1362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9" name="Freeform 448"/>
                <p:cNvSpPr>
                  <a:spLocks/>
                </p:cNvSpPr>
                <p:nvPr/>
              </p:nvSpPr>
              <p:spPr bwMode="auto">
                <a:xfrm>
                  <a:off x="7129463" y="4565650"/>
                  <a:ext cx="128587" cy="147638"/>
                </a:xfrm>
                <a:custGeom>
                  <a:avLst/>
                  <a:gdLst>
                    <a:gd name="T0" fmla="*/ 0 w 675"/>
                    <a:gd name="T1" fmla="*/ 2147483647 h 773"/>
                    <a:gd name="T2" fmla="*/ 2147483647 w 675"/>
                    <a:gd name="T3" fmla="*/ 2147483647 h 773"/>
                    <a:gd name="T4" fmla="*/ 2147483647 w 675"/>
                    <a:gd name="T5" fmla="*/ 2147483647 h 773"/>
                    <a:gd name="T6" fmla="*/ 2147483647 w 675"/>
                    <a:gd name="T7" fmla="*/ 2147483647 h 773"/>
                    <a:gd name="T8" fmla="*/ 2147483647 w 675"/>
                    <a:gd name="T9" fmla="*/ 2147483647 h 773"/>
                    <a:gd name="T10" fmla="*/ 2147483647 w 675"/>
                    <a:gd name="T11" fmla="*/ 2147483647 h 773"/>
                    <a:gd name="T12" fmla="*/ 2147483647 w 675"/>
                    <a:gd name="T13" fmla="*/ 2147483647 h 773"/>
                    <a:gd name="T14" fmla="*/ 2147483647 w 675"/>
                    <a:gd name="T15" fmla="*/ 2147483647 h 773"/>
                    <a:gd name="T16" fmla="*/ 2147483647 w 675"/>
                    <a:gd name="T17" fmla="*/ 2147483647 h 773"/>
                    <a:gd name="T18" fmla="*/ 2147483647 w 675"/>
                    <a:gd name="T19" fmla="*/ 2147483647 h 773"/>
                    <a:gd name="T20" fmla="*/ 2147483647 w 675"/>
                    <a:gd name="T21" fmla="*/ 2147483647 h 773"/>
                    <a:gd name="T22" fmla="*/ 2147483647 w 675"/>
                    <a:gd name="T23" fmla="*/ 2147483647 h 773"/>
                    <a:gd name="T24" fmla="*/ 2147483647 w 675"/>
                    <a:gd name="T25" fmla="*/ 2147483647 h 773"/>
                    <a:gd name="T26" fmla="*/ 2147483647 w 675"/>
                    <a:gd name="T27" fmla="*/ 0 h 773"/>
                    <a:gd name="T28" fmla="*/ 0 w 675"/>
                    <a:gd name="T29" fmla="*/ 2147483647 h 77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75" h="773">
                      <a:moveTo>
                        <a:pt x="0" y="41"/>
                      </a:moveTo>
                      <a:lnTo>
                        <a:pt x="75" y="339"/>
                      </a:lnTo>
                      <a:lnTo>
                        <a:pt x="273" y="579"/>
                      </a:lnTo>
                      <a:lnTo>
                        <a:pt x="605" y="769"/>
                      </a:lnTo>
                      <a:lnTo>
                        <a:pt x="675" y="773"/>
                      </a:lnTo>
                      <a:lnTo>
                        <a:pt x="563" y="583"/>
                      </a:lnTo>
                      <a:lnTo>
                        <a:pt x="493" y="521"/>
                      </a:lnTo>
                      <a:lnTo>
                        <a:pt x="493" y="269"/>
                      </a:lnTo>
                      <a:lnTo>
                        <a:pt x="323" y="78"/>
                      </a:lnTo>
                      <a:lnTo>
                        <a:pt x="286" y="58"/>
                      </a:lnTo>
                      <a:lnTo>
                        <a:pt x="253" y="111"/>
                      </a:lnTo>
                      <a:lnTo>
                        <a:pt x="141" y="128"/>
                      </a:lnTo>
                      <a:lnTo>
                        <a:pt x="145" y="70"/>
                      </a:lnTo>
                      <a:lnTo>
                        <a:pt x="17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0" name="Freeform 330"/>
                <p:cNvSpPr>
                  <a:spLocks/>
                </p:cNvSpPr>
                <p:nvPr/>
              </p:nvSpPr>
              <p:spPr bwMode="auto">
                <a:xfrm>
                  <a:off x="7164388" y="4108450"/>
                  <a:ext cx="200025" cy="392113"/>
                </a:xfrm>
                <a:custGeom>
                  <a:avLst/>
                  <a:gdLst>
                    <a:gd name="T0" fmla="*/ 2147483647 w 138"/>
                    <a:gd name="T1" fmla="*/ 0 h 271"/>
                    <a:gd name="T2" fmla="*/ 2147483647 w 138"/>
                    <a:gd name="T3" fmla="*/ 0 h 271"/>
                    <a:gd name="T4" fmla="*/ 0 w 138"/>
                    <a:gd name="T5" fmla="*/ 2147483647 h 271"/>
                    <a:gd name="T6" fmla="*/ 2147483647 w 138"/>
                    <a:gd name="T7" fmla="*/ 2147483647 h 271"/>
                    <a:gd name="T8" fmla="*/ 2147483647 w 138"/>
                    <a:gd name="T9" fmla="*/ 2147483647 h 271"/>
                    <a:gd name="T10" fmla="*/ 2147483647 w 138"/>
                    <a:gd name="T11" fmla="*/ 2147483647 h 271"/>
                    <a:gd name="T12" fmla="*/ 2147483647 w 138"/>
                    <a:gd name="T13" fmla="*/ 2147483647 h 271"/>
                    <a:gd name="T14" fmla="*/ 2147483647 w 138"/>
                    <a:gd name="T15" fmla="*/ 2147483647 h 271"/>
                    <a:gd name="T16" fmla="*/ 2147483647 w 138"/>
                    <a:gd name="T17" fmla="*/ 2147483647 h 271"/>
                    <a:gd name="T18" fmla="*/ 2147483647 w 138"/>
                    <a:gd name="T19" fmla="*/ 2147483647 h 271"/>
                    <a:gd name="T20" fmla="*/ 2147483647 w 138"/>
                    <a:gd name="T21" fmla="*/ 2147483647 h 271"/>
                    <a:gd name="T22" fmla="*/ 2147483647 w 138"/>
                    <a:gd name="T23" fmla="*/ 2147483647 h 271"/>
                    <a:gd name="T24" fmla="*/ 2147483647 w 138"/>
                    <a:gd name="T25" fmla="*/ 2147483647 h 271"/>
                    <a:gd name="T26" fmla="*/ 2147483647 w 138"/>
                    <a:gd name="T27" fmla="*/ 2147483647 h 271"/>
                    <a:gd name="T28" fmla="*/ 2147483647 w 138"/>
                    <a:gd name="T29" fmla="*/ 2147483647 h 271"/>
                    <a:gd name="T30" fmla="*/ 2147483647 w 138"/>
                    <a:gd name="T31" fmla="*/ 2147483647 h 271"/>
                    <a:gd name="T32" fmla="*/ 2147483647 w 138"/>
                    <a:gd name="T33" fmla="*/ 2147483647 h 271"/>
                    <a:gd name="T34" fmla="*/ 2147483647 w 138"/>
                    <a:gd name="T35" fmla="*/ 2147483647 h 271"/>
                    <a:gd name="T36" fmla="*/ 2147483647 w 138"/>
                    <a:gd name="T37" fmla="*/ 2147483647 h 271"/>
                    <a:gd name="T38" fmla="*/ 2147483647 w 138"/>
                    <a:gd name="T39" fmla="*/ 2147483647 h 271"/>
                    <a:gd name="T40" fmla="*/ 2147483647 w 138"/>
                    <a:gd name="T41" fmla="*/ 2147483647 h 271"/>
                    <a:gd name="T42" fmla="*/ 2147483647 w 138"/>
                    <a:gd name="T43" fmla="*/ 2147483647 h 271"/>
                    <a:gd name="T44" fmla="*/ 2147483647 w 138"/>
                    <a:gd name="T45" fmla="*/ 2147483647 h 271"/>
                    <a:gd name="T46" fmla="*/ 2147483647 w 138"/>
                    <a:gd name="T47" fmla="*/ 2147483647 h 271"/>
                    <a:gd name="T48" fmla="*/ 2147483647 w 138"/>
                    <a:gd name="T49" fmla="*/ 2147483647 h 271"/>
                    <a:gd name="T50" fmla="*/ 2147483647 w 138"/>
                    <a:gd name="T51" fmla="*/ 2147483647 h 271"/>
                    <a:gd name="T52" fmla="*/ 2147483647 w 138"/>
                    <a:gd name="T53" fmla="*/ 2147483647 h 271"/>
                    <a:gd name="T54" fmla="*/ 2147483647 w 138"/>
                    <a:gd name="T55" fmla="*/ 2147483647 h 271"/>
                    <a:gd name="T56" fmla="*/ 2147483647 w 138"/>
                    <a:gd name="T57" fmla="*/ 0 h 27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38" h="271">
                      <a:moveTo>
                        <a:pt x="66" y="0"/>
                      </a:move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18" y="42"/>
                      </a:lnTo>
                      <a:lnTo>
                        <a:pt x="36" y="48"/>
                      </a:lnTo>
                      <a:lnTo>
                        <a:pt x="42" y="60"/>
                      </a:lnTo>
                      <a:lnTo>
                        <a:pt x="36" y="72"/>
                      </a:lnTo>
                      <a:lnTo>
                        <a:pt x="54" y="96"/>
                      </a:lnTo>
                      <a:lnTo>
                        <a:pt x="78" y="126"/>
                      </a:lnTo>
                      <a:lnTo>
                        <a:pt x="96" y="144"/>
                      </a:lnTo>
                      <a:lnTo>
                        <a:pt x="96" y="175"/>
                      </a:lnTo>
                      <a:lnTo>
                        <a:pt x="96" y="211"/>
                      </a:lnTo>
                      <a:lnTo>
                        <a:pt x="78" y="223"/>
                      </a:lnTo>
                      <a:lnTo>
                        <a:pt x="60" y="229"/>
                      </a:lnTo>
                      <a:lnTo>
                        <a:pt x="54" y="241"/>
                      </a:lnTo>
                      <a:lnTo>
                        <a:pt x="42" y="247"/>
                      </a:lnTo>
                      <a:lnTo>
                        <a:pt x="48" y="253"/>
                      </a:lnTo>
                      <a:lnTo>
                        <a:pt x="66" y="271"/>
                      </a:lnTo>
                      <a:lnTo>
                        <a:pt x="108" y="241"/>
                      </a:lnTo>
                      <a:lnTo>
                        <a:pt x="138" y="211"/>
                      </a:lnTo>
                      <a:lnTo>
                        <a:pt x="114" y="132"/>
                      </a:lnTo>
                      <a:lnTo>
                        <a:pt x="102" y="114"/>
                      </a:lnTo>
                      <a:lnTo>
                        <a:pt x="78" y="84"/>
                      </a:lnTo>
                      <a:lnTo>
                        <a:pt x="66" y="60"/>
                      </a:lnTo>
                      <a:lnTo>
                        <a:pt x="78" y="48"/>
                      </a:lnTo>
                      <a:lnTo>
                        <a:pt x="96" y="36"/>
                      </a:lnTo>
                      <a:lnTo>
                        <a:pt x="90" y="18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1" name="Freeform 446"/>
                <p:cNvSpPr>
                  <a:spLocks/>
                </p:cNvSpPr>
                <p:nvPr/>
              </p:nvSpPr>
              <p:spPr bwMode="auto">
                <a:xfrm>
                  <a:off x="7035800" y="4173538"/>
                  <a:ext cx="222250" cy="400050"/>
                </a:xfrm>
                <a:custGeom>
                  <a:avLst/>
                  <a:gdLst>
                    <a:gd name="T0" fmla="*/ 2147483647 w 107"/>
                    <a:gd name="T1" fmla="*/ 2147483647 h 190"/>
                    <a:gd name="T2" fmla="*/ 0 w 107"/>
                    <a:gd name="T3" fmla="*/ 2147483647 h 190"/>
                    <a:gd name="T4" fmla="*/ 2147483647 w 107"/>
                    <a:gd name="T5" fmla="*/ 2147483647 h 190"/>
                    <a:gd name="T6" fmla="*/ 2147483647 w 107"/>
                    <a:gd name="T7" fmla="*/ 2147483647 h 190"/>
                    <a:gd name="T8" fmla="*/ 2147483647 w 107"/>
                    <a:gd name="T9" fmla="*/ 2147483647 h 190"/>
                    <a:gd name="T10" fmla="*/ 2147483647 w 107"/>
                    <a:gd name="T11" fmla="*/ 2147483647 h 190"/>
                    <a:gd name="T12" fmla="*/ 2147483647 w 107"/>
                    <a:gd name="T13" fmla="*/ 2147483647 h 190"/>
                    <a:gd name="T14" fmla="*/ 2147483647 w 107"/>
                    <a:gd name="T15" fmla="*/ 2147483647 h 190"/>
                    <a:gd name="T16" fmla="*/ 2147483647 w 107"/>
                    <a:gd name="T17" fmla="*/ 2147483647 h 190"/>
                    <a:gd name="T18" fmla="*/ 2147483647 w 107"/>
                    <a:gd name="T19" fmla="*/ 2147483647 h 190"/>
                    <a:gd name="T20" fmla="*/ 2147483647 w 107"/>
                    <a:gd name="T21" fmla="*/ 2147483647 h 190"/>
                    <a:gd name="T22" fmla="*/ 2147483647 w 107"/>
                    <a:gd name="T23" fmla="*/ 2147483647 h 190"/>
                    <a:gd name="T24" fmla="*/ 2147483647 w 107"/>
                    <a:gd name="T25" fmla="*/ 2147483647 h 190"/>
                    <a:gd name="T26" fmla="*/ 2147483647 w 107"/>
                    <a:gd name="T27" fmla="*/ 2147483647 h 190"/>
                    <a:gd name="T28" fmla="*/ 2147483647 w 107"/>
                    <a:gd name="T29" fmla="*/ 2147483647 h 190"/>
                    <a:gd name="T30" fmla="*/ 2147483647 w 107"/>
                    <a:gd name="T31" fmla="*/ 2147483647 h 190"/>
                    <a:gd name="T32" fmla="*/ 2147483647 w 107"/>
                    <a:gd name="T33" fmla="*/ 2147483647 h 190"/>
                    <a:gd name="T34" fmla="*/ 2147483647 w 107"/>
                    <a:gd name="T35" fmla="*/ 2147483647 h 190"/>
                    <a:gd name="T36" fmla="*/ 2147483647 w 107"/>
                    <a:gd name="T37" fmla="*/ 2147483647 h 190"/>
                    <a:gd name="T38" fmla="*/ 2147483647 w 107"/>
                    <a:gd name="T39" fmla="*/ 2147483647 h 190"/>
                    <a:gd name="T40" fmla="*/ 2147483647 w 107"/>
                    <a:gd name="T41" fmla="*/ 2147483647 h 190"/>
                    <a:gd name="T42" fmla="*/ 2147483647 w 107"/>
                    <a:gd name="T43" fmla="*/ 2147483647 h 190"/>
                    <a:gd name="T44" fmla="*/ 2147483647 w 107"/>
                    <a:gd name="T45" fmla="*/ 2147483647 h 190"/>
                    <a:gd name="T46" fmla="*/ 2147483647 w 107"/>
                    <a:gd name="T47" fmla="*/ 2147483647 h 190"/>
                    <a:gd name="T48" fmla="*/ 2147483647 w 107"/>
                    <a:gd name="T49" fmla="*/ 2147483647 h 190"/>
                    <a:gd name="T50" fmla="*/ 2147483647 w 107"/>
                    <a:gd name="T51" fmla="*/ 2147483647 h 190"/>
                    <a:gd name="T52" fmla="*/ 2147483647 w 107"/>
                    <a:gd name="T53" fmla="*/ 2147483647 h 190"/>
                    <a:gd name="T54" fmla="*/ 2147483647 w 107"/>
                    <a:gd name="T55" fmla="*/ 2147483647 h 190"/>
                    <a:gd name="T56" fmla="*/ 2147483647 w 107"/>
                    <a:gd name="T57" fmla="*/ 2147483647 h 190"/>
                    <a:gd name="T58" fmla="*/ 2147483647 w 107"/>
                    <a:gd name="T59" fmla="*/ 0 h 190"/>
                    <a:gd name="T60" fmla="*/ 2147483647 w 107"/>
                    <a:gd name="T61" fmla="*/ 2147483647 h 19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190">
                      <a:moveTo>
                        <a:pt x="7" y="9"/>
                      </a:moveTo>
                      <a:lnTo>
                        <a:pt x="0" y="23"/>
                      </a:lnTo>
                      <a:lnTo>
                        <a:pt x="15" y="47"/>
                      </a:lnTo>
                      <a:lnTo>
                        <a:pt x="15" y="60"/>
                      </a:lnTo>
                      <a:lnTo>
                        <a:pt x="22" y="78"/>
                      </a:lnTo>
                      <a:lnTo>
                        <a:pt x="19" y="93"/>
                      </a:lnTo>
                      <a:lnTo>
                        <a:pt x="23" y="110"/>
                      </a:lnTo>
                      <a:lnTo>
                        <a:pt x="26" y="118"/>
                      </a:lnTo>
                      <a:lnTo>
                        <a:pt x="19" y="126"/>
                      </a:lnTo>
                      <a:lnTo>
                        <a:pt x="13" y="159"/>
                      </a:lnTo>
                      <a:lnTo>
                        <a:pt x="33" y="182"/>
                      </a:lnTo>
                      <a:lnTo>
                        <a:pt x="34" y="178"/>
                      </a:lnTo>
                      <a:lnTo>
                        <a:pt x="46" y="185"/>
                      </a:lnTo>
                      <a:lnTo>
                        <a:pt x="46" y="190"/>
                      </a:lnTo>
                      <a:lnTo>
                        <a:pt x="56" y="188"/>
                      </a:lnTo>
                      <a:lnTo>
                        <a:pt x="59" y="184"/>
                      </a:lnTo>
                      <a:lnTo>
                        <a:pt x="43" y="174"/>
                      </a:lnTo>
                      <a:lnTo>
                        <a:pt x="27" y="149"/>
                      </a:lnTo>
                      <a:lnTo>
                        <a:pt x="19" y="138"/>
                      </a:lnTo>
                      <a:lnTo>
                        <a:pt x="32" y="113"/>
                      </a:lnTo>
                      <a:lnTo>
                        <a:pt x="57" y="108"/>
                      </a:lnTo>
                      <a:lnTo>
                        <a:pt x="70" y="119"/>
                      </a:lnTo>
                      <a:lnTo>
                        <a:pt x="63" y="97"/>
                      </a:lnTo>
                      <a:lnTo>
                        <a:pt x="72" y="87"/>
                      </a:lnTo>
                      <a:lnTo>
                        <a:pt x="101" y="87"/>
                      </a:lnTo>
                      <a:lnTo>
                        <a:pt x="107" y="73"/>
                      </a:lnTo>
                      <a:lnTo>
                        <a:pt x="95" y="50"/>
                      </a:lnTo>
                      <a:lnTo>
                        <a:pt x="85" y="37"/>
                      </a:lnTo>
                      <a:lnTo>
                        <a:pt x="48" y="27"/>
                      </a:lnTo>
                      <a:lnTo>
                        <a:pt x="36" y="0"/>
                      </a:lnTo>
                      <a:lnTo>
                        <a:pt x="7" y="9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2" name="Freeform 329"/>
                <p:cNvSpPr>
                  <a:spLocks/>
                </p:cNvSpPr>
                <p:nvPr/>
              </p:nvSpPr>
              <p:spPr bwMode="auto">
                <a:xfrm>
                  <a:off x="7102475" y="4133850"/>
                  <a:ext cx="211138" cy="230188"/>
                </a:xfrm>
                <a:custGeom>
                  <a:avLst/>
                  <a:gdLst>
                    <a:gd name="T0" fmla="*/ 1557099446 w 10000"/>
                    <a:gd name="T1" fmla="*/ 2147483647 h 10000"/>
                    <a:gd name="T2" fmla="*/ 1795553424 w 10000"/>
                    <a:gd name="T3" fmla="*/ 2147483647 h 10000"/>
                    <a:gd name="T4" fmla="*/ 1795553424 w 10000"/>
                    <a:gd name="T5" fmla="*/ 2019481425 h 10000"/>
                    <a:gd name="T6" fmla="*/ 1561415592 w 10000"/>
                    <a:gd name="T7" fmla="*/ 1716105542 h 10000"/>
                    <a:gd name="T8" fmla="*/ 1249166454 w 10000"/>
                    <a:gd name="T9" fmla="*/ 1211740132 h 10000"/>
                    <a:gd name="T10" fmla="*/ 1014850316 w 10000"/>
                    <a:gd name="T11" fmla="*/ 806974560 h 10000"/>
                    <a:gd name="T12" fmla="*/ 1092952268 w 10000"/>
                    <a:gd name="T13" fmla="*/ 605742369 h 10000"/>
                    <a:gd name="T14" fmla="*/ 1014850316 w 10000"/>
                    <a:gd name="T15" fmla="*/ 403998332 h 10000"/>
                    <a:gd name="T16" fmla="*/ 780703130 w 10000"/>
                    <a:gd name="T17" fmla="*/ 302621350 h 10000"/>
                    <a:gd name="T18" fmla="*/ 624489387 w 10000"/>
                    <a:gd name="T19" fmla="*/ 0 h 10000"/>
                    <a:gd name="T20" fmla="*/ 546386970 w 10000"/>
                    <a:gd name="T21" fmla="*/ 0 h 10000"/>
                    <a:gd name="T22" fmla="*/ 156213743 w 10000"/>
                    <a:gd name="T23" fmla="*/ 100622449 h 10000"/>
                    <a:gd name="T24" fmla="*/ 0 w 10000"/>
                    <a:gd name="T25" fmla="*/ 403998332 h 10000"/>
                    <a:gd name="T26" fmla="*/ 78102417 w 10000"/>
                    <a:gd name="T27" fmla="*/ 605742369 h 10000"/>
                    <a:gd name="T28" fmla="*/ 156213743 w 10000"/>
                    <a:gd name="T29" fmla="*/ 1211740132 h 10000"/>
                    <a:gd name="T30" fmla="*/ 702600713 w 10000"/>
                    <a:gd name="T31" fmla="*/ 1211740132 h 10000"/>
                    <a:gd name="T32" fmla="*/ 936738546 w 10000"/>
                    <a:gd name="T33" fmla="*/ 1312362604 h 10000"/>
                    <a:gd name="T34" fmla="*/ 1327090100 w 10000"/>
                    <a:gd name="T35" fmla="*/ 2120103874 h 10000"/>
                    <a:gd name="T36" fmla="*/ 1249166454 w 10000"/>
                    <a:gd name="T37" fmla="*/ 2147483647 h 10000"/>
                    <a:gd name="T38" fmla="*/ 1557099446 w 10000"/>
                    <a:gd name="T39" fmla="*/ 2147483647 h 1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000" h="10000">
                      <a:moveTo>
                        <a:pt x="8672" y="9830"/>
                      </a:moveTo>
                      <a:lnTo>
                        <a:pt x="10000" y="10000"/>
                      </a:lnTo>
                      <a:lnTo>
                        <a:pt x="10000" y="7948"/>
                      </a:lnTo>
                      <a:lnTo>
                        <a:pt x="8696" y="6754"/>
                      </a:lnTo>
                      <a:lnTo>
                        <a:pt x="6957" y="4769"/>
                      </a:lnTo>
                      <a:lnTo>
                        <a:pt x="5652" y="3176"/>
                      </a:lnTo>
                      <a:lnTo>
                        <a:pt x="6087" y="2384"/>
                      </a:lnTo>
                      <a:lnTo>
                        <a:pt x="5652" y="1590"/>
                      </a:lnTo>
                      <a:lnTo>
                        <a:pt x="4348" y="1191"/>
                      </a:lnTo>
                      <a:lnTo>
                        <a:pt x="3478" y="0"/>
                      </a:lnTo>
                      <a:lnTo>
                        <a:pt x="3043" y="0"/>
                      </a:lnTo>
                      <a:lnTo>
                        <a:pt x="870" y="396"/>
                      </a:lnTo>
                      <a:lnTo>
                        <a:pt x="0" y="1590"/>
                      </a:lnTo>
                      <a:lnTo>
                        <a:pt x="435" y="2384"/>
                      </a:lnTo>
                      <a:lnTo>
                        <a:pt x="870" y="4769"/>
                      </a:lnTo>
                      <a:lnTo>
                        <a:pt x="3913" y="4769"/>
                      </a:lnTo>
                      <a:lnTo>
                        <a:pt x="5217" y="5165"/>
                      </a:lnTo>
                      <a:lnTo>
                        <a:pt x="7391" y="8344"/>
                      </a:lnTo>
                      <a:lnTo>
                        <a:pt x="6957" y="9602"/>
                      </a:lnTo>
                      <a:lnTo>
                        <a:pt x="8672" y="983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3" name="Freeform 329"/>
                <p:cNvSpPr>
                  <a:spLocks/>
                </p:cNvSpPr>
                <p:nvPr/>
              </p:nvSpPr>
              <p:spPr bwMode="auto">
                <a:xfrm>
                  <a:off x="7165975" y="4348163"/>
                  <a:ext cx="147638" cy="117475"/>
                </a:xfrm>
                <a:custGeom>
                  <a:avLst/>
                  <a:gdLst>
                    <a:gd name="T0" fmla="*/ 348872861 w 10000"/>
                    <a:gd name="T1" fmla="*/ 27209600 h 6448"/>
                    <a:gd name="T2" fmla="*/ 315095383 w 10000"/>
                    <a:gd name="T3" fmla="*/ 15074732 h 6448"/>
                    <a:gd name="T4" fmla="*/ 240533365 w 10000"/>
                    <a:gd name="T5" fmla="*/ 0 h 6448"/>
                    <a:gd name="T6" fmla="*/ 80162754 w 10000"/>
                    <a:gd name="T7" fmla="*/ 50172884 h 6448"/>
                    <a:gd name="T8" fmla="*/ 0 w 10000"/>
                    <a:gd name="T9" fmla="*/ 150615594 h 6448"/>
                    <a:gd name="T10" fmla="*/ 0 w 10000"/>
                    <a:gd name="T11" fmla="*/ 351307147 h 6448"/>
                    <a:gd name="T12" fmla="*/ 133606765 w 10000"/>
                    <a:gd name="T13" fmla="*/ 601966131 h 6448"/>
                    <a:gd name="T14" fmla="*/ 187047513 w 10000"/>
                    <a:gd name="T15" fmla="*/ 652241915 h 6448"/>
                    <a:gd name="T16" fmla="*/ 240533365 w 10000"/>
                    <a:gd name="T17" fmla="*/ 601966131 h 6448"/>
                    <a:gd name="T18" fmla="*/ 267168619 w 10000"/>
                    <a:gd name="T19" fmla="*/ 501626339 h 6448"/>
                    <a:gd name="T20" fmla="*/ 347418124 w 10000"/>
                    <a:gd name="T21" fmla="*/ 451756161 h 6448"/>
                    <a:gd name="T22" fmla="*/ 427539023 w 10000"/>
                    <a:gd name="T23" fmla="*/ 351307147 h 6448"/>
                    <a:gd name="T24" fmla="*/ 427539023 w 10000"/>
                    <a:gd name="T25" fmla="*/ 50172884 h 6448"/>
                    <a:gd name="T26" fmla="*/ 348872861 w 10000"/>
                    <a:gd name="T27" fmla="*/ 27209600 h 64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000" h="6448">
                      <a:moveTo>
                        <a:pt x="8160" y="269"/>
                      </a:moveTo>
                      <a:cubicBezTo>
                        <a:pt x="7722" y="211"/>
                        <a:pt x="7792" y="194"/>
                        <a:pt x="7370" y="149"/>
                      </a:cubicBezTo>
                      <a:lnTo>
                        <a:pt x="5626" y="0"/>
                      </a:lnTo>
                      <a:lnTo>
                        <a:pt x="1875" y="496"/>
                      </a:lnTo>
                      <a:lnTo>
                        <a:pt x="0" y="1489"/>
                      </a:lnTo>
                      <a:lnTo>
                        <a:pt x="0" y="3473"/>
                      </a:lnTo>
                      <a:lnTo>
                        <a:pt x="3125" y="5951"/>
                      </a:lnTo>
                      <a:lnTo>
                        <a:pt x="4375" y="6448"/>
                      </a:lnTo>
                      <a:lnTo>
                        <a:pt x="5626" y="5951"/>
                      </a:lnTo>
                      <a:lnTo>
                        <a:pt x="6249" y="4959"/>
                      </a:lnTo>
                      <a:lnTo>
                        <a:pt x="8126" y="4466"/>
                      </a:lnTo>
                      <a:lnTo>
                        <a:pt x="10000" y="3473"/>
                      </a:lnTo>
                      <a:lnTo>
                        <a:pt x="10000" y="496"/>
                      </a:lnTo>
                      <a:lnTo>
                        <a:pt x="8160" y="2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" name="Freeform 1"/>
              <p:cNvSpPr/>
              <p:nvPr/>
            </p:nvSpPr>
            <p:spPr>
              <a:xfrm>
                <a:off x="17328558" y="8531748"/>
                <a:ext cx="349469" cy="536964"/>
              </a:xfrm>
              <a:custGeom>
                <a:avLst/>
                <a:gdLst>
                  <a:gd name="connsiteX0" fmla="*/ 119331 w 349469"/>
                  <a:gd name="connsiteY0" fmla="*/ 8523 h 511394"/>
                  <a:gd name="connsiteX1" fmla="*/ 119331 w 349469"/>
                  <a:gd name="connsiteY1" fmla="*/ 102279 h 511394"/>
                  <a:gd name="connsiteX2" fmla="*/ 0 w 349469"/>
                  <a:gd name="connsiteY2" fmla="*/ 375022 h 511394"/>
                  <a:gd name="connsiteX3" fmla="*/ 17048 w 349469"/>
                  <a:gd name="connsiteY3" fmla="*/ 511394 h 511394"/>
                  <a:gd name="connsiteX4" fmla="*/ 17048 w 349469"/>
                  <a:gd name="connsiteY4" fmla="*/ 511394 h 511394"/>
                  <a:gd name="connsiteX5" fmla="*/ 110808 w 349469"/>
                  <a:gd name="connsiteY5" fmla="*/ 434684 h 511394"/>
                  <a:gd name="connsiteX6" fmla="*/ 93760 w 349469"/>
                  <a:gd name="connsiteY6" fmla="*/ 323883 h 511394"/>
                  <a:gd name="connsiteX7" fmla="*/ 170473 w 349469"/>
                  <a:gd name="connsiteY7" fmla="*/ 298313 h 511394"/>
                  <a:gd name="connsiteX8" fmla="*/ 213091 w 349469"/>
                  <a:gd name="connsiteY8" fmla="*/ 409115 h 511394"/>
                  <a:gd name="connsiteX9" fmla="*/ 298328 w 349469"/>
                  <a:gd name="connsiteY9" fmla="*/ 400592 h 511394"/>
                  <a:gd name="connsiteX10" fmla="*/ 315375 w 349469"/>
                  <a:gd name="connsiteY10" fmla="*/ 306836 h 511394"/>
                  <a:gd name="connsiteX11" fmla="*/ 298328 w 349469"/>
                  <a:gd name="connsiteY11" fmla="*/ 178988 h 511394"/>
                  <a:gd name="connsiteX12" fmla="*/ 349469 w 349469"/>
                  <a:gd name="connsiteY12" fmla="*/ 102279 h 511394"/>
                  <a:gd name="connsiteX13" fmla="*/ 349469 w 349469"/>
                  <a:gd name="connsiteY13" fmla="*/ 102279 h 511394"/>
                  <a:gd name="connsiteX14" fmla="*/ 289804 w 349469"/>
                  <a:gd name="connsiteY14" fmla="*/ 0 h 511394"/>
                  <a:gd name="connsiteX15" fmla="*/ 119331 w 349469"/>
                  <a:gd name="connsiteY15" fmla="*/ 8523 h 511394"/>
                  <a:gd name="connsiteX0" fmla="*/ 119331 w 349469"/>
                  <a:gd name="connsiteY0" fmla="*/ 34093 h 536964"/>
                  <a:gd name="connsiteX1" fmla="*/ 119331 w 349469"/>
                  <a:gd name="connsiteY1" fmla="*/ 127849 h 536964"/>
                  <a:gd name="connsiteX2" fmla="*/ 0 w 349469"/>
                  <a:gd name="connsiteY2" fmla="*/ 400592 h 536964"/>
                  <a:gd name="connsiteX3" fmla="*/ 17048 w 349469"/>
                  <a:gd name="connsiteY3" fmla="*/ 536964 h 536964"/>
                  <a:gd name="connsiteX4" fmla="*/ 17048 w 349469"/>
                  <a:gd name="connsiteY4" fmla="*/ 536964 h 536964"/>
                  <a:gd name="connsiteX5" fmla="*/ 110808 w 349469"/>
                  <a:gd name="connsiteY5" fmla="*/ 460254 h 536964"/>
                  <a:gd name="connsiteX6" fmla="*/ 93760 w 349469"/>
                  <a:gd name="connsiteY6" fmla="*/ 349453 h 536964"/>
                  <a:gd name="connsiteX7" fmla="*/ 170473 w 349469"/>
                  <a:gd name="connsiteY7" fmla="*/ 323883 h 536964"/>
                  <a:gd name="connsiteX8" fmla="*/ 213091 w 349469"/>
                  <a:gd name="connsiteY8" fmla="*/ 434685 h 536964"/>
                  <a:gd name="connsiteX9" fmla="*/ 298328 w 349469"/>
                  <a:gd name="connsiteY9" fmla="*/ 426162 h 536964"/>
                  <a:gd name="connsiteX10" fmla="*/ 315375 w 349469"/>
                  <a:gd name="connsiteY10" fmla="*/ 332406 h 536964"/>
                  <a:gd name="connsiteX11" fmla="*/ 298328 w 349469"/>
                  <a:gd name="connsiteY11" fmla="*/ 204558 h 536964"/>
                  <a:gd name="connsiteX12" fmla="*/ 349469 w 349469"/>
                  <a:gd name="connsiteY12" fmla="*/ 127849 h 536964"/>
                  <a:gd name="connsiteX13" fmla="*/ 349469 w 349469"/>
                  <a:gd name="connsiteY13" fmla="*/ 127849 h 536964"/>
                  <a:gd name="connsiteX14" fmla="*/ 332422 w 349469"/>
                  <a:gd name="connsiteY14" fmla="*/ 0 h 536964"/>
                  <a:gd name="connsiteX15" fmla="*/ 119331 w 349469"/>
                  <a:gd name="connsiteY15" fmla="*/ 34093 h 53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9469" h="536964">
                    <a:moveTo>
                      <a:pt x="119331" y="34093"/>
                    </a:moveTo>
                    <a:lnTo>
                      <a:pt x="119331" y="127849"/>
                    </a:lnTo>
                    <a:lnTo>
                      <a:pt x="0" y="400592"/>
                    </a:lnTo>
                    <a:lnTo>
                      <a:pt x="17048" y="536964"/>
                    </a:lnTo>
                    <a:lnTo>
                      <a:pt x="17048" y="536964"/>
                    </a:lnTo>
                    <a:lnTo>
                      <a:pt x="110808" y="460254"/>
                    </a:lnTo>
                    <a:lnTo>
                      <a:pt x="93760" y="349453"/>
                    </a:lnTo>
                    <a:lnTo>
                      <a:pt x="170473" y="323883"/>
                    </a:lnTo>
                    <a:lnTo>
                      <a:pt x="213091" y="434685"/>
                    </a:lnTo>
                    <a:lnTo>
                      <a:pt x="298328" y="426162"/>
                    </a:lnTo>
                    <a:lnTo>
                      <a:pt x="315375" y="332406"/>
                    </a:lnTo>
                    <a:lnTo>
                      <a:pt x="298328" y="204558"/>
                    </a:lnTo>
                    <a:lnTo>
                      <a:pt x="349469" y="127849"/>
                    </a:lnTo>
                    <a:lnTo>
                      <a:pt x="349469" y="127849"/>
                    </a:lnTo>
                    <a:lnTo>
                      <a:pt x="332422" y="0"/>
                    </a:lnTo>
                    <a:lnTo>
                      <a:pt x="119331" y="3409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8" name="Group 397"/>
            <p:cNvGrpSpPr/>
            <p:nvPr/>
          </p:nvGrpSpPr>
          <p:grpSpPr>
            <a:xfrm>
              <a:off x="18055325" y="1565275"/>
              <a:ext cx="1091443" cy="641729"/>
              <a:chOff x="9686925" y="1565275"/>
              <a:chExt cx="1091443" cy="641729"/>
            </a:xfrm>
            <a:grpFill/>
          </p:grpSpPr>
          <p:sp>
            <p:nvSpPr>
              <p:cNvPr id="399" name="Freeform 398"/>
              <p:cNvSpPr/>
              <p:nvPr/>
            </p:nvSpPr>
            <p:spPr>
              <a:xfrm>
                <a:off x="10724060" y="2122823"/>
                <a:ext cx="54308" cy="84181"/>
              </a:xfrm>
              <a:custGeom>
                <a:avLst/>
                <a:gdLst>
                  <a:gd name="connsiteX0" fmla="*/ 0 w 73197"/>
                  <a:gd name="connsiteY0" fmla="*/ 95161 h 113461"/>
                  <a:gd name="connsiteX1" fmla="*/ 29279 w 73197"/>
                  <a:gd name="connsiteY1" fmla="*/ 113461 h 113461"/>
                  <a:gd name="connsiteX2" fmla="*/ 29279 w 73197"/>
                  <a:gd name="connsiteY2" fmla="*/ 113461 h 113461"/>
                  <a:gd name="connsiteX3" fmla="*/ 73197 w 73197"/>
                  <a:gd name="connsiteY3" fmla="*/ 51240 h 113461"/>
                  <a:gd name="connsiteX4" fmla="*/ 58558 w 73197"/>
                  <a:gd name="connsiteY4" fmla="*/ 0 h 113461"/>
                  <a:gd name="connsiteX5" fmla="*/ 7320 w 73197"/>
                  <a:gd name="connsiteY5" fmla="*/ 18300 h 113461"/>
                  <a:gd name="connsiteX6" fmla="*/ 0 w 73197"/>
                  <a:gd name="connsiteY6" fmla="*/ 95161 h 1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197" h="113461">
                    <a:moveTo>
                      <a:pt x="0" y="95161"/>
                    </a:moveTo>
                    <a:lnTo>
                      <a:pt x="29279" y="113461"/>
                    </a:lnTo>
                    <a:lnTo>
                      <a:pt x="29279" y="113461"/>
                    </a:lnTo>
                    <a:lnTo>
                      <a:pt x="73197" y="51240"/>
                    </a:lnTo>
                    <a:lnTo>
                      <a:pt x="58558" y="0"/>
                    </a:lnTo>
                    <a:lnTo>
                      <a:pt x="7320" y="18300"/>
                    </a:lnTo>
                    <a:lnTo>
                      <a:pt x="0" y="9516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Freeform 399"/>
              <p:cNvSpPr>
                <a:spLocks noChangeAspect="1"/>
              </p:cNvSpPr>
              <p:nvPr/>
            </p:nvSpPr>
            <p:spPr>
              <a:xfrm>
                <a:off x="10678653" y="2087828"/>
                <a:ext cx="27430" cy="50640"/>
              </a:xfrm>
              <a:custGeom>
                <a:avLst/>
                <a:gdLst>
                  <a:gd name="connsiteX0" fmla="*/ 60934 w 166766"/>
                  <a:gd name="connsiteY0" fmla="*/ 0 h 307883"/>
                  <a:gd name="connsiteX1" fmla="*/ 22449 w 166766"/>
                  <a:gd name="connsiteY1" fmla="*/ 86592 h 307883"/>
                  <a:gd name="connsiteX2" fmla="*/ 0 w 166766"/>
                  <a:gd name="connsiteY2" fmla="*/ 179598 h 307883"/>
                  <a:gd name="connsiteX3" fmla="*/ 35277 w 166766"/>
                  <a:gd name="connsiteY3" fmla="*/ 256569 h 307883"/>
                  <a:gd name="connsiteX4" fmla="*/ 70555 w 166766"/>
                  <a:gd name="connsiteY4" fmla="*/ 307883 h 307883"/>
                  <a:gd name="connsiteX5" fmla="*/ 115454 w 166766"/>
                  <a:gd name="connsiteY5" fmla="*/ 307883 h 307883"/>
                  <a:gd name="connsiteX6" fmla="*/ 153938 w 166766"/>
                  <a:gd name="connsiteY6" fmla="*/ 211670 h 307883"/>
                  <a:gd name="connsiteX7" fmla="*/ 166766 w 166766"/>
                  <a:gd name="connsiteY7" fmla="*/ 118663 h 307883"/>
                  <a:gd name="connsiteX8" fmla="*/ 121868 w 166766"/>
                  <a:gd name="connsiteY8" fmla="*/ 48107 h 307883"/>
                  <a:gd name="connsiteX9" fmla="*/ 60934 w 166766"/>
                  <a:gd name="connsiteY9" fmla="*/ 0 h 30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766" h="307883">
                    <a:moveTo>
                      <a:pt x="60934" y="0"/>
                    </a:moveTo>
                    <a:lnTo>
                      <a:pt x="22449" y="86592"/>
                    </a:lnTo>
                    <a:lnTo>
                      <a:pt x="0" y="179598"/>
                    </a:lnTo>
                    <a:lnTo>
                      <a:pt x="35277" y="256569"/>
                    </a:lnTo>
                    <a:lnTo>
                      <a:pt x="70555" y="307883"/>
                    </a:lnTo>
                    <a:lnTo>
                      <a:pt x="115454" y="307883"/>
                    </a:lnTo>
                    <a:lnTo>
                      <a:pt x="153938" y="211670"/>
                    </a:lnTo>
                    <a:lnTo>
                      <a:pt x="166766" y="118663"/>
                    </a:lnTo>
                    <a:lnTo>
                      <a:pt x="121868" y="48107"/>
                    </a:lnTo>
                    <a:lnTo>
                      <a:pt x="6093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Freeform 400"/>
              <p:cNvSpPr/>
              <p:nvPr/>
            </p:nvSpPr>
            <p:spPr>
              <a:xfrm>
                <a:off x="10490200" y="1844676"/>
                <a:ext cx="79375" cy="107950"/>
              </a:xfrm>
              <a:custGeom>
                <a:avLst/>
                <a:gdLst>
                  <a:gd name="connsiteX0" fmla="*/ 60325 w 79375"/>
                  <a:gd name="connsiteY0" fmla="*/ 104775 h 104775"/>
                  <a:gd name="connsiteX1" fmla="*/ 38100 w 79375"/>
                  <a:gd name="connsiteY1" fmla="*/ 66675 h 104775"/>
                  <a:gd name="connsiteX2" fmla="*/ 79375 w 79375"/>
                  <a:gd name="connsiteY2" fmla="*/ 47625 h 104775"/>
                  <a:gd name="connsiteX3" fmla="*/ 57150 w 79375"/>
                  <a:gd name="connsiteY3" fmla="*/ 0 h 104775"/>
                  <a:gd name="connsiteX4" fmla="*/ 0 w 79375"/>
                  <a:gd name="connsiteY4" fmla="*/ 22225 h 104775"/>
                  <a:gd name="connsiteX5" fmla="*/ 0 w 79375"/>
                  <a:gd name="connsiteY5" fmla="*/ 73025 h 104775"/>
                  <a:gd name="connsiteX6" fmla="*/ 60325 w 79375"/>
                  <a:gd name="connsiteY6" fmla="*/ 104775 h 104775"/>
                  <a:gd name="connsiteX0" fmla="*/ 60325 w 79375"/>
                  <a:gd name="connsiteY0" fmla="*/ 104775 h 107950"/>
                  <a:gd name="connsiteX1" fmla="*/ 38100 w 79375"/>
                  <a:gd name="connsiteY1" fmla="*/ 66675 h 107950"/>
                  <a:gd name="connsiteX2" fmla="*/ 79375 w 79375"/>
                  <a:gd name="connsiteY2" fmla="*/ 47625 h 107950"/>
                  <a:gd name="connsiteX3" fmla="*/ 57150 w 79375"/>
                  <a:gd name="connsiteY3" fmla="*/ 0 h 107950"/>
                  <a:gd name="connsiteX4" fmla="*/ 0 w 79375"/>
                  <a:gd name="connsiteY4" fmla="*/ 22225 h 107950"/>
                  <a:gd name="connsiteX5" fmla="*/ 0 w 79375"/>
                  <a:gd name="connsiteY5" fmla="*/ 107950 h 107950"/>
                  <a:gd name="connsiteX6" fmla="*/ 60325 w 79375"/>
                  <a:gd name="connsiteY6" fmla="*/ 104775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107950">
                    <a:moveTo>
                      <a:pt x="60325" y="104775"/>
                    </a:moveTo>
                    <a:lnTo>
                      <a:pt x="38100" y="66675"/>
                    </a:lnTo>
                    <a:lnTo>
                      <a:pt x="79375" y="47625"/>
                    </a:lnTo>
                    <a:lnTo>
                      <a:pt x="57150" y="0"/>
                    </a:lnTo>
                    <a:lnTo>
                      <a:pt x="0" y="22225"/>
                    </a:lnTo>
                    <a:lnTo>
                      <a:pt x="0" y="107950"/>
                    </a:lnTo>
                    <a:lnTo>
                      <a:pt x="60325" y="10477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Freeform 401"/>
              <p:cNvSpPr/>
              <p:nvPr/>
            </p:nvSpPr>
            <p:spPr>
              <a:xfrm>
                <a:off x="9750425" y="1565275"/>
                <a:ext cx="66675" cy="114300"/>
              </a:xfrm>
              <a:custGeom>
                <a:avLst/>
                <a:gdLst>
                  <a:gd name="connsiteX0" fmla="*/ 57150 w 76200"/>
                  <a:gd name="connsiteY0" fmla="*/ 0 h 114300"/>
                  <a:gd name="connsiteX1" fmla="*/ 76200 w 76200"/>
                  <a:gd name="connsiteY1" fmla="*/ 47625 h 114300"/>
                  <a:gd name="connsiteX2" fmla="*/ 50800 w 76200"/>
                  <a:gd name="connsiteY2" fmla="*/ 114300 h 114300"/>
                  <a:gd name="connsiteX3" fmla="*/ 0 w 76200"/>
                  <a:gd name="connsiteY3" fmla="*/ 104775 h 114300"/>
                  <a:gd name="connsiteX4" fmla="*/ 57150 w 76200"/>
                  <a:gd name="connsiteY4" fmla="*/ 0 h 114300"/>
                  <a:gd name="connsiteX0" fmla="*/ 47625 w 66675"/>
                  <a:gd name="connsiteY0" fmla="*/ 0 h 114300"/>
                  <a:gd name="connsiteX1" fmla="*/ 66675 w 66675"/>
                  <a:gd name="connsiteY1" fmla="*/ 47625 h 114300"/>
                  <a:gd name="connsiteX2" fmla="*/ 41275 w 66675"/>
                  <a:gd name="connsiteY2" fmla="*/ 114300 h 114300"/>
                  <a:gd name="connsiteX3" fmla="*/ 0 w 66675"/>
                  <a:gd name="connsiteY3" fmla="*/ 104775 h 114300"/>
                  <a:gd name="connsiteX4" fmla="*/ 47625 w 66675"/>
                  <a:gd name="connsiteY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114300">
                    <a:moveTo>
                      <a:pt x="47625" y="0"/>
                    </a:moveTo>
                    <a:lnTo>
                      <a:pt x="66675" y="47625"/>
                    </a:lnTo>
                    <a:lnTo>
                      <a:pt x="41275" y="114300"/>
                    </a:lnTo>
                    <a:lnTo>
                      <a:pt x="0" y="104775"/>
                    </a:lnTo>
                    <a:lnTo>
                      <a:pt x="476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3" name="Freeform 402"/>
              <p:cNvSpPr/>
              <p:nvPr/>
            </p:nvSpPr>
            <p:spPr>
              <a:xfrm>
                <a:off x="9686925" y="1660525"/>
                <a:ext cx="66675" cy="295275"/>
              </a:xfrm>
              <a:custGeom>
                <a:avLst/>
                <a:gdLst>
                  <a:gd name="connsiteX0" fmla="*/ 60325 w 60325"/>
                  <a:gd name="connsiteY0" fmla="*/ 0 h 269875"/>
                  <a:gd name="connsiteX1" fmla="*/ 60325 w 60325"/>
                  <a:gd name="connsiteY1" fmla="*/ 0 h 269875"/>
                  <a:gd name="connsiteX2" fmla="*/ 60325 w 60325"/>
                  <a:gd name="connsiteY2" fmla="*/ 269875 h 269875"/>
                  <a:gd name="connsiteX3" fmla="*/ 19050 w 60325"/>
                  <a:gd name="connsiteY3" fmla="*/ 171450 h 269875"/>
                  <a:gd name="connsiteX4" fmla="*/ 0 w 60325"/>
                  <a:gd name="connsiteY4" fmla="*/ 101600 h 269875"/>
                  <a:gd name="connsiteX5" fmla="*/ 60325 w 60325"/>
                  <a:gd name="connsiteY5" fmla="*/ 0 h 26987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9050 w 60325"/>
                  <a:gd name="connsiteY3" fmla="*/ 171450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0325 w 60325"/>
                  <a:gd name="connsiteY0" fmla="*/ 0 h 276225"/>
                  <a:gd name="connsiteX1" fmla="*/ 60325 w 60325"/>
                  <a:gd name="connsiteY1" fmla="*/ 0 h 276225"/>
                  <a:gd name="connsiteX2" fmla="*/ 60325 w 60325"/>
                  <a:gd name="connsiteY2" fmla="*/ 276225 h 276225"/>
                  <a:gd name="connsiteX3" fmla="*/ 15875 w 60325"/>
                  <a:gd name="connsiteY3" fmla="*/ 187325 h 276225"/>
                  <a:gd name="connsiteX4" fmla="*/ 0 w 60325"/>
                  <a:gd name="connsiteY4" fmla="*/ 101600 h 276225"/>
                  <a:gd name="connsiteX5" fmla="*/ 60325 w 60325"/>
                  <a:gd name="connsiteY5" fmla="*/ 0 h 276225"/>
                  <a:gd name="connsiteX0" fmla="*/ 66675 w 66675"/>
                  <a:gd name="connsiteY0" fmla="*/ 0 h 276225"/>
                  <a:gd name="connsiteX1" fmla="*/ 66675 w 66675"/>
                  <a:gd name="connsiteY1" fmla="*/ 0 h 276225"/>
                  <a:gd name="connsiteX2" fmla="*/ 66675 w 66675"/>
                  <a:gd name="connsiteY2" fmla="*/ 276225 h 276225"/>
                  <a:gd name="connsiteX3" fmla="*/ 22225 w 66675"/>
                  <a:gd name="connsiteY3" fmla="*/ 187325 h 276225"/>
                  <a:gd name="connsiteX4" fmla="*/ 0 w 66675"/>
                  <a:gd name="connsiteY4" fmla="*/ 123825 h 276225"/>
                  <a:gd name="connsiteX5" fmla="*/ 66675 w 66675"/>
                  <a:gd name="connsiteY5" fmla="*/ 0 h 276225"/>
                  <a:gd name="connsiteX0" fmla="*/ 66675 w 104775"/>
                  <a:gd name="connsiteY0" fmla="*/ 0 h 247650"/>
                  <a:gd name="connsiteX1" fmla="*/ 66675 w 104775"/>
                  <a:gd name="connsiteY1" fmla="*/ 0 h 247650"/>
                  <a:gd name="connsiteX2" fmla="*/ 104775 w 104775"/>
                  <a:gd name="connsiteY2" fmla="*/ 247650 h 247650"/>
                  <a:gd name="connsiteX3" fmla="*/ 22225 w 104775"/>
                  <a:gd name="connsiteY3" fmla="*/ 187325 h 247650"/>
                  <a:gd name="connsiteX4" fmla="*/ 0 w 104775"/>
                  <a:gd name="connsiteY4" fmla="*/ 123825 h 247650"/>
                  <a:gd name="connsiteX5" fmla="*/ 66675 w 104775"/>
                  <a:gd name="connsiteY5" fmla="*/ 0 h 247650"/>
                  <a:gd name="connsiteX0" fmla="*/ 66675 w 66675"/>
                  <a:gd name="connsiteY0" fmla="*/ 0 h 295275"/>
                  <a:gd name="connsiteX1" fmla="*/ 66675 w 66675"/>
                  <a:gd name="connsiteY1" fmla="*/ 0 h 295275"/>
                  <a:gd name="connsiteX2" fmla="*/ 57150 w 66675"/>
                  <a:gd name="connsiteY2" fmla="*/ 295275 h 295275"/>
                  <a:gd name="connsiteX3" fmla="*/ 22225 w 66675"/>
                  <a:gd name="connsiteY3" fmla="*/ 187325 h 295275"/>
                  <a:gd name="connsiteX4" fmla="*/ 0 w 66675"/>
                  <a:gd name="connsiteY4" fmla="*/ 123825 h 295275"/>
                  <a:gd name="connsiteX5" fmla="*/ 66675 w 66675"/>
                  <a:gd name="connsiteY5" fmla="*/ 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295275">
                    <a:moveTo>
                      <a:pt x="66675" y="0"/>
                    </a:moveTo>
                    <a:lnTo>
                      <a:pt x="66675" y="0"/>
                    </a:lnTo>
                    <a:lnTo>
                      <a:pt x="57150" y="295275"/>
                    </a:lnTo>
                    <a:lnTo>
                      <a:pt x="22225" y="187325"/>
                    </a:lnTo>
                    <a:lnTo>
                      <a:pt x="0" y="123825"/>
                    </a:lnTo>
                    <a:lnTo>
                      <a:pt x="6667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11" name="Rectangle 410"/>
          <p:cNvSpPr/>
          <p:nvPr/>
        </p:nvSpPr>
        <p:spPr>
          <a:xfrm>
            <a:off x="0" y="0"/>
            <a:ext cx="8764286" cy="6350000"/>
          </a:xfrm>
          <a:prstGeom prst="rect">
            <a:avLst/>
          </a:prstGeom>
          <a:gradFill flip="none" rotWithShape="1">
            <a:gsLst>
              <a:gs pos="79000">
                <a:schemeClr val="bg1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8" name="Rectangle 407"/>
          <p:cNvSpPr/>
          <p:nvPr/>
        </p:nvSpPr>
        <p:spPr>
          <a:xfrm>
            <a:off x="952308" y="577791"/>
            <a:ext cx="11239692" cy="571056"/>
          </a:xfrm>
          <a:prstGeom prst="rect">
            <a:avLst/>
          </a:prstGeom>
          <a:gradFill flip="none" rotWithShape="1">
            <a:gsLst>
              <a:gs pos="62000">
                <a:srgbClr val="8CB422"/>
              </a:gs>
              <a:gs pos="9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" name="Picture 4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" y="578339"/>
            <a:ext cx="863334" cy="576072"/>
          </a:xfrm>
          <a:prstGeom prst="rect">
            <a:avLst/>
          </a:prstGeom>
        </p:spPr>
      </p:pic>
      <p:sp>
        <p:nvSpPr>
          <p:cNvPr id="810" name="TextBox 809"/>
          <p:cNvSpPr txBox="1"/>
          <p:nvPr/>
        </p:nvSpPr>
        <p:spPr>
          <a:xfrm>
            <a:off x="1105242" y="633200"/>
            <a:ext cx="4594912" cy="2541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FRANCE</a:t>
            </a:r>
          </a:p>
          <a:p>
            <a:pPr>
              <a:spcBef>
                <a:spcPts val="3000"/>
              </a:spcBef>
            </a:pPr>
            <a:endParaRPr lang="en-US" sz="3200" b="1" dirty="0" smtClean="0">
              <a:solidFill>
                <a:srgbClr val="002C5F"/>
              </a:solidFill>
              <a:latin typeface="Arial"/>
              <a:cs typeface="Arial"/>
            </a:endParaRPr>
          </a:p>
          <a:p>
            <a:pPr>
              <a:spcBef>
                <a:spcPts val="3000"/>
              </a:spcBef>
            </a:pPr>
            <a:r>
              <a:rPr lang="en-US" sz="3200" b="1" dirty="0" smtClean="0">
                <a:solidFill>
                  <a:srgbClr val="002C5F"/>
                </a:solidFill>
                <a:latin typeface="Arial"/>
                <a:cs typeface="Arial"/>
              </a:rPr>
              <a:t>French Sunshine Act updated with more stringent reporting requirements</a:t>
            </a:r>
            <a:endParaRPr lang="en-US" sz="32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04" name="Rectangle 40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ectangle 40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406" name="Straight Connector 40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7" name="Rectangle 40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40851"/>
      </p:ext>
    </p:extLst>
  </p:cSld>
  <p:clrMapOvr>
    <a:masterClrMapping/>
  </p:clrMapOvr>
  <p:transition spd="slow" advClick="0" advTm="3500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2086" y="1355255"/>
            <a:ext cx="8684596" cy="3657600"/>
          </a:xfrm>
        </p:spPr>
        <p:txBody>
          <a:bodyPr anchor="ctr">
            <a:noAutofit/>
          </a:bodyPr>
          <a:lstStyle/>
          <a:p>
            <a:pPr>
              <a:lnSpc>
                <a:spcPts val="7000"/>
              </a:lnSpc>
            </a:pPr>
            <a:r>
              <a:rPr lang="en-US" sz="6500" dirty="0" smtClean="0">
                <a:solidFill>
                  <a:srgbClr val="002C5F"/>
                </a:solidFill>
                <a:latin typeface="Arial"/>
                <a:cs typeface="Arial"/>
              </a:rPr>
              <a:t>And what compliance presentation would be complete without…</a:t>
            </a:r>
            <a:endParaRPr lang="en-US" sz="6500" dirty="0">
              <a:solidFill>
                <a:srgbClr val="002C5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617153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2" name="AutoShape 2" descr="Image result for kim kardashian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7899" y="1626781"/>
            <a:ext cx="5074930" cy="2856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Title 6"/>
          <p:cNvSpPr txBox="1">
            <a:spLocks/>
          </p:cNvSpPr>
          <p:nvPr/>
        </p:nvSpPr>
        <p:spPr>
          <a:xfrm>
            <a:off x="859536" y="1393739"/>
            <a:ext cx="5728628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en-US" sz="6500" dirty="0" smtClean="0">
                <a:solidFill>
                  <a:srgbClr val="DC452D"/>
                </a:solidFill>
                <a:latin typeface="Arial"/>
                <a:cs typeface="Arial"/>
              </a:rPr>
              <a:t>Kim Kardashian?!</a:t>
            </a:r>
            <a:endParaRPr lang="en-US" sz="6500" dirty="0">
              <a:solidFill>
                <a:srgbClr val="DC452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2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ip dir="r"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DA-approved-logo_blue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82"/>
          <a:stretch/>
        </p:blipFill>
        <p:spPr>
          <a:xfrm>
            <a:off x="9425835" y="4797017"/>
            <a:ext cx="2171237" cy="944520"/>
          </a:xfrm>
          <a:prstGeom prst="rect">
            <a:avLst/>
          </a:prstGeom>
        </p:spPr>
      </p:pic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59536" y="1204547"/>
            <a:ext cx="5345449" cy="4018015"/>
          </a:xfrm>
        </p:spPr>
        <p:txBody>
          <a:bodyPr anchor="ctr">
            <a:noAutofit/>
          </a:bodyPr>
          <a:lstStyle/>
          <a:p>
            <a:pPr>
              <a:lnSpc>
                <a:spcPts val="5700"/>
              </a:lnSpc>
            </a:pPr>
            <a:r>
              <a:rPr lang="en-US" sz="5600" dirty="0" smtClean="0">
                <a:solidFill>
                  <a:srgbClr val="002C5F"/>
                </a:solidFill>
                <a:latin typeface="Arial"/>
                <a:cs typeface="Arial"/>
              </a:rPr>
              <a:t>FDA issues Warning </a:t>
            </a:r>
            <a:r>
              <a:rPr lang="en-US" sz="5600" dirty="0">
                <a:solidFill>
                  <a:srgbClr val="002C5F"/>
                </a:solidFill>
                <a:latin typeface="Arial"/>
                <a:cs typeface="Arial"/>
              </a:rPr>
              <a:t>L</a:t>
            </a:r>
            <a:r>
              <a:rPr lang="en-US" sz="5600" dirty="0" smtClean="0">
                <a:solidFill>
                  <a:srgbClr val="002C5F"/>
                </a:solidFill>
                <a:latin typeface="Arial"/>
                <a:cs typeface="Arial"/>
              </a:rPr>
              <a:t>etter following</a:t>
            </a:r>
            <a:br>
              <a:rPr lang="en-US" sz="5600" dirty="0" smtClean="0">
                <a:solidFill>
                  <a:srgbClr val="002C5F"/>
                </a:solidFill>
                <a:latin typeface="Arial"/>
                <a:cs typeface="Arial"/>
              </a:rPr>
            </a:br>
            <a:r>
              <a:rPr lang="en-US" sz="5600" dirty="0" smtClean="0">
                <a:solidFill>
                  <a:srgbClr val="002C5F"/>
                </a:solidFill>
                <a:latin typeface="Arial"/>
                <a:cs typeface="Arial"/>
              </a:rPr>
              <a:t>Kardashian’s </a:t>
            </a:r>
            <a:r>
              <a:rPr lang="en-US" sz="5600" dirty="0">
                <a:solidFill>
                  <a:srgbClr val="002C5F"/>
                </a:solidFill>
                <a:latin typeface="Arial"/>
                <a:cs typeface="Arial"/>
              </a:rPr>
              <a:t>Instagram </a:t>
            </a:r>
            <a:r>
              <a:rPr lang="en-US" sz="5600" dirty="0" smtClean="0">
                <a:solidFill>
                  <a:srgbClr val="002C5F"/>
                </a:solidFill>
                <a:latin typeface="Arial"/>
                <a:cs typeface="Arial"/>
              </a:rPr>
              <a:t>post</a:t>
            </a:r>
            <a:endParaRPr lang="en-US" sz="5600" b="1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074" y="1196881"/>
            <a:ext cx="5060454" cy="3780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70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8541381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  <a:t>2016 </a:t>
            </a: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is already off to a fast start…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86432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10210" y="676124"/>
            <a:ext cx="5060799" cy="2073270"/>
            <a:chOff x="1259023" y="1151418"/>
            <a:chExt cx="5060799" cy="2073270"/>
          </a:xfrm>
        </p:grpSpPr>
        <p:grpSp>
          <p:nvGrpSpPr>
            <p:cNvPr id="21" name="Group 20"/>
            <p:cNvGrpSpPr/>
            <p:nvPr/>
          </p:nvGrpSpPr>
          <p:grpSpPr>
            <a:xfrm>
              <a:off x="1259023" y="1151418"/>
              <a:ext cx="5060799" cy="2073270"/>
              <a:chOff x="1259023" y="1950674"/>
              <a:chExt cx="5060799" cy="2073270"/>
            </a:xfrm>
          </p:grpSpPr>
          <p:sp>
            <p:nvSpPr>
              <p:cNvPr id="24" name="Rectangle 60"/>
              <p:cNvSpPr/>
              <p:nvPr/>
            </p:nvSpPr>
            <p:spPr>
              <a:xfrm>
                <a:off x="1259023" y="2786261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259024" y="1950675"/>
                <a:ext cx="3295355" cy="1630755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543431" y="1950674"/>
                <a:ext cx="1776391" cy="16276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8" r="10734"/>
            <a:stretch/>
          </p:blipFill>
          <p:spPr>
            <a:xfrm>
              <a:off x="4758450" y="1512094"/>
              <a:ext cx="1339067" cy="939659"/>
            </a:xfrm>
            <a:prstGeom prst="rect">
              <a:avLst/>
            </a:prstGeom>
          </p:spPr>
        </p:pic>
        <p:sp>
          <p:nvSpPr>
            <p:cNvPr id="23" name="Title 6"/>
            <p:cNvSpPr txBox="1">
              <a:spLocks/>
            </p:cNvSpPr>
            <p:nvPr/>
          </p:nvSpPr>
          <p:spPr>
            <a:xfrm>
              <a:off x="1478020" y="1320117"/>
              <a:ext cx="2943503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French drug trial: </a:t>
              </a:r>
            </a:p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1 person dead, </a:t>
              </a:r>
            </a:p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5 more hospitalized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647681" y="173091"/>
            <a:ext cx="5618384" cy="277656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606237" y="1324124"/>
            <a:ext cx="5857915" cy="2073270"/>
            <a:chOff x="1259023" y="1151418"/>
            <a:chExt cx="5857915" cy="2073270"/>
          </a:xfrm>
        </p:grpSpPr>
        <p:grpSp>
          <p:nvGrpSpPr>
            <p:cNvPr id="28" name="Group 27"/>
            <p:cNvGrpSpPr/>
            <p:nvPr/>
          </p:nvGrpSpPr>
          <p:grpSpPr>
            <a:xfrm>
              <a:off x="1259023" y="1151418"/>
              <a:ext cx="5857915" cy="2073270"/>
              <a:chOff x="1259023" y="1950674"/>
              <a:chExt cx="5857915" cy="2073270"/>
            </a:xfrm>
          </p:grpSpPr>
          <p:sp>
            <p:nvSpPr>
              <p:cNvPr id="31" name="Rectangle 60"/>
              <p:cNvSpPr/>
              <p:nvPr/>
            </p:nvSpPr>
            <p:spPr>
              <a:xfrm>
                <a:off x="1259023" y="2786261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259024" y="1950675"/>
                <a:ext cx="3508065" cy="1630755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759415" y="1950674"/>
                <a:ext cx="2357523" cy="16276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818" y="1849054"/>
              <a:ext cx="2149158" cy="308133"/>
            </a:xfrm>
            <a:prstGeom prst="rect">
              <a:avLst/>
            </a:prstGeom>
          </p:spPr>
        </p:pic>
        <p:sp>
          <p:nvSpPr>
            <p:cNvPr id="30" name="Title 6"/>
            <p:cNvSpPr txBox="1">
              <a:spLocks/>
            </p:cNvSpPr>
            <p:nvPr/>
          </p:nvSpPr>
          <p:spPr>
            <a:xfrm>
              <a:off x="1478020" y="1320117"/>
              <a:ext cx="3323626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EDMA and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Eucomed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adopt Code of Business Practices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5597598" y="1315484"/>
            <a:ext cx="6125728" cy="223555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35057" y="3164444"/>
            <a:ext cx="5788802" cy="2073270"/>
            <a:chOff x="1259023" y="1151418"/>
            <a:chExt cx="5788802" cy="2073270"/>
          </a:xfrm>
        </p:grpSpPr>
        <p:grpSp>
          <p:nvGrpSpPr>
            <p:cNvPr id="35" name="Group 34"/>
            <p:cNvGrpSpPr/>
            <p:nvPr/>
          </p:nvGrpSpPr>
          <p:grpSpPr>
            <a:xfrm>
              <a:off x="1259023" y="1151418"/>
              <a:ext cx="5788802" cy="2073270"/>
              <a:chOff x="1259023" y="1950674"/>
              <a:chExt cx="5788802" cy="2073270"/>
            </a:xfrm>
          </p:grpSpPr>
          <p:sp>
            <p:nvSpPr>
              <p:cNvPr id="38" name="Rectangle 60"/>
              <p:cNvSpPr/>
              <p:nvPr/>
            </p:nvSpPr>
            <p:spPr>
              <a:xfrm>
                <a:off x="1259023" y="2786261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259024" y="1950675"/>
                <a:ext cx="3758600" cy="1630755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018591" y="1950674"/>
                <a:ext cx="2029234" cy="16276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770" y="1349874"/>
              <a:ext cx="1316147" cy="663340"/>
            </a:xfrm>
            <a:prstGeom prst="rect">
              <a:avLst/>
            </a:prstGeom>
          </p:spPr>
        </p:pic>
        <p:sp>
          <p:nvSpPr>
            <p:cNvPr id="37" name="Title 6"/>
            <p:cNvSpPr txBox="1">
              <a:spLocks/>
            </p:cNvSpPr>
            <p:nvPr/>
          </p:nvSpPr>
          <p:spPr>
            <a:xfrm>
              <a:off x="1478020" y="1320117"/>
              <a:ext cx="3444573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Kentucky AG settles two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pharma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settlements for $39.5 million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105" y="1961374"/>
              <a:ext cx="1417533" cy="75168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198131" y="3164444"/>
            <a:ext cx="6125728" cy="223555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744464" y="4045724"/>
            <a:ext cx="5788802" cy="2073270"/>
            <a:chOff x="1259023" y="1151418"/>
            <a:chExt cx="5788802" cy="2073270"/>
          </a:xfrm>
        </p:grpSpPr>
        <p:grpSp>
          <p:nvGrpSpPr>
            <p:cNvPr id="43" name="Group 42"/>
            <p:cNvGrpSpPr/>
            <p:nvPr/>
          </p:nvGrpSpPr>
          <p:grpSpPr>
            <a:xfrm>
              <a:off x="1259023" y="1151418"/>
              <a:ext cx="5788802" cy="2073270"/>
              <a:chOff x="1259023" y="1950674"/>
              <a:chExt cx="5788802" cy="2073270"/>
            </a:xfrm>
          </p:grpSpPr>
          <p:sp>
            <p:nvSpPr>
              <p:cNvPr id="47" name="Rectangle 60"/>
              <p:cNvSpPr/>
              <p:nvPr/>
            </p:nvSpPr>
            <p:spPr>
              <a:xfrm>
                <a:off x="1259023" y="2786261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B3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259024" y="1950675"/>
                <a:ext cx="3758600" cy="1630755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018591" y="1950674"/>
                <a:ext cx="2029234" cy="16276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C5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551" y="1462194"/>
              <a:ext cx="1853938" cy="957100"/>
            </a:xfrm>
            <a:prstGeom prst="rect">
              <a:avLst/>
            </a:prstGeom>
          </p:spPr>
        </p:pic>
        <p:sp>
          <p:nvSpPr>
            <p:cNvPr id="45" name="Title 6"/>
            <p:cNvSpPr txBox="1">
              <a:spLocks/>
            </p:cNvSpPr>
            <p:nvPr/>
          </p:nvSpPr>
          <p:spPr>
            <a:xfrm>
              <a:off x="1478020" y="1320117"/>
              <a:ext cx="3444573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U.S. Supreme Court rejects J&amp;J appeal of $140 million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judgment</a:t>
              </a:r>
              <a:endParaRPr lang="en-US" sz="2400" dirty="0" smtClean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9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500">
        <p14:flip dir="r"/>
      </p:transition>
    </mc:Choice>
    <mc:Fallback xmlns="">
      <p:transition xmlns:p14="http://schemas.microsoft.com/office/powerpoint/2010/main" spd="slow" advClick="0" advTm="10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2084" y="1109981"/>
            <a:ext cx="997785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0" dirty="0" smtClean="0">
                <a:solidFill>
                  <a:schemeClr val="bg1"/>
                </a:solidFill>
                <a:latin typeface="Arial"/>
                <a:cs typeface="Arial"/>
              </a:rPr>
              <a:t>READY FOR 2016?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6350428"/>
            <a:ext cx="12201143" cy="516714"/>
            <a:chOff x="152400" y="6502828"/>
            <a:chExt cx="12201143" cy="516714"/>
          </a:xfrm>
        </p:grpSpPr>
        <p:sp>
          <p:nvSpPr>
            <p:cNvPr id="26" name="Rectangle 25"/>
            <p:cNvSpPr/>
            <p:nvPr/>
          </p:nvSpPr>
          <p:spPr>
            <a:xfrm>
              <a:off x="152400" y="6502828"/>
              <a:ext cx="12201143" cy="516714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773750" y="6617711"/>
              <a:ext cx="243718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kern="1100" spc="80" dirty="0">
                  <a:solidFill>
                    <a:srgbClr val="F6BC1C"/>
                  </a:solidFill>
                  <a:latin typeface="Arial"/>
                  <a:cs typeface="Arial"/>
                </a:rPr>
                <a:t>www.</a:t>
              </a:r>
              <a:r>
                <a:rPr lang="en-US" sz="1100" kern="1100" spc="80" dirty="0">
                  <a:solidFill>
                    <a:srgbClr val="FFFFFF"/>
                  </a:solidFill>
                  <a:latin typeface="Arial"/>
                  <a:cs typeface="Arial"/>
                </a:rPr>
                <a:t>potomac</a:t>
              </a:r>
              <a:r>
                <a:rPr lang="en-US" sz="1100" kern="1100" spc="80" dirty="0">
                  <a:solidFill>
                    <a:srgbClr val="F6BC1C"/>
                  </a:solidFill>
                  <a:latin typeface="Arial"/>
                  <a:cs typeface="Arial"/>
                </a:rPr>
                <a:t>river</a:t>
              </a:r>
              <a:r>
                <a:rPr lang="en-US" sz="1100" kern="1100" spc="80" dirty="0">
                  <a:solidFill>
                    <a:srgbClr val="FFFFFF"/>
                  </a:solidFill>
                  <a:latin typeface="Arial"/>
                  <a:cs typeface="Arial"/>
                </a:rPr>
                <a:t>partners</a:t>
              </a:r>
              <a:r>
                <a:rPr lang="en-US" sz="1100" kern="1100" spc="80" dirty="0">
                  <a:solidFill>
                    <a:srgbClr val="F6BC1C"/>
                  </a:solidFill>
                  <a:latin typeface="Arial"/>
                  <a:cs typeface="Arial"/>
                </a:rPr>
                <a:t>.com</a:t>
              </a:r>
              <a:endParaRPr lang="en-US" sz="1100" kern="1100" spc="80" dirty="0">
                <a:solidFill>
                  <a:srgbClr val="F6BC1C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9655290" y="6601192"/>
              <a:ext cx="0" cy="33941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8027714" y="6617711"/>
              <a:ext cx="15281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kern="1100" dirty="0" smtClean="0">
                  <a:solidFill>
                    <a:srgbClr val="F6BC1C"/>
                  </a:solidFill>
                  <a:latin typeface="Arial"/>
                  <a:cs typeface="Arial"/>
                </a:rPr>
                <a:t>Year-in-Review  </a:t>
              </a:r>
              <a:r>
                <a:rPr lang="en-US" sz="1100" b="1" kern="1100" dirty="0" smtClean="0">
                  <a:solidFill>
                    <a:srgbClr val="F6BC1C"/>
                  </a:solidFill>
                  <a:latin typeface="Arial"/>
                  <a:cs typeface="Arial"/>
                </a:rPr>
                <a:t>2015</a:t>
              </a:r>
              <a:endParaRPr lang="en-US" sz="1100" b="1" kern="1100" dirty="0">
                <a:solidFill>
                  <a:srgbClr val="F6BC1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1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472F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 w="19050" cmpd="sng">
              <a:solidFill>
                <a:srgbClr val="2D958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761648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2D958F"/>
                  </a:solidFill>
                  <a:latin typeface="Arial"/>
                  <a:cs typeface="Arial"/>
                </a:rPr>
                <a:t>FEB</a:t>
              </a:r>
              <a:endParaRPr lang="en-US" sz="1600" b="1" spc="100" dirty="0">
                <a:solidFill>
                  <a:srgbClr val="2D958F"/>
                </a:solidFill>
                <a:latin typeface="Arial"/>
                <a:cs typeface="Arial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JAN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pic>
        <p:nvPicPr>
          <p:cNvPr id="29" name="Picture 28" descr="ev3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394757" y="2232762"/>
            <a:ext cx="4824871" cy="2089178"/>
            <a:chOff x="1259023" y="3372205"/>
            <a:chExt cx="4824871" cy="2089178"/>
          </a:xfrm>
        </p:grpSpPr>
        <p:grpSp>
          <p:nvGrpSpPr>
            <p:cNvPr id="46" name="Group 45"/>
            <p:cNvGrpSpPr/>
            <p:nvPr/>
          </p:nvGrpSpPr>
          <p:grpSpPr>
            <a:xfrm>
              <a:off x="1259023" y="3372205"/>
              <a:ext cx="4824871" cy="2089178"/>
              <a:chOff x="1259023" y="2211642"/>
              <a:chExt cx="4824871" cy="2089178"/>
            </a:xfrm>
          </p:grpSpPr>
          <p:sp>
            <p:nvSpPr>
              <p:cNvPr id="49" name="Rectangle 60"/>
              <p:cNvSpPr/>
              <p:nvPr/>
            </p:nvSpPr>
            <p:spPr>
              <a:xfrm>
                <a:off x="1259023" y="2784153"/>
                <a:ext cx="383182" cy="1516667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514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259024" y="2211642"/>
                <a:ext cx="3339702" cy="1543769"/>
              </a:xfrm>
              <a:prstGeom prst="rect">
                <a:avLst/>
              </a:prstGeom>
              <a:solidFill>
                <a:srgbClr val="2D958F"/>
              </a:solidFill>
              <a:ln>
                <a:solidFill>
                  <a:srgbClr val="2D958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594961" y="2211642"/>
                <a:ext cx="1488933" cy="1543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D958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2455" y="3738697"/>
              <a:ext cx="1227353" cy="736412"/>
            </a:xfrm>
            <a:prstGeom prst="rect">
              <a:avLst/>
            </a:prstGeom>
          </p:spPr>
        </p:pic>
        <p:sp>
          <p:nvSpPr>
            <p:cNvPr id="48" name="Title 6"/>
            <p:cNvSpPr txBox="1">
              <a:spLocks/>
            </p:cNvSpPr>
            <p:nvPr/>
          </p:nvSpPr>
          <p:spPr>
            <a:xfrm>
              <a:off x="1488968" y="3543133"/>
              <a:ext cx="3580897" cy="83481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$2.8 million to settle False Claims Act allegations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946208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3138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1" name="Rectangle 420"/>
          <p:cNvSpPr/>
          <p:nvPr/>
        </p:nvSpPr>
        <p:spPr>
          <a:xfrm>
            <a:off x="-9143" y="1843282"/>
            <a:ext cx="2387911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FEDERAL SETTLEMENTS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105" y="2282093"/>
            <a:ext cx="5365867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400"/>
              </a:spcBef>
            </a:pP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</a:t>
            </a: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www.policymed.com/2015/01/daiichi-sankyo-agrees-to-pay-39-million-to-resolve-off-label-and-kickback-allegations-enters-into-co.html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www.justice.gov/opa/pr/minnesota-based-ev3-pay-united-states-125-million-settle-false-claims-act-allegations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www.justice.gov/opa/pr/medtronic-inc-pay-28-million-resolve-false-claims-act-allegations-related-subq-stimulation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www.justice.gov/opa/pr/astrazeneca-pay-79-million-resolve-kickback-allegations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www.policymed.com/2015/03/biochemics-inc-pays-179-million-to-the-sec-for-allegedly-misrepresenting-fda-review-and-drug-trial-s-1.html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oig.hhs.gov/newsroom/news-releases/2015/sandoz.asp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www.justice.gov/opa/pr/mcneil-ppc-inc-pleads-guilty-connection-adulterated-infants-and-childrens-over-counter-liquid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www.fiercemedicaldevices.com/story/medtronic-pays-feds-44-million-over-doj-allegations-it-falsely-labeled-devi/2015-04-06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http://www.reuters.com/article/express-scr-lawsuit-settlement-idUSL1N0XS22D20150501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www.justice.gov/opa/pr/medco-pay-79-million-resolve-kickback-allegations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http://www.usatoday.com/story/money/2015/05/28/ftc-cephalon-12b-settlement/28063353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/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www.justice.gov/opa/pr/davita-pay-450-million-resolve-allegations-it-sought-reimbursement-unnecessary-drug-wastage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mobile.reuters.com/article/USLegal/idUSL1N0Z32Z820150617?irpc=962</a:t>
            </a:r>
          </a:p>
          <a:p>
            <a:pPr lvl="0">
              <a:spcBef>
                <a:spcPts val="400"/>
              </a:spcBef>
            </a:pPr>
            <a:endParaRPr lang="en-US" sz="900" u="sng" dirty="0">
              <a:solidFill>
                <a:srgbClr val="002C5F"/>
              </a:solidFill>
              <a:latin typeface="Arial"/>
              <a:cs typeface="Arial"/>
              <a:hlinkClick r:id="rId2"/>
            </a:endParaRPr>
          </a:p>
          <a:p>
            <a:pPr lvl="0">
              <a:spcBef>
                <a:spcPts val="400"/>
              </a:spcBef>
            </a:pPr>
            <a:endParaRPr lang="en-US" sz="900" u="sng" dirty="0" smtClean="0">
              <a:solidFill>
                <a:srgbClr val="002C5F"/>
              </a:solidFill>
              <a:latin typeface="Arial"/>
              <a:cs typeface="Arial"/>
              <a:hlinkClick r:id="rId2"/>
            </a:endParaRPr>
          </a:p>
          <a:p>
            <a:pPr lvl="0">
              <a:spcBef>
                <a:spcPts val="400"/>
              </a:spcBef>
            </a:pPr>
            <a:endParaRPr lang="en-US" sz="900" u="sng" dirty="0">
              <a:solidFill>
                <a:srgbClr val="002C5F"/>
              </a:solidFill>
              <a:latin typeface="Arial"/>
              <a:cs typeface="Arial"/>
              <a:hlinkClick r:id="rId2"/>
            </a:endParaRPr>
          </a:p>
          <a:p>
            <a:pPr>
              <a:spcBef>
                <a:spcPts val="400"/>
              </a:spcBef>
            </a:pPr>
            <a:endParaRPr lang="en-US" sz="900" u="sng" dirty="0">
              <a:solidFill>
                <a:srgbClr val="002C5F"/>
              </a:solidFill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endParaRPr lang="en-US" sz="900" u="sng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424" name="Rectangle 423"/>
          <p:cNvSpPr/>
          <p:nvPr/>
        </p:nvSpPr>
        <p:spPr>
          <a:xfrm>
            <a:off x="6157911" y="3852846"/>
            <a:ext cx="1986768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STATE SETTLEMENTS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6408763" y="4233517"/>
            <a:ext cx="5365867" cy="1267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900" u="sng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900" u="sng" dirty="0">
                <a:latin typeface="Arial"/>
                <a:cs typeface="Arial"/>
                <a:hlinkClick r:id="rId3"/>
              </a:rPr>
              <a:t>://</a:t>
            </a:r>
            <a:r>
              <a:rPr lang="en-US" sz="900" u="sng" dirty="0" smtClean="0">
                <a:latin typeface="Arial"/>
                <a:cs typeface="Arial"/>
                <a:hlinkClick r:id="rId3"/>
              </a:rPr>
              <a:t>www.business-standard.com/content/b2b-pharma/glenmark-generics-settles-pricing-investigation-in-texas-agrees-to-pay-25-mn-115040800332_1.html</a:t>
            </a:r>
            <a:endParaRPr lang="en-US" sz="900" u="sng" dirty="0" smtClean="0">
              <a:latin typeface="Arial"/>
              <a:cs typeface="Arial"/>
              <a:hlinkClick r:id="rId4"/>
            </a:endParaRPr>
          </a:p>
          <a:p>
            <a:pPr>
              <a:spcBef>
                <a:spcPts val="400"/>
              </a:spcBef>
            </a:pPr>
            <a:r>
              <a:rPr lang="en-US" sz="900" u="sng" dirty="0" smtClean="0">
                <a:latin typeface="Arial"/>
                <a:cs typeface="Arial"/>
                <a:hlinkClick r:id="rId5"/>
              </a:rPr>
              <a:t>http://legacy.kgw.com/story/news/2015/08/06/oregon-reaches-11-million-settlement-arizona-drug-company/31254909/</a:t>
            </a:r>
            <a:endParaRPr lang="en-US" sz="900" u="sng" dirty="0" smtClean="0">
              <a:latin typeface="Arial"/>
              <a:cs typeface="Arial"/>
              <a:hlinkClick r:id="rId4"/>
            </a:endParaRPr>
          </a:p>
          <a:p>
            <a:pPr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6"/>
              </a:rPr>
              <a:t>http://www.wsj.com/articles/amgen-reaches-71-million-settlement-with-states-1439920547</a:t>
            </a:r>
            <a:endParaRPr lang="en-US" sz="900" u="sng" dirty="0">
              <a:latin typeface="Arial"/>
              <a:cs typeface="Arial"/>
              <a:hlinkClick r:id="rId4"/>
            </a:endParaRPr>
          </a:p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7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7"/>
              </a:rPr>
              <a:t>www.ag.ny.gov/pdfs/Purdue-AOD-Executed.pdf</a:t>
            </a:r>
            <a:endParaRPr lang="en-US" sz="900" u="sng" dirty="0" smtClean="0">
              <a:latin typeface="Arial"/>
              <a:cs typeface="Arial"/>
              <a:hlinkClick r:id="rId4"/>
            </a:endParaRPr>
          </a:p>
          <a:p>
            <a:pPr lvl="0">
              <a:spcBef>
                <a:spcPts val="400"/>
              </a:spcBef>
            </a:pPr>
            <a:endParaRPr lang="en-US" sz="900" u="sng" dirty="0" smtClean="0">
              <a:latin typeface="Arial"/>
              <a:cs typeface="Arial"/>
              <a:hlinkClick r:id="rId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6350428"/>
              <a:ext cx="12201143" cy="516714"/>
              <a:chOff x="152400" y="6502828"/>
              <a:chExt cx="12201143" cy="51671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52400" y="6502828"/>
                <a:ext cx="12201143" cy="516714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773750" y="6617711"/>
                <a:ext cx="243718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kern="1100" spc="80" dirty="0">
                    <a:solidFill>
                      <a:srgbClr val="F6BC1C"/>
                    </a:solidFill>
                    <a:latin typeface="Arial"/>
                    <a:cs typeface="Arial"/>
                  </a:rPr>
                  <a:t>www.</a:t>
                </a:r>
                <a:r>
                  <a:rPr lang="en-US" sz="1100" kern="1100" spc="80" dirty="0">
                    <a:solidFill>
                      <a:srgbClr val="FFFFFF"/>
                    </a:solidFill>
                    <a:latin typeface="Arial"/>
                    <a:cs typeface="Arial"/>
                  </a:rPr>
                  <a:t>potomac</a:t>
                </a:r>
                <a:r>
                  <a:rPr lang="en-US" sz="1100" kern="1100" spc="80" dirty="0">
                    <a:solidFill>
                      <a:srgbClr val="F6BC1C"/>
                    </a:solidFill>
                    <a:latin typeface="Arial"/>
                    <a:cs typeface="Arial"/>
                  </a:rPr>
                  <a:t>river</a:t>
                </a:r>
                <a:r>
                  <a:rPr lang="en-US" sz="1100" kern="1100" spc="80" dirty="0">
                    <a:solidFill>
                      <a:srgbClr val="FFFFFF"/>
                    </a:solidFill>
                    <a:latin typeface="Arial"/>
                    <a:cs typeface="Arial"/>
                  </a:rPr>
                  <a:t>partners</a:t>
                </a:r>
                <a:r>
                  <a:rPr lang="en-US" sz="1100" kern="1100" spc="80" dirty="0">
                    <a:solidFill>
                      <a:srgbClr val="F6BC1C"/>
                    </a:solidFill>
                    <a:latin typeface="Arial"/>
                    <a:cs typeface="Arial"/>
                  </a:rPr>
                  <a:t>.com</a:t>
                </a:r>
                <a:endParaRPr lang="en-US" sz="1100" kern="1100" spc="80" dirty="0">
                  <a:solidFill>
                    <a:srgbClr val="F6BC1C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9655290" y="6601192"/>
                <a:ext cx="0" cy="33941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8027714" y="6617711"/>
                <a:ext cx="152815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kern="1100" dirty="0" smtClean="0">
                    <a:solidFill>
                      <a:srgbClr val="F6BC1C"/>
                    </a:solidFill>
                    <a:latin typeface="Arial"/>
                    <a:cs typeface="Arial"/>
                  </a:rPr>
                  <a:t>Year-in-Review  </a:t>
                </a:r>
                <a:r>
                  <a:rPr lang="en-US" sz="1100" b="1" kern="1100" dirty="0" smtClean="0">
                    <a:solidFill>
                      <a:srgbClr val="F6BC1C"/>
                    </a:solidFill>
                    <a:latin typeface="Arial"/>
                    <a:cs typeface="Arial"/>
                  </a:rPr>
                  <a:t>2015</a:t>
                </a:r>
                <a:endParaRPr lang="en-US" sz="1100" b="1" kern="1100" dirty="0">
                  <a:solidFill>
                    <a:srgbClr val="F6BC1C"/>
                  </a:solidFill>
                </a:endParaRPr>
              </a:p>
            </p:txBody>
          </p:sp>
        </p:grpSp>
        <p:sp>
          <p:nvSpPr>
            <p:cNvPr id="426" name="Rectangle 425"/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SOURCES </a:t>
              </a:r>
              <a:endParaRPr lang="en-US" sz="2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32" name="Rectangle 431"/>
          <p:cNvSpPr/>
          <p:nvPr/>
        </p:nvSpPr>
        <p:spPr>
          <a:xfrm>
            <a:off x="-33138" y="311870"/>
            <a:ext cx="326511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FRONT PAGE NEWS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8763" y="562076"/>
            <a:ext cx="5365867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http://www.justice.gov/opa/pr/astrazeneca-and-cephalon-pay-465-million-and-75-million-respectively-allegedly-underpaying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2"/>
              </a:rPr>
              <a:t>http://www.justice.gov/usao-edpa/pr/astrazeneca-and-cephalon-pay-millions-allegedly-underpaying-medicaid-rebates</a:t>
            </a:r>
          </a:p>
          <a:p>
            <a:pPr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www.justice.gov/opa/pr/medical-device-manufacturer-nuvasive-inc-pay-135-million-settle-false-claims-act-allegations</a:t>
            </a:r>
          </a:p>
          <a:p>
            <a:pPr lvl="0">
              <a:spcBef>
                <a:spcPts val="400"/>
              </a:spcBef>
            </a:pP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9"/>
              </a:rPr>
              <a:t>http</a:t>
            </a: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9"/>
              </a:rPr>
              <a:t>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9"/>
              </a:rPr>
              <a:t>www.justice.gov/opa/pr/genzyme-corporation-pay-325-million-resolve-criminal-liability-relating-seprafilm</a:t>
            </a:r>
            <a:endParaRPr lang="en-US" sz="900" u="sng" dirty="0" smtClean="0">
              <a:solidFill>
                <a:srgbClr val="002C5F"/>
              </a:solidFill>
              <a:latin typeface="Arial"/>
              <a:cs typeface="Arial"/>
              <a:hlinkClick r:id="rId8"/>
            </a:endParaRPr>
          </a:p>
          <a:p>
            <a:pPr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www.justice.gov/opa/pr/nations-second-largest-nursing-home-pharmacy-pay-925-million-settle-kickback-allegations</a:t>
            </a:r>
          </a:p>
          <a:p>
            <a:pPr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www.fiercepharma.com/story/novartis-shells-out-390m-settle-specialty-pharmacy-kickback-claims/2015-10-27</a:t>
            </a:r>
          </a:p>
          <a:p>
            <a:pPr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www.policymed.com/2015/10/bristol-myers-squibb-pays-14-million-to-settle-allegations-of-fcpa-violation.html</a:t>
            </a:r>
          </a:p>
          <a:p>
            <a:pPr>
              <a:spcBef>
                <a:spcPts val="400"/>
              </a:spcBef>
            </a:pP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http://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8"/>
              </a:rPr>
              <a:t>www.justice.gov/usao-sdny/pr/manhattan-us-attorney-announces-39-million-civil-fraud-settlement-against-qualitest</a:t>
            </a:r>
            <a:endParaRPr lang="en-US" sz="900" u="sng" dirty="0">
              <a:solidFill>
                <a:srgbClr val="002C5F"/>
              </a:solidFill>
              <a:latin typeface="Arial"/>
              <a:cs typeface="Arial"/>
              <a:hlinkClick r:id="rId8"/>
            </a:endParaRPr>
          </a:p>
          <a:p>
            <a:pPr lvl="0">
              <a:spcBef>
                <a:spcPts val="400"/>
              </a:spcBef>
            </a:pP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10"/>
              </a:rPr>
              <a:t>http</a:t>
            </a:r>
            <a:r>
              <a:rPr lang="en-US" sz="900" u="sng" dirty="0">
                <a:solidFill>
                  <a:srgbClr val="002C5F"/>
                </a:solidFill>
                <a:latin typeface="Arial"/>
                <a:cs typeface="Arial"/>
                <a:hlinkClick r:id="rId10"/>
              </a:rPr>
              <a:t>://</a:t>
            </a:r>
            <a:r>
              <a:rPr lang="en-US" sz="900" u="sng" dirty="0" smtClean="0">
                <a:solidFill>
                  <a:srgbClr val="002C5F"/>
                </a:solidFill>
                <a:latin typeface="Arial"/>
                <a:cs typeface="Arial"/>
                <a:hlinkClick r:id="rId10"/>
              </a:rPr>
              <a:t>www.justice.gov/opa/pr/splint-supplier-and-its-president-pay-over-10-million-resolve-false-claims-act-allegations</a:t>
            </a:r>
            <a:endParaRPr lang="en-US" sz="900" u="sng" dirty="0" smtClean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248" y="635686"/>
            <a:ext cx="5365867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11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1"/>
              </a:rPr>
              <a:t>www.justice.gov/opa/pr/warner-chilcott-agrees-plead-guilty-felony-health-care-fraud-scheme-and-pay-125-million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12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2"/>
              </a:rPr>
              <a:t>www.reuters.com/article/us-usa-crime-shkreli-idUSKBN0U01IM20151218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13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3"/>
              </a:rPr>
              <a:t>www.fiercehealthpayer.com/antifraud/story/specialty-pharmacy-relationships-draw-federal-scrutiny-drug-companies/2015-10-27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endParaRPr lang="en-US" sz="900" u="sng" dirty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endParaRPr lang="en-US" sz="900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764514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143" y="9142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1" name="Rectangle 420"/>
          <p:cNvSpPr/>
          <p:nvPr/>
        </p:nvSpPr>
        <p:spPr>
          <a:xfrm>
            <a:off x="0" y="323613"/>
            <a:ext cx="233256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CIVIL SETTLEMENTS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518" y="699901"/>
            <a:ext cx="536586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http://www.bloomberg.com/news/articles/2015-08-04/bard-said-to-pay-200-million-to-settle-vaginal-mesh-cases</a:t>
            </a:r>
          </a:p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http://www.bloomberg.com/news/articles/2015-04-01/takeda-said-to-offer-2-2-billion-to-settle-actos-drug-cases</a:t>
            </a:r>
          </a:p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http://www.fdanews.com/articles/170976-boston-scientific-settles-part-of-transvaginal-mesh-lawsuits</a:t>
            </a:r>
          </a:p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http://www.nytimes.com/2015/04/21/business/teva-to-pay-512-million-to-settle-suit-over-delay-of-sleep-disorder-drug.html?_r=0</a:t>
            </a:r>
          </a:p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9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www.bloomberg.com/news/articles/2015-11-09/j-j-ordered-to-pay-1-8-million-in-risperal-breast-trial</a:t>
            </a:r>
          </a:p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9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www.fiercemedicaldevices.com/story/wright-medical-slapped-11m-verdict-bellwether-case-over-metal-hip-implant/2015-11-30</a:t>
            </a:r>
          </a:p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9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www.law360.com/articles/737938/shoddy-hemorrhoid-stapler-sticks-j-j-unit-with-80m-verdict</a:t>
            </a:r>
          </a:p>
          <a:p>
            <a:endParaRPr lang="en-US" sz="900" u="sng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" y="2608904"/>
            <a:ext cx="2587558" cy="23551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CHANING STATE LANDSCAPE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518" y="3025782"/>
            <a:ext cx="5365867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http://www.policymed.com/2015/03/vermont-enforces-disclosure-law-for-second-time-this-year-45000-penalty-against-dental-company-for-f.html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>
              <a:spcBef>
                <a:spcPts val="400"/>
              </a:spcBef>
            </a:pP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http://www.policymed.com/2015/03/west-virginia-prescription-drug-advertising-expense-reporting-rule-repealed.html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>
              <a:spcBef>
                <a:spcPts val="400"/>
              </a:spcBef>
            </a:pP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http://www.policymed.com/2015/04/connecticut-delays-sunshine-reporting-for-aprns-until-2017.html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http://www.policymed.com/2016/01/washington-dc-changes-pharmaceutical-detailer-license-requirements.html?utm_source=feedblitz&amp;utm_medium=FeedBlitzRss&amp;utm_campaign=FeedBlitzRss&amp;utm_content=Washington%2c+D.C.+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Changes+Pharmaceutical+Detailer+License+Requirements</a:t>
            </a:r>
          </a:p>
          <a:p>
            <a:pPr>
              <a:spcBef>
                <a:spcPts val="400"/>
              </a:spcBef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>
              <a:spcBef>
                <a:spcPts val="400"/>
              </a:spcBef>
            </a:pP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7843" y="325268"/>
            <a:ext cx="3846821" cy="24069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INCREASED SCRUTINY OF </a:t>
            </a:r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DRUG </a:t>
            </a: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PRICING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40156" y="703679"/>
            <a:ext cx="5365867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7"/>
              </a:rPr>
              <a:t>http://www.cbsnews.com/news/turing-pharmaceuticals-ceo-martin-shkreli-defends-5000-percent-price-hike-on-daraprim-drug/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7"/>
              </a:rPr>
              <a:t>http://www.fiercepharma.com/story/thanks-turing-your-5000-price-hike-puts-pharma-election-hot-seat/2015-09-21</a:t>
            </a:r>
          </a:p>
          <a:p>
            <a:pPr lvl="0">
              <a:spcBef>
                <a:spcPts val="400"/>
              </a:spcBef>
            </a:pPr>
            <a:r>
              <a:rPr lang="en-US" sz="900" u="sng" dirty="0" smtClean="0">
                <a:latin typeface="Arial"/>
                <a:cs typeface="Arial"/>
                <a:hlinkClick r:id="rId7"/>
              </a:rPr>
              <a:t>http</a:t>
            </a:r>
            <a:r>
              <a:rPr lang="en-US" sz="900" u="sng" dirty="0">
                <a:latin typeface="Arial"/>
                <a:cs typeface="Arial"/>
                <a:hlinkClick r:id="rId7"/>
              </a:rPr>
              <a:t>://investmentwatchblog.com/big-pharma-just-made-it-more-expensive-to-treat-an-infection-than-to-buy-a-house/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7"/>
              </a:rPr>
              <a:t>http://www.wsj.com/articles/why-a-2-000-drug-price-increase-raises-new-questions-for-mallinckrodt-1447791542</a:t>
            </a:r>
          </a:p>
          <a:p>
            <a:pPr lvl="0">
              <a:spcBef>
                <a:spcPts val="400"/>
              </a:spcBef>
            </a:pPr>
            <a:r>
              <a:rPr lang="en-US" sz="900" u="sng" dirty="0" smtClean="0">
                <a:latin typeface="Arial"/>
                <a:cs typeface="Arial"/>
                <a:hlinkClick r:id="rId8"/>
              </a:rPr>
              <a:t>http</a:t>
            </a:r>
            <a:r>
              <a:rPr lang="en-US" sz="900" u="sng" dirty="0">
                <a:latin typeface="Arial"/>
                <a:cs typeface="Arial"/>
                <a:hlinkClick r:id="rId8"/>
              </a:rPr>
              <a:t>://</a:t>
            </a:r>
            <a:r>
              <a:rPr lang="en-US" sz="900" u="sng" dirty="0" smtClean="0">
                <a:latin typeface="Arial"/>
                <a:cs typeface="Arial"/>
                <a:hlinkClick r:id="rId8"/>
              </a:rPr>
              <a:t>www.reuters.com/article/us-mylan-nl-subpoena-idUSKBN0TN1FW20151204</a:t>
            </a:r>
            <a:endParaRPr lang="en-US" sz="900" u="sng" dirty="0" smtClean="0">
              <a:latin typeface="Arial"/>
              <a:cs typeface="Arial"/>
              <a:hlinkClick r:id="rId7"/>
            </a:endParaRPr>
          </a:p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9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9"/>
              </a:rPr>
              <a:t>www.aging.senate.gov/imo/media/doc/ValeantDocumentRequest.pdf</a:t>
            </a:r>
            <a:endParaRPr lang="en-US" sz="900" u="sng" dirty="0" smtClean="0">
              <a:latin typeface="Arial"/>
              <a:cs typeface="Arial"/>
              <a:hlinkClick r:id="rId7"/>
            </a:endParaRPr>
          </a:p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7"/>
              </a:rPr>
              <a:t>https://</a:t>
            </a:r>
            <a:r>
              <a:rPr lang="en-US" sz="900" u="sng" dirty="0" smtClean="0">
                <a:latin typeface="Arial"/>
                <a:cs typeface="Arial"/>
                <a:hlinkClick r:id="rId7"/>
              </a:rPr>
              <a:t>www.fbi.gov/boston/press-releases/2015/former-warner-chilcott-sales-manager-pleads-guilty-to-conspiracy-to-commit-health-care-fraud</a:t>
            </a:r>
          </a:p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7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7"/>
              </a:rPr>
              <a:t>www.nytimes.com/2015/09/22/business/big-price-increase-for-tb-drug-is-rescinded.html</a:t>
            </a:r>
          </a:p>
          <a:p>
            <a:pPr lvl="0">
              <a:spcBef>
                <a:spcPts val="400"/>
              </a:spcBef>
            </a:pPr>
            <a:endParaRPr lang="en-US" sz="900" u="sng" dirty="0">
              <a:latin typeface="Arial"/>
              <a:cs typeface="Arial"/>
              <a:hlinkClick r:id="rId7"/>
            </a:endParaRPr>
          </a:p>
          <a:p>
            <a:pPr lvl="0">
              <a:spcBef>
                <a:spcPts val="400"/>
              </a:spcBef>
            </a:pPr>
            <a:endParaRPr lang="en-US" sz="900" u="sng" dirty="0" smtClean="0">
              <a:latin typeface="Arial"/>
              <a:cs typeface="Arial"/>
              <a:hlinkClick r:id="rId7"/>
            </a:endParaRPr>
          </a:p>
          <a:p>
            <a:pPr lvl="0">
              <a:spcBef>
                <a:spcPts val="400"/>
              </a:spcBef>
            </a:pPr>
            <a:endParaRPr lang="en-US" sz="900" u="sng" dirty="0">
              <a:latin typeface="Arial"/>
              <a:cs typeface="Arial"/>
              <a:hlinkClick r:id="rId7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" y="4576974"/>
            <a:ext cx="2310505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YEAR OF THE MERGER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274" y="4956868"/>
            <a:ext cx="5365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400"/>
              </a:spcBef>
            </a:pPr>
            <a:r>
              <a:rPr lang="en-US" sz="900" dirty="0">
                <a:latin typeface="Arial"/>
                <a:cs typeface="Arial"/>
                <a:hlinkClick r:id="rId10"/>
              </a:rPr>
              <a:t>http://</a:t>
            </a:r>
            <a:r>
              <a:rPr lang="en-US" sz="900" dirty="0" smtClean="0">
                <a:latin typeface="Arial"/>
                <a:cs typeface="Arial"/>
                <a:hlinkClick r:id="rId10"/>
              </a:rPr>
              <a:t>www.wsj.com/articles/pfizer-and-allergan-to-merge-in-huge-inversion-deal-1448280652</a:t>
            </a:r>
            <a:endParaRPr lang="en-US" sz="900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r>
              <a:rPr lang="en-US" sz="900" dirty="0">
                <a:latin typeface="Arial"/>
                <a:cs typeface="Arial"/>
                <a:hlinkClick r:id="rId11"/>
              </a:rPr>
              <a:t>http://www.forbes.com/sites/antoinegara/2015/11/23/pfizer-and-allergan-merger-ranks-as-biggest-ever-pharmaceutical-deal/#</a:t>
            </a:r>
            <a:r>
              <a:rPr lang="en-US" sz="900" dirty="0" smtClean="0">
                <a:latin typeface="Arial"/>
                <a:cs typeface="Arial"/>
                <a:hlinkClick r:id="rId11"/>
              </a:rPr>
              <a:t>2715e4857a0b3d7dc2b13332</a:t>
            </a:r>
            <a:endParaRPr lang="en-US" sz="900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r>
              <a:rPr lang="en-US" sz="900" dirty="0">
                <a:latin typeface="Arial"/>
                <a:cs typeface="Arial"/>
                <a:hlinkClick r:id="rId12"/>
              </a:rPr>
              <a:t>http://</a:t>
            </a:r>
            <a:r>
              <a:rPr lang="en-US" sz="900" dirty="0" smtClean="0">
                <a:latin typeface="Arial"/>
                <a:cs typeface="Arial"/>
                <a:hlinkClick r:id="rId12"/>
              </a:rPr>
              <a:t>www.nydailynews.com/news/national/major-pharmaceutical-companies-start-2015-mergers-article-1.2075360</a:t>
            </a:r>
            <a:endParaRPr lang="en-US" sz="900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endParaRPr lang="en-US" sz="900" dirty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27760" y="3155533"/>
            <a:ext cx="326511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INDIVIDUAL RESPONSIBILITY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0155" y="3563934"/>
            <a:ext cx="5365867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13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3"/>
              </a:rPr>
              <a:t>www.justice.gov/opa/pr/former-otismed-ceo-sentenced-selling-unapproved-surgical-devices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r>
              <a:rPr lang="en-US" sz="900" u="sng" dirty="0" smtClean="0">
                <a:latin typeface="Arial"/>
                <a:cs typeface="Arial"/>
                <a:hlinkClick r:id="rId14"/>
              </a:rPr>
              <a:t>http</a:t>
            </a:r>
            <a:r>
              <a:rPr lang="en-US" sz="900" u="sng" dirty="0">
                <a:latin typeface="Arial"/>
                <a:cs typeface="Arial"/>
                <a:hlinkClick r:id="rId14"/>
              </a:rPr>
              <a:t>://</a:t>
            </a:r>
            <a:r>
              <a:rPr lang="en-US" sz="900" u="sng" dirty="0" smtClean="0">
                <a:latin typeface="Arial"/>
                <a:cs typeface="Arial"/>
                <a:hlinkClick r:id="rId14"/>
              </a:rPr>
              <a:t>www.justice.gov/usao-ct/pr/aprn-admits-receiving-kickbacks-drug-company-prescribing-pain-medication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r>
              <a:rPr lang="en-US" sz="900" u="sng" dirty="0">
                <a:latin typeface="Arial"/>
                <a:cs typeface="Arial"/>
                <a:hlinkClick r:id="rId15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5"/>
              </a:rPr>
              <a:t>www.justice.gov/usao-ma/pr/former-pharma-company-manager-pleads-guilty-criminal-hipaa-violation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r>
              <a:rPr lang="en-US" sz="900" u="sng" dirty="0" smtClean="0">
                <a:latin typeface="Arial"/>
                <a:cs typeface="Arial"/>
                <a:hlinkClick r:id="rId16"/>
              </a:rPr>
              <a:t>http</a:t>
            </a:r>
            <a:r>
              <a:rPr lang="en-US" sz="900" u="sng" dirty="0">
                <a:latin typeface="Arial"/>
                <a:cs typeface="Arial"/>
                <a:hlinkClick r:id="rId16"/>
              </a:rPr>
              <a:t>://</a:t>
            </a:r>
            <a:r>
              <a:rPr lang="en-US" sz="900" u="sng" dirty="0" smtClean="0">
                <a:latin typeface="Arial"/>
                <a:cs typeface="Arial"/>
                <a:hlinkClick r:id="rId16"/>
              </a:rPr>
              <a:t>www.fda.gov/ICECI/CriminalInvestigations/ucm467183.htm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endParaRPr lang="en-US" sz="900" u="sng" dirty="0">
              <a:latin typeface="Arial"/>
              <a:cs typeface="Arial"/>
            </a:endParaRPr>
          </a:p>
          <a:p>
            <a:pPr lvl="0">
              <a:spcBef>
                <a:spcPts val="400"/>
              </a:spcBef>
            </a:pP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6350428"/>
              <a:ext cx="12201143" cy="516714"/>
              <a:chOff x="152400" y="6502828"/>
              <a:chExt cx="12201143" cy="516714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52400" y="6502828"/>
                <a:ext cx="12201143" cy="516714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9773750" y="6617711"/>
                <a:ext cx="243718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kern="1100" spc="80" dirty="0">
                    <a:solidFill>
                      <a:srgbClr val="F6BC1C"/>
                    </a:solidFill>
                    <a:latin typeface="Arial"/>
                    <a:cs typeface="Arial"/>
                  </a:rPr>
                  <a:t>www.</a:t>
                </a:r>
                <a:r>
                  <a:rPr lang="en-US" sz="1100" kern="1100" spc="80" dirty="0">
                    <a:solidFill>
                      <a:srgbClr val="FFFFFF"/>
                    </a:solidFill>
                    <a:latin typeface="Arial"/>
                    <a:cs typeface="Arial"/>
                  </a:rPr>
                  <a:t>potomac</a:t>
                </a:r>
                <a:r>
                  <a:rPr lang="en-US" sz="1100" kern="1100" spc="80" dirty="0">
                    <a:solidFill>
                      <a:srgbClr val="F6BC1C"/>
                    </a:solidFill>
                    <a:latin typeface="Arial"/>
                    <a:cs typeface="Arial"/>
                  </a:rPr>
                  <a:t>river</a:t>
                </a:r>
                <a:r>
                  <a:rPr lang="en-US" sz="1100" kern="1100" spc="80" dirty="0">
                    <a:solidFill>
                      <a:srgbClr val="FFFFFF"/>
                    </a:solidFill>
                    <a:latin typeface="Arial"/>
                    <a:cs typeface="Arial"/>
                  </a:rPr>
                  <a:t>partners</a:t>
                </a:r>
                <a:r>
                  <a:rPr lang="en-US" sz="1100" kern="1100" spc="80" dirty="0">
                    <a:solidFill>
                      <a:srgbClr val="F6BC1C"/>
                    </a:solidFill>
                    <a:latin typeface="Arial"/>
                    <a:cs typeface="Arial"/>
                  </a:rPr>
                  <a:t>.com</a:t>
                </a:r>
                <a:endParaRPr lang="en-US" sz="1100" kern="1100" spc="80" dirty="0">
                  <a:solidFill>
                    <a:srgbClr val="F6BC1C"/>
                  </a:solidFill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9655290" y="6601192"/>
                <a:ext cx="0" cy="33941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8027714" y="6617711"/>
                <a:ext cx="152815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kern="1100" dirty="0" smtClean="0">
                    <a:solidFill>
                      <a:srgbClr val="F6BC1C"/>
                    </a:solidFill>
                    <a:latin typeface="Arial"/>
                    <a:cs typeface="Arial"/>
                  </a:rPr>
                  <a:t>Year-in-Review  </a:t>
                </a:r>
                <a:r>
                  <a:rPr lang="en-US" sz="1100" b="1" kern="1100" dirty="0" smtClean="0">
                    <a:solidFill>
                      <a:srgbClr val="F6BC1C"/>
                    </a:solidFill>
                    <a:latin typeface="Arial"/>
                    <a:cs typeface="Arial"/>
                  </a:rPr>
                  <a:t>2015</a:t>
                </a:r>
                <a:endParaRPr lang="en-US" sz="1100" b="1" kern="1100" dirty="0">
                  <a:solidFill>
                    <a:srgbClr val="F6BC1C"/>
                  </a:solidFill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SOURCES </a:t>
              </a:r>
              <a:endParaRPr lang="en-US" sz="2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997272" y="4746957"/>
            <a:ext cx="3389932" cy="256055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CONTINUED ENFORCEMENT WORLDWIDE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40154" y="5059713"/>
            <a:ext cx="5365867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17"/>
              </a:rPr>
              <a:t>http://www.japantimes.co.jp/news/2015/02/03/business/novartis-japan-unit-faces-business-suspension-order</a:t>
            </a:r>
            <a:r>
              <a:rPr lang="en-US" sz="900" u="sng" dirty="0" smtClean="0">
                <a:latin typeface="Arial"/>
                <a:cs typeface="Arial"/>
                <a:hlinkClick r:id="rId17"/>
              </a:rPr>
              <a:t>/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18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8"/>
              </a:rPr>
              <a:t>www.china.org.cn/china/Off_the_Wire/2015-07/08/content_36012416.htm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19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9"/>
              </a:rPr>
              <a:t>www.fiercepharma.com/story/romania-launches-bribery-probe-11-drugmakers/2015-07-31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20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20"/>
              </a:rPr>
              <a:t>www.fiercemedicaldevices.com/story/china-launches-probe-against-three-med-tech-multinationals-over-bribery-sus/2015-05-04</a:t>
            </a:r>
            <a:endParaRPr lang="en-US" sz="900" u="sng" dirty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21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21"/>
              </a:rPr>
              <a:t>www.reuters.com/article/2015/09/15/idUSL5N11L1YL20150915</a:t>
            </a:r>
            <a:endParaRPr lang="en-US" sz="900" u="sng" dirty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endParaRPr lang="en-US" sz="900" u="sng" dirty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endParaRPr lang="en-US" sz="900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43073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24207" y="806475"/>
            <a:ext cx="5635894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www.reuters.com/article/2015/08/07/us-amarin-fda-ruling-idUSKCN0QC1Z220150807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www.policymed.com/2015/10/fda-removes-pacira-warning-letter-in-midst-of-free-speech-suit.html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www.ama-assn.org/ama/pub/news/news/2015/2015-11-17-ban-consumer-prescription-drug-advertising.page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http://www.policymed.com/2015/04/oig-releases-practical-guidance-for-health-care-governing-boards-on-compliance-oversight.html</a:t>
            </a:r>
            <a:endParaRPr lang="en-US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http://blogs.wsj.com/pharmalot/2015/05/08/california-court-deals-pharma-a-setback-in-the-pay-to-delay-debate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pPr lvl="0">
              <a:spcBef>
                <a:spcPts val="300"/>
              </a:spcBef>
            </a:pP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</a:t>
            </a: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www.reuters.com/article/2015/05/28/otsuka-abilify-idUSL1N0YJ1GN20150528</a:t>
            </a:r>
            <a:endParaRPr lang="en-US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www.policymed.com/2015/09/sen-bernie-sanders-announces-prescription-drug-affordability-act-of-2015.html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endParaRPr lang="en-US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9143" y="391677"/>
            <a:ext cx="2224650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12958" y="391677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29118" y="768481"/>
            <a:ext cx="578323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</a:pPr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http://www.policymed.com/2015/10/ema-announces-publication-of-clinical-trial-reports-by-middle-of-2016.html?utm_source=feedblitz&amp;utm_medium=FeedBlitzRss&amp;utm_campaign=FeedBlitzRss&amp;utm_content=EMA+Announces+Publication+of+Clinical+Trial+Reports+By+Middle+of+2016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</a:t>
            </a:r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://www.policymed.com/2015/07/iceland-adopts-efpia-disclosure-code.html?utm_source=feedblitz&amp;utm_medium=FeedBlitzRss&amp;utm_campaign=FeedBlitzRss&amp;utm_content=Iceland+Adopts+EFPIA+Disclosure+Code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http://blogs.wsj.com/pharmalot/2015/04/29/what-meals-pharma-will-not-disclose-all-payments-to-docs-down-under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/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http://www.policymed.com/2015/03/french-sunshine-act-updated-with-more-stringent-reporting-requirements.html?utm_source=feedblitz&amp;utm_medium=FeedBlitzRss&amp;utm_campaign=FeedBlitzRss&amp;utm_content=French+Sunshine+Act+Updated+With+More+Stringent+Reporting+Requirements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 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http://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www.policymed.com/2015/03/french-sunshine-act-updated-with-more-stringent-reporting-requirements.html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endParaRPr lang="en-US" sz="900" dirty="0" smtClean="0"/>
          </a:p>
          <a:p>
            <a:pPr lvl="0">
              <a:spcBef>
                <a:spcPts val="300"/>
              </a:spcBef>
            </a:pPr>
            <a:endParaRPr lang="en-US" sz="900" dirty="0" smtClean="0"/>
          </a:p>
          <a:p>
            <a:pPr lvl="0">
              <a:spcBef>
                <a:spcPts val="300"/>
              </a:spcBef>
            </a:pPr>
            <a:endParaRPr lang="en-US" sz="900" dirty="0" smtClean="0"/>
          </a:p>
          <a:p>
            <a:pPr lvl="0">
              <a:spcBef>
                <a:spcPts val="300"/>
              </a:spcBef>
            </a:pPr>
            <a:endParaRPr lang="en-US" sz="900" b="1" u="sng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6350428"/>
              <a:ext cx="12201143" cy="516714"/>
              <a:chOff x="152400" y="6502828"/>
              <a:chExt cx="12201143" cy="51671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52400" y="6502828"/>
                <a:ext cx="12201143" cy="516714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773750" y="6617711"/>
                <a:ext cx="243718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kern="1100" spc="80" dirty="0">
                    <a:solidFill>
                      <a:srgbClr val="F6BC1C"/>
                    </a:solidFill>
                    <a:latin typeface="Arial"/>
                    <a:cs typeface="Arial"/>
                  </a:rPr>
                  <a:t>www.</a:t>
                </a:r>
                <a:r>
                  <a:rPr lang="en-US" sz="1100" kern="1100" spc="80" dirty="0">
                    <a:solidFill>
                      <a:srgbClr val="FFFFFF"/>
                    </a:solidFill>
                    <a:latin typeface="Arial"/>
                    <a:cs typeface="Arial"/>
                  </a:rPr>
                  <a:t>potomac</a:t>
                </a:r>
                <a:r>
                  <a:rPr lang="en-US" sz="1100" kern="1100" spc="80" dirty="0">
                    <a:solidFill>
                      <a:srgbClr val="F6BC1C"/>
                    </a:solidFill>
                    <a:latin typeface="Arial"/>
                    <a:cs typeface="Arial"/>
                  </a:rPr>
                  <a:t>river</a:t>
                </a:r>
                <a:r>
                  <a:rPr lang="en-US" sz="1100" kern="1100" spc="80" dirty="0">
                    <a:solidFill>
                      <a:srgbClr val="FFFFFF"/>
                    </a:solidFill>
                    <a:latin typeface="Arial"/>
                    <a:cs typeface="Arial"/>
                  </a:rPr>
                  <a:t>partners</a:t>
                </a:r>
                <a:r>
                  <a:rPr lang="en-US" sz="1100" kern="1100" spc="80" dirty="0">
                    <a:solidFill>
                      <a:srgbClr val="F6BC1C"/>
                    </a:solidFill>
                    <a:latin typeface="Arial"/>
                    <a:cs typeface="Arial"/>
                  </a:rPr>
                  <a:t>.com</a:t>
                </a:r>
                <a:endParaRPr lang="en-US" sz="1100" kern="1100" spc="80" dirty="0">
                  <a:solidFill>
                    <a:srgbClr val="F6BC1C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9655290" y="6601192"/>
                <a:ext cx="0" cy="33941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8027714" y="6617711"/>
                <a:ext cx="152815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kern="1100" dirty="0" smtClean="0">
                    <a:solidFill>
                      <a:srgbClr val="F6BC1C"/>
                    </a:solidFill>
                    <a:latin typeface="Arial"/>
                    <a:cs typeface="Arial"/>
                  </a:rPr>
                  <a:t>Year-in-Review  </a:t>
                </a:r>
                <a:r>
                  <a:rPr lang="en-US" sz="1100" b="1" kern="1100" dirty="0" smtClean="0">
                    <a:solidFill>
                      <a:srgbClr val="F6BC1C"/>
                    </a:solidFill>
                    <a:latin typeface="Arial"/>
                    <a:cs typeface="Arial"/>
                  </a:rPr>
                  <a:t>2015</a:t>
                </a:r>
                <a:endParaRPr lang="en-US" sz="1100" b="1" kern="1100" dirty="0">
                  <a:solidFill>
                    <a:srgbClr val="F6BC1C"/>
                  </a:solidFill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SOURCES </a:t>
              </a:r>
              <a:endParaRPr lang="en-US" sz="2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3010" y="3116157"/>
            <a:ext cx="233256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CLINICAL LABS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0274" y="3523081"/>
            <a:ext cx="5365867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14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4"/>
              </a:rPr>
              <a:t>www.oig.hhs.gov/fraud/cia/agreements/Novartis_Pharmaceuticals_Corporation_Addendum_11192015.pdf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15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5"/>
              </a:rPr>
              <a:t>www.justice.gov/opa/pr/two-cardiovascular-disease-testing-laboratories-pay-485-million-settle-claims-paying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16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6"/>
              </a:rPr>
              <a:t>www.policymed.com/2015/09/quest-diagnostics-pay-179-million-to-settle-false-claims-act-allegations.html</a:t>
            </a:r>
            <a:endParaRPr lang="en-US" sz="900" u="sng" dirty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17"/>
              </a:rPr>
              <a:t>https://</a:t>
            </a:r>
            <a:r>
              <a:rPr lang="en-US" sz="900" u="sng" dirty="0" smtClean="0">
                <a:latin typeface="Arial"/>
                <a:cs typeface="Arial"/>
                <a:hlinkClick r:id="rId17"/>
              </a:rPr>
              <a:t>oig.hhs.gov/compliance/corporate-integrity-agreements/cia-documents.asp</a:t>
            </a:r>
            <a:endParaRPr lang="en-US" sz="900" u="sng" dirty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18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18"/>
              </a:rPr>
              <a:t>www.fda.gov/ICECI/EnforcementActions/WarningLetters/2015/ucm473604.htm</a:t>
            </a:r>
            <a:endParaRPr lang="en-US" sz="900" u="sng" dirty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 smtClean="0">
                <a:latin typeface="Arial"/>
                <a:cs typeface="Arial"/>
                <a:hlinkClick r:id="rId19"/>
              </a:rPr>
              <a:t>http</a:t>
            </a:r>
            <a:r>
              <a:rPr lang="en-US" sz="900" u="sng" dirty="0">
                <a:latin typeface="Arial"/>
                <a:cs typeface="Arial"/>
                <a:hlinkClick r:id="rId19"/>
              </a:rPr>
              <a:t>://</a:t>
            </a:r>
            <a:r>
              <a:rPr lang="en-US" sz="900" u="sng" dirty="0" smtClean="0">
                <a:latin typeface="Arial"/>
                <a:cs typeface="Arial"/>
                <a:hlinkClick r:id="rId19"/>
              </a:rPr>
              <a:t>www.justice.gov/opa/pr/millennium-health-agrees-pay-256-million-resolve-allegations-unnecessary-drug-and-genetic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20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20"/>
              </a:rPr>
              <a:t>www.fiercemedicaldevices.com/story/cancer-diagnostics-company-closes-shop-after-6-year-ftc-investigation/2015-11-20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>
                <a:latin typeface="Arial"/>
                <a:cs typeface="Arial"/>
                <a:hlinkClick r:id="rId21"/>
              </a:rPr>
              <a:t>http://</a:t>
            </a:r>
            <a:r>
              <a:rPr lang="en-US" sz="900" u="sng" dirty="0" smtClean="0">
                <a:latin typeface="Arial"/>
                <a:cs typeface="Arial"/>
                <a:hlinkClick r:id="rId21"/>
              </a:rPr>
              <a:t>www.wsj.com/articles/millennium-health-files-for-chapter-11-bankruptcy-1447179837</a:t>
            </a: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endParaRPr lang="en-US" sz="900" u="sng" dirty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endParaRPr lang="en-US" sz="900" u="sng" dirty="0" smtClean="0">
              <a:latin typeface="Arial"/>
              <a:cs typeface="Arial"/>
            </a:endParaRPr>
          </a:p>
          <a:p>
            <a:pPr lvl="0">
              <a:spcBef>
                <a:spcPts val="300"/>
              </a:spcBef>
            </a:pPr>
            <a:endParaRPr lang="en-US" sz="900" u="sng" dirty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2958" y="2992884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SOCIAL MEDIA ENFORCEMENT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05944" y="3469972"/>
            <a:ext cx="5365867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</a:pPr>
            <a:r>
              <a:rPr lang="en-US" sz="900" u="sng" dirty="0">
                <a:hlinkClick r:id="rId22"/>
              </a:rPr>
              <a:t>http://www.fda.gov/downloads/Drugs/GuidanceComplianceRegulatoryInformation/EnforcementActivitiesbyFDA/WarningLettersandNoticeofViolationLetterstoPharmaceuticalCompanies/UCM457961.pdf</a:t>
            </a:r>
            <a:r>
              <a:rPr lang="en-US" sz="900" dirty="0"/>
              <a:t> </a:t>
            </a:r>
            <a:endParaRPr lang="en-US" sz="900" u="sng" dirty="0" smtClean="0">
              <a:latin typeface="Arial" panose="020B0604020202020204" pitchFamily="34" charset="0"/>
              <a:cs typeface="Arial" panose="020B0604020202020204" pitchFamily="34" charset="0"/>
              <a:hlinkClick r:id="rId23"/>
            </a:endParaRPr>
          </a:p>
          <a:p>
            <a:pPr lvl="0">
              <a:spcBef>
                <a:spcPts val="300"/>
              </a:spcBef>
            </a:pPr>
            <a:r>
              <a:rPr lang="en-US" sz="900" u="sng" dirty="0" smtClean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</a:t>
            </a:r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://www.seattletimes.com/nation-world/fda-issues-warning-over-kim-kardashians-drug-promotions/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12958" y="4239019"/>
            <a:ext cx="2224650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2016 UPDATES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51534" y="4608756"/>
            <a:ext cx="563589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http://www.cnn.com/2016/01/18/health/france-drug-trial-participant-dies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/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http://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cen.acs.org/articles/94/i4/Early-Phase-Clinical-Trial-Leads.html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://www.policymed.com/2016/01/edma-and-eucomed-adopt-code-of-business-practice-brings-changes-to-medical-congresses.html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http://</a:t>
            </a: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www.medtecheurope.org/sites/default/files/resource_items/files/20151202_MedTechEuropeCode.pdf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kern="0" dirty="0" smtClean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http://www.policymed.com/2016/01/kentucky-attorney-general-settles-two-cases-against-life-science-companies.html</a:t>
            </a: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://uk.reuters.com/article/us-usa-court-johnson-johnson-idUKKCN0UP1LM20160111?rpc=401 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endParaRPr lang="en-US" sz="9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endParaRPr lang="en-US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endParaRPr lang="en-US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54028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2084" y="1551177"/>
            <a:ext cx="1028683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 smtClean="0">
                <a:solidFill>
                  <a:srgbClr val="002C5F"/>
                </a:solidFill>
                <a:latin typeface="Arial"/>
                <a:cs typeface="Arial"/>
              </a:rPr>
              <a:t>YEAR-IN-REVIEW </a:t>
            </a:r>
            <a:br>
              <a:rPr lang="en-US" sz="8000" dirty="0" smtClean="0">
                <a:solidFill>
                  <a:srgbClr val="002C5F"/>
                </a:solidFill>
                <a:latin typeface="Arial"/>
                <a:cs typeface="Arial"/>
              </a:rPr>
            </a:br>
            <a:r>
              <a:rPr lang="en-US" sz="8000" dirty="0" smtClean="0">
                <a:solidFill>
                  <a:srgbClr val="8CB422"/>
                </a:solidFill>
                <a:latin typeface="Arial"/>
                <a:cs typeface="Arial"/>
              </a:rPr>
              <a:t>2015</a:t>
            </a:r>
            <a:endParaRPr lang="en-US" sz="8000" dirty="0">
              <a:solidFill>
                <a:srgbClr val="8CB422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2" y="615223"/>
            <a:ext cx="2479174" cy="9193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4988" y="4262684"/>
            <a:ext cx="3784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C5F"/>
                </a:solidFill>
                <a:latin typeface="Arial"/>
                <a:cs typeface="Arial"/>
              </a:rPr>
              <a:t>BY </a:t>
            </a:r>
            <a:r>
              <a:rPr lang="en-US" b="1" dirty="0" smtClean="0">
                <a:solidFill>
                  <a:srgbClr val="002C5F"/>
                </a:solidFill>
                <a:latin typeface="Arial"/>
                <a:cs typeface="Arial"/>
              </a:rPr>
              <a:t>POTOMAC RIVER PARTNERS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3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880976" y="757205"/>
            <a:ext cx="87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rgbClr val="7F7F7F"/>
                </a:solidFill>
                <a:latin typeface="Arial"/>
                <a:cs typeface="Arial"/>
              </a:rPr>
              <a:t>JAN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71131" y="710424"/>
            <a:ext cx="10450010" cy="5431808"/>
            <a:chOff x="871131" y="710424"/>
            <a:chExt cx="10450010" cy="543180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751682" y="710424"/>
              <a:ext cx="0" cy="5431808"/>
            </a:xfrm>
            <a:prstGeom prst="line">
              <a:avLst/>
            </a:prstGeom>
            <a:ln w="19050" cmpd="sng">
              <a:solidFill>
                <a:srgbClr val="2D958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7113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354285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25142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095999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966856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837713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0450284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61257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579427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708570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483428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761648" y="738314"/>
              <a:ext cx="850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100" dirty="0" smtClean="0">
                  <a:solidFill>
                    <a:srgbClr val="2D958F"/>
                  </a:solidFill>
                  <a:latin typeface="Arial"/>
                  <a:cs typeface="Arial"/>
                </a:rPr>
                <a:t>FEB</a:t>
              </a:r>
              <a:endParaRPr lang="en-US" sz="1600" b="1" spc="100" dirty="0">
                <a:solidFill>
                  <a:srgbClr val="2D958F"/>
                </a:solidFill>
                <a:latin typeface="Arial"/>
                <a:cs typeface="Arial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1321141" y="710424"/>
              <a:ext cx="0" cy="54318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97" y="5503533"/>
            <a:ext cx="700675" cy="700675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2D958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7875314" y="6465311"/>
            <a:ext cx="15281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 smtClean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 smtClean="0">
                <a:solidFill>
                  <a:srgbClr val="002C5F"/>
                </a:solidFill>
                <a:latin typeface="Arial"/>
                <a:cs typeface="Arial"/>
              </a:rPr>
              <a:t>2015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pic>
        <p:nvPicPr>
          <p:cNvPr id="29" name="Picture 28" descr="ev3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58" y="5756746"/>
            <a:ext cx="673411" cy="442527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392170" y="3402019"/>
            <a:ext cx="5121895" cy="1492764"/>
            <a:chOff x="1259022" y="1412386"/>
            <a:chExt cx="5121895" cy="1492764"/>
          </a:xfrm>
        </p:grpSpPr>
        <p:grpSp>
          <p:nvGrpSpPr>
            <p:cNvPr id="53" name="Group 52"/>
            <p:cNvGrpSpPr/>
            <p:nvPr/>
          </p:nvGrpSpPr>
          <p:grpSpPr>
            <a:xfrm>
              <a:off x="1259022" y="1412386"/>
              <a:ext cx="5121895" cy="1492764"/>
              <a:chOff x="1259022" y="2211642"/>
              <a:chExt cx="5121895" cy="1492764"/>
            </a:xfrm>
          </p:grpSpPr>
          <p:sp>
            <p:nvSpPr>
              <p:cNvPr id="56" name="Rectangle 60"/>
              <p:cNvSpPr/>
              <p:nvPr/>
            </p:nvSpPr>
            <p:spPr>
              <a:xfrm>
                <a:off x="1259023" y="3009462"/>
                <a:ext cx="383182" cy="694944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514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259022" y="2211642"/>
                <a:ext cx="3636725" cy="1225296"/>
              </a:xfrm>
              <a:prstGeom prst="rect">
                <a:avLst/>
              </a:prstGeom>
              <a:solidFill>
                <a:srgbClr val="2D958F"/>
              </a:solidFill>
              <a:ln>
                <a:solidFill>
                  <a:srgbClr val="2D958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91984" y="2211642"/>
                <a:ext cx="1488933" cy="12252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D958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7"/>
            <a:stretch/>
          </p:blipFill>
          <p:spPr>
            <a:xfrm>
              <a:off x="4920406" y="1606766"/>
              <a:ext cx="1418648" cy="852619"/>
            </a:xfrm>
            <a:prstGeom prst="rect">
              <a:avLst/>
            </a:prstGeom>
          </p:spPr>
        </p:pic>
        <p:sp>
          <p:nvSpPr>
            <p:cNvPr id="55" name="Title 6"/>
            <p:cNvSpPr txBox="1">
              <a:spLocks/>
            </p:cNvSpPr>
            <p:nvPr/>
          </p:nvSpPr>
          <p:spPr>
            <a:xfrm>
              <a:off x="1488968" y="1583314"/>
              <a:ext cx="3865230" cy="83481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$7.9 million to resolve kickback allegations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24" y="5157080"/>
            <a:ext cx="748502" cy="4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89618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2" ma:contentTypeDescription="Create a new document." ma:contentTypeScope="" ma:versionID="02a425e6ad3e2d1676360ea45405d686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883fb3fdd6c5fbc4bd1162833214476c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BBDAF6EC-2E8B-4823-867B-F18482A2CCFC}"/>
</file>

<file path=customXml/itemProps2.xml><?xml version="1.0" encoding="utf-8"?>
<ds:datastoreItem xmlns:ds="http://schemas.openxmlformats.org/officeDocument/2006/customXml" ds:itemID="{580745DF-772F-4A76-AD02-F92DA9C29A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DF3F7E-858F-4C1A-91EC-C73189D7FDD1}">
  <ds:schemaRefs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4870059e-883b-4126-8623-1d6ffd49f1f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58197</TotalTime>
  <Words>1833</Words>
  <Application>Microsoft Office PowerPoint</Application>
  <PresentationFormat>Widescreen</PresentationFormat>
  <Paragraphs>658</Paragraphs>
  <Slides>83</Slides>
  <Notes>69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Times New Roman</vt:lpstr>
      <vt:lpstr>Office Theme</vt:lpstr>
      <vt:lpstr>YEAR-IN-REVIEW  2015</vt:lpstr>
      <vt:lpstr>DOJ issues the Yates Memo….  </vt:lpstr>
      <vt:lpstr>After controversial pricing at Turing…</vt:lpstr>
      <vt:lpstr>Financial ties with specialty pharmacies questioned…</vt:lpstr>
      <vt:lpstr>FEDERAL SETTLEMENTS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 companies  =</vt:lpstr>
      <vt:lpstr>STATE SETTLEMENTS</vt:lpstr>
      <vt:lpstr>PowerPoint Presentation</vt:lpstr>
      <vt:lpstr>CIVIL SETTLEMENTS</vt:lpstr>
      <vt:lpstr>PowerPoint Presentation</vt:lpstr>
      <vt:lpstr>CHANGING STATE LAW LANDSCAPE</vt:lpstr>
      <vt:lpstr>PowerPoint Presentation</vt:lpstr>
      <vt:lpstr>PowerPoint Presentation</vt:lpstr>
      <vt:lpstr>PowerPoint Presentation</vt:lpstr>
      <vt:lpstr>PowerPoint Presentation</vt:lpstr>
      <vt:lpstr>INCREASED SCRUTINY OF  DRUG PRICING</vt:lpstr>
      <vt:lpstr>Headlining 2015 was…</vt:lpstr>
      <vt:lpstr>PowerPoint Presentation</vt:lpstr>
      <vt:lpstr>Then other companies got noticed by the press…</vt:lpstr>
      <vt:lpstr>PowerPoint Presentation</vt:lpstr>
      <vt:lpstr>PowerPoint Presentation</vt:lpstr>
      <vt:lpstr>PowerPoint Presentation</vt:lpstr>
      <vt:lpstr>PowerPoint Presentation</vt:lpstr>
      <vt:lpstr>THE YEAR OF THE MERGER</vt:lpstr>
      <vt:lpstr>954 transactions worth</vt:lpstr>
      <vt:lpstr>And then came</vt:lpstr>
      <vt:lpstr>INDIVIDUAL RESPONSIBILITY</vt:lpstr>
      <vt:lpstr>PowerPoint Presentation</vt:lpstr>
      <vt:lpstr>PowerPoint Presentation</vt:lpstr>
      <vt:lpstr>OTHER KEY COMPLIANCE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COMPLIANCE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what compliance presentation would be complete without…</vt:lpstr>
      <vt:lpstr>PowerPoint Presentation</vt:lpstr>
      <vt:lpstr>FDA issues Warning Letter following Kardashian’s Instagram post</vt:lpstr>
      <vt:lpstr>2016 is already off to a fast start…</vt:lpstr>
      <vt:lpstr>PowerPoint Presentation</vt:lpstr>
      <vt:lpstr> READY FOR 2016?</vt:lpstr>
      <vt:lpstr>PowerPoint Presentation</vt:lpstr>
      <vt:lpstr>PowerPoint Presentation</vt:lpstr>
      <vt:lpstr>PowerPoint Presentation</vt:lpstr>
      <vt:lpstr>YEAR-IN-REVIEW  2015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Potomac</dc:creator>
  <cp:lastModifiedBy>Nicholas Rasmussen</cp:lastModifiedBy>
  <cp:revision>1264</cp:revision>
  <dcterms:created xsi:type="dcterms:W3CDTF">2014-12-19T14:44:31Z</dcterms:created>
  <dcterms:modified xsi:type="dcterms:W3CDTF">2016-02-05T20:08:25Z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</Properties>
</file>