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jpeg" ContentType="image/jpeg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3.xml" ContentType="application/vnd.openxmlformats-officedocument.presentationml.slide+xml"/>
  <Override PartName="/ppt/slides/slide47.xml" ContentType="application/vnd.openxmlformats-officedocument.presentationml.slide+xml"/>
  <Override PartName="/ppt/slides/slide10.xml" ContentType="application/vnd.openxmlformats-officedocument.presentationml.slide+xml"/>
  <Override PartName="/ppt/slides/slide3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28.xml" ContentType="application/vnd.openxmlformats-officedocument.presentationml.slide+xml"/>
  <Override PartName="/ppt/slides/slide38.xml" ContentType="application/vnd.openxmlformats-officedocument.presentationml.slide+xml"/>
  <Override PartName="/ppt/slides/slide21.xml" ContentType="application/vnd.openxmlformats-officedocument.presentationml.slide+xml"/>
  <Override PartName="/ppt/slides/slide51.xml" ContentType="application/vnd.openxmlformats-officedocument.presentationml.slide+xml"/>
  <Override PartName="/ppt/slides/slide22.xml" ContentType="application/vnd.openxmlformats-officedocument.presentationml.slide+xml"/>
  <Override PartName="/ppt/slides/slide52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3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46.xml" ContentType="application/vnd.openxmlformats-officedocument.presentationml.slide+xml"/>
  <Override PartName="/ppt/slides/slide35.xml" ContentType="application/vnd.openxmlformats-officedocument.presentationml.slide+xml"/>
  <Override PartName="/ppt/slides/slide27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50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48.xml" ContentType="application/vnd.openxmlformats-officedocument.presentationml.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4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5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1.xml" ContentType="application/vnd.openxmlformats-officedocument.presentationml.tags+xml"/>
  <Override PartName="/ppt/tags/tag39.xml" ContentType="application/vnd.openxmlformats-officedocument.presentationml.tags+xml"/>
  <Override PartName="/ppt/tags/tag10.xml" ContentType="application/vnd.openxmlformats-officedocument.presentationml.tags+xml"/>
  <Override PartName="/ppt/tags/tag12.xml" ContentType="application/vnd.openxmlformats-officedocument.presentationml.tags+xml"/>
  <Override PartName="/ppt/tags/tag9.xml" ContentType="application/vnd.openxmlformats-officedocument.presentationml.tags+xml"/>
  <Override PartName="/ppt/tags/tag47.xml" ContentType="application/vnd.openxmlformats-officedocument.presentationml.tags+xml"/>
  <Override PartName="/ppt/tags/tag4.xml" ContentType="application/vnd.openxmlformats-officedocument.presentationml.tags+xml"/>
  <Override PartName="/ppt/tags/tag4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3.xml" ContentType="application/vnd.openxmlformats-officedocument.presentationml.tags+xml"/>
  <Override PartName="/ppt/tags/tag8.xml" ContentType="application/vnd.openxmlformats-officedocument.presentationml.tags+xml"/>
  <Override PartName="/ppt/tags/tag5.xml" ContentType="application/vnd.openxmlformats-officedocument.presentationml.tags+xml"/>
  <Override PartName="/ppt/tags/tag2.xml" ContentType="application/vnd.openxmlformats-officedocument.presentationml.tags+xml"/>
  <Override PartName="/ppt/tags/tag17.xml" ContentType="application/vnd.openxmlformats-officedocument.presentationml.tags+xml"/>
  <Override PartName="/ppt/tags/tag14.xml" ContentType="application/vnd.openxmlformats-officedocument.presentationml.tags+xml"/>
  <Override PartName="/ppt/tags/tag31.xml" ContentType="application/vnd.openxmlformats-officedocument.presentationml.tags+xml"/>
  <Override PartName="/ppt/tags/tag41.xml" ContentType="application/vnd.openxmlformats-officedocument.presentationml.tags+xml"/>
  <Override PartName="/ppt/tags/tag30.xml" ContentType="application/vnd.openxmlformats-officedocument.presentationml.tags+xml"/>
  <Override PartName="/ppt/tags/tag54.xml" ContentType="application/vnd.openxmlformats-officedocument.presentationml.tags+xml"/>
  <Override PartName="/ppt/tags/tag42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53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ppt/tags/tag40.xml" ContentType="application/vnd.openxmlformats-officedocument.presentationml.tags+xml"/>
  <Override PartName="/ppt/tags/tag37.xml" ContentType="application/vnd.openxmlformats-officedocument.presentationml.tags+xml"/>
  <Override PartName="/ppt/tags/tag36.xml" ContentType="application/vnd.openxmlformats-officedocument.presentationml.tags+xml"/>
  <Override PartName="/ppt/tags/tag1.xml" ContentType="application/vnd.openxmlformats-officedocument.presentationml.tags+xml"/>
  <Override PartName="/ppt/tags/tag35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tags/tag34.xml" ContentType="application/vnd.openxmlformats-officedocument.presentationml.tags+xml"/>
  <Override PartName="/ppt/tags/tag27.xml" ContentType="application/vnd.openxmlformats-officedocument.presentationml.tags+xml"/>
  <Override PartName="/ppt/tags/tag52.xml" ContentType="application/vnd.openxmlformats-officedocument.presentationml.tags+xml"/>
  <Override PartName="/ppt/tags/tag26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48.xml" ContentType="application/vnd.openxmlformats-officedocument.presentationml.tags+xml"/>
  <Override PartName="/ppt/tags/tag18.xml" ContentType="application/vnd.openxmlformats-officedocument.presentationml.tags+xml"/>
  <Override PartName="/ppt/tags/tag38.xml" ContentType="application/vnd.openxmlformats-officedocument.presentationml.tags+xml"/>
  <Override PartName="/ppt/tags/tag45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44.xml" ContentType="application/vnd.openxmlformats-officedocument.presentationml.tags+xml"/>
  <Override PartName="/ppt/tags/tag21.xml" ContentType="application/vnd.openxmlformats-officedocument.presentationml.tags+xml"/>
  <Override PartName="/ppt/tags/tag49.xml" ContentType="application/vnd.openxmlformats-officedocument.presentationml.tags+xml"/>
  <Override PartName="/ppt/tags/tag25.xml" ContentType="application/vnd.openxmlformats-officedocument.presentationml.tags+xml"/>
  <Override PartName="/ppt/tags/tag51.xml" ContentType="application/vnd.openxmlformats-officedocument.presentationml.tags+xml"/>
  <Override PartName="/ppt/tags/tag24.xml" ContentType="application/vnd.openxmlformats-officedocument.presentationml.tags+xml"/>
  <Override PartName="/ppt/tags/tag50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43.xml" ContentType="application/vnd.openxmlformats-officedocument.presentationml.tags+xml"/>
  <Override PartName="/ppt/tags/tag13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4"/>
  </p:notesMasterIdLst>
  <p:sldIdLst>
    <p:sldId id="387" r:id="rId2"/>
    <p:sldId id="465" r:id="rId3"/>
    <p:sldId id="518" r:id="rId4"/>
    <p:sldId id="502" r:id="rId5"/>
    <p:sldId id="504" r:id="rId6"/>
    <p:sldId id="505" r:id="rId7"/>
    <p:sldId id="264" r:id="rId8"/>
    <p:sldId id="456" r:id="rId9"/>
    <p:sldId id="425" r:id="rId10"/>
    <p:sldId id="426" r:id="rId11"/>
    <p:sldId id="427" r:id="rId12"/>
    <p:sldId id="409" r:id="rId13"/>
    <p:sldId id="469" r:id="rId14"/>
    <p:sldId id="454" r:id="rId15"/>
    <p:sldId id="458" r:id="rId16"/>
    <p:sldId id="411" r:id="rId17"/>
    <p:sldId id="410" r:id="rId18"/>
    <p:sldId id="457" r:id="rId19"/>
    <p:sldId id="412" r:id="rId20"/>
    <p:sldId id="413" r:id="rId21"/>
    <p:sldId id="546" r:id="rId22"/>
    <p:sldId id="459" r:id="rId23"/>
    <p:sldId id="460" r:id="rId24"/>
    <p:sldId id="461" r:id="rId25"/>
    <p:sldId id="462" r:id="rId26"/>
    <p:sldId id="550" r:id="rId27"/>
    <p:sldId id="463" r:id="rId28"/>
    <p:sldId id="473" r:id="rId29"/>
    <p:sldId id="337" r:id="rId30"/>
    <p:sldId id="515" r:id="rId31"/>
    <p:sldId id="514" r:id="rId32"/>
    <p:sldId id="523" r:id="rId33"/>
    <p:sldId id="525" r:id="rId34"/>
    <p:sldId id="526" r:id="rId35"/>
    <p:sldId id="530" r:id="rId36"/>
    <p:sldId id="531" r:id="rId37"/>
    <p:sldId id="520" r:id="rId38"/>
    <p:sldId id="521" r:id="rId39"/>
    <p:sldId id="474" r:id="rId40"/>
    <p:sldId id="475" r:id="rId41"/>
    <p:sldId id="533" r:id="rId42"/>
    <p:sldId id="543" r:id="rId43"/>
    <p:sldId id="548" r:id="rId44"/>
    <p:sldId id="501" r:id="rId45"/>
    <p:sldId id="541" r:id="rId46"/>
    <p:sldId id="539" r:id="rId47"/>
    <p:sldId id="540" r:id="rId48"/>
    <p:sldId id="549" r:id="rId49"/>
    <p:sldId id="551" r:id="rId50"/>
    <p:sldId id="552" r:id="rId51"/>
    <p:sldId id="553" r:id="rId52"/>
    <p:sldId id="293" r:id="rId53"/>
  </p:sldIdLst>
  <p:sldSz cx="9144000" cy="6858000" type="screen4x3"/>
  <p:notesSz cx="6858000" cy="9144000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100000" saltData="xZRxowmmLJyBLrjJssOaOg==" hashData="PnCYROx7jzl2nbMSnXFpuD6Lry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80"/>
    <a:srgbClr val="002C5F"/>
    <a:srgbClr val="9C9CDF"/>
    <a:srgbClr val="FFFF00"/>
    <a:srgbClr val="0000FF"/>
    <a:srgbClr val="3366FF"/>
    <a:srgbClr val="FF0000"/>
    <a:srgbClr val="66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5507" autoAdjust="0"/>
  </p:normalViewPr>
  <p:slideViewPr>
    <p:cSldViewPr>
      <p:cViewPr>
        <p:scale>
          <a:sx n="66" d="100"/>
          <a:sy n="66" d="100"/>
        </p:scale>
        <p:origin x="-1950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64"/>
    </p:cViewPr>
  </p:sorterViewPr>
  <p:notesViewPr>
    <p:cSldViewPr>
      <p:cViewPr varScale="1">
        <p:scale>
          <a:sx n="56" d="100"/>
          <a:sy n="56" d="100"/>
        </p:scale>
        <p:origin x="-2316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17.emf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9125C-CD8C-4266-BB0E-D0A09DC006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8763788-6F44-4F64-8067-90B5047C696F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89BFE-A5A4-498D-96B4-770BDCBD0D2B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14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5732DE-8E76-4D01-8400-C61EAC0B77CC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15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DF5FD-6AEC-4E8A-BB6B-F41FAF05AABD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16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D02A9-2CA5-4F3A-AC41-DECA617374E2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17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17588-E57E-4080-B7A8-E44940545179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18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40165A-3E33-4BEA-81E6-D91F7A0871A5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19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3C2EE3-2A30-4AE6-84EE-4295339899FC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20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4E418E-AA1F-4EBA-9D5B-52DA19FE90A0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21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6F791-C7E2-4F80-A759-C3AB9613D6BF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22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4AE88-B108-4D4F-B50B-F2CFC584757D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23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3133CA-74D2-49C9-920E-AE1ABF5FD924}" type="slidenum">
              <a:rPr lang="en-US" smtClean="0">
                <a:latin typeface="Arial" charset="0"/>
                <a:cs typeface="Arial" charset="0"/>
              </a:rPr>
              <a:pPr/>
              <a:t>5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  <a:cs typeface="Arial" charset="0"/>
              </a:rPr>
              <a:t>http://www.bbraunusa.com/news-2010-12-08.html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3FD08D-327B-474B-8436-DBB0E012CB6A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24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6F048C-AD0B-4B63-A85A-AEB2141D3D23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25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1FD73D-153A-49E7-89FE-7C5548124A8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26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3C5C39-9962-4E2C-BB1C-C3861D9F8CF0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27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094772-BAD3-4F07-88E8-7F7315C9CD2C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28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latin typeface="Arial" charset="0"/>
                <a:cs typeface="Arial" charset="0"/>
              </a:rPr>
              <a:pPr/>
              <a:t>29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ED5C08-9FB8-4242-9F34-FAAB51CF2F0A}" type="slidenum">
              <a:rPr lang="en-US" sz="1200"/>
              <a:pPr algn="r"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3FB23D5-7F74-460F-AA39-4A82FFB8D1F7}" type="slidenum">
              <a:rPr lang="en-US" sz="1200"/>
              <a:pPr algn="r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6B3229-4125-47FB-A64F-CEC2954F8F7F}" type="slidenum">
              <a:rPr lang="en-US" sz="1200"/>
              <a:pPr algn="r"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B8A9D2-E966-426F-B8AF-DF04B7586947}" type="slidenum">
              <a:rPr lang="en-US" sz="1200"/>
              <a:pPr algn="r"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7F2F7-D4BA-426D-864D-43115EE7BE8C}" type="slidenum">
              <a:rPr lang="en-US" smtClean="0">
                <a:latin typeface="Arial" charset="0"/>
                <a:cs typeface="Arial" charset="0"/>
              </a:rPr>
              <a:pPr/>
              <a:t>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18F337F-7DA9-4557-AFD1-85643E1E2D46}" type="slidenum">
              <a:rPr lang="en-US" sz="1200"/>
              <a:pPr algn="r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9B2221-E0E2-4948-A318-1BD4022C55A8}" type="slidenum">
              <a:rPr lang="en-US" sz="1200"/>
              <a:pPr algn="r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8068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3F46FE-FEA2-49C8-860F-FE0310EAC87D}" type="slidenum">
              <a:rPr lang="en-US" sz="1200"/>
              <a:pPr algn="r"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31A22D-D4D3-4688-908C-81236C06597B}" type="slidenum">
              <a:rPr lang="en-US" smtClean="0">
                <a:latin typeface="Arial" charset="0"/>
                <a:cs typeface="Arial" charset="0"/>
              </a:rPr>
              <a:pPr/>
              <a:t>39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9668E8-64F9-4B16-90DE-53626889742E}" type="slidenum">
              <a:rPr lang="en-US" smtClean="0">
                <a:latin typeface="Arial" charset="0"/>
                <a:cs typeface="Arial" charset="0"/>
              </a:rPr>
              <a:pPr/>
              <a:t>40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0A5145-B86E-46DE-89DF-3337F94288DB}" type="slidenum">
              <a:rPr lang="en-GB" smtClean="0">
                <a:latin typeface="Arial" charset="0"/>
                <a:cs typeface="Arial" charset="0"/>
              </a:rPr>
              <a:pPr/>
              <a:t>42</a:t>
            </a:fld>
            <a:endParaRPr lang="en-GB" smtClean="0">
              <a:latin typeface="Arial" charset="0"/>
              <a:cs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D0FE1-0BA2-4E1D-BCFE-1EBBBF977293}" type="slidenum">
              <a:rPr lang="en-US" smtClean="0">
                <a:latin typeface="Arial" charset="0"/>
                <a:cs typeface="Arial" charset="0"/>
              </a:rPr>
              <a:pPr/>
              <a:t>44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9B7E6-4D4D-4C9C-BD83-75FF4F119D23}" type="slidenum">
              <a:rPr lang="en-US" smtClean="0">
                <a:latin typeface="Arial" charset="0"/>
                <a:cs typeface="Arial" charset="0"/>
              </a:rPr>
              <a:pPr/>
              <a:t>46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27488-43D9-40E0-81E9-236361A70A7E}" type="slidenum">
              <a:rPr lang="en-US" smtClean="0">
                <a:latin typeface="Arial" charset="0"/>
                <a:cs typeface="Arial" charset="0"/>
              </a:rPr>
              <a:pPr/>
              <a:t>47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00321-47CF-4BEA-8397-D6EAAB6FD0B8}" type="slidenum">
              <a:rPr lang="en-US" smtClean="0">
                <a:latin typeface="Arial" charset="0"/>
                <a:cs typeface="Arial" charset="0"/>
              </a:rPr>
              <a:pPr/>
              <a:t>48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3F5C4C-CF08-4EEE-994C-D8942C621082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C5BBCE-9D14-4D4E-A199-F875A315387F}" type="slidenum">
              <a:rPr lang="en-US" smtClean="0">
                <a:latin typeface="Arial" charset="0"/>
                <a:cs typeface="Arial" charset="0"/>
              </a:rPr>
              <a:pPr/>
              <a:t>49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4AE0DB-1B89-4ABA-97D6-39BE137F2011}" type="slidenum">
              <a:rPr lang="en-US" smtClean="0">
                <a:latin typeface="Arial" charset="0"/>
                <a:cs typeface="Arial" charset="0"/>
              </a:rPr>
              <a:pPr/>
              <a:t>52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434F2-3E69-40F5-9096-447ED939AF85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9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AE221-E8E8-498E-826F-D1DEFF708762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10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4217E5-3DFE-40AF-B778-B1A1A868C66B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11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F617E-A0CD-4AD0-BFE5-8EF987B0D766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12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14F1C7-61CC-478C-A781-A6730DC9968B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0DEFD-D1BE-4142-85D0-78FB3CB09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02E8E-BF38-41EF-A7DB-24134BD548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1E273-384D-4CAB-9FC0-6412C0EA10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B490-2719-4329-9E57-857C8A72DE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11309-FC87-49A7-BF4F-53F77145C8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52A45-C1B0-4F0C-A085-03A6BB3E20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5DF3-5547-4CA4-A2F1-FCA3C7667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B4710-E841-4B48-94BA-CC73201A7F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532F-FB2D-4A1B-BA85-B0C719104B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62089-E1FB-43FA-88E7-8580ABF8F9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49003-D241-4CB6-A771-D6619561DF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FB35C7-22BC-4271-93BA-6234DF9784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5.jpe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22.jpeg"/><Relationship Id="rId11" Type="http://schemas.openxmlformats.org/officeDocument/2006/relationships/image" Target="../media/image5.jpeg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5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21.jpeg"/><Relationship Id="rId11" Type="http://schemas.openxmlformats.org/officeDocument/2006/relationships/image" Target="../media/image27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28.gif"/><Relationship Id="rId9" Type="http://schemas.openxmlformats.org/officeDocument/2006/relationships/image" Target="../media/image19.jpeg"/><Relationship Id="rId1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jpe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21.jpeg"/><Relationship Id="rId11" Type="http://schemas.openxmlformats.org/officeDocument/2006/relationships/image" Target="../media/image27.jpeg"/><Relationship Id="rId5" Type="http://schemas.openxmlformats.org/officeDocument/2006/relationships/image" Target="../media/image20.png"/><Relationship Id="rId15" Type="http://schemas.openxmlformats.org/officeDocument/2006/relationships/image" Target="../media/image5.jpeg"/><Relationship Id="rId10" Type="http://schemas.openxmlformats.org/officeDocument/2006/relationships/image" Target="../media/image25.jpeg"/><Relationship Id="rId4" Type="http://schemas.openxmlformats.org/officeDocument/2006/relationships/image" Target="../media/image30.png"/><Relationship Id="rId9" Type="http://schemas.openxmlformats.org/officeDocument/2006/relationships/image" Target="../media/image19.jpe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5" Type="http://schemas.openxmlformats.org/officeDocument/2006/relationships/image" Target="../media/image5.jpeg"/><Relationship Id="rId10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31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4.png"/><Relationship Id="rId1" Type="http://schemas.openxmlformats.org/officeDocument/2006/relationships/tags" Target="../tags/tag21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18" Type="http://schemas.openxmlformats.org/officeDocument/2006/relationships/image" Target="../media/image5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9.png"/><Relationship Id="rId1" Type="http://schemas.openxmlformats.org/officeDocument/2006/relationships/tags" Target="../tags/tag22.xml"/><Relationship Id="rId6" Type="http://schemas.openxmlformats.org/officeDocument/2006/relationships/image" Target="../media/image21.jpe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4" Type="http://schemas.openxmlformats.org/officeDocument/2006/relationships/image" Target="../media/image35.jpeg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18" Type="http://schemas.openxmlformats.org/officeDocument/2006/relationships/image" Target="../media/image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9.png"/><Relationship Id="rId1" Type="http://schemas.openxmlformats.org/officeDocument/2006/relationships/tags" Target="../tags/tag23.xml"/><Relationship Id="rId6" Type="http://schemas.openxmlformats.org/officeDocument/2006/relationships/image" Target="../media/image21.jpe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32.png"/><Relationship Id="rId18" Type="http://schemas.openxmlformats.org/officeDocument/2006/relationships/image" Target="../media/image36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9.png"/><Relationship Id="rId1" Type="http://schemas.openxmlformats.org/officeDocument/2006/relationships/tags" Target="../tags/tag24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31.png"/><Relationship Id="rId19" Type="http://schemas.openxmlformats.org/officeDocument/2006/relationships/image" Target="../media/image5.jpeg"/><Relationship Id="rId4" Type="http://schemas.openxmlformats.org/officeDocument/2006/relationships/image" Target="../media/image37.png"/><Relationship Id="rId9" Type="http://schemas.openxmlformats.org/officeDocument/2006/relationships/image" Target="../media/image19.jpe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1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5.jpeg"/><Relationship Id="rId7" Type="http://schemas.openxmlformats.org/officeDocument/2006/relationships/image" Target="../media/image21.jpeg"/><Relationship Id="rId12" Type="http://schemas.openxmlformats.org/officeDocument/2006/relationships/image" Target="../media/image19.jpeg"/><Relationship Id="rId17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2.png"/><Relationship Id="rId20" Type="http://schemas.openxmlformats.org/officeDocument/2006/relationships/image" Target="../media/image40.jpeg"/><Relationship Id="rId1" Type="http://schemas.openxmlformats.org/officeDocument/2006/relationships/tags" Target="../tags/tag25.xml"/><Relationship Id="rId6" Type="http://schemas.openxmlformats.org/officeDocument/2006/relationships/image" Target="../media/image20.png"/><Relationship Id="rId11" Type="http://schemas.openxmlformats.org/officeDocument/2006/relationships/image" Target="../media/image36.jpeg"/><Relationship Id="rId5" Type="http://schemas.openxmlformats.org/officeDocument/2006/relationships/image" Target="../media/image27.jpeg"/><Relationship Id="rId15" Type="http://schemas.openxmlformats.org/officeDocument/2006/relationships/image" Target="../media/image25.jpeg"/><Relationship Id="rId10" Type="http://schemas.openxmlformats.org/officeDocument/2006/relationships/image" Target="../media/image34.png"/><Relationship Id="rId19" Type="http://schemas.openxmlformats.org/officeDocument/2006/relationships/image" Target="../media/image24.png"/><Relationship Id="rId4" Type="http://schemas.openxmlformats.org/officeDocument/2006/relationships/image" Target="../media/image37.png"/><Relationship Id="rId9" Type="http://schemas.openxmlformats.org/officeDocument/2006/relationships/image" Target="../media/image23.jpe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1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42.png"/><Relationship Id="rId7" Type="http://schemas.openxmlformats.org/officeDocument/2006/relationships/image" Target="../media/image21.jpeg"/><Relationship Id="rId12" Type="http://schemas.openxmlformats.org/officeDocument/2006/relationships/image" Target="../media/image19.jpeg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1.png"/><Relationship Id="rId20" Type="http://schemas.openxmlformats.org/officeDocument/2006/relationships/image" Target="../media/image29.png"/><Relationship Id="rId1" Type="http://schemas.openxmlformats.org/officeDocument/2006/relationships/tags" Target="../tags/tag26.xml"/><Relationship Id="rId6" Type="http://schemas.openxmlformats.org/officeDocument/2006/relationships/image" Target="../media/image20.png"/><Relationship Id="rId11" Type="http://schemas.openxmlformats.org/officeDocument/2006/relationships/image" Target="../media/image36.jpeg"/><Relationship Id="rId5" Type="http://schemas.openxmlformats.org/officeDocument/2006/relationships/image" Target="../media/image27.jpeg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19" Type="http://schemas.openxmlformats.org/officeDocument/2006/relationships/image" Target="../media/image24.png"/><Relationship Id="rId4" Type="http://schemas.openxmlformats.org/officeDocument/2006/relationships/image" Target="../media/image37.png"/><Relationship Id="rId9" Type="http://schemas.openxmlformats.org/officeDocument/2006/relationships/image" Target="../media/image23.jpeg"/><Relationship Id="rId14" Type="http://schemas.openxmlformats.org/officeDocument/2006/relationships/image" Target="../media/image25.jpeg"/><Relationship Id="rId22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1.png"/><Relationship Id="rId18" Type="http://schemas.openxmlformats.org/officeDocument/2006/relationships/image" Target="../media/image38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29.png"/><Relationship Id="rId7" Type="http://schemas.openxmlformats.org/officeDocument/2006/relationships/image" Target="../media/image21.jpeg"/><Relationship Id="rId12" Type="http://schemas.openxmlformats.org/officeDocument/2006/relationships/image" Target="../media/image19.jpeg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2.png"/><Relationship Id="rId20" Type="http://schemas.openxmlformats.org/officeDocument/2006/relationships/image" Target="../media/image24.png"/><Relationship Id="rId1" Type="http://schemas.openxmlformats.org/officeDocument/2006/relationships/tags" Target="../tags/tag27.xml"/><Relationship Id="rId6" Type="http://schemas.openxmlformats.org/officeDocument/2006/relationships/image" Target="../media/image20.png"/><Relationship Id="rId11" Type="http://schemas.openxmlformats.org/officeDocument/2006/relationships/image" Target="../media/image36.jpeg"/><Relationship Id="rId5" Type="http://schemas.openxmlformats.org/officeDocument/2006/relationships/image" Target="../media/image27.jpeg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23.jpeg"/><Relationship Id="rId14" Type="http://schemas.openxmlformats.org/officeDocument/2006/relationships/image" Target="../media/image25.jpeg"/><Relationship Id="rId22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1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22.xml"/><Relationship Id="rId21" Type="http://schemas.openxmlformats.org/officeDocument/2006/relationships/image" Target="../media/image42.png"/><Relationship Id="rId7" Type="http://schemas.openxmlformats.org/officeDocument/2006/relationships/image" Target="../media/image21.jpeg"/><Relationship Id="rId12" Type="http://schemas.openxmlformats.org/officeDocument/2006/relationships/image" Target="../media/image19.jpe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0.jpeg"/><Relationship Id="rId20" Type="http://schemas.openxmlformats.org/officeDocument/2006/relationships/image" Target="../media/image29.png"/><Relationship Id="rId1" Type="http://schemas.openxmlformats.org/officeDocument/2006/relationships/tags" Target="../tags/tag28.xml"/><Relationship Id="rId6" Type="http://schemas.openxmlformats.org/officeDocument/2006/relationships/image" Target="../media/image20.png"/><Relationship Id="rId11" Type="http://schemas.openxmlformats.org/officeDocument/2006/relationships/image" Target="../media/image36.jpeg"/><Relationship Id="rId5" Type="http://schemas.openxmlformats.org/officeDocument/2006/relationships/image" Target="../media/image27.jpeg"/><Relationship Id="rId15" Type="http://schemas.openxmlformats.org/officeDocument/2006/relationships/image" Target="../media/image32.png"/><Relationship Id="rId23" Type="http://schemas.openxmlformats.org/officeDocument/2006/relationships/image" Target="../media/image5.jpeg"/><Relationship Id="rId10" Type="http://schemas.openxmlformats.org/officeDocument/2006/relationships/image" Target="../media/image34.png"/><Relationship Id="rId19" Type="http://schemas.openxmlformats.org/officeDocument/2006/relationships/image" Target="../media/image24.png"/><Relationship Id="rId4" Type="http://schemas.openxmlformats.org/officeDocument/2006/relationships/image" Target="../media/image37.png"/><Relationship Id="rId9" Type="http://schemas.openxmlformats.org/officeDocument/2006/relationships/image" Target="../media/image23.jpeg"/><Relationship Id="rId14" Type="http://schemas.openxmlformats.org/officeDocument/2006/relationships/image" Target="../media/image25.jpeg"/><Relationship Id="rId2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1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29.png"/><Relationship Id="rId7" Type="http://schemas.openxmlformats.org/officeDocument/2006/relationships/image" Target="../media/image21.jpeg"/><Relationship Id="rId12" Type="http://schemas.openxmlformats.org/officeDocument/2006/relationships/image" Target="../media/image19.jpeg"/><Relationship Id="rId17" Type="http://schemas.openxmlformats.org/officeDocument/2006/relationships/image" Target="../media/image38.png"/><Relationship Id="rId25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0.jpeg"/><Relationship Id="rId20" Type="http://schemas.openxmlformats.org/officeDocument/2006/relationships/image" Target="../media/image24.png"/><Relationship Id="rId1" Type="http://schemas.openxmlformats.org/officeDocument/2006/relationships/tags" Target="../tags/tag29.xml"/><Relationship Id="rId6" Type="http://schemas.openxmlformats.org/officeDocument/2006/relationships/image" Target="../media/image20.png"/><Relationship Id="rId11" Type="http://schemas.openxmlformats.org/officeDocument/2006/relationships/image" Target="../media/image36.jpeg"/><Relationship Id="rId24" Type="http://schemas.openxmlformats.org/officeDocument/2006/relationships/image" Target="../media/image44.png"/><Relationship Id="rId5" Type="http://schemas.openxmlformats.org/officeDocument/2006/relationships/image" Target="../media/image27.jpeg"/><Relationship Id="rId15" Type="http://schemas.openxmlformats.org/officeDocument/2006/relationships/image" Target="../media/image32.png"/><Relationship Id="rId23" Type="http://schemas.openxmlformats.org/officeDocument/2006/relationships/image" Target="../media/image46.jpeg"/><Relationship Id="rId10" Type="http://schemas.openxmlformats.org/officeDocument/2006/relationships/image" Target="../media/image34.png"/><Relationship Id="rId19" Type="http://schemas.openxmlformats.org/officeDocument/2006/relationships/image" Target="../media/image45.jpeg"/><Relationship Id="rId4" Type="http://schemas.openxmlformats.org/officeDocument/2006/relationships/image" Target="../media/image37.png"/><Relationship Id="rId9" Type="http://schemas.openxmlformats.org/officeDocument/2006/relationships/image" Target="../media/image23.jpeg"/><Relationship Id="rId14" Type="http://schemas.openxmlformats.org/officeDocument/2006/relationships/image" Target="../media/image25.jpeg"/><Relationship Id="rId2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1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29.png"/><Relationship Id="rId7" Type="http://schemas.openxmlformats.org/officeDocument/2006/relationships/image" Target="../media/image21.jpeg"/><Relationship Id="rId12" Type="http://schemas.openxmlformats.org/officeDocument/2006/relationships/image" Target="../media/image19.jpeg"/><Relationship Id="rId17" Type="http://schemas.openxmlformats.org/officeDocument/2006/relationships/image" Target="../media/image38.png"/><Relationship Id="rId25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0.jpeg"/><Relationship Id="rId20" Type="http://schemas.openxmlformats.org/officeDocument/2006/relationships/image" Target="../media/image47.png"/><Relationship Id="rId1" Type="http://schemas.openxmlformats.org/officeDocument/2006/relationships/tags" Target="../tags/tag30.xml"/><Relationship Id="rId6" Type="http://schemas.openxmlformats.org/officeDocument/2006/relationships/image" Target="../media/image20.png"/><Relationship Id="rId11" Type="http://schemas.openxmlformats.org/officeDocument/2006/relationships/image" Target="../media/image36.jpeg"/><Relationship Id="rId24" Type="http://schemas.openxmlformats.org/officeDocument/2006/relationships/image" Target="../media/image44.png"/><Relationship Id="rId5" Type="http://schemas.openxmlformats.org/officeDocument/2006/relationships/image" Target="../media/image27.jpeg"/><Relationship Id="rId15" Type="http://schemas.openxmlformats.org/officeDocument/2006/relationships/image" Target="../media/image32.png"/><Relationship Id="rId23" Type="http://schemas.openxmlformats.org/officeDocument/2006/relationships/image" Target="../media/image46.jpeg"/><Relationship Id="rId10" Type="http://schemas.openxmlformats.org/officeDocument/2006/relationships/image" Target="../media/image34.png"/><Relationship Id="rId19" Type="http://schemas.openxmlformats.org/officeDocument/2006/relationships/image" Target="../media/image24.png"/><Relationship Id="rId4" Type="http://schemas.openxmlformats.org/officeDocument/2006/relationships/image" Target="../media/image37.png"/><Relationship Id="rId9" Type="http://schemas.openxmlformats.org/officeDocument/2006/relationships/image" Target="../media/image23.jpeg"/><Relationship Id="rId14" Type="http://schemas.openxmlformats.org/officeDocument/2006/relationships/image" Target="../media/image25.jpeg"/><Relationship Id="rId2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5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21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51.jpeg"/><Relationship Id="rId5" Type="http://schemas.openxmlformats.org/officeDocument/2006/relationships/image" Target="../media/image2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51.jpeg"/><Relationship Id="rId5" Type="http://schemas.openxmlformats.org/officeDocument/2006/relationships/image" Target="../media/image21.jpeg"/><Relationship Id="rId4" Type="http://schemas.openxmlformats.org/officeDocument/2006/relationships/image" Target="../media/image50.jpeg"/><Relationship Id="rId9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1.jpe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53.png"/><Relationship Id="rId11" Type="http://schemas.openxmlformats.org/officeDocument/2006/relationships/image" Target="../media/image56.jpeg"/><Relationship Id="rId5" Type="http://schemas.openxmlformats.org/officeDocument/2006/relationships/image" Target="../media/image21.jpe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5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5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4.jpeg"/><Relationship Id="rId11" Type="http://schemas.openxmlformats.org/officeDocument/2006/relationships/image" Target="../media/image51.jpeg"/><Relationship Id="rId5" Type="http://schemas.openxmlformats.org/officeDocument/2006/relationships/image" Target="../media/image21.jpeg"/><Relationship Id="rId10" Type="http://schemas.openxmlformats.org/officeDocument/2006/relationships/image" Target="../media/image53.png"/><Relationship Id="rId4" Type="http://schemas.openxmlformats.org/officeDocument/2006/relationships/image" Target="../media/image50.jpe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5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5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hyperlink" Target="http://www.pharma.com/" TargetMode="External"/><Relationship Id="rId11" Type="http://schemas.openxmlformats.org/officeDocument/2006/relationships/image" Target="../media/image66.png"/><Relationship Id="rId5" Type="http://schemas.openxmlformats.org/officeDocument/2006/relationships/image" Target="../media/image62.jpe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62.jpe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5.jpe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emf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jpeg"/><Relationship Id="rId1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" Type="http://schemas.openxmlformats.org/officeDocument/2006/relationships/image" Target="../media/image88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a/Yale_logo.png" TargetMode="External"/><Relationship Id="rId13" Type="http://schemas.openxmlformats.org/officeDocument/2006/relationships/image" Target="../media/image5.jpe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13.png"/><Relationship Id="rId12" Type="http://schemas.openxmlformats.org/officeDocument/2006/relationships/image" Target="../media/image1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hyperlink" Target="http://upload.wikimedia.org/wikipedia/en/1/10/UMinnesotaWordmark.png" TargetMode="External"/><Relationship Id="rId11" Type="http://schemas.openxmlformats.org/officeDocument/2006/relationships/image" Target="../media/image115.png"/><Relationship Id="rId5" Type="http://schemas.openxmlformats.org/officeDocument/2006/relationships/image" Target="../media/image112.png"/><Relationship Id="rId10" Type="http://schemas.openxmlformats.org/officeDocument/2006/relationships/hyperlink" Target="http://upload.wikimedia.org/wikipedia/commons/6/68/Stanford_logo.png" TargetMode="External"/><Relationship Id="rId4" Type="http://schemas.openxmlformats.org/officeDocument/2006/relationships/hyperlink" Target="http://upload.wikimedia.org/wikipedia/en/e/ed/UW-Madison_logo.svg" TargetMode="External"/><Relationship Id="rId9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25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4.png"/><Relationship Id="rId2" Type="http://schemas.openxmlformats.org/officeDocument/2006/relationships/tags" Target="../tags/tag4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23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27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5.jpe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5.jpeg"/><Relationship Id="rId4" Type="http://schemas.openxmlformats.org/officeDocument/2006/relationships/image" Target="../media/image128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5.jpeg"/><Relationship Id="rId5" Type="http://schemas.openxmlformats.org/officeDocument/2006/relationships/image" Target="../media/image130.gif"/><Relationship Id="rId4" Type="http://schemas.openxmlformats.org/officeDocument/2006/relationships/audio" Target="../media/audio3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ustice.gov/opa/pr/2010/April/10-civ-500.html" TargetMode="External"/><Relationship Id="rId13" Type="http://schemas.openxmlformats.org/officeDocument/2006/relationships/hyperlink" Target="http://www.justice.gov/opa/pr/2010/December/10-civ-1402.html" TargetMode="External"/><Relationship Id="rId18" Type="http://schemas.openxmlformats.org/officeDocument/2006/relationships/hyperlink" Target="http://www.doj.state.wi.us/absolutenm/templates/template_share.aspx?articleid=2216&amp;zoneid=1" TargetMode="External"/><Relationship Id="rId26" Type="http://schemas.openxmlformats.org/officeDocument/2006/relationships/hyperlink" Target="http://www.businessweek.com/news/2010-11-23/ims-health-wins-court-attack-on-vermont-marketing-law.html" TargetMode="External"/><Relationship Id="rId3" Type="http://schemas.openxmlformats.org/officeDocument/2006/relationships/slideLayout" Target="../slideLayouts/slideLayout4.xml"/><Relationship Id="rId21" Type="http://schemas.openxmlformats.org/officeDocument/2006/relationships/hyperlink" Target="http://www.mass.gov/?pageID=cagopressrelease&amp;L=1&amp;L0=Home&amp;sid=Cago&amp;b=pressrelease&amp;f=2010_09_21_Omnicare_Settlement&amp;csid=Cago" TargetMode="External"/><Relationship Id="rId7" Type="http://schemas.openxmlformats.org/officeDocument/2006/relationships/hyperlink" Target="http://www.justice.gov/opa/pr/2009/July/09-civ-681.html" TargetMode="External"/><Relationship Id="rId12" Type="http://schemas.openxmlformats.org/officeDocument/2006/relationships/hyperlink" Target="http://www.justice.gov/opa/pr/2010/December/10-civ-1398.html" TargetMode="External"/><Relationship Id="rId17" Type="http://schemas.openxmlformats.org/officeDocument/2006/relationships/hyperlink" Target="http://www.mass.gov/?pageID=cagopressrelease&amp;L=1&amp;L0=Home&amp;sid=Cago&amp;b=pressrelease&amp;f=2010_03_09_actavis_settlement_agreement&amp;csid=Cago" TargetMode="External"/><Relationship Id="rId25" Type="http://schemas.openxmlformats.org/officeDocument/2006/relationships/hyperlink" Target="http://www.law.com/jsp/lawtechnologynews/PubArticleLTN.jsp?id=1202464453544" TargetMode="External"/><Relationship Id="rId2" Type="http://schemas.openxmlformats.org/officeDocument/2006/relationships/tags" Target="../tags/tag51.xml"/><Relationship Id="rId16" Type="http://schemas.openxmlformats.org/officeDocument/2006/relationships/hyperlink" Target="http://www.nytimes.com/2008/02/26/business/26pfizer.html" TargetMode="External"/><Relationship Id="rId20" Type="http://schemas.openxmlformats.org/officeDocument/2006/relationships/hyperlink" Target="https://www.oag.state.tx.us/oagNews/release.php?id=3413" TargetMode="External"/><Relationship Id="rId29" Type="http://schemas.openxmlformats.org/officeDocument/2006/relationships/image" Target="../media/image131.png"/><Relationship Id="rId1" Type="http://schemas.openxmlformats.org/officeDocument/2006/relationships/tags" Target="../tags/tag50.xml"/><Relationship Id="rId6" Type="http://schemas.openxmlformats.org/officeDocument/2006/relationships/hyperlink" Target="http://www.justice.gov/usao/ma/Press%20Office%20-%20Press%20Release%20Files/Dec2010/ELANstlmntPR.html" TargetMode="External"/><Relationship Id="rId11" Type="http://schemas.openxmlformats.org/officeDocument/2006/relationships/hyperlink" Target="http://www.miamiherald.com/2010/11/01/1903266/ela-medical-settles-miami-whistle.html" TargetMode="External"/><Relationship Id="rId24" Type="http://schemas.openxmlformats.org/officeDocument/2006/relationships/hyperlink" Target="http://www.cga.ct.gov/2010/ACT/Pa/pdf/2010PA-00117-R00SB-00428-PA.pdf" TargetMode="External"/><Relationship Id="rId5" Type="http://schemas.openxmlformats.org/officeDocument/2006/relationships/hyperlink" Target="http://www.justice.gov/opa/pr/2010/February/10-civ-115.html" TargetMode="External"/><Relationship Id="rId15" Type="http://schemas.openxmlformats.org/officeDocument/2006/relationships/hyperlink" Target="http://www.justice.gov/opa/pr/2010/December/10-civ-1464.html" TargetMode="External"/><Relationship Id="rId23" Type="http://schemas.openxmlformats.org/officeDocument/2006/relationships/hyperlink" Target="http://www.masshightech.com/stories/2010/11/22/daily9-Mass-unveils-list-of-drug-maker-payments-to-doctors-hospitals.html" TargetMode="External"/><Relationship Id="rId28" Type="http://schemas.openxmlformats.org/officeDocument/2006/relationships/hyperlink" Target="http://www.animationfactory.com/en/" TargetMode="External"/><Relationship Id="rId10" Type="http://schemas.openxmlformats.org/officeDocument/2006/relationships/hyperlink" Target="http://www.justice.gov/opa/pr/2010/October/10-civ-1205.html" TargetMode="External"/><Relationship Id="rId19" Type="http://schemas.openxmlformats.org/officeDocument/2006/relationships/hyperlink" Target="http://www.mass.gov/?pageID=cagopressrelease&amp;L=1&amp;L0=Home&amp;sid=Cago&amp;b=pressrelease&amp;f=2010_04_27_astrazeneca_settlement&amp;csid=Cago" TargetMode="External"/><Relationship Id="rId31" Type="http://schemas.openxmlformats.org/officeDocument/2006/relationships/image" Target="../media/image5.jpeg"/><Relationship Id="rId4" Type="http://schemas.openxmlformats.org/officeDocument/2006/relationships/notesSlide" Target="../notesSlides/notesSlide40.xml"/><Relationship Id="rId9" Type="http://schemas.openxmlformats.org/officeDocument/2006/relationships/hyperlink" Target="http://www.justice.gov/opa/pr/2010/September/10-civ-1028.html" TargetMode="External"/><Relationship Id="rId14" Type="http://schemas.openxmlformats.org/officeDocument/2006/relationships/hyperlink" Target="http://www.justice.gov/opa/pr/2010/December/10-civ-1444.html" TargetMode="External"/><Relationship Id="rId22" Type="http://schemas.openxmlformats.org/officeDocument/2006/relationships/hyperlink" Target="http://mi.michigan.gov/ag/0,1607,7-164--243869--,00.html" TargetMode="External"/><Relationship Id="rId27" Type="http://schemas.openxmlformats.org/officeDocument/2006/relationships/image" Target="../media/image18.png"/><Relationship Id="rId30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loomberg.com/news/2010-11-09/u-s-charges-drug-company-lawyer-with-making-false-statements-during-probe.html" TargetMode="External"/><Relationship Id="rId13" Type="http://schemas.openxmlformats.org/officeDocument/2006/relationships/hyperlink" Target="http://www.justice.gov/opa/pr/2010/April/10-civ-500.html" TargetMode="External"/><Relationship Id="rId18" Type="http://schemas.openxmlformats.org/officeDocument/2006/relationships/hyperlink" Target="http://www.washingtontimes.com/news/2010/nov/11/drug-firm-paid-athletes-as-bait-to-pitch-products/" TargetMode="External"/><Relationship Id="rId26" Type="http://schemas.openxmlformats.org/officeDocument/2006/relationships/hyperlink" Target="http://www.startribune.com/business/111704609.html" TargetMode="External"/><Relationship Id="rId3" Type="http://schemas.openxmlformats.org/officeDocument/2006/relationships/hyperlink" Target="http://www.justice.gov/usao/pae/News/Pr/2010/Oct/synthes,norian_release.pdf" TargetMode="External"/><Relationship Id="rId21" Type="http://schemas.openxmlformats.org/officeDocument/2006/relationships/hyperlink" Target="http://www.law.com/jsp/article.jsp?id=1202446920424" TargetMode="External"/><Relationship Id="rId7" Type="http://schemas.openxmlformats.org/officeDocument/2006/relationships/hyperlink" Target="http://www.justice.gov/usao/ma/Press%20Office%20-%20Press%20Release%20Files/Mar2009/FarinaconvictionPR.html" TargetMode="External"/><Relationship Id="rId12" Type="http://schemas.openxmlformats.org/officeDocument/2006/relationships/hyperlink" Target="http://www.fda.gov/ICECI/CriminalInvestigations/ucm226466.htm" TargetMode="External"/><Relationship Id="rId17" Type="http://schemas.openxmlformats.org/officeDocument/2006/relationships/hyperlink" Target="http://www.businessweek.com/news/2010-07-02/u-s-house-approves-restrictions-on-brand-name-drug-agreements.html" TargetMode="External"/><Relationship Id="rId25" Type="http://schemas.openxmlformats.org/officeDocument/2006/relationships/hyperlink" Target="http://www.nj.com/news/index.ssf/2010/11/drug_companies_paid_new_jersey.html" TargetMode="External"/><Relationship Id="rId2" Type="http://schemas.openxmlformats.org/officeDocument/2006/relationships/slideLayout" Target="../slideLayouts/slideLayout4.xml"/><Relationship Id="rId16" Type="http://schemas.openxmlformats.org/officeDocument/2006/relationships/hyperlink" Target="http://www.pbs.org/nbr/site/features/special/archives/pharmaceutical_companies/final_health_care_push_100319/" TargetMode="External"/><Relationship Id="rId20" Type="http://schemas.openxmlformats.org/officeDocument/2006/relationships/hyperlink" Target="http://abcnews.go.com/GMA/OnCall/childrens-tylenol-recall-fda-report-rips-quality-control/story?id=10558014" TargetMode="External"/><Relationship Id="rId29" Type="http://schemas.openxmlformats.org/officeDocument/2006/relationships/hyperlink" Target="http://www.allbusiness.com/pharmaceuticals-biotechnology/pharmaceutical-agents/15273021-1.html" TargetMode="External"/><Relationship Id="rId1" Type="http://schemas.openxmlformats.org/officeDocument/2006/relationships/tags" Target="../tags/tag52.xml"/><Relationship Id="rId6" Type="http://schemas.openxmlformats.org/officeDocument/2006/relationships/hyperlink" Target="http://www.pmdcentral.com/former-sales-rep-to-argue-first-amendment-protection-in-court/article/192073/" TargetMode="External"/><Relationship Id="rId11" Type="http://schemas.openxmlformats.org/officeDocument/2006/relationships/hyperlink" Target="http://www.reuters.com/article/idUSN2915807520100629?rpc=401&amp;feedType=RSS&amp;feedName=rbssHealthcareNews&amp;rpc=401" TargetMode="External"/><Relationship Id="rId24" Type="http://schemas.openxmlformats.org/officeDocument/2006/relationships/hyperlink" Target="http://www.thesunnews.com/2010/11/15/1814236/docs-paid-to-talk-up-drugs.html" TargetMode="External"/><Relationship Id="rId5" Type="http://schemas.openxmlformats.org/officeDocument/2006/relationships/hyperlink" Target="http://www.nytimes.com/2010/12/16/business/16purdue.html?_r=2" TargetMode="External"/><Relationship Id="rId15" Type="http://schemas.openxmlformats.org/officeDocument/2006/relationships/hyperlink" Target="http://www.kaiserhealthnews.org/Daily-Reports/2010/October/22/grassley-on-Medicare.aspx" TargetMode="External"/><Relationship Id="rId23" Type="http://schemas.openxmlformats.org/officeDocument/2006/relationships/hyperlink" Target="http://blogs.wsj.com/health/2010/01/25/harvard-doc-steps-down-to-keep-drug-industry-speaking-gig/" TargetMode="External"/><Relationship Id="rId28" Type="http://schemas.openxmlformats.org/officeDocument/2006/relationships/hyperlink" Target="http://blogs.consumerreports.org/health/2010/10/propublica-drug-company-payments-to-doctors-disturb-most-of-us-our-poll-finds.html" TargetMode="External"/><Relationship Id="rId10" Type="http://schemas.openxmlformats.org/officeDocument/2006/relationships/hyperlink" Target="http://investing.businessweek.com/research/stocks/private/snapshot.asp?privcapId=9682073" TargetMode="External"/><Relationship Id="rId19" Type="http://schemas.openxmlformats.org/officeDocument/2006/relationships/hyperlink" Target="http://www.nytimes.com/2010/11/30/business/30drug.html" TargetMode="External"/><Relationship Id="rId31" Type="http://schemas.openxmlformats.org/officeDocument/2006/relationships/image" Target="../media/image5.jpeg"/><Relationship Id="rId4" Type="http://schemas.openxmlformats.org/officeDocument/2006/relationships/hyperlink" Target="http://www.justice.gov/usao/can/press/2009/2009_09_29_harkonen.convicted.press.html" TargetMode="External"/><Relationship Id="rId9" Type="http://schemas.openxmlformats.org/officeDocument/2006/relationships/hyperlink" Target="http://www.stltoday.com/business/article_bcf10fac-f1c2-11df-961b-00127992bc8b.html" TargetMode="External"/><Relationship Id="rId14" Type="http://schemas.openxmlformats.org/officeDocument/2006/relationships/hyperlink" Target="http://www.nytimes.com/2008/02/26/business/26pfizer.html" TargetMode="External"/><Relationship Id="rId22" Type="http://schemas.openxmlformats.org/officeDocument/2006/relationships/hyperlink" Target="http://www.usatoday.com/news/health/2010-05-26-drug-factories-warned_N.htm" TargetMode="External"/><Relationship Id="rId27" Type="http://schemas.openxmlformats.org/officeDocument/2006/relationships/hyperlink" Target="http://seattletimes.nwsource.com/html/health/2013324567_webdata04.html?prmid=related_stories_section" TargetMode="External"/><Relationship Id="rId30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da.gov/NewsEvents/Newsroom/PressAnnouncements/ucm211611.htm" TargetMode="External"/><Relationship Id="rId13" Type="http://schemas.openxmlformats.org/officeDocument/2006/relationships/hyperlink" Target="http://www.unionleader.com/article.aspx?headline=Three+doctors+paid+$100,000-plus+by+drug+companies&amp;articleId=c341476b-9ff4-4b62-88f6-ef5f1eac06a8" TargetMode="External"/><Relationship Id="rId18" Type="http://schemas.openxmlformats.org/officeDocument/2006/relationships/hyperlink" Target="http://detnews.com/article/20101118/LIFESTYLE03/11180374/Report-puts-light-on-drug-firms%E2%80%99-payments-to-doctors" TargetMode="External"/><Relationship Id="rId26" Type="http://schemas.openxmlformats.org/officeDocument/2006/relationships/hyperlink" Target="http://www.cephalon.com/healthcare-professionals/healthcare-professionals.shtml" TargetMode="External"/><Relationship Id="rId3" Type="http://schemas.openxmlformats.org/officeDocument/2006/relationships/hyperlink" Target="http://www.nytimes.com/2008/02/26/business/26pfizer.html" TargetMode="External"/><Relationship Id="rId21" Type="http://schemas.openxmlformats.org/officeDocument/2006/relationships/hyperlink" Target="http://www.postandcourier.com/news/2010/nov/14/doctors-paid-talks-in-question/" TargetMode="External"/><Relationship Id="rId7" Type="http://schemas.openxmlformats.org/officeDocument/2006/relationships/hyperlink" Target="http://policy.umn.edu/Policies/Operations/Compliance/CONFLICTINTEREST_APPA.html" TargetMode="External"/><Relationship Id="rId12" Type="http://schemas.openxmlformats.org/officeDocument/2006/relationships/hyperlink" Target="http://www.bizjournals.com/sanfrancisco/stories/2010/10/04/daily41.html" TargetMode="External"/><Relationship Id="rId17" Type="http://schemas.openxmlformats.org/officeDocument/2006/relationships/hyperlink" Target="http://www.propublica.org/article/in-minnesota-drug-company-reports-of-payments-to-doctors-mistaken" TargetMode="External"/><Relationship Id="rId25" Type="http://schemas.openxmlformats.org/officeDocument/2006/relationships/hyperlink" Target="http://www.roche.com/socialmedia" TargetMode="External"/><Relationship Id="rId3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6" Type="http://schemas.openxmlformats.org/officeDocument/2006/relationships/hyperlink" Target="http://www.cleveland.com/healthfit/index.ssf/2010/10/propublica_database_reveals_oh.html" TargetMode="External"/><Relationship Id="rId20" Type="http://schemas.openxmlformats.org/officeDocument/2006/relationships/hyperlink" Target="http://www.syracuse.com/news/index.ssf/2010/11/drug_makers_pay_51_central_new.html" TargetMode="External"/><Relationship Id="rId29" Type="http://schemas.openxmlformats.org/officeDocument/2006/relationships/hyperlink" Target="http://www.npr.org/blogs/health/2009/05/astrazeneca_joins_big_pharma_d.html" TargetMode="External"/><Relationship Id="rId1" Type="http://schemas.openxmlformats.org/officeDocument/2006/relationships/tags" Target="../tags/tag53.xml"/><Relationship Id="rId6" Type="http://schemas.openxmlformats.org/officeDocument/2006/relationships/hyperlink" Target="http://www.jsonline.com/features/health/48692952.html" TargetMode="External"/><Relationship Id="rId11" Type="http://schemas.openxmlformats.org/officeDocument/2006/relationships/hyperlink" Target="http://articles.chicagotribune.com/2010-10-18/business/ct-met-doctors-drug-dollars-20101018_1_drug-companies-medical-professionals-influence-doctors" TargetMode="External"/><Relationship Id="rId24" Type="http://schemas.openxmlformats.org/officeDocument/2006/relationships/hyperlink" Target="http://blogs.forbes.com/docket/2010/12/01/doj-shows-concern-over-pending-off-label-speech-case/?partner=yahootix" TargetMode="External"/><Relationship Id="rId32" Type="http://schemas.openxmlformats.org/officeDocument/2006/relationships/image" Target="../media/image134.jpeg"/><Relationship Id="rId5" Type="http://schemas.openxmlformats.org/officeDocument/2006/relationships/hyperlink" Target="http://www.pharmalot.com/2010/09/yale-medical-group-tightens-conflicts-policy/" TargetMode="External"/><Relationship Id="rId15" Type="http://schemas.openxmlformats.org/officeDocument/2006/relationships/hyperlink" Target="http://www.dallasnews.com/sharedcontent/dws/dn/latestnews/stories/111810dnentdrugdoctors.23ce7f6d9.html" TargetMode="External"/><Relationship Id="rId23" Type="http://schemas.openxmlformats.org/officeDocument/2006/relationships/hyperlink" Target="http://www.justice.gov/opa/pr/2010/April/10-civ-500.html" TargetMode="External"/><Relationship Id="rId28" Type="http://schemas.openxmlformats.org/officeDocument/2006/relationships/hyperlink" Target="http://www.nytimes.com/2010/04/01/business/01payments.html?_r=1&amp;adxnnl=1&amp;adxnnlx=1294934509-wlc4lJBDrObSjRT0xc4nNw" TargetMode="External"/><Relationship Id="rId10" Type="http://schemas.openxmlformats.org/officeDocument/2006/relationships/hyperlink" Target="http://www.fda.gov/NewsEvents/Newsroom/PressAnnouncements/ucm213221.htm" TargetMode="External"/><Relationship Id="rId19" Type="http://schemas.openxmlformats.org/officeDocument/2006/relationships/hyperlink" Target="http://www.miamiherald.com/2010/12/20/1982509/investigators-question-drug-makers.html" TargetMode="External"/><Relationship Id="rId31" Type="http://schemas.openxmlformats.org/officeDocument/2006/relationships/image" Target="../media/image133.png"/><Relationship Id="rId4" Type="http://schemas.openxmlformats.org/officeDocument/2006/relationships/hyperlink" Target="http://www.pbs.org/newshour/rundown/2010/10/dollars-for-docs-tracks-pharmaceutical-companies-spending.html" TargetMode="External"/><Relationship Id="rId9" Type="http://schemas.openxmlformats.org/officeDocument/2006/relationships/hyperlink" Target="http://www.fda.gov/downloads/Drugs/GuidanceComplianceRegulatoryInformation/Guidances/UCM233769.pdf" TargetMode="External"/><Relationship Id="rId14" Type="http://schemas.openxmlformats.org/officeDocument/2006/relationships/hyperlink" Target="http://www.npr.org/templates/story/story.php?storyId=130644774" TargetMode="External"/><Relationship Id="rId22" Type="http://schemas.openxmlformats.org/officeDocument/2006/relationships/hyperlink" Target="http://blogs.consumerreports.org/health/2010/10/propublica-drug-company-payments-to-doctors-disturb-most-of-us-our-poll-finds.html" TargetMode="External"/><Relationship Id="rId27" Type="http://schemas.openxmlformats.org/officeDocument/2006/relationships/hyperlink" Target="http://online.wsj.com/article/SB10001424052748704111704575355350519993626.html" TargetMode="External"/><Relationship Id="rId30" Type="http://schemas.openxmlformats.org/officeDocument/2006/relationships/hyperlink" Target="http://www.reuters.com/article/idUSN1012728820101210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135.jpeg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5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5.jpeg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2" descr="swoosh3B.jpg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9"/>
          <p:cNvSpPr>
            <a:spLocks noChangeArrowheads="1"/>
          </p:cNvSpPr>
          <p:nvPr/>
        </p:nvSpPr>
        <p:spPr bwMode="gray">
          <a:xfrm>
            <a:off x="0" y="2755900"/>
            <a:ext cx="9140825" cy="63500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914400" y="2209800"/>
            <a:ext cx="77724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002C5F"/>
                </a:solidFill>
                <a:latin typeface="Calibri" pitchFamily="34" charset="0"/>
                <a:cs typeface="+mn-cs"/>
              </a:rPr>
              <a:t>2010 Year in Review</a:t>
            </a:r>
            <a:r>
              <a:rPr lang="en-US" sz="2000" b="1" dirty="0">
                <a:solidFill>
                  <a:srgbClr val="002C5F"/>
                </a:solidFill>
                <a:latin typeface="Calibri" pitchFamily="34" charset="0"/>
                <a:cs typeface="+mn-cs"/>
              </a:rPr>
              <a:t/>
            </a:r>
            <a:br>
              <a:rPr lang="en-US" sz="2000" b="1" dirty="0">
                <a:solidFill>
                  <a:srgbClr val="002C5F"/>
                </a:solidFill>
                <a:latin typeface="Calibri" pitchFamily="34" charset="0"/>
                <a:cs typeface="+mn-cs"/>
              </a:rPr>
            </a:br>
            <a:endParaRPr lang="en-US" sz="2000" b="1" dirty="0">
              <a:solidFill>
                <a:srgbClr val="002C5F"/>
              </a:solidFill>
              <a:latin typeface="Calibri" pitchFamily="34" charset="0"/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  <a:cs typeface="+mn-cs"/>
              </a:rPr>
              <a:t>A Look Back on the Events that Helped Shape Compliance</a:t>
            </a:r>
            <a:r>
              <a:rPr lang="en-US" sz="2000" b="1" dirty="0">
                <a:solidFill>
                  <a:srgbClr val="002C5F"/>
                </a:solidFill>
                <a:latin typeface="Calibri" pitchFamily="34" charset="0"/>
                <a:cs typeface="+mn-cs"/>
              </a:rPr>
              <a:t/>
            </a:r>
            <a:br>
              <a:rPr lang="en-US" sz="2000" b="1" dirty="0">
                <a:solidFill>
                  <a:srgbClr val="002C5F"/>
                </a:solidFill>
                <a:latin typeface="Calibri" pitchFamily="34" charset="0"/>
                <a:cs typeface="+mn-cs"/>
              </a:rPr>
            </a:br>
            <a:r>
              <a:rPr lang="en-US" sz="2000" b="1" dirty="0">
                <a:solidFill>
                  <a:srgbClr val="002C5F"/>
                </a:solidFill>
                <a:latin typeface="Calibri" pitchFamily="34" charset="0"/>
                <a:cs typeface="+mn-cs"/>
              </a:rPr>
              <a:t/>
            </a:r>
            <a:br>
              <a:rPr lang="en-US" sz="2000" b="1" dirty="0">
                <a:solidFill>
                  <a:srgbClr val="002C5F"/>
                </a:solidFill>
                <a:latin typeface="Calibri" pitchFamily="34" charset="0"/>
                <a:cs typeface="+mn-cs"/>
              </a:rPr>
            </a:br>
            <a:r>
              <a:rPr lang="en-US" sz="2000" b="1" dirty="0">
                <a:solidFill>
                  <a:srgbClr val="002C5F"/>
                </a:solidFill>
                <a:latin typeface="Calibri" pitchFamily="34" charset="0"/>
                <a:cs typeface="+mn-cs"/>
              </a:rPr>
              <a:t/>
            </a:r>
            <a:br>
              <a:rPr lang="en-US" sz="2000" b="1" dirty="0">
                <a:solidFill>
                  <a:srgbClr val="002C5F"/>
                </a:solidFill>
                <a:latin typeface="Calibri" pitchFamily="34" charset="0"/>
                <a:cs typeface="+mn-cs"/>
              </a:rPr>
            </a:br>
            <a:endParaRPr lang="en-US" sz="2000" b="1" dirty="0">
              <a:solidFill>
                <a:srgbClr val="002C5F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5125" name="Picture 18" descr="Potomac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52400"/>
            <a:ext cx="3429000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2292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2314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676400"/>
            <a:ext cx="3810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promotion of  Seroquel for unapproved uses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00400" y="1814513"/>
            <a:ext cx="1671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$520M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681" y="1931170"/>
            <a:ext cx="2301058" cy="5834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300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2301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302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3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pic>
        <p:nvPicPr>
          <p:cNvPr id="12304" name="Picture 63" descr="Atricur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5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306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28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3316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3339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676400"/>
            <a:ext cx="3810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promotion of  Topamax for unapproved psychiatric uses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332163" y="1814513"/>
            <a:ext cx="1468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$81M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630" y="1783336"/>
            <a:ext cx="2238478" cy="731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324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3325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327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9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pic>
        <p:nvPicPr>
          <p:cNvPr id="13330" name="Picture 63" descr="Atricur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3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4340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4364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676400"/>
            <a:ext cx="3810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quality-control problems at manufacturing plant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14688" y="1814513"/>
            <a:ext cx="1662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$175M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347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4348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50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pic>
        <p:nvPicPr>
          <p:cNvPr id="14354" name="Picture 63" descr="Atricur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39" descr="Genzym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13" y="1905000"/>
            <a:ext cx="25923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39" descr="Genzym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30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5364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5389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55963" y="1814513"/>
            <a:ext cx="1468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$22M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370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5371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73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39" descr="Genzym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7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pic>
        <p:nvPicPr>
          <p:cNvPr id="15378" name="Picture 63" descr="Atricur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5410200" y="1654175"/>
            <a:ext cx="3886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false claims submitted for unapproved medications</a:t>
            </a:r>
          </a:p>
        </p:txBody>
      </p:sp>
      <p:pic>
        <p:nvPicPr>
          <p:cNvPr id="17428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1706563"/>
            <a:ext cx="2476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1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3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 autoUpdateAnimBg="0"/>
      <p:bldP spid="39" grpId="0" autoUpdateAnimBg="0"/>
      <p:bldP spid="5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Notched Right Arrow 34"/>
          <p:cNvSpPr/>
          <p:nvPr/>
        </p:nvSpPr>
        <p:spPr bwMode="auto">
          <a:xfrm>
            <a:off x="0" y="5662613"/>
            <a:ext cx="9144000" cy="1066800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6390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6415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757363"/>
            <a:ext cx="38100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off-label promotion of cystic fibrosis drug TOBI 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352800" y="1814513"/>
            <a:ext cx="1468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$72M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5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96" name="Group 3"/>
          <p:cNvGrpSpPr>
            <a:grpSpLocks/>
          </p:cNvGrpSpPr>
          <p:nvPr/>
        </p:nvGrpSpPr>
        <p:grpSpPr bwMode="auto">
          <a:xfrm>
            <a:off x="4763" y="1397000"/>
            <a:ext cx="8220075" cy="4064000"/>
            <a:chOff x="4763" y="1397000"/>
            <a:chExt cx="8220075" cy="4064000"/>
          </a:xfrm>
        </p:grpSpPr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6397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399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Picture 39" descr="Genzym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3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pic>
        <p:nvPicPr>
          <p:cNvPr id="16404" name="Picture 63" descr="Atricur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Picture 31" descr="http://www.meningitis.org/assets/x/52268"/>
          <p:cNvPicPr>
            <a:picLocks noChangeAspect="1" noChangeArrowheads="1"/>
          </p:cNvPicPr>
          <p:nvPr/>
        </p:nvPicPr>
        <p:blipFill>
          <a:blip r:embed="rId9" cstate="print"/>
          <a:srcRect t="32001" b="36000"/>
          <a:stretch>
            <a:fillRect/>
          </a:stretch>
        </p:blipFill>
        <p:spPr bwMode="auto">
          <a:xfrm>
            <a:off x="152400" y="1752600"/>
            <a:ext cx="2381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Connector 29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08" name="Picture 31" descr="http://www.meningitis.org/assets/x/52268"/>
          <p:cNvPicPr>
            <a:picLocks noChangeAspect="1" noChangeArrowheads="1"/>
          </p:cNvPicPr>
          <p:nvPr/>
        </p:nvPicPr>
        <p:blipFill>
          <a:blip r:embed="rId9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3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7413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7441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676400"/>
            <a:ext cx="3810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false claims submitted for unapproved uses of Botox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05163" y="1814513"/>
            <a:ext cx="1671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$600M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8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420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7421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3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39" descr="Genzym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7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pic>
        <p:nvPicPr>
          <p:cNvPr id="17428" name="Picture 63" descr="Atricur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31" descr="http://www.meningitis.org/assets/x/52268"/>
          <p:cNvPicPr>
            <a:picLocks noChangeAspect="1" noChangeArrowheads="1"/>
          </p:cNvPicPr>
          <p:nvPr/>
        </p:nvPicPr>
        <p:blipFill>
          <a:blip r:embed="rId9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1524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Connector 34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33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40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8437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8467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676400"/>
            <a:ext cx="3886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distribution of unapproved Levothroid and off-label promotion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128963" y="1814513"/>
            <a:ext cx="1671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$313M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logo_forest_laboratories_D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897" y="1905000"/>
            <a:ext cx="2130586" cy="622300"/>
          </a:xfrm>
          <a:prstGeom prst="round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4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446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8447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49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2" name="Picture 39" descr="Genzym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3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pic>
        <p:nvPicPr>
          <p:cNvPr id="18454" name="Picture 63" descr="Atricur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31" descr="http://www.meningitis.org/assets/x/52268"/>
          <p:cNvPicPr>
            <a:picLocks noChangeAspect="1" noChangeArrowheads="1"/>
          </p:cNvPicPr>
          <p:nvPr/>
        </p:nvPicPr>
        <p:blipFill>
          <a:blip r:embed="rId10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8" name="Picture 42" descr="logo_forest_laboratories_DK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9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4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 autoUpdateAnimBg="0"/>
      <p:bldP spid="38" grpId="0" autoUpdateAnimBg="0"/>
      <p:bldP spid="3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9461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9494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676400"/>
            <a:ext cx="3886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promotion of Trileptal and 5 other drugs for off-label uses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048000" y="1814513"/>
            <a:ext cx="2068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$422.5M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53988" y="1676400"/>
            <a:ext cx="2436812" cy="1066800"/>
            <a:chOff x="6324500" y="1676400"/>
            <a:chExt cx="2282767" cy="914400"/>
          </a:xfrm>
        </p:grpSpPr>
        <p:sp>
          <p:nvSpPr>
            <p:cNvPr id="46" name="Rectangle 35"/>
            <p:cNvSpPr/>
            <p:nvPr/>
          </p:nvSpPr>
          <p:spPr>
            <a:xfrm>
              <a:off x="6324500" y="1676400"/>
              <a:ext cx="2209897" cy="914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7" name="Picture 10" descr="3txt_logo"/>
            <p:cNvPicPr>
              <a:picLocks noChangeAspect="1" noChangeArrowheads="1"/>
            </p:cNvPicPr>
            <p:nvPr/>
          </p:nvPicPr>
          <p:blipFill>
            <a:blip r:embed="rId4" cstate="print"/>
            <a:srcRect l="6456" t="22146" r="12845" b="18798"/>
            <a:stretch>
              <a:fillRect/>
            </a:stretch>
          </p:blipFill>
          <p:spPr bwMode="black">
            <a:xfrm>
              <a:off x="6376547" y="1807029"/>
              <a:ext cx="2230720" cy="653143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4" name="Straight Connector 43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8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Notched Right Arrow 48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470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51" name="Notched Right Arrow 50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reeform 51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9471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73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39" descr="Genzym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7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19478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79" name="Picture 63" descr="Atricur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31" descr="http://www.meningitis.org/assets/x/52268"/>
          <p:cNvPicPr>
            <a:picLocks noChangeAspect="1" noChangeArrowheads="1"/>
          </p:cNvPicPr>
          <p:nvPr/>
        </p:nvPicPr>
        <p:blipFill>
          <a:blip r:embed="rId10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1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2" name="Picture 42" descr="logo_forest_laboratories_DK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3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4" name="Picture 10" descr="3txt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4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0485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0517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676400"/>
            <a:ext cx="39624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kickbacks to   surgeons for use of hip and knee implants 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51200" y="1814513"/>
            <a:ext cx="1549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$7.9M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1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Notched Right Arrow 48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493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51" name="Notched Right Arrow 50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reeform 51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0494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496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7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8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9" name="Picture 39" descr="Genzym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0501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02" name="Picture 63" descr="Atricur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3" name="Picture 10" descr="3txt_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1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1795463"/>
            <a:ext cx="246221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5" name="Picture 31" descr="http://www.meningitis.org/assets/x/52268"/>
          <p:cNvPicPr>
            <a:picLocks noChangeAspect="1" noChangeArrowheads="1"/>
          </p:cNvPicPr>
          <p:nvPr/>
        </p:nvPicPr>
        <p:blipFill>
          <a:blip r:embed="rId11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6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7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8" name="Picture 42" descr="logo_forest_laboratories_DK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9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4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1509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1546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654175"/>
            <a:ext cx="39624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unauthorized use of medical devices in clinical trials 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068638" y="1814513"/>
            <a:ext cx="2063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$23.5M*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152400" y="1828800"/>
            <a:ext cx="2438400" cy="762000"/>
            <a:chOff x="6324600" y="1143000"/>
            <a:chExt cx="2438400" cy="457200"/>
          </a:xfrm>
        </p:grpSpPr>
        <p:sp>
          <p:nvSpPr>
            <p:cNvPr id="44" name="Rectangle 32"/>
            <p:cNvSpPr/>
            <p:nvPr/>
          </p:nvSpPr>
          <p:spPr>
            <a:xfrm>
              <a:off x="6324600" y="1143000"/>
              <a:ext cx="24384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8" name="Picture 2" descr="http://upload.wikimedia.org/wikipedia/de/thumb/b/b9/Synthes_Logo.svg/800px-Synthes_Logo.sv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61385" y="1171576"/>
              <a:ext cx="2364830" cy="42862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6" name="Straight Connector 45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Notched Right Arrow 49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518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52" name="Notched Right Arrow 51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Freeform 53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1519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521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Picture 39" descr="Genzym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5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1526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527" name="Picture 63" descr="Atricur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8" name="Picture 10" descr="3txt_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9" name="Picture 31" descr="http://www.meningitis.org/assets/x/52268"/>
          <p:cNvPicPr>
            <a:picLocks noChangeAspect="1" noChangeArrowheads="1"/>
          </p:cNvPicPr>
          <p:nvPr/>
        </p:nvPicPr>
        <p:blipFill>
          <a:blip r:embed="rId11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0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1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2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3" name="Picture 42" descr="logo_forest_laboratories_DK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4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535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6" name="TextBox 50"/>
          <p:cNvSpPr txBox="1">
            <a:spLocks noChangeArrowheads="1"/>
          </p:cNvSpPr>
          <p:nvPr/>
        </p:nvSpPr>
        <p:spPr bwMode="auto">
          <a:xfrm>
            <a:off x="381000" y="3200400"/>
            <a:ext cx="2895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*Must divest subsidiary Norian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4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  <p:bldP spid="215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March 23, 2010</a:t>
            </a:r>
          </a:p>
        </p:txBody>
      </p:sp>
      <p:pic>
        <p:nvPicPr>
          <p:cNvPr id="5" name="Content Placeholder 3" descr="24healthspan2-cnd-articleLar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2260600"/>
            <a:ext cx="5106988" cy="2816225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2C5F"/>
                </a:solidFill>
                <a:latin typeface="Calibri" pitchFamily="34" charset="0"/>
                <a:ea typeface="+mj-ea"/>
                <a:cs typeface="Arial" pitchFamily="34" charset="0"/>
              </a:rPr>
              <a:t>History was made...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  <a:t>...with the stroke of 22 pens!</a:t>
            </a:r>
          </a:p>
        </p:txBody>
      </p:sp>
      <p:pic>
        <p:nvPicPr>
          <p:cNvPr id="8" name="Picture 6" descr="barack_obama_signature_thum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260600"/>
            <a:ext cx="4038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sndAc>
      <p:stSnd>
        <p:snd r:embed="rId3" name="iStock_000008855921Wav44100-obam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2533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2568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334000" y="1654175"/>
            <a:ext cx="38100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Alleged manufacturing and distribution of adulterated drugs at </a:t>
            </a:r>
            <a:r>
              <a:rPr lang="en-US" sz="2400" b="1" dirty="0" smtClean="0">
                <a:solidFill>
                  <a:srgbClr val="002C5F"/>
                </a:solidFill>
                <a:latin typeface="Calibri" pitchFamily="34" charset="0"/>
              </a:rPr>
              <a:t>a Puerto Rico plant</a:t>
            </a:r>
            <a:endParaRPr lang="en-US" sz="2400" b="1" dirty="0">
              <a:solidFill>
                <a:srgbClr val="002C5F"/>
              </a:solidFill>
              <a:latin typeface="Calibri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05163" y="1814513"/>
            <a:ext cx="1671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$750M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990" y="1828800"/>
            <a:ext cx="2319610" cy="7843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1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2543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2544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46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8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9" name="Picture 39" descr="Genzym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0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1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2552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53" name="Picture 63" descr="Atricure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4" name="Picture 10" descr="3txt_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5" name="Picture 31" descr="http://www.meningitis.org/assets/x/52268"/>
          <p:cNvPicPr>
            <a:picLocks noChangeAspect="1" noChangeArrowheads="1"/>
          </p:cNvPicPr>
          <p:nvPr/>
        </p:nvPicPr>
        <p:blipFill>
          <a:blip r:embed="rId12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6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7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9" name="Picture 42" descr="logo_forest_laboratories_DK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0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34200" y="5018088"/>
            <a:ext cx="11588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4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5" name="Picture 2" descr="http://www.touchcardiology.com/files/imagecache/create_events_logo/supplier_logos/ela_logo.gif"/>
          <p:cNvPicPr>
            <a:picLocks noChangeAspect="1" noChangeArrowheads="1"/>
          </p:cNvPicPr>
          <p:nvPr/>
        </p:nvPicPr>
        <p:blipFill>
          <a:blip r:embed="rId4" cstate="print"/>
          <a:srcRect t="10257"/>
          <a:stretch>
            <a:fillRect/>
          </a:stretch>
        </p:blipFill>
        <p:spPr bwMode="auto">
          <a:xfrm>
            <a:off x="7239000" y="4548188"/>
            <a:ext cx="6699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3558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3593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334000" y="1831975"/>
            <a:ext cx="3810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kickbacks to doctors who bought its pacemakers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05163" y="1814513"/>
            <a:ext cx="1549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$9.2M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3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567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3568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70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39" descr="Genzym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5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3576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77" name="Picture 63" descr="Atricure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8" name="Picture 10" descr="3txt_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9" name="Picture 31" descr="http://www.meningitis.org/assets/x/52268"/>
          <p:cNvPicPr>
            <a:picLocks noChangeAspect="1" noChangeArrowheads="1"/>
          </p:cNvPicPr>
          <p:nvPr/>
        </p:nvPicPr>
        <p:blipFill>
          <a:blip r:embed="rId12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0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1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2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3" name="Picture 42" descr="logo_forest_laboratories_DK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4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34200" y="5018088"/>
            <a:ext cx="11588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2" descr="http://www.touchcardiology.com/files/imagecache/create_events_logo/supplier_logos/ela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1485900"/>
            <a:ext cx="1809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4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9" name="Picture 2" descr="http://www.touchcardiology.com/files/imagecache/create_events_logo/supplier_logos/ela_logo.gif"/>
          <p:cNvPicPr>
            <a:picLocks noChangeAspect="1" noChangeArrowheads="1"/>
          </p:cNvPicPr>
          <p:nvPr/>
        </p:nvPicPr>
        <p:blipFill>
          <a:blip r:embed="rId4" cstate="print"/>
          <a:srcRect t="10257"/>
          <a:stretch>
            <a:fillRect/>
          </a:stretch>
        </p:blipFill>
        <p:spPr bwMode="auto">
          <a:xfrm>
            <a:off x="7239000" y="4548188"/>
            <a:ext cx="6699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Line 33"/>
          <p:cNvSpPr>
            <a:spLocks noChangeShapeType="1"/>
          </p:cNvSpPr>
          <p:nvPr/>
        </p:nvSpPr>
        <p:spPr bwMode="auto">
          <a:xfrm flipV="1">
            <a:off x="8686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4583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4619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1676400"/>
            <a:ext cx="3886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violations of false claims act through inflated pricing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05163" y="1814513"/>
            <a:ext cx="1671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$280M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8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592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4593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95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39" descr="Genzym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9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4600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601" name="Picture 63" descr="Atricur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2" name="Picture 10" descr="3txt_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3" name="Picture 31" descr="http://www.meningitis.org/assets/x/52268"/>
          <p:cNvPicPr>
            <a:picLocks noChangeAspect="1" noChangeArrowheads="1"/>
          </p:cNvPicPr>
          <p:nvPr/>
        </p:nvPicPr>
        <p:blipFill>
          <a:blip r:embed="rId11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4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5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1" name="Picture 4" descr="https://www.rli-touchpoint.com/tpPortal/framework/skins/rli/images/roxaneLogo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1838325"/>
            <a:ext cx="25717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7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8" name="Picture 42" descr="logo_forest_laboratories_DK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9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10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934200" y="5018088"/>
            <a:ext cx="11588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11" name="Picture 4" descr="https://www.rli-touchpoint.com/tpPortal/framework/skins/rli/images/roxaneLogo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1000" y="5322888"/>
            <a:ext cx="120015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4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9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3" name="Picture 2" descr="http://www.touchcardiology.com/files/imagecache/create_events_logo/supplier_logos/ela_logo.gif"/>
          <p:cNvPicPr>
            <a:picLocks noChangeAspect="1" noChangeArrowheads="1"/>
          </p:cNvPicPr>
          <p:nvPr/>
        </p:nvPicPr>
        <p:blipFill>
          <a:blip r:embed="rId4" cstate="print"/>
          <a:srcRect t="10257"/>
          <a:stretch>
            <a:fillRect/>
          </a:stretch>
        </p:blipFill>
        <p:spPr bwMode="auto">
          <a:xfrm>
            <a:off x="7239000" y="4548188"/>
            <a:ext cx="6699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33"/>
          <p:cNvSpPr>
            <a:spLocks noChangeShapeType="1"/>
          </p:cNvSpPr>
          <p:nvPr/>
        </p:nvSpPr>
        <p:spPr bwMode="auto">
          <a:xfrm flipV="1">
            <a:off x="8686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5608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5644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048000" y="1814513"/>
            <a:ext cx="2068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$126.5M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4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616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5617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19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1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2" name="Picture 39" descr="Genzym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3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4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5018088"/>
            <a:ext cx="11588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5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5626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27" name="Picture 63" descr="Atricure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8" name="Picture 10" descr="3txt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9" name="Picture 42" descr="logo_forest_laboratories_DK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0" name="Picture 31" descr="http://www.meningitis.org/assets/x/52268"/>
          <p:cNvPicPr>
            <a:picLocks noChangeAspect="1" noChangeArrowheads="1"/>
          </p:cNvPicPr>
          <p:nvPr/>
        </p:nvPicPr>
        <p:blipFill>
          <a:blip r:embed="rId15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1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4" name="Picture 16" descr="http://i.bnet.com/blogs/logo_abbott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9863" y="1752600"/>
            <a:ext cx="242093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3" name="Picture 4" descr="https://www.rli-touchpoint.com/tpPortal/framework/skins/rli/images/roxaneLogo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01000" y="5322888"/>
            <a:ext cx="120015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5410200" y="1676400"/>
            <a:ext cx="3886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violations of false claims act through inflated pricing</a:t>
            </a:r>
          </a:p>
        </p:txBody>
      </p:sp>
      <p:pic>
        <p:nvPicPr>
          <p:cNvPr id="25635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6" name="Picture 16" descr="http://i.bnet.com/blogs/logo_abbott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13725" y="5029200"/>
            <a:ext cx="930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4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1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2" descr="http://www.touchcardiology.com/files/imagecache/create_events_logo/supplier_logos/ela_logo.gif"/>
          <p:cNvPicPr>
            <a:picLocks noChangeAspect="1" noChangeArrowheads="1"/>
          </p:cNvPicPr>
          <p:nvPr/>
        </p:nvPicPr>
        <p:blipFill>
          <a:blip r:embed="rId4" cstate="print"/>
          <a:srcRect t="10257"/>
          <a:stretch>
            <a:fillRect/>
          </a:stretch>
        </p:blipFill>
        <p:spPr bwMode="auto">
          <a:xfrm>
            <a:off x="7239000" y="4548188"/>
            <a:ext cx="6699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Line 33"/>
          <p:cNvSpPr>
            <a:spLocks noChangeShapeType="1"/>
          </p:cNvSpPr>
          <p:nvPr/>
        </p:nvSpPr>
        <p:spPr bwMode="auto">
          <a:xfrm flipV="1">
            <a:off x="8686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6632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6669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160713" y="1814513"/>
            <a:ext cx="17922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$14.7M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6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639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6640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42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3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39" descr="Genzym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6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5018088"/>
            <a:ext cx="11588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8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6649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50" name="Picture 63" descr="Atricure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10" descr="3txt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2" name="Picture 31" descr="http://www.meningitis.org/assets/x/52268"/>
          <p:cNvPicPr>
            <a:picLocks noChangeAspect="1" noChangeArrowheads="1"/>
          </p:cNvPicPr>
          <p:nvPr/>
        </p:nvPicPr>
        <p:blipFill>
          <a:blip r:embed="rId14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3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8" name="Picture 2" descr="http://www.healthtechwire.com/uploads/tx_prprojekt/b%20braun%20logo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2563" y="1885950"/>
            <a:ext cx="23320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5410200" y="1654175"/>
            <a:ext cx="3886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violations of false claims act through inflated pricing</a:t>
            </a:r>
          </a:p>
        </p:txBody>
      </p:sp>
      <p:pic>
        <p:nvPicPr>
          <p:cNvPr id="26656" name="Picture 16" descr="http://i.bnet.com/blogs/logo_abbott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13725" y="5029200"/>
            <a:ext cx="930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7" name="Picture 4" descr="https://www.rli-touchpoint.com/tpPortal/framework/skins/rli/images/roxaneLogo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01000" y="5322888"/>
            <a:ext cx="120015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8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9" name="Picture 42" descr="logo_forest_laboratories_DK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Connector 47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61" name="Picture 2" descr="http://www.healthtechwire.com/uploads/tx_prprojekt/b%20braun%20logo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153400" y="4781550"/>
            <a:ext cx="96043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5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1" name="Picture 2" descr="http://www.touchcardiology.com/files/imagecache/create_events_logo/supplier_logos/ela_logo.gif"/>
          <p:cNvPicPr>
            <a:picLocks noChangeAspect="1" noChangeArrowheads="1"/>
          </p:cNvPicPr>
          <p:nvPr/>
        </p:nvPicPr>
        <p:blipFill>
          <a:blip r:embed="rId4" cstate="print"/>
          <a:srcRect t="10257"/>
          <a:stretch>
            <a:fillRect/>
          </a:stretch>
        </p:blipFill>
        <p:spPr bwMode="auto">
          <a:xfrm>
            <a:off x="7239000" y="4548188"/>
            <a:ext cx="6699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Line 33"/>
          <p:cNvSpPr>
            <a:spLocks noChangeShapeType="1"/>
          </p:cNvSpPr>
          <p:nvPr/>
        </p:nvSpPr>
        <p:spPr bwMode="auto">
          <a:xfrm flipV="1">
            <a:off x="8686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7656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7694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321050" y="1814513"/>
            <a:ext cx="1403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$41M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0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663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7664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66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39" descr="Genzym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1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5018088"/>
            <a:ext cx="11588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2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7673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74" name="Picture 63" descr="Atricure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5" name="Picture 10" descr="3txt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6" name="Picture 31" descr="http://www.meningitis.org/assets/x/52268"/>
          <p:cNvPicPr>
            <a:picLocks noChangeAspect="1" noChangeArrowheads="1"/>
          </p:cNvPicPr>
          <p:nvPr/>
        </p:nvPicPr>
        <p:blipFill>
          <a:blip r:embed="rId14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7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8" name="Picture 2" descr="http://www.healthtechwire.com/uploads/tx_prprojekt/b%20braun%20logo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53400" y="4781550"/>
            <a:ext cx="96043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5410200" y="1654175"/>
            <a:ext cx="3886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off-label promotion  of cholesterol drugs and kickbacks to physicians</a:t>
            </a:r>
          </a:p>
        </p:txBody>
      </p:sp>
      <p:pic>
        <p:nvPicPr>
          <p:cNvPr id="27680" name="Picture 16" descr="http://i.bnet.com/blogs/logo_abbott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13725" y="5029200"/>
            <a:ext cx="930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1" name="Picture 4" descr="https://www.rli-touchpoint.com/tpPortal/framework/skins/rli/images/roxaneLogo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01000" y="5322888"/>
            <a:ext cx="120015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6" name="Picture 3" descr="http://www.seeklogo.com/images/K/Kos_Pharmaceuticals-logo-D03DABF57E-seeklogo.com.gif"/>
          <p:cNvPicPr>
            <a:picLocks noChangeAspect="1" noChangeArrowheads="1"/>
          </p:cNvPicPr>
          <p:nvPr/>
        </p:nvPicPr>
        <p:blipFill>
          <a:blip r:embed="rId19" cstate="print"/>
          <a:srcRect t="16000" b="20000"/>
          <a:stretch>
            <a:fillRect/>
          </a:stretch>
        </p:blipFill>
        <p:spPr bwMode="auto">
          <a:xfrm>
            <a:off x="457200" y="1600200"/>
            <a:ext cx="1905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3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4" name="Picture 42" descr="logo_forest_laboratories_DK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Straight Connector 47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86" name="Picture 3" descr="http://www.seeklogo.com/images/K/Kos_Pharmaceuticals-logo-D03DABF57E-seeklogo.com.gif"/>
          <p:cNvPicPr>
            <a:picLocks noChangeAspect="1" noChangeArrowheads="1"/>
          </p:cNvPicPr>
          <p:nvPr/>
        </p:nvPicPr>
        <p:blipFill>
          <a:blip r:embed="rId19" cstate="print"/>
          <a:srcRect t="16000" b="20000"/>
          <a:stretch>
            <a:fillRect/>
          </a:stretch>
        </p:blipFill>
        <p:spPr bwMode="auto">
          <a:xfrm>
            <a:off x="8305800" y="4191000"/>
            <a:ext cx="685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5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5" name="Picture 2" descr="http://www.touchcardiology.com/files/imagecache/create_events_logo/supplier_logos/ela_logo.gif"/>
          <p:cNvPicPr>
            <a:picLocks noChangeAspect="1" noChangeArrowheads="1"/>
          </p:cNvPicPr>
          <p:nvPr/>
        </p:nvPicPr>
        <p:blipFill>
          <a:blip r:embed="rId4" cstate="print"/>
          <a:srcRect t="10257"/>
          <a:stretch>
            <a:fillRect/>
          </a:stretch>
        </p:blipFill>
        <p:spPr bwMode="auto">
          <a:xfrm>
            <a:off x="7239000" y="4548188"/>
            <a:ext cx="6699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" name="Straight Connector 55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8" name="Line 33"/>
          <p:cNvSpPr>
            <a:spLocks noChangeShapeType="1"/>
          </p:cNvSpPr>
          <p:nvPr/>
        </p:nvSpPr>
        <p:spPr bwMode="auto">
          <a:xfrm flipV="1">
            <a:off x="8686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8681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8719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05163" y="1814513"/>
            <a:ext cx="1152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$3M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5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8688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8689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691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2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4" name="Picture 39" descr="Genzym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5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6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5018088"/>
            <a:ext cx="11588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7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8698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699" name="Picture 63" descr="Atricure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0" name="Picture 10" descr="3txt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1" name="Picture 31" descr="http://www.meningitis.org/assets/x/52268"/>
          <p:cNvPicPr>
            <a:picLocks noChangeAspect="1" noChangeArrowheads="1"/>
          </p:cNvPicPr>
          <p:nvPr/>
        </p:nvPicPr>
        <p:blipFill>
          <a:blip r:embed="rId14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2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3" name="Picture 16" descr="http://i.bnet.com/blogs/logo_abbott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13725" y="5029200"/>
            <a:ext cx="930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4" name="Picture 4" descr="https://www.rli-touchpoint.com/tpPortal/framework/skins/rli/images/roxane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01000" y="5322888"/>
            <a:ext cx="120015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5" name="Picture 3" descr="http://www.seeklogo.com/images/K/Kos_Pharmaceuticals-logo-D03DABF57E-seeklogo.com.gif"/>
          <p:cNvPicPr>
            <a:picLocks noChangeAspect="1" noChangeArrowheads="1"/>
          </p:cNvPicPr>
          <p:nvPr/>
        </p:nvPicPr>
        <p:blipFill>
          <a:blip r:embed="rId18" cstate="print"/>
          <a:srcRect t="16000" b="20000"/>
          <a:stretch>
            <a:fillRect/>
          </a:stretch>
        </p:blipFill>
        <p:spPr bwMode="auto">
          <a:xfrm>
            <a:off x="8305800" y="4191000"/>
            <a:ext cx="685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6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7" name="Picture 42" descr="logo_forest_laboratories_DK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8" name="Picture 2" descr="http://www.healthtechwire.com/uploads/tx_prprojekt/b%20braun%20logo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153400" y="4781550"/>
            <a:ext cx="96043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410200" y="1676400"/>
            <a:ext cx="3886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kickbacks to doctors who used the company’s products</a:t>
            </a:r>
          </a:p>
        </p:txBody>
      </p:sp>
      <p:pic>
        <p:nvPicPr>
          <p:cNvPr id="108546" name="Picture 2" descr="http://www.floridatechnologyjournal.com/images/stories/Exactech-logo.gi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00025" y="1762125"/>
            <a:ext cx="22574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1" name="Picture 2" descr="http://www.floridatechnologyjournal.com/images/stories/Exactech-logo.gif"/>
          <p:cNvPicPr>
            <a:picLocks noChangeAspect="1" noChangeArrowheads="1"/>
          </p:cNvPicPr>
          <p:nvPr/>
        </p:nvPicPr>
        <p:blipFill>
          <a:blip r:embed="rId22" cstate="print"/>
          <a:srcRect t="27586" b="26437"/>
          <a:stretch>
            <a:fillRect/>
          </a:stretch>
        </p:blipFill>
        <p:spPr bwMode="auto">
          <a:xfrm>
            <a:off x="7951788" y="3989388"/>
            <a:ext cx="11922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5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3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9" name="Picture 2" descr="http://www.touchcardiology.com/files/imagecache/create_events_logo/supplier_logos/ela_logo.gif"/>
          <p:cNvPicPr>
            <a:picLocks noChangeAspect="1" noChangeArrowheads="1"/>
          </p:cNvPicPr>
          <p:nvPr/>
        </p:nvPicPr>
        <p:blipFill>
          <a:blip r:embed="rId4" cstate="print"/>
          <a:srcRect t="10257"/>
          <a:stretch>
            <a:fillRect/>
          </a:stretch>
        </p:blipFill>
        <p:spPr bwMode="auto">
          <a:xfrm>
            <a:off x="7239000" y="4548188"/>
            <a:ext cx="6699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Line 33"/>
          <p:cNvSpPr>
            <a:spLocks noChangeShapeType="1"/>
          </p:cNvSpPr>
          <p:nvPr/>
        </p:nvSpPr>
        <p:spPr bwMode="auto">
          <a:xfrm flipV="1">
            <a:off x="8686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29704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29744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05163" y="1814513"/>
            <a:ext cx="1671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$203M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8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711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9712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14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6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9" descr="Genzym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5018088"/>
            <a:ext cx="11588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29721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722" name="Picture 63" descr="Atricure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3" name="Picture 10" descr="3txt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4" name="Picture 31" descr="http://www.meningitis.org/assets/x/52268"/>
          <p:cNvPicPr>
            <a:picLocks noChangeAspect="1" noChangeArrowheads="1"/>
          </p:cNvPicPr>
          <p:nvPr/>
        </p:nvPicPr>
        <p:blipFill>
          <a:blip r:embed="rId14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5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5410200" y="1833563"/>
            <a:ext cx="38862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off-label marketing of Zonegran</a:t>
            </a:r>
          </a:p>
        </p:txBody>
      </p:sp>
      <p:pic>
        <p:nvPicPr>
          <p:cNvPr id="29727" name="Picture 16" descr="http://i.bnet.com/blogs/logo_abbott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13725" y="5029200"/>
            <a:ext cx="930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8" name="Picture 4" descr="https://www.rli-touchpoint.com/tpPortal/framework/skins/rli/images/roxane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01000" y="5322888"/>
            <a:ext cx="120015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9" name="Picture 3" descr="http://www.seeklogo.com/images/K/Kos_Pharmaceuticals-logo-D03DABF57E-seeklogo.com.gif"/>
          <p:cNvPicPr>
            <a:picLocks noChangeAspect="1" noChangeArrowheads="1"/>
          </p:cNvPicPr>
          <p:nvPr/>
        </p:nvPicPr>
        <p:blipFill>
          <a:blip r:embed="rId18" cstate="print"/>
          <a:srcRect t="16000" b="20000"/>
          <a:stretch>
            <a:fillRect/>
          </a:stretch>
        </p:blipFill>
        <p:spPr bwMode="auto">
          <a:xfrm>
            <a:off x="8305800" y="4191000"/>
            <a:ext cx="685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1" name="Picture 10" descr="http://www.mysciencejobs.com/wp-content/uploads/2010/04/Elan-Logo1.jpg"/>
          <p:cNvPicPr>
            <a:picLocks noChangeAspect="1" noChangeArrowheads="1"/>
          </p:cNvPicPr>
          <p:nvPr/>
        </p:nvPicPr>
        <p:blipFill>
          <a:blip r:embed="rId19" cstate="print"/>
          <a:srcRect t="26923" b="30769"/>
          <a:stretch>
            <a:fillRect/>
          </a:stretch>
        </p:blipFill>
        <p:spPr bwMode="auto">
          <a:xfrm>
            <a:off x="20638" y="1600200"/>
            <a:ext cx="2701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2" name="Picture 42" descr="logo_forest_laboratories_DK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Straight Connector 52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34" name="Picture 2" descr="http://www.healthtechwire.com/uploads/tx_prprojekt/b%20braun%20logo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53400" y="4781550"/>
            <a:ext cx="96043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5" name="Picture 10" descr="http://www.mysciencejobs.com/wp-content/uploads/2010/04/Elan-Logo1.jpg"/>
          <p:cNvPicPr>
            <a:picLocks noChangeAspect="1" noChangeArrowheads="1"/>
          </p:cNvPicPr>
          <p:nvPr/>
        </p:nvPicPr>
        <p:blipFill>
          <a:blip r:embed="rId23" cstate="print"/>
          <a:srcRect t="26923" b="30769"/>
          <a:stretch>
            <a:fillRect/>
          </a:stretch>
        </p:blipFill>
        <p:spPr bwMode="auto">
          <a:xfrm>
            <a:off x="8229600" y="3676650"/>
            <a:ext cx="7620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6" name="Picture 2" descr="http://www.floridatechnologyjournal.com/images/stories/Exactech-logo.gif"/>
          <p:cNvPicPr>
            <a:picLocks noChangeAspect="1" noChangeArrowheads="1"/>
          </p:cNvPicPr>
          <p:nvPr/>
        </p:nvPicPr>
        <p:blipFill>
          <a:blip r:embed="rId24" cstate="print"/>
          <a:srcRect t="27586" b="26437"/>
          <a:stretch>
            <a:fillRect/>
          </a:stretch>
        </p:blipFill>
        <p:spPr bwMode="auto">
          <a:xfrm>
            <a:off x="7951788" y="3989388"/>
            <a:ext cx="11922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5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 rot="5400000">
            <a:off x="3505200" y="5791200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3" name="Picture 2" descr="http://www.touchcardiology.com/files/imagecache/create_events_logo/supplier_logos/ela_logo.gif"/>
          <p:cNvPicPr>
            <a:picLocks noChangeAspect="1" noChangeArrowheads="1"/>
          </p:cNvPicPr>
          <p:nvPr/>
        </p:nvPicPr>
        <p:blipFill>
          <a:blip r:embed="rId4" cstate="print"/>
          <a:srcRect t="10257"/>
          <a:stretch>
            <a:fillRect/>
          </a:stretch>
        </p:blipFill>
        <p:spPr bwMode="auto">
          <a:xfrm>
            <a:off x="7239000" y="4548188"/>
            <a:ext cx="6699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8" descr="http://us.finaperf.com/images/logos/240x180/allergan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5181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" name="Straight Connector 55"/>
          <p:cNvCxnSpPr/>
          <p:nvPr/>
        </p:nvCxnSpPr>
        <p:spPr>
          <a:xfrm rot="5400000">
            <a:off x="5448300" y="58293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Line 33"/>
          <p:cNvSpPr>
            <a:spLocks noChangeShapeType="1"/>
          </p:cNvSpPr>
          <p:nvPr/>
        </p:nvSpPr>
        <p:spPr bwMode="auto">
          <a:xfrm flipV="1">
            <a:off x="86868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30729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30769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05163" y="1814513"/>
            <a:ext cx="1671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$280M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3" name="Line 33"/>
          <p:cNvSpPr>
            <a:spLocks noChangeShapeType="1"/>
          </p:cNvSpPr>
          <p:nvPr/>
        </p:nvSpPr>
        <p:spPr bwMode="auto">
          <a:xfrm flipV="1">
            <a:off x="723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736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30737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33"/>
          <p:cNvSpPr>
            <a:spLocks noChangeShapeType="1"/>
          </p:cNvSpPr>
          <p:nvPr/>
        </p:nvSpPr>
        <p:spPr bwMode="auto">
          <a:xfrm flipV="1">
            <a:off x="27432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39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0275" y="5241925"/>
            <a:ext cx="1098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24" descr="http://patentdocs.typepad.com/.a/6a00d83451ca1469e2011278da120328a4-p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5675" y="4892675"/>
            <a:ext cx="10461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2" name="Picture 39" descr="Genzym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3925" y="4621213"/>
            <a:ext cx="1111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3" name="Picture 2" descr="http://upload.wikimedia.org/wikipedia/de/thumb/b/b9/Synthes_Logo.svg/800px-Synthes_Logo.sv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5410200"/>
            <a:ext cx="12192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4" name="Picture 4" descr="http://www.verpar.com/images/news/GSK%20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5018088"/>
            <a:ext cx="11588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5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sp>
        <p:nvSpPr>
          <p:cNvPr id="30746" name="Line 33"/>
          <p:cNvSpPr>
            <a:spLocks noChangeShapeType="1"/>
          </p:cNvSpPr>
          <p:nvPr/>
        </p:nvSpPr>
        <p:spPr bwMode="auto">
          <a:xfrm flipV="1">
            <a:off x="6477000" y="5410200"/>
            <a:ext cx="0" cy="506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47" name="Picture 63" descr="Atricure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8" name="Picture 10" descr="3txt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black">
          <a:xfrm>
            <a:off x="5715000" y="4451350"/>
            <a:ext cx="1446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9" name="Picture 31" descr="http://www.meningitis.org/assets/x/52268"/>
          <p:cNvPicPr>
            <a:picLocks noChangeAspect="1" noChangeArrowheads="1"/>
          </p:cNvPicPr>
          <p:nvPr/>
        </p:nvPicPr>
        <p:blipFill>
          <a:blip r:embed="rId14" cstate="print"/>
          <a:srcRect t="32001" b="36000"/>
          <a:stretch>
            <a:fillRect/>
          </a:stretch>
        </p:blipFill>
        <p:spPr bwMode="auto">
          <a:xfrm>
            <a:off x="3352800" y="5257800"/>
            <a:ext cx="1009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0" name="Picture 2" descr="http://www.faqs.org/sec-filings/100122/WRIGHT-MEDICAL-GROUP-INC_8-K/g21849g2184901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6613" y="4297363"/>
            <a:ext cx="10429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1" name="Picture 16" descr="http://i.bnet.com/blogs/logo_abbott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13725" y="5029200"/>
            <a:ext cx="930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2" name="Picture 4" descr="https://www.rli-touchpoint.com/tpPortal/framework/skins/rli/images/roxane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01000" y="5322888"/>
            <a:ext cx="120015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3" name="Picture 3" descr="http://www.seeklogo.com/images/K/Kos_Pharmaceuticals-logo-D03DABF57E-seeklogo.com.gif"/>
          <p:cNvPicPr>
            <a:picLocks noChangeAspect="1" noChangeArrowheads="1"/>
          </p:cNvPicPr>
          <p:nvPr/>
        </p:nvPicPr>
        <p:blipFill>
          <a:blip r:embed="rId18" cstate="print"/>
          <a:srcRect t="16000" b="20000"/>
          <a:stretch>
            <a:fillRect/>
          </a:stretch>
        </p:blipFill>
        <p:spPr bwMode="auto">
          <a:xfrm>
            <a:off x="8305800" y="4191000"/>
            <a:ext cx="685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4" name="Picture 46" descr="http://www.patentdocs.typepad.com/photos/uncategorized/2007/10/14/schwarzpharma_2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63800" y="4267200"/>
            <a:ext cx="57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ounded Rectangle 47"/>
          <p:cNvSpPr/>
          <p:nvPr/>
        </p:nvSpPr>
        <p:spPr>
          <a:xfrm>
            <a:off x="609600" y="1676400"/>
            <a:ext cx="1447800" cy="1047750"/>
          </a:xfrm>
          <a:prstGeom prst="roundRect">
            <a:avLst>
              <a:gd name="adj" fmla="val 10000"/>
            </a:avLst>
          </a:prstGeom>
          <a:blipFill rotWithShape="0">
            <a:blip r:embed="rId2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56" name="Picture 42" descr="logo_forest_laboratories_DK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68975" y="5005388"/>
            <a:ext cx="1123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7" name="Picture 2" descr="http://www.healthtechwire.com/uploads/tx_prprojekt/b%20braun%20logo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53400" y="4781550"/>
            <a:ext cx="96043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410200" y="1676400"/>
            <a:ext cx="3886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violations of false claims act through inflated pricing</a:t>
            </a:r>
          </a:p>
        </p:txBody>
      </p:sp>
      <p:pic>
        <p:nvPicPr>
          <p:cNvPr id="30759" name="Picture 10" descr="http://www.mysciencejobs.com/wp-content/uploads/2010/04/Elan-Logo1.jpg"/>
          <p:cNvPicPr>
            <a:picLocks noChangeAspect="1" noChangeArrowheads="1"/>
          </p:cNvPicPr>
          <p:nvPr/>
        </p:nvPicPr>
        <p:blipFill>
          <a:blip r:embed="rId23" cstate="print"/>
          <a:srcRect t="26923" b="30769"/>
          <a:stretch>
            <a:fillRect/>
          </a:stretch>
        </p:blipFill>
        <p:spPr bwMode="auto">
          <a:xfrm>
            <a:off x="8229600" y="3676650"/>
            <a:ext cx="7620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ounded Rectangle 53"/>
          <p:cNvSpPr/>
          <p:nvPr/>
        </p:nvSpPr>
        <p:spPr>
          <a:xfrm>
            <a:off x="8343900" y="3200400"/>
            <a:ext cx="533400" cy="476250"/>
          </a:xfrm>
          <a:prstGeom prst="roundRect">
            <a:avLst>
              <a:gd name="adj" fmla="val 10000"/>
            </a:avLst>
          </a:prstGeom>
          <a:blipFill rotWithShape="0">
            <a:blip r:embed="rId2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61" name="Picture 2" descr="http://www.floridatechnologyjournal.com/images/stories/Exactech-logo.gif"/>
          <p:cNvPicPr>
            <a:picLocks noChangeAspect="1" noChangeArrowheads="1"/>
          </p:cNvPicPr>
          <p:nvPr/>
        </p:nvPicPr>
        <p:blipFill>
          <a:blip r:embed="rId24" cstate="print"/>
          <a:srcRect t="27586" b="26437"/>
          <a:stretch>
            <a:fillRect/>
          </a:stretch>
        </p:blipFill>
        <p:spPr bwMode="auto">
          <a:xfrm>
            <a:off x="7951788" y="3989388"/>
            <a:ext cx="119221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5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5"/>
          <p:cNvSpPr>
            <a:spLocks/>
          </p:cNvSpPr>
          <p:nvPr/>
        </p:nvSpPr>
        <p:spPr bwMode="auto">
          <a:xfrm>
            <a:off x="3970338" y="3397250"/>
            <a:ext cx="1144587" cy="620713"/>
          </a:xfrm>
          <a:custGeom>
            <a:avLst/>
            <a:gdLst>
              <a:gd name="T0" fmla="*/ 2147483647 w 662"/>
              <a:gd name="T1" fmla="*/ 2147483647 h 338"/>
              <a:gd name="T2" fmla="*/ 2147483647 w 662"/>
              <a:gd name="T3" fmla="*/ 2147483647 h 338"/>
              <a:gd name="T4" fmla="*/ 0 w 662"/>
              <a:gd name="T5" fmla="*/ 2147483647 h 338"/>
              <a:gd name="T6" fmla="*/ 2147483647 w 662"/>
              <a:gd name="T7" fmla="*/ 2147483647 h 338"/>
              <a:gd name="T8" fmla="*/ 2147483647 w 662"/>
              <a:gd name="T9" fmla="*/ 2147483647 h 338"/>
              <a:gd name="T10" fmla="*/ 2147483647 w 662"/>
              <a:gd name="T11" fmla="*/ 2147483647 h 338"/>
              <a:gd name="T12" fmla="*/ 2147483647 w 662"/>
              <a:gd name="T13" fmla="*/ 2147483647 h 338"/>
              <a:gd name="T14" fmla="*/ 2147483647 w 662"/>
              <a:gd name="T15" fmla="*/ 2147483647 h 338"/>
              <a:gd name="T16" fmla="*/ 2147483647 w 662"/>
              <a:gd name="T17" fmla="*/ 0 h 338"/>
              <a:gd name="T18" fmla="*/ 2147483647 w 662"/>
              <a:gd name="T19" fmla="*/ 2147483647 h 338"/>
              <a:gd name="T20" fmla="*/ 2147483647 w 662"/>
              <a:gd name="T21" fmla="*/ 2147483647 h 3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2"/>
              <a:gd name="T34" fmla="*/ 0 h 338"/>
              <a:gd name="T35" fmla="*/ 662 w 662"/>
              <a:gd name="T36" fmla="*/ 338 h 3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2" h="338">
                <a:moveTo>
                  <a:pt x="7" y="4"/>
                </a:moveTo>
                <a:lnTo>
                  <a:pt x="5" y="197"/>
                </a:lnTo>
                <a:lnTo>
                  <a:pt x="0" y="335"/>
                </a:lnTo>
                <a:lnTo>
                  <a:pt x="662" y="338"/>
                </a:lnTo>
                <a:lnTo>
                  <a:pt x="649" y="162"/>
                </a:lnTo>
                <a:lnTo>
                  <a:pt x="649" y="96"/>
                </a:lnTo>
                <a:lnTo>
                  <a:pt x="596" y="55"/>
                </a:lnTo>
                <a:lnTo>
                  <a:pt x="612" y="20"/>
                </a:lnTo>
                <a:lnTo>
                  <a:pt x="589" y="0"/>
                </a:lnTo>
                <a:lnTo>
                  <a:pt x="289" y="4"/>
                </a:lnTo>
                <a:lnTo>
                  <a:pt x="7" y="4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47" name="Freeform 6"/>
          <p:cNvSpPr>
            <a:spLocks/>
          </p:cNvSpPr>
          <p:nvPr/>
        </p:nvSpPr>
        <p:spPr bwMode="auto">
          <a:xfrm>
            <a:off x="3271838" y="4105275"/>
            <a:ext cx="2055812" cy="2108200"/>
          </a:xfrm>
          <a:custGeom>
            <a:avLst/>
            <a:gdLst>
              <a:gd name="T0" fmla="*/ 2147483647 w 1248"/>
              <a:gd name="T1" fmla="*/ 0 h 1156"/>
              <a:gd name="T2" fmla="*/ 2147483647 w 1248"/>
              <a:gd name="T3" fmla="*/ 2147483647 h 1156"/>
              <a:gd name="T4" fmla="*/ 2147483647 w 1248"/>
              <a:gd name="T5" fmla="*/ 2147483647 h 1156"/>
              <a:gd name="T6" fmla="*/ 2147483647 w 1248"/>
              <a:gd name="T7" fmla="*/ 2147483647 h 1156"/>
              <a:gd name="T8" fmla="*/ 2147483647 w 1248"/>
              <a:gd name="T9" fmla="*/ 2147483647 h 1156"/>
              <a:gd name="T10" fmla="*/ 2147483647 w 1248"/>
              <a:gd name="T11" fmla="*/ 2147483647 h 1156"/>
              <a:gd name="T12" fmla="*/ 2147483647 w 1248"/>
              <a:gd name="T13" fmla="*/ 2147483647 h 1156"/>
              <a:gd name="T14" fmla="*/ 2147483647 w 1248"/>
              <a:gd name="T15" fmla="*/ 2147483647 h 1156"/>
              <a:gd name="T16" fmla="*/ 2147483647 w 1248"/>
              <a:gd name="T17" fmla="*/ 2147483647 h 1156"/>
              <a:gd name="T18" fmla="*/ 2147483647 w 1248"/>
              <a:gd name="T19" fmla="*/ 2147483647 h 1156"/>
              <a:gd name="T20" fmla="*/ 2147483647 w 1248"/>
              <a:gd name="T21" fmla="*/ 2147483647 h 1156"/>
              <a:gd name="T22" fmla="*/ 2147483647 w 1248"/>
              <a:gd name="T23" fmla="*/ 2147483647 h 1156"/>
              <a:gd name="T24" fmla="*/ 2147483647 w 1248"/>
              <a:gd name="T25" fmla="*/ 2147483647 h 1156"/>
              <a:gd name="T26" fmla="*/ 2147483647 w 1248"/>
              <a:gd name="T27" fmla="*/ 2147483647 h 1156"/>
              <a:gd name="T28" fmla="*/ 2147483647 w 1248"/>
              <a:gd name="T29" fmla="*/ 2147483647 h 1156"/>
              <a:gd name="T30" fmla="*/ 2147483647 w 1248"/>
              <a:gd name="T31" fmla="*/ 2147483647 h 1156"/>
              <a:gd name="T32" fmla="*/ 2147483647 w 1248"/>
              <a:gd name="T33" fmla="*/ 2147483647 h 1156"/>
              <a:gd name="T34" fmla="*/ 2147483647 w 1248"/>
              <a:gd name="T35" fmla="*/ 2147483647 h 1156"/>
              <a:gd name="T36" fmla="*/ 2147483647 w 1248"/>
              <a:gd name="T37" fmla="*/ 2147483647 h 1156"/>
              <a:gd name="T38" fmla="*/ 2147483647 w 1248"/>
              <a:gd name="T39" fmla="*/ 2147483647 h 1156"/>
              <a:gd name="T40" fmla="*/ 2147483647 w 1248"/>
              <a:gd name="T41" fmla="*/ 2147483647 h 1156"/>
              <a:gd name="T42" fmla="*/ 2147483647 w 1248"/>
              <a:gd name="T43" fmla="*/ 2147483647 h 1156"/>
              <a:gd name="T44" fmla="*/ 2147483647 w 1248"/>
              <a:gd name="T45" fmla="*/ 2147483647 h 1156"/>
              <a:gd name="T46" fmla="*/ 2147483647 w 1248"/>
              <a:gd name="T47" fmla="*/ 2147483647 h 1156"/>
              <a:gd name="T48" fmla="*/ 2147483647 w 1248"/>
              <a:gd name="T49" fmla="*/ 2147483647 h 1156"/>
              <a:gd name="T50" fmla="*/ 2147483647 w 1248"/>
              <a:gd name="T51" fmla="*/ 2147483647 h 1156"/>
              <a:gd name="T52" fmla="*/ 2147483647 w 1248"/>
              <a:gd name="T53" fmla="*/ 2147483647 h 1156"/>
              <a:gd name="T54" fmla="*/ 2147483647 w 1248"/>
              <a:gd name="T55" fmla="*/ 2147483647 h 1156"/>
              <a:gd name="T56" fmla="*/ 2147483647 w 1248"/>
              <a:gd name="T57" fmla="*/ 2147483647 h 1156"/>
              <a:gd name="T58" fmla="*/ 2147483647 w 1248"/>
              <a:gd name="T59" fmla="*/ 2147483647 h 1156"/>
              <a:gd name="T60" fmla="*/ 2147483647 w 1248"/>
              <a:gd name="T61" fmla="*/ 2147483647 h 1156"/>
              <a:gd name="T62" fmla="*/ 2147483647 w 1248"/>
              <a:gd name="T63" fmla="*/ 2147483647 h 1156"/>
              <a:gd name="T64" fmla="*/ 2147483647 w 1248"/>
              <a:gd name="T65" fmla="*/ 2147483647 h 1156"/>
              <a:gd name="T66" fmla="*/ 2147483647 w 1248"/>
              <a:gd name="T67" fmla="*/ 2147483647 h 1156"/>
              <a:gd name="T68" fmla="*/ 2147483647 w 1248"/>
              <a:gd name="T69" fmla="*/ 2147483647 h 1156"/>
              <a:gd name="T70" fmla="*/ 2147483647 w 1248"/>
              <a:gd name="T71" fmla="*/ 2147483647 h 1156"/>
              <a:gd name="T72" fmla="*/ 2147483647 w 1248"/>
              <a:gd name="T73" fmla="*/ 2147483647 h 1156"/>
              <a:gd name="T74" fmla="*/ 2147483647 w 1248"/>
              <a:gd name="T75" fmla="*/ 2147483647 h 1156"/>
              <a:gd name="T76" fmla="*/ 2147483647 w 1248"/>
              <a:gd name="T77" fmla="*/ 2147483647 h 1156"/>
              <a:gd name="T78" fmla="*/ 2147483647 w 1248"/>
              <a:gd name="T79" fmla="*/ 2147483647 h 1156"/>
              <a:gd name="T80" fmla="*/ 2147483647 w 1248"/>
              <a:gd name="T81" fmla="*/ 2147483647 h 1156"/>
              <a:gd name="T82" fmla="*/ 2147483647 w 1248"/>
              <a:gd name="T83" fmla="*/ 2147483647 h 1156"/>
              <a:gd name="T84" fmla="*/ 2147483647 w 1248"/>
              <a:gd name="T85" fmla="*/ 2147483647 h 1156"/>
              <a:gd name="T86" fmla="*/ 2147483647 w 1248"/>
              <a:gd name="T87" fmla="*/ 2147483647 h 1156"/>
              <a:gd name="T88" fmla="*/ 2147483647 w 1248"/>
              <a:gd name="T89" fmla="*/ 2147483647 h 1156"/>
              <a:gd name="T90" fmla="*/ 2147483647 w 1248"/>
              <a:gd name="T91" fmla="*/ 2147483647 h 1156"/>
              <a:gd name="T92" fmla="*/ 0 w 1248"/>
              <a:gd name="T93" fmla="*/ 2147483647 h 1156"/>
              <a:gd name="T94" fmla="*/ 0 w 1248"/>
              <a:gd name="T95" fmla="*/ 2147483647 h 1156"/>
              <a:gd name="T96" fmla="*/ 2147483647 w 1248"/>
              <a:gd name="T97" fmla="*/ 2147483647 h 1156"/>
              <a:gd name="T98" fmla="*/ 2147483647 w 1248"/>
              <a:gd name="T99" fmla="*/ 2147483647 h 1156"/>
              <a:gd name="T100" fmla="*/ 2147483647 w 1248"/>
              <a:gd name="T101" fmla="*/ 0 h 115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48"/>
              <a:gd name="T154" fmla="*/ 0 h 1156"/>
              <a:gd name="T155" fmla="*/ 1248 w 1248"/>
              <a:gd name="T156" fmla="*/ 1156 h 115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48" h="1156">
                <a:moveTo>
                  <a:pt x="361" y="0"/>
                </a:moveTo>
                <a:lnTo>
                  <a:pt x="637" y="10"/>
                </a:lnTo>
                <a:lnTo>
                  <a:pt x="637" y="219"/>
                </a:lnTo>
                <a:lnTo>
                  <a:pt x="778" y="278"/>
                </a:lnTo>
                <a:lnTo>
                  <a:pt x="817" y="258"/>
                </a:lnTo>
                <a:lnTo>
                  <a:pt x="909" y="303"/>
                </a:lnTo>
                <a:lnTo>
                  <a:pt x="964" y="300"/>
                </a:lnTo>
                <a:lnTo>
                  <a:pt x="1070" y="255"/>
                </a:lnTo>
                <a:lnTo>
                  <a:pt x="1131" y="299"/>
                </a:lnTo>
                <a:lnTo>
                  <a:pt x="1185" y="310"/>
                </a:lnTo>
                <a:lnTo>
                  <a:pt x="1185" y="481"/>
                </a:lnTo>
                <a:lnTo>
                  <a:pt x="1248" y="588"/>
                </a:lnTo>
                <a:lnTo>
                  <a:pt x="1233" y="733"/>
                </a:lnTo>
                <a:lnTo>
                  <a:pt x="1165" y="791"/>
                </a:lnTo>
                <a:lnTo>
                  <a:pt x="1151" y="738"/>
                </a:lnTo>
                <a:lnTo>
                  <a:pt x="1131" y="762"/>
                </a:lnTo>
                <a:lnTo>
                  <a:pt x="1146" y="796"/>
                </a:lnTo>
                <a:lnTo>
                  <a:pt x="1025" y="883"/>
                </a:lnTo>
                <a:lnTo>
                  <a:pt x="996" y="888"/>
                </a:lnTo>
                <a:lnTo>
                  <a:pt x="933" y="931"/>
                </a:lnTo>
                <a:lnTo>
                  <a:pt x="933" y="956"/>
                </a:lnTo>
                <a:lnTo>
                  <a:pt x="913" y="960"/>
                </a:lnTo>
                <a:lnTo>
                  <a:pt x="928" y="989"/>
                </a:lnTo>
                <a:lnTo>
                  <a:pt x="894" y="1033"/>
                </a:lnTo>
                <a:lnTo>
                  <a:pt x="913" y="1096"/>
                </a:lnTo>
                <a:lnTo>
                  <a:pt x="933" y="1117"/>
                </a:lnTo>
                <a:lnTo>
                  <a:pt x="928" y="1156"/>
                </a:lnTo>
                <a:lnTo>
                  <a:pt x="880" y="1156"/>
                </a:lnTo>
                <a:lnTo>
                  <a:pt x="836" y="1136"/>
                </a:lnTo>
                <a:lnTo>
                  <a:pt x="807" y="1141"/>
                </a:lnTo>
                <a:lnTo>
                  <a:pt x="710" y="1107"/>
                </a:lnTo>
                <a:lnTo>
                  <a:pt x="666" y="975"/>
                </a:lnTo>
                <a:lnTo>
                  <a:pt x="599" y="912"/>
                </a:lnTo>
                <a:lnTo>
                  <a:pt x="539" y="796"/>
                </a:lnTo>
                <a:lnTo>
                  <a:pt x="512" y="784"/>
                </a:lnTo>
                <a:lnTo>
                  <a:pt x="479" y="755"/>
                </a:lnTo>
                <a:lnTo>
                  <a:pt x="449" y="755"/>
                </a:lnTo>
                <a:lnTo>
                  <a:pt x="402" y="746"/>
                </a:lnTo>
                <a:lnTo>
                  <a:pt x="366" y="755"/>
                </a:lnTo>
                <a:lnTo>
                  <a:pt x="342" y="814"/>
                </a:lnTo>
                <a:lnTo>
                  <a:pt x="305" y="823"/>
                </a:lnTo>
                <a:lnTo>
                  <a:pt x="226" y="778"/>
                </a:lnTo>
                <a:lnTo>
                  <a:pt x="179" y="723"/>
                </a:lnTo>
                <a:lnTo>
                  <a:pt x="171" y="657"/>
                </a:lnTo>
                <a:lnTo>
                  <a:pt x="137" y="612"/>
                </a:lnTo>
                <a:lnTo>
                  <a:pt x="58" y="549"/>
                </a:lnTo>
                <a:lnTo>
                  <a:pt x="0" y="483"/>
                </a:lnTo>
                <a:lnTo>
                  <a:pt x="0" y="455"/>
                </a:lnTo>
                <a:lnTo>
                  <a:pt x="189" y="457"/>
                </a:lnTo>
                <a:lnTo>
                  <a:pt x="342" y="470"/>
                </a:lnTo>
                <a:lnTo>
                  <a:pt x="361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48" name="Freeform 7"/>
          <p:cNvSpPr>
            <a:spLocks/>
          </p:cNvSpPr>
          <p:nvPr/>
        </p:nvSpPr>
        <p:spPr bwMode="auto">
          <a:xfrm>
            <a:off x="7986713" y="1143000"/>
            <a:ext cx="560387" cy="944563"/>
          </a:xfrm>
          <a:custGeom>
            <a:avLst/>
            <a:gdLst>
              <a:gd name="T0" fmla="*/ 2147483647 w 339"/>
              <a:gd name="T1" fmla="*/ 2147483647 h 518"/>
              <a:gd name="T2" fmla="*/ 2147483647 w 339"/>
              <a:gd name="T3" fmla="*/ 2147483647 h 518"/>
              <a:gd name="T4" fmla="*/ 2147483647 w 339"/>
              <a:gd name="T5" fmla="*/ 2147483647 h 518"/>
              <a:gd name="T6" fmla="*/ 2147483647 w 339"/>
              <a:gd name="T7" fmla="*/ 2147483647 h 518"/>
              <a:gd name="T8" fmla="*/ 2147483647 w 339"/>
              <a:gd name="T9" fmla="*/ 2147483647 h 518"/>
              <a:gd name="T10" fmla="*/ 2147483647 w 339"/>
              <a:gd name="T11" fmla="*/ 2147483647 h 518"/>
              <a:gd name="T12" fmla="*/ 2147483647 w 339"/>
              <a:gd name="T13" fmla="*/ 2147483647 h 518"/>
              <a:gd name="T14" fmla="*/ 0 w 339"/>
              <a:gd name="T15" fmla="*/ 2147483647 h 518"/>
              <a:gd name="T16" fmla="*/ 2147483647 w 339"/>
              <a:gd name="T17" fmla="*/ 2147483647 h 518"/>
              <a:gd name="T18" fmla="*/ 2147483647 w 339"/>
              <a:gd name="T19" fmla="*/ 2147483647 h 518"/>
              <a:gd name="T20" fmla="*/ 2147483647 w 339"/>
              <a:gd name="T21" fmla="*/ 2147483647 h 518"/>
              <a:gd name="T22" fmla="*/ 2147483647 w 339"/>
              <a:gd name="T23" fmla="*/ 2147483647 h 518"/>
              <a:gd name="T24" fmla="*/ 2147483647 w 339"/>
              <a:gd name="T25" fmla="*/ 2147483647 h 518"/>
              <a:gd name="T26" fmla="*/ 2147483647 w 339"/>
              <a:gd name="T27" fmla="*/ 2147483647 h 518"/>
              <a:gd name="T28" fmla="*/ 2147483647 w 339"/>
              <a:gd name="T29" fmla="*/ 2147483647 h 518"/>
              <a:gd name="T30" fmla="*/ 2147483647 w 339"/>
              <a:gd name="T31" fmla="*/ 2147483647 h 518"/>
              <a:gd name="T32" fmla="*/ 2147483647 w 339"/>
              <a:gd name="T33" fmla="*/ 2147483647 h 518"/>
              <a:gd name="T34" fmla="*/ 2147483647 w 339"/>
              <a:gd name="T35" fmla="*/ 2147483647 h 518"/>
              <a:gd name="T36" fmla="*/ 2147483647 w 339"/>
              <a:gd name="T37" fmla="*/ 2147483647 h 518"/>
              <a:gd name="T38" fmla="*/ 2147483647 w 339"/>
              <a:gd name="T39" fmla="*/ 2147483647 h 518"/>
              <a:gd name="T40" fmla="*/ 2147483647 w 339"/>
              <a:gd name="T41" fmla="*/ 2147483647 h 518"/>
              <a:gd name="T42" fmla="*/ 2147483647 w 339"/>
              <a:gd name="T43" fmla="*/ 2147483647 h 518"/>
              <a:gd name="T44" fmla="*/ 2147483647 w 339"/>
              <a:gd name="T45" fmla="*/ 2147483647 h 518"/>
              <a:gd name="T46" fmla="*/ 2147483647 w 339"/>
              <a:gd name="T47" fmla="*/ 2147483647 h 518"/>
              <a:gd name="T48" fmla="*/ 2147483647 w 339"/>
              <a:gd name="T49" fmla="*/ 0 h 518"/>
              <a:gd name="T50" fmla="*/ 2147483647 w 339"/>
              <a:gd name="T51" fmla="*/ 2147483647 h 518"/>
              <a:gd name="T52" fmla="*/ 2147483647 w 339"/>
              <a:gd name="T53" fmla="*/ 2147483647 h 518"/>
              <a:gd name="T54" fmla="*/ 2147483647 w 339"/>
              <a:gd name="T55" fmla="*/ 2147483647 h 51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39"/>
              <a:gd name="T85" fmla="*/ 0 h 518"/>
              <a:gd name="T86" fmla="*/ 339 w 339"/>
              <a:gd name="T87" fmla="*/ 518 h 51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39" h="518">
                <a:moveTo>
                  <a:pt x="79" y="16"/>
                </a:moveTo>
                <a:lnTo>
                  <a:pt x="29" y="111"/>
                </a:lnTo>
                <a:lnTo>
                  <a:pt x="53" y="147"/>
                </a:lnTo>
                <a:lnTo>
                  <a:pt x="29" y="190"/>
                </a:lnTo>
                <a:lnTo>
                  <a:pt x="43" y="205"/>
                </a:lnTo>
                <a:lnTo>
                  <a:pt x="34" y="234"/>
                </a:lnTo>
                <a:lnTo>
                  <a:pt x="34" y="282"/>
                </a:lnTo>
                <a:lnTo>
                  <a:pt x="0" y="300"/>
                </a:lnTo>
                <a:lnTo>
                  <a:pt x="13" y="314"/>
                </a:lnTo>
                <a:lnTo>
                  <a:pt x="84" y="495"/>
                </a:lnTo>
                <a:lnTo>
                  <a:pt x="140" y="518"/>
                </a:lnTo>
                <a:lnTo>
                  <a:pt x="137" y="481"/>
                </a:lnTo>
                <a:lnTo>
                  <a:pt x="164" y="452"/>
                </a:lnTo>
                <a:lnTo>
                  <a:pt x="155" y="421"/>
                </a:lnTo>
                <a:lnTo>
                  <a:pt x="224" y="384"/>
                </a:lnTo>
                <a:lnTo>
                  <a:pt x="227" y="334"/>
                </a:lnTo>
                <a:lnTo>
                  <a:pt x="268" y="331"/>
                </a:lnTo>
                <a:lnTo>
                  <a:pt x="300" y="292"/>
                </a:lnTo>
                <a:lnTo>
                  <a:pt x="339" y="266"/>
                </a:lnTo>
                <a:lnTo>
                  <a:pt x="339" y="234"/>
                </a:lnTo>
                <a:lnTo>
                  <a:pt x="285" y="224"/>
                </a:lnTo>
                <a:lnTo>
                  <a:pt x="276" y="189"/>
                </a:lnTo>
                <a:lnTo>
                  <a:pt x="222" y="184"/>
                </a:lnTo>
                <a:lnTo>
                  <a:pt x="179" y="30"/>
                </a:lnTo>
                <a:lnTo>
                  <a:pt x="159" y="0"/>
                </a:lnTo>
                <a:lnTo>
                  <a:pt x="106" y="13"/>
                </a:lnTo>
                <a:lnTo>
                  <a:pt x="96" y="27"/>
                </a:lnTo>
                <a:lnTo>
                  <a:pt x="79" y="16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49" name="Freeform 8"/>
          <p:cNvSpPr>
            <a:spLocks/>
          </p:cNvSpPr>
          <p:nvPr/>
        </p:nvSpPr>
        <p:spPr bwMode="auto">
          <a:xfrm>
            <a:off x="7158038" y="3006725"/>
            <a:ext cx="719137" cy="327025"/>
          </a:xfrm>
          <a:custGeom>
            <a:avLst/>
            <a:gdLst>
              <a:gd name="T0" fmla="*/ 0 w 505"/>
              <a:gd name="T1" fmla="*/ 2147483647 h 208"/>
              <a:gd name="T2" fmla="*/ 2147483647 w 505"/>
              <a:gd name="T3" fmla="*/ 0 h 208"/>
              <a:gd name="T4" fmla="*/ 2147483647 w 505"/>
              <a:gd name="T5" fmla="*/ 2147483647 h 208"/>
              <a:gd name="T6" fmla="*/ 2147483647 w 505"/>
              <a:gd name="T7" fmla="*/ 2147483647 h 208"/>
              <a:gd name="T8" fmla="*/ 2147483647 w 505"/>
              <a:gd name="T9" fmla="*/ 2147483647 h 208"/>
              <a:gd name="T10" fmla="*/ 2147483647 w 505"/>
              <a:gd name="T11" fmla="*/ 2147483647 h 208"/>
              <a:gd name="T12" fmla="*/ 2147483647 w 505"/>
              <a:gd name="T13" fmla="*/ 2147483647 h 208"/>
              <a:gd name="T14" fmla="*/ 2147483647 w 505"/>
              <a:gd name="T15" fmla="*/ 2147483647 h 208"/>
              <a:gd name="T16" fmla="*/ 2147483647 w 505"/>
              <a:gd name="T17" fmla="*/ 2147483647 h 208"/>
              <a:gd name="T18" fmla="*/ 2147483647 w 505"/>
              <a:gd name="T19" fmla="*/ 2147483647 h 208"/>
              <a:gd name="T20" fmla="*/ 2147483647 w 505"/>
              <a:gd name="T21" fmla="*/ 2147483647 h 208"/>
              <a:gd name="T22" fmla="*/ 2147483647 w 505"/>
              <a:gd name="T23" fmla="*/ 2147483647 h 208"/>
              <a:gd name="T24" fmla="*/ 2147483647 w 505"/>
              <a:gd name="T25" fmla="*/ 2147483647 h 208"/>
              <a:gd name="T26" fmla="*/ 2147483647 w 505"/>
              <a:gd name="T27" fmla="*/ 2147483647 h 208"/>
              <a:gd name="T28" fmla="*/ 2147483647 w 505"/>
              <a:gd name="T29" fmla="*/ 2147483647 h 208"/>
              <a:gd name="T30" fmla="*/ 2147483647 w 505"/>
              <a:gd name="T31" fmla="*/ 2147483647 h 208"/>
              <a:gd name="T32" fmla="*/ 0 w 505"/>
              <a:gd name="T33" fmla="*/ 2147483647 h 2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05"/>
              <a:gd name="T52" fmla="*/ 0 h 208"/>
              <a:gd name="T53" fmla="*/ 505 w 505"/>
              <a:gd name="T54" fmla="*/ 208 h 2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05" h="208">
                <a:moveTo>
                  <a:pt x="0" y="72"/>
                </a:moveTo>
                <a:lnTo>
                  <a:pt x="381" y="0"/>
                </a:lnTo>
                <a:lnTo>
                  <a:pt x="440" y="144"/>
                </a:lnTo>
                <a:lnTo>
                  <a:pt x="504" y="128"/>
                </a:lnTo>
                <a:lnTo>
                  <a:pt x="505" y="199"/>
                </a:lnTo>
                <a:lnTo>
                  <a:pt x="453" y="208"/>
                </a:lnTo>
                <a:lnTo>
                  <a:pt x="407" y="162"/>
                </a:lnTo>
                <a:lnTo>
                  <a:pt x="376" y="106"/>
                </a:lnTo>
                <a:lnTo>
                  <a:pt x="371" y="28"/>
                </a:lnTo>
                <a:lnTo>
                  <a:pt x="349" y="67"/>
                </a:lnTo>
                <a:lnTo>
                  <a:pt x="374" y="184"/>
                </a:lnTo>
                <a:lnTo>
                  <a:pt x="264" y="201"/>
                </a:lnTo>
                <a:lnTo>
                  <a:pt x="261" y="115"/>
                </a:lnTo>
                <a:lnTo>
                  <a:pt x="193" y="77"/>
                </a:lnTo>
                <a:lnTo>
                  <a:pt x="136" y="68"/>
                </a:lnTo>
                <a:lnTo>
                  <a:pt x="15" y="128"/>
                </a:lnTo>
                <a:lnTo>
                  <a:pt x="0" y="7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0" name="Freeform 9"/>
          <p:cNvSpPr>
            <a:spLocks/>
          </p:cNvSpPr>
          <p:nvPr/>
        </p:nvSpPr>
        <p:spPr bwMode="auto">
          <a:xfrm>
            <a:off x="1285875" y="1212850"/>
            <a:ext cx="946150" cy="769938"/>
          </a:xfrm>
          <a:custGeom>
            <a:avLst/>
            <a:gdLst>
              <a:gd name="T0" fmla="*/ 2147483647 w 574"/>
              <a:gd name="T1" fmla="*/ 0 h 422"/>
              <a:gd name="T2" fmla="*/ 2147483647 w 574"/>
              <a:gd name="T3" fmla="*/ 2147483647 h 422"/>
              <a:gd name="T4" fmla="*/ 2147483647 w 574"/>
              <a:gd name="T5" fmla="*/ 2147483647 h 422"/>
              <a:gd name="T6" fmla="*/ 2147483647 w 574"/>
              <a:gd name="T7" fmla="*/ 2147483647 h 422"/>
              <a:gd name="T8" fmla="*/ 2147483647 w 574"/>
              <a:gd name="T9" fmla="*/ 2147483647 h 422"/>
              <a:gd name="T10" fmla="*/ 2147483647 w 574"/>
              <a:gd name="T11" fmla="*/ 2147483647 h 422"/>
              <a:gd name="T12" fmla="*/ 2147483647 w 574"/>
              <a:gd name="T13" fmla="*/ 2147483647 h 422"/>
              <a:gd name="T14" fmla="*/ 2147483647 w 574"/>
              <a:gd name="T15" fmla="*/ 2147483647 h 422"/>
              <a:gd name="T16" fmla="*/ 2147483647 w 574"/>
              <a:gd name="T17" fmla="*/ 2147483647 h 422"/>
              <a:gd name="T18" fmla="*/ 2147483647 w 574"/>
              <a:gd name="T19" fmla="*/ 2147483647 h 422"/>
              <a:gd name="T20" fmla="*/ 2147483647 w 574"/>
              <a:gd name="T21" fmla="*/ 2147483647 h 422"/>
              <a:gd name="T22" fmla="*/ 2147483647 w 574"/>
              <a:gd name="T23" fmla="*/ 2147483647 h 422"/>
              <a:gd name="T24" fmla="*/ 2147483647 w 574"/>
              <a:gd name="T25" fmla="*/ 2147483647 h 422"/>
              <a:gd name="T26" fmla="*/ 2147483647 w 574"/>
              <a:gd name="T27" fmla="*/ 2147483647 h 422"/>
              <a:gd name="T28" fmla="*/ 2147483647 w 574"/>
              <a:gd name="T29" fmla="*/ 2147483647 h 422"/>
              <a:gd name="T30" fmla="*/ 2147483647 w 574"/>
              <a:gd name="T31" fmla="*/ 2147483647 h 422"/>
              <a:gd name="T32" fmla="*/ 2147483647 w 574"/>
              <a:gd name="T33" fmla="*/ 2147483647 h 422"/>
              <a:gd name="T34" fmla="*/ 2147483647 w 574"/>
              <a:gd name="T35" fmla="*/ 2147483647 h 422"/>
              <a:gd name="T36" fmla="*/ 2147483647 w 574"/>
              <a:gd name="T37" fmla="*/ 2147483647 h 422"/>
              <a:gd name="T38" fmla="*/ 2147483647 w 574"/>
              <a:gd name="T39" fmla="*/ 2147483647 h 422"/>
              <a:gd name="T40" fmla="*/ 0 w 574"/>
              <a:gd name="T41" fmla="*/ 2147483647 h 422"/>
              <a:gd name="T42" fmla="*/ 2147483647 w 574"/>
              <a:gd name="T43" fmla="*/ 2147483647 h 422"/>
              <a:gd name="T44" fmla="*/ 2147483647 w 574"/>
              <a:gd name="T45" fmla="*/ 2147483647 h 422"/>
              <a:gd name="T46" fmla="*/ 2147483647 w 574"/>
              <a:gd name="T47" fmla="*/ 2147483647 h 422"/>
              <a:gd name="T48" fmla="*/ 2147483647 w 574"/>
              <a:gd name="T49" fmla="*/ 2147483647 h 422"/>
              <a:gd name="T50" fmla="*/ 2147483647 w 574"/>
              <a:gd name="T51" fmla="*/ 2147483647 h 422"/>
              <a:gd name="T52" fmla="*/ 2147483647 w 574"/>
              <a:gd name="T53" fmla="*/ 2147483647 h 422"/>
              <a:gd name="T54" fmla="*/ 2147483647 w 574"/>
              <a:gd name="T55" fmla="*/ 2147483647 h 422"/>
              <a:gd name="T56" fmla="*/ 2147483647 w 574"/>
              <a:gd name="T57" fmla="*/ 2147483647 h 422"/>
              <a:gd name="T58" fmla="*/ 2147483647 w 574"/>
              <a:gd name="T59" fmla="*/ 2147483647 h 422"/>
              <a:gd name="T60" fmla="*/ 2147483647 w 574"/>
              <a:gd name="T61" fmla="*/ 2147483647 h 422"/>
              <a:gd name="T62" fmla="*/ 2147483647 w 574"/>
              <a:gd name="T63" fmla="*/ 2147483647 h 422"/>
              <a:gd name="T64" fmla="*/ 2147483647 w 574"/>
              <a:gd name="T65" fmla="*/ 2147483647 h 422"/>
              <a:gd name="T66" fmla="*/ 2147483647 w 574"/>
              <a:gd name="T67" fmla="*/ 2147483647 h 422"/>
              <a:gd name="T68" fmla="*/ 2147483647 w 574"/>
              <a:gd name="T69" fmla="*/ 2147483647 h 422"/>
              <a:gd name="T70" fmla="*/ 2147483647 w 574"/>
              <a:gd name="T71" fmla="*/ 2147483647 h 422"/>
              <a:gd name="T72" fmla="*/ 2147483647 w 574"/>
              <a:gd name="T73" fmla="*/ 2147483647 h 422"/>
              <a:gd name="T74" fmla="*/ 2147483647 w 574"/>
              <a:gd name="T75" fmla="*/ 0 h 42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74"/>
              <a:gd name="T115" fmla="*/ 0 h 422"/>
              <a:gd name="T116" fmla="*/ 574 w 574"/>
              <a:gd name="T117" fmla="*/ 422 h 42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74" h="422">
                <a:moveTo>
                  <a:pt x="145" y="0"/>
                </a:moveTo>
                <a:lnTo>
                  <a:pt x="263" y="33"/>
                </a:lnTo>
                <a:lnTo>
                  <a:pt x="353" y="54"/>
                </a:lnTo>
                <a:lnTo>
                  <a:pt x="397" y="63"/>
                </a:lnTo>
                <a:lnTo>
                  <a:pt x="442" y="70"/>
                </a:lnTo>
                <a:lnTo>
                  <a:pt x="502" y="81"/>
                </a:lnTo>
                <a:lnTo>
                  <a:pt x="574" y="94"/>
                </a:lnTo>
                <a:lnTo>
                  <a:pt x="527" y="422"/>
                </a:lnTo>
                <a:lnTo>
                  <a:pt x="305" y="375"/>
                </a:lnTo>
                <a:lnTo>
                  <a:pt x="274" y="396"/>
                </a:lnTo>
                <a:lnTo>
                  <a:pt x="234" y="364"/>
                </a:lnTo>
                <a:lnTo>
                  <a:pt x="198" y="396"/>
                </a:lnTo>
                <a:lnTo>
                  <a:pt x="166" y="368"/>
                </a:lnTo>
                <a:lnTo>
                  <a:pt x="74" y="364"/>
                </a:lnTo>
                <a:lnTo>
                  <a:pt x="87" y="310"/>
                </a:lnTo>
                <a:lnTo>
                  <a:pt x="21" y="306"/>
                </a:lnTo>
                <a:lnTo>
                  <a:pt x="14" y="275"/>
                </a:lnTo>
                <a:lnTo>
                  <a:pt x="27" y="243"/>
                </a:lnTo>
                <a:lnTo>
                  <a:pt x="11" y="214"/>
                </a:lnTo>
                <a:lnTo>
                  <a:pt x="12" y="131"/>
                </a:lnTo>
                <a:lnTo>
                  <a:pt x="0" y="68"/>
                </a:lnTo>
                <a:lnTo>
                  <a:pt x="8" y="44"/>
                </a:lnTo>
                <a:lnTo>
                  <a:pt x="37" y="54"/>
                </a:lnTo>
                <a:lnTo>
                  <a:pt x="67" y="91"/>
                </a:lnTo>
                <a:lnTo>
                  <a:pt x="124" y="99"/>
                </a:lnTo>
                <a:lnTo>
                  <a:pt x="138" y="130"/>
                </a:lnTo>
                <a:lnTo>
                  <a:pt x="111" y="130"/>
                </a:lnTo>
                <a:lnTo>
                  <a:pt x="108" y="155"/>
                </a:lnTo>
                <a:lnTo>
                  <a:pt x="124" y="159"/>
                </a:lnTo>
                <a:lnTo>
                  <a:pt x="130" y="184"/>
                </a:lnTo>
                <a:lnTo>
                  <a:pt x="96" y="204"/>
                </a:lnTo>
                <a:lnTo>
                  <a:pt x="96" y="222"/>
                </a:lnTo>
                <a:lnTo>
                  <a:pt x="135" y="222"/>
                </a:lnTo>
                <a:lnTo>
                  <a:pt x="145" y="176"/>
                </a:lnTo>
                <a:lnTo>
                  <a:pt x="174" y="149"/>
                </a:lnTo>
                <a:lnTo>
                  <a:pt x="138" y="78"/>
                </a:lnTo>
                <a:lnTo>
                  <a:pt x="161" y="55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1" name="Freeform 10"/>
          <p:cNvSpPr>
            <a:spLocks/>
          </p:cNvSpPr>
          <p:nvPr/>
        </p:nvSpPr>
        <p:spPr bwMode="auto">
          <a:xfrm>
            <a:off x="1062038" y="1770063"/>
            <a:ext cx="1182687" cy="995362"/>
          </a:xfrm>
          <a:custGeom>
            <a:avLst/>
            <a:gdLst>
              <a:gd name="T0" fmla="*/ 2147483647 w 717"/>
              <a:gd name="T1" fmla="*/ 0 h 547"/>
              <a:gd name="T2" fmla="*/ 2147483647 w 717"/>
              <a:gd name="T3" fmla="*/ 2147483647 h 547"/>
              <a:gd name="T4" fmla="*/ 2147483647 w 717"/>
              <a:gd name="T5" fmla="*/ 2147483647 h 547"/>
              <a:gd name="T6" fmla="*/ 2147483647 w 717"/>
              <a:gd name="T7" fmla="*/ 2147483647 h 547"/>
              <a:gd name="T8" fmla="*/ 2147483647 w 717"/>
              <a:gd name="T9" fmla="*/ 2147483647 h 547"/>
              <a:gd name="T10" fmla="*/ 2147483647 w 717"/>
              <a:gd name="T11" fmla="*/ 2147483647 h 547"/>
              <a:gd name="T12" fmla="*/ 2147483647 w 717"/>
              <a:gd name="T13" fmla="*/ 2147483647 h 547"/>
              <a:gd name="T14" fmla="*/ 2147483647 w 717"/>
              <a:gd name="T15" fmla="*/ 2147483647 h 547"/>
              <a:gd name="T16" fmla="*/ 2147483647 w 717"/>
              <a:gd name="T17" fmla="*/ 2147483647 h 547"/>
              <a:gd name="T18" fmla="*/ 0 w 717"/>
              <a:gd name="T19" fmla="*/ 2147483647 h 547"/>
              <a:gd name="T20" fmla="*/ 0 w 717"/>
              <a:gd name="T21" fmla="*/ 2147483647 h 547"/>
              <a:gd name="T22" fmla="*/ 2147483647 w 717"/>
              <a:gd name="T23" fmla="*/ 2147483647 h 547"/>
              <a:gd name="T24" fmla="*/ 2147483647 w 717"/>
              <a:gd name="T25" fmla="*/ 2147483647 h 547"/>
              <a:gd name="T26" fmla="*/ 2147483647 w 717"/>
              <a:gd name="T27" fmla="*/ 2147483647 h 547"/>
              <a:gd name="T28" fmla="*/ 2147483647 w 717"/>
              <a:gd name="T29" fmla="*/ 2147483647 h 547"/>
              <a:gd name="T30" fmla="*/ 2147483647 w 717"/>
              <a:gd name="T31" fmla="*/ 2147483647 h 547"/>
              <a:gd name="T32" fmla="*/ 2147483647 w 717"/>
              <a:gd name="T33" fmla="*/ 2147483647 h 547"/>
              <a:gd name="T34" fmla="*/ 2147483647 w 717"/>
              <a:gd name="T35" fmla="*/ 2147483647 h 547"/>
              <a:gd name="T36" fmla="*/ 2147483647 w 717"/>
              <a:gd name="T37" fmla="*/ 2147483647 h 547"/>
              <a:gd name="T38" fmla="*/ 2147483647 w 717"/>
              <a:gd name="T39" fmla="*/ 2147483647 h 547"/>
              <a:gd name="T40" fmla="*/ 2147483647 w 717"/>
              <a:gd name="T41" fmla="*/ 2147483647 h 547"/>
              <a:gd name="T42" fmla="*/ 2147483647 w 717"/>
              <a:gd name="T43" fmla="*/ 2147483647 h 547"/>
              <a:gd name="T44" fmla="*/ 2147483647 w 717"/>
              <a:gd name="T45" fmla="*/ 2147483647 h 547"/>
              <a:gd name="T46" fmla="*/ 2147483647 w 717"/>
              <a:gd name="T47" fmla="*/ 2147483647 h 547"/>
              <a:gd name="T48" fmla="*/ 2147483647 w 717"/>
              <a:gd name="T49" fmla="*/ 2147483647 h 547"/>
              <a:gd name="T50" fmla="*/ 2147483647 w 717"/>
              <a:gd name="T51" fmla="*/ 2147483647 h 547"/>
              <a:gd name="T52" fmla="*/ 2147483647 w 717"/>
              <a:gd name="T53" fmla="*/ 0 h 54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17"/>
              <a:gd name="T82" fmla="*/ 0 h 547"/>
              <a:gd name="T83" fmla="*/ 717 w 717"/>
              <a:gd name="T84" fmla="*/ 547 h 54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17" h="547">
                <a:moveTo>
                  <a:pt x="157" y="0"/>
                </a:moveTo>
                <a:lnTo>
                  <a:pt x="136" y="11"/>
                </a:lnTo>
                <a:lnTo>
                  <a:pt x="123" y="59"/>
                </a:lnTo>
                <a:lnTo>
                  <a:pt x="110" y="100"/>
                </a:lnTo>
                <a:lnTo>
                  <a:pt x="100" y="132"/>
                </a:lnTo>
                <a:lnTo>
                  <a:pt x="87" y="167"/>
                </a:lnTo>
                <a:lnTo>
                  <a:pt x="73" y="203"/>
                </a:lnTo>
                <a:lnTo>
                  <a:pt x="53" y="242"/>
                </a:lnTo>
                <a:lnTo>
                  <a:pt x="27" y="287"/>
                </a:lnTo>
                <a:lnTo>
                  <a:pt x="0" y="330"/>
                </a:lnTo>
                <a:lnTo>
                  <a:pt x="0" y="426"/>
                </a:lnTo>
                <a:lnTo>
                  <a:pt x="402" y="508"/>
                </a:lnTo>
                <a:lnTo>
                  <a:pt x="588" y="547"/>
                </a:lnTo>
                <a:lnTo>
                  <a:pt x="626" y="356"/>
                </a:lnTo>
                <a:lnTo>
                  <a:pt x="651" y="340"/>
                </a:lnTo>
                <a:lnTo>
                  <a:pt x="628" y="298"/>
                </a:lnTo>
                <a:lnTo>
                  <a:pt x="639" y="255"/>
                </a:lnTo>
                <a:lnTo>
                  <a:pt x="717" y="182"/>
                </a:lnTo>
                <a:lnTo>
                  <a:pt x="663" y="116"/>
                </a:lnTo>
                <a:lnTo>
                  <a:pt x="441" y="69"/>
                </a:lnTo>
                <a:lnTo>
                  <a:pt x="410" y="88"/>
                </a:lnTo>
                <a:lnTo>
                  <a:pt x="370" y="56"/>
                </a:lnTo>
                <a:lnTo>
                  <a:pt x="334" y="90"/>
                </a:lnTo>
                <a:lnTo>
                  <a:pt x="300" y="56"/>
                </a:lnTo>
                <a:lnTo>
                  <a:pt x="211" y="58"/>
                </a:lnTo>
                <a:lnTo>
                  <a:pt x="223" y="4"/>
                </a:lnTo>
                <a:lnTo>
                  <a:pt x="157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2" name="Freeform 11"/>
          <p:cNvSpPr>
            <a:spLocks/>
          </p:cNvSpPr>
          <p:nvPr/>
        </p:nvSpPr>
        <p:spPr bwMode="auto">
          <a:xfrm>
            <a:off x="966788" y="2538413"/>
            <a:ext cx="1244600" cy="2130425"/>
          </a:xfrm>
          <a:custGeom>
            <a:avLst/>
            <a:gdLst>
              <a:gd name="T0" fmla="*/ 2147483647 w 755"/>
              <a:gd name="T1" fmla="*/ 0 h 1168"/>
              <a:gd name="T2" fmla="*/ 2147483647 w 755"/>
              <a:gd name="T3" fmla="*/ 2147483647 h 1168"/>
              <a:gd name="T4" fmla="*/ 2147483647 w 755"/>
              <a:gd name="T5" fmla="*/ 2147483647 h 1168"/>
              <a:gd name="T6" fmla="*/ 2147483647 w 755"/>
              <a:gd name="T7" fmla="*/ 2147483647 h 1168"/>
              <a:gd name="T8" fmla="*/ 2147483647 w 755"/>
              <a:gd name="T9" fmla="*/ 2147483647 h 1168"/>
              <a:gd name="T10" fmla="*/ 2147483647 w 755"/>
              <a:gd name="T11" fmla="*/ 2147483647 h 1168"/>
              <a:gd name="T12" fmla="*/ 2147483647 w 755"/>
              <a:gd name="T13" fmla="*/ 2147483647 h 1168"/>
              <a:gd name="T14" fmla="*/ 2147483647 w 755"/>
              <a:gd name="T15" fmla="*/ 2147483647 h 1168"/>
              <a:gd name="T16" fmla="*/ 2147483647 w 755"/>
              <a:gd name="T17" fmla="*/ 2147483647 h 1168"/>
              <a:gd name="T18" fmla="*/ 2147483647 w 755"/>
              <a:gd name="T19" fmla="*/ 2147483647 h 1168"/>
              <a:gd name="T20" fmla="*/ 2147483647 w 755"/>
              <a:gd name="T21" fmla="*/ 2147483647 h 1168"/>
              <a:gd name="T22" fmla="*/ 2147483647 w 755"/>
              <a:gd name="T23" fmla="*/ 2147483647 h 1168"/>
              <a:gd name="T24" fmla="*/ 2147483647 w 755"/>
              <a:gd name="T25" fmla="*/ 2147483647 h 1168"/>
              <a:gd name="T26" fmla="*/ 2147483647 w 755"/>
              <a:gd name="T27" fmla="*/ 2147483647 h 1168"/>
              <a:gd name="T28" fmla="*/ 2147483647 w 755"/>
              <a:gd name="T29" fmla="*/ 2147483647 h 1168"/>
              <a:gd name="T30" fmla="*/ 2147483647 w 755"/>
              <a:gd name="T31" fmla="*/ 2147483647 h 1168"/>
              <a:gd name="T32" fmla="*/ 2147483647 w 755"/>
              <a:gd name="T33" fmla="*/ 2147483647 h 1168"/>
              <a:gd name="T34" fmla="*/ 2147483647 w 755"/>
              <a:gd name="T35" fmla="*/ 2147483647 h 1168"/>
              <a:gd name="T36" fmla="*/ 2147483647 w 755"/>
              <a:gd name="T37" fmla="*/ 2147483647 h 1168"/>
              <a:gd name="T38" fmla="*/ 2147483647 w 755"/>
              <a:gd name="T39" fmla="*/ 2147483647 h 1168"/>
              <a:gd name="T40" fmla="*/ 2147483647 w 755"/>
              <a:gd name="T41" fmla="*/ 2147483647 h 1168"/>
              <a:gd name="T42" fmla="*/ 2147483647 w 755"/>
              <a:gd name="T43" fmla="*/ 2147483647 h 1168"/>
              <a:gd name="T44" fmla="*/ 2147483647 w 755"/>
              <a:gd name="T45" fmla="*/ 2147483647 h 1168"/>
              <a:gd name="T46" fmla="*/ 2147483647 w 755"/>
              <a:gd name="T47" fmla="*/ 2147483647 h 1168"/>
              <a:gd name="T48" fmla="*/ 2147483647 w 755"/>
              <a:gd name="T49" fmla="*/ 2147483647 h 1168"/>
              <a:gd name="T50" fmla="*/ 2147483647 w 755"/>
              <a:gd name="T51" fmla="*/ 2147483647 h 1168"/>
              <a:gd name="T52" fmla="*/ 2147483647 w 755"/>
              <a:gd name="T53" fmla="*/ 2147483647 h 1168"/>
              <a:gd name="T54" fmla="*/ 2147483647 w 755"/>
              <a:gd name="T55" fmla="*/ 2147483647 h 1168"/>
              <a:gd name="T56" fmla="*/ 2147483647 w 755"/>
              <a:gd name="T57" fmla="*/ 2147483647 h 1168"/>
              <a:gd name="T58" fmla="*/ 2147483647 w 755"/>
              <a:gd name="T59" fmla="*/ 2147483647 h 1168"/>
              <a:gd name="T60" fmla="*/ 2147483647 w 755"/>
              <a:gd name="T61" fmla="*/ 2147483647 h 1168"/>
              <a:gd name="T62" fmla="*/ 2147483647 w 755"/>
              <a:gd name="T63" fmla="*/ 2147483647 h 1168"/>
              <a:gd name="T64" fmla="*/ 2147483647 w 755"/>
              <a:gd name="T65" fmla="*/ 2147483647 h 1168"/>
              <a:gd name="T66" fmla="*/ 2147483647 w 755"/>
              <a:gd name="T67" fmla="*/ 2147483647 h 1168"/>
              <a:gd name="T68" fmla="*/ 2147483647 w 755"/>
              <a:gd name="T69" fmla="*/ 2147483647 h 1168"/>
              <a:gd name="T70" fmla="*/ 2147483647 w 755"/>
              <a:gd name="T71" fmla="*/ 2147483647 h 1168"/>
              <a:gd name="T72" fmla="*/ 2147483647 w 755"/>
              <a:gd name="T73" fmla="*/ 2147483647 h 1168"/>
              <a:gd name="T74" fmla="*/ 2147483647 w 755"/>
              <a:gd name="T75" fmla="*/ 2147483647 h 1168"/>
              <a:gd name="T76" fmla="*/ 2147483647 w 755"/>
              <a:gd name="T77" fmla="*/ 2147483647 h 1168"/>
              <a:gd name="T78" fmla="*/ 2147483647 w 755"/>
              <a:gd name="T79" fmla="*/ 2147483647 h 1168"/>
              <a:gd name="T80" fmla="*/ 2147483647 w 755"/>
              <a:gd name="T81" fmla="*/ 2147483647 h 1168"/>
              <a:gd name="T82" fmla="*/ 2147483647 w 755"/>
              <a:gd name="T83" fmla="*/ 2147483647 h 1168"/>
              <a:gd name="T84" fmla="*/ 2147483647 w 755"/>
              <a:gd name="T85" fmla="*/ 2147483647 h 1168"/>
              <a:gd name="T86" fmla="*/ 0 w 755"/>
              <a:gd name="T87" fmla="*/ 2147483647 h 1168"/>
              <a:gd name="T88" fmla="*/ 2147483647 w 755"/>
              <a:gd name="T89" fmla="*/ 2147483647 h 1168"/>
              <a:gd name="T90" fmla="*/ 2147483647 w 755"/>
              <a:gd name="T91" fmla="*/ 2147483647 h 1168"/>
              <a:gd name="T92" fmla="*/ 2147483647 w 755"/>
              <a:gd name="T93" fmla="*/ 2147483647 h 1168"/>
              <a:gd name="T94" fmla="*/ 2147483647 w 755"/>
              <a:gd name="T95" fmla="*/ 0 h 11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55"/>
              <a:gd name="T145" fmla="*/ 0 h 1168"/>
              <a:gd name="T146" fmla="*/ 755 w 755"/>
              <a:gd name="T147" fmla="*/ 1168 h 11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55" h="1168">
                <a:moveTo>
                  <a:pt x="58" y="0"/>
                </a:moveTo>
                <a:lnTo>
                  <a:pt x="405" y="70"/>
                </a:lnTo>
                <a:lnTo>
                  <a:pt x="329" y="414"/>
                </a:lnTo>
                <a:lnTo>
                  <a:pt x="720" y="937"/>
                </a:lnTo>
                <a:lnTo>
                  <a:pt x="755" y="1003"/>
                </a:lnTo>
                <a:lnTo>
                  <a:pt x="718" y="1035"/>
                </a:lnTo>
                <a:lnTo>
                  <a:pt x="694" y="1093"/>
                </a:lnTo>
                <a:lnTo>
                  <a:pt x="671" y="1127"/>
                </a:lnTo>
                <a:lnTo>
                  <a:pt x="696" y="1158"/>
                </a:lnTo>
                <a:lnTo>
                  <a:pt x="655" y="1168"/>
                </a:lnTo>
                <a:lnTo>
                  <a:pt x="426" y="1160"/>
                </a:lnTo>
                <a:lnTo>
                  <a:pt x="412" y="1092"/>
                </a:lnTo>
                <a:lnTo>
                  <a:pt x="371" y="1042"/>
                </a:lnTo>
                <a:lnTo>
                  <a:pt x="342" y="1024"/>
                </a:lnTo>
                <a:lnTo>
                  <a:pt x="334" y="988"/>
                </a:lnTo>
                <a:lnTo>
                  <a:pt x="310" y="969"/>
                </a:lnTo>
                <a:lnTo>
                  <a:pt x="286" y="945"/>
                </a:lnTo>
                <a:lnTo>
                  <a:pt x="278" y="917"/>
                </a:lnTo>
                <a:lnTo>
                  <a:pt x="255" y="900"/>
                </a:lnTo>
                <a:lnTo>
                  <a:pt x="219" y="909"/>
                </a:lnTo>
                <a:lnTo>
                  <a:pt x="179" y="895"/>
                </a:lnTo>
                <a:lnTo>
                  <a:pt x="179" y="880"/>
                </a:lnTo>
                <a:lnTo>
                  <a:pt x="177" y="848"/>
                </a:lnTo>
                <a:lnTo>
                  <a:pt x="161" y="812"/>
                </a:lnTo>
                <a:lnTo>
                  <a:pt x="160" y="783"/>
                </a:lnTo>
                <a:lnTo>
                  <a:pt x="142" y="758"/>
                </a:lnTo>
                <a:lnTo>
                  <a:pt x="147" y="733"/>
                </a:lnTo>
                <a:lnTo>
                  <a:pt x="97" y="674"/>
                </a:lnTo>
                <a:lnTo>
                  <a:pt x="97" y="640"/>
                </a:lnTo>
                <a:lnTo>
                  <a:pt x="123" y="627"/>
                </a:lnTo>
                <a:lnTo>
                  <a:pt x="123" y="606"/>
                </a:lnTo>
                <a:lnTo>
                  <a:pt x="97" y="599"/>
                </a:lnTo>
                <a:lnTo>
                  <a:pt x="85" y="567"/>
                </a:lnTo>
                <a:lnTo>
                  <a:pt x="72" y="511"/>
                </a:lnTo>
                <a:lnTo>
                  <a:pt x="110" y="541"/>
                </a:lnTo>
                <a:lnTo>
                  <a:pt x="95" y="501"/>
                </a:lnTo>
                <a:lnTo>
                  <a:pt x="123" y="501"/>
                </a:lnTo>
                <a:lnTo>
                  <a:pt x="123" y="472"/>
                </a:lnTo>
                <a:lnTo>
                  <a:pt x="95" y="452"/>
                </a:lnTo>
                <a:lnTo>
                  <a:pt x="82" y="480"/>
                </a:lnTo>
                <a:lnTo>
                  <a:pt x="58" y="470"/>
                </a:lnTo>
                <a:lnTo>
                  <a:pt x="10" y="339"/>
                </a:lnTo>
                <a:lnTo>
                  <a:pt x="22" y="246"/>
                </a:lnTo>
                <a:lnTo>
                  <a:pt x="0" y="193"/>
                </a:lnTo>
                <a:lnTo>
                  <a:pt x="11" y="152"/>
                </a:lnTo>
                <a:lnTo>
                  <a:pt x="35" y="144"/>
                </a:lnTo>
                <a:lnTo>
                  <a:pt x="58" y="80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3" name="Freeform 12"/>
          <p:cNvSpPr>
            <a:spLocks/>
          </p:cNvSpPr>
          <p:nvPr/>
        </p:nvSpPr>
        <p:spPr bwMode="auto">
          <a:xfrm>
            <a:off x="1509713" y="2671763"/>
            <a:ext cx="942975" cy="1573212"/>
          </a:xfrm>
          <a:custGeom>
            <a:avLst/>
            <a:gdLst>
              <a:gd name="T0" fmla="*/ 2147483647 w 572"/>
              <a:gd name="T1" fmla="*/ 0 h 864"/>
              <a:gd name="T2" fmla="*/ 0 w 572"/>
              <a:gd name="T3" fmla="*/ 2147483647 h 864"/>
              <a:gd name="T4" fmla="*/ 2147483647 w 572"/>
              <a:gd name="T5" fmla="*/ 2147483647 h 864"/>
              <a:gd name="T6" fmla="*/ 2147483647 w 572"/>
              <a:gd name="T7" fmla="*/ 2147483647 h 864"/>
              <a:gd name="T8" fmla="*/ 2147483647 w 572"/>
              <a:gd name="T9" fmla="*/ 2147483647 h 864"/>
              <a:gd name="T10" fmla="*/ 2147483647 w 572"/>
              <a:gd name="T11" fmla="*/ 2147483647 h 864"/>
              <a:gd name="T12" fmla="*/ 2147483647 w 572"/>
              <a:gd name="T13" fmla="*/ 2147483647 h 864"/>
              <a:gd name="T14" fmla="*/ 2147483647 w 572"/>
              <a:gd name="T15" fmla="*/ 2147483647 h 864"/>
              <a:gd name="T16" fmla="*/ 2147483647 w 572"/>
              <a:gd name="T17" fmla="*/ 2147483647 h 864"/>
              <a:gd name="T18" fmla="*/ 2147483647 w 572"/>
              <a:gd name="T19" fmla="*/ 2147483647 h 864"/>
              <a:gd name="T20" fmla="*/ 2147483647 w 572"/>
              <a:gd name="T21" fmla="*/ 2147483647 h 864"/>
              <a:gd name="T22" fmla="*/ 2147483647 w 572"/>
              <a:gd name="T23" fmla="*/ 0 h 8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2"/>
              <a:gd name="T37" fmla="*/ 0 h 864"/>
              <a:gd name="T38" fmla="*/ 572 w 572"/>
              <a:gd name="T39" fmla="*/ 864 h 8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2" h="864">
                <a:moveTo>
                  <a:pt x="73" y="0"/>
                </a:moveTo>
                <a:lnTo>
                  <a:pt x="0" y="342"/>
                </a:lnTo>
                <a:lnTo>
                  <a:pt x="389" y="864"/>
                </a:lnTo>
                <a:lnTo>
                  <a:pt x="413" y="841"/>
                </a:lnTo>
                <a:lnTo>
                  <a:pt x="412" y="738"/>
                </a:lnTo>
                <a:lnTo>
                  <a:pt x="460" y="746"/>
                </a:lnTo>
                <a:lnTo>
                  <a:pt x="510" y="429"/>
                </a:lnTo>
                <a:lnTo>
                  <a:pt x="544" y="215"/>
                </a:lnTo>
                <a:lnTo>
                  <a:pt x="554" y="150"/>
                </a:lnTo>
                <a:lnTo>
                  <a:pt x="572" y="92"/>
                </a:lnTo>
                <a:lnTo>
                  <a:pt x="315" y="52"/>
                </a:lnTo>
                <a:lnTo>
                  <a:pt x="73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4" name="Freeform 13"/>
          <p:cNvSpPr>
            <a:spLocks/>
          </p:cNvSpPr>
          <p:nvPr/>
        </p:nvSpPr>
        <p:spPr bwMode="auto">
          <a:xfrm>
            <a:off x="2028825" y="1381125"/>
            <a:ext cx="847725" cy="1520825"/>
          </a:xfrm>
          <a:custGeom>
            <a:avLst/>
            <a:gdLst>
              <a:gd name="T0" fmla="*/ 2147483647 w 515"/>
              <a:gd name="T1" fmla="*/ 0 h 835"/>
              <a:gd name="T2" fmla="*/ 2147483647 w 515"/>
              <a:gd name="T3" fmla="*/ 2147483647 h 835"/>
              <a:gd name="T4" fmla="*/ 2147483647 w 515"/>
              <a:gd name="T5" fmla="*/ 2147483647 h 835"/>
              <a:gd name="T6" fmla="*/ 2147483647 w 515"/>
              <a:gd name="T7" fmla="*/ 2147483647 h 835"/>
              <a:gd name="T8" fmla="*/ 2147483647 w 515"/>
              <a:gd name="T9" fmla="*/ 2147483647 h 835"/>
              <a:gd name="T10" fmla="*/ 2147483647 w 515"/>
              <a:gd name="T11" fmla="*/ 2147483647 h 835"/>
              <a:gd name="T12" fmla="*/ 2147483647 w 515"/>
              <a:gd name="T13" fmla="*/ 2147483647 h 835"/>
              <a:gd name="T14" fmla="*/ 0 w 515"/>
              <a:gd name="T15" fmla="*/ 2147483647 h 835"/>
              <a:gd name="T16" fmla="*/ 2147483647 w 515"/>
              <a:gd name="T17" fmla="*/ 2147483647 h 835"/>
              <a:gd name="T18" fmla="*/ 2147483647 w 515"/>
              <a:gd name="T19" fmla="*/ 2147483647 h 835"/>
              <a:gd name="T20" fmla="*/ 2147483647 w 515"/>
              <a:gd name="T21" fmla="*/ 2147483647 h 835"/>
              <a:gd name="T22" fmla="*/ 2147483647 w 515"/>
              <a:gd name="T23" fmla="*/ 2147483647 h 835"/>
              <a:gd name="T24" fmla="*/ 2147483647 w 515"/>
              <a:gd name="T25" fmla="*/ 2147483647 h 835"/>
              <a:gd name="T26" fmla="*/ 2147483647 w 515"/>
              <a:gd name="T27" fmla="*/ 2147483647 h 835"/>
              <a:gd name="T28" fmla="*/ 2147483647 w 515"/>
              <a:gd name="T29" fmla="*/ 2147483647 h 835"/>
              <a:gd name="T30" fmla="*/ 2147483647 w 515"/>
              <a:gd name="T31" fmla="*/ 2147483647 h 835"/>
              <a:gd name="T32" fmla="*/ 2147483647 w 515"/>
              <a:gd name="T33" fmla="*/ 2147483647 h 835"/>
              <a:gd name="T34" fmla="*/ 2147483647 w 515"/>
              <a:gd name="T35" fmla="*/ 2147483647 h 835"/>
              <a:gd name="T36" fmla="*/ 2147483647 w 515"/>
              <a:gd name="T37" fmla="*/ 2147483647 h 835"/>
              <a:gd name="T38" fmla="*/ 2147483647 w 515"/>
              <a:gd name="T39" fmla="*/ 2147483647 h 835"/>
              <a:gd name="T40" fmla="*/ 2147483647 w 515"/>
              <a:gd name="T41" fmla="*/ 2147483647 h 835"/>
              <a:gd name="T42" fmla="*/ 2147483647 w 515"/>
              <a:gd name="T43" fmla="*/ 0 h 8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15"/>
              <a:gd name="T67" fmla="*/ 0 h 835"/>
              <a:gd name="T68" fmla="*/ 515 w 515"/>
              <a:gd name="T69" fmla="*/ 835 h 83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15" h="835">
                <a:moveTo>
                  <a:pt x="124" y="0"/>
                </a:moveTo>
                <a:lnTo>
                  <a:pt x="77" y="327"/>
                </a:lnTo>
                <a:lnTo>
                  <a:pt x="126" y="396"/>
                </a:lnTo>
                <a:lnTo>
                  <a:pt x="50" y="469"/>
                </a:lnTo>
                <a:lnTo>
                  <a:pt x="40" y="519"/>
                </a:lnTo>
                <a:lnTo>
                  <a:pt x="61" y="554"/>
                </a:lnTo>
                <a:lnTo>
                  <a:pt x="40" y="572"/>
                </a:lnTo>
                <a:lnTo>
                  <a:pt x="0" y="761"/>
                </a:lnTo>
                <a:lnTo>
                  <a:pt x="245" y="804"/>
                </a:lnTo>
                <a:lnTo>
                  <a:pt x="478" y="835"/>
                </a:lnTo>
                <a:lnTo>
                  <a:pt x="502" y="662"/>
                </a:lnTo>
                <a:lnTo>
                  <a:pt x="515" y="567"/>
                </a:lnTo>
                <a:lnTo>
                  <a:pt x="492" y="533"/>
                </a:lnTo>
                <a:lnTo>
                  <a:pt x="439" y="543"/>
                </a:lnTo>
                <a:lnTo>
                  <a:pt x="370" y="551"/>
                </a:lnTo>
                <a:lnTo>
                  <a:pt x="357" y="473"/>
                </a:lnTo>
                <a:lnTo>
                  <a:pt x="273" y="410"/>
                </a:lnTo>
                <a:lnTo>
                  <a:pt x="284" y="370"/>
                </a:lnTo>
                <a:lnTo>
                  <a:pt x="292" y="299"/>
                </a:lnTo>
                <a:lnTo>
                  <a:pt x="184" y="146"/>
                </a:lnTo>
                <a:lnTo>
                  <a:pt x="199" y="10"/>
                </a:lnTo>
                <a:lnTo>
                  <a:pt x="124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5" name="Freeform 14"/>
          <p:cNvSpPr>
            <a:spLocks/>
          </p:cNvSpPr>
          <p:nvPr/>
        </p:nvSpPr>
        <p:spPr bwMode="auto">
          <a:xfrm>
            <a:off x="2289175" y="2841625"/>
            <a:ext cx="787400" cy="1123950"/>
          </a:xfrm>
          <a:custGeom>
            <a:avLst/>
            <a:gdLst>
              <a:gd name="T0" fmla="*/ 2147483647 w 478"/>
              <a:gd name="T1" fmla="*/ 0 h 616"/>
              <a:gd name="T2" fmla="*/ 2147483647 w 478"/>
              <a:gd name="T3" fmla="*/ 2147483647 h 616"/>
              <a:gd name="T4" fmla="*/ 2147483647 w 478"/>
              <a:gd name="T5" fmla="*/ 2147483647 h 616"/>
              <a:gd name="T6" fmla="*/ 2147483647 w 478"/>
              <a:gd name="T7" fmla="*/ 2147483647 h 616"/>
              <a:gd name="T8" fmla="*/ 2147483647 w 478"/>
              <a:gd name="T9" fmla="*/ 2147483647 h 616"/>
              <a:gd name="T10" fmla="*/ 0 w 478"/>
              <a:gd name="T11" fmla="*/ 2147483647 h 616"/>
              <a:gd name="T12" fmla="*/ 2147483647 w 478"/>
              <a:gd name="T13" fmla="*/ 2147483647 h 616"/>
              <a:gd name="T14" fmla="*/ 2147483647 w 478"/>
              <a:gd name="T15" fmla="*/ 0 h 6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8"/>
              <a:gd name="T25" fmla="*/ 0 h 616"/>
              <a:gd name="T26" fmla="*/ 478 w 478"/>
              <a:gd name="T27" fmla="*/ 616 h 6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8" h="616">
                <a:moveTo>
                  <a:pt x="89" y="0"/>
                </a:moveTo>
                <a:lnTo>
                  <a:pt x="323" y="32"/>
                </a:lnTo>
                <a:lnTo>
                  <a:pt x="307" y="150"/>
                </a:lnTo>
                <a:lnTo>
                  <a:pt x="478" y="166"/>
                </a:lnTo>
                <a:lnTo>
                  <a:pt x="431" y="616"/>
                </a:lnTo>
                <a:lnTo>
                  <a:pt x="0" y="570"/>
                </a:lnTo>
                <a:lnTo>
                  <a:pt x="44" y="282"/>
                </a:lnTo>
                <a:lnTo>
                  <a:pt x="89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6" name="Freeform 15"/>
          <p:cNvSpPr>
            <a:spLocks/>
          </p:cNvSpPr>
          <p:nvPr/>
        </p:nvSpPr>
        <p:spPr bwMode="auto">
          <a:xfrm>
            <a:off x="2324100" y="1395413"/>
            <a:ext cx="1479550" cy="1017587"/>
          </a:xfrm>
          <a:custGeom>
            <a:avLst/>
            <a:gdLst>
              <a:gd name="T0" fmla="*/ 2147483647 w 896"/>
              <a:gd name="T1" fmla="*/ 0 h 558"/>
              <a:gd name="T2" fmla="*/ 2147483647 w 896"/>
              <a:gd name="T3" fmla="*/ 2147483647 h 558"/>
              <a:gd name="T4" fmla="*/ 2147483647 w 896"/>
              <a:gd name="T5" fmla="*/ 2147483647 h 558"/>
              <a:gd name="T6" fmla="*/ 2147483647 w 896"/>
              <a:gd name="T7" fmla="*/ 2147483647 h 558"/>
              <a:gd name="T8" fmla="*/ 2147483647 w 896"/>
              <a:gd name="T9" fmla="*/ 2147483647 h 558"/>
              <a:gd name="T10" fmla="*/ 2147483647 w 896"/>
              <a:gd name="T11" fmla="*/ 2147483647 h 558"/>
              <a:gd name="T12" fmla="*/ 2147483647 w 896"/>
              <a:gd name="T13" fmla="*/ 2147483647 h 558"/>
              <a:gd name="T14" fmla="*/ 2147483647 w 896"/>
              <a:gd name="T15" fmla="*/ 2147483647 h 558"/>
              <a:gd name="T16" fmla="*/ 2147483647 w 896"/>
              <a:gd name="T17" fmla="*/ 2147483647 h 558"/>
              <a:gd name="T18" fmla="*/ 2147483647 w 896"/>
              <a:gd name="T19" fmla="*/ 2147483647 h 558"/>
              <a:gd name="T20" fmla="*/ 2147483647 w 896"/>
              <a:gd name="T21" fmla="*/ 2147483647 h 558"/>
              <a:gd name="T22" fmla="*/ 2147483647 w 896"/>
              <a:gd name="T23" fmla="*/ 2147483647 h 558"/>
              <a:gd name="T24" fmla="*/ 2147483647 w 896"/>
              <a:gd name="T25" fmla="*/ 2147483647 h 558"/>
              <a:gd name="T26" fmla="*/ 2147483647 w 896"/>
              <a:gd name="T27" fmla="*/ 2147483647 h 558"/>
              <a:gd name="T28" fmla="*/ 2147483647 w 896"/>
              <a:gd name="T29" fmla="*/ 2147483647 h 558"/>
              <a:gd name="T30" fmla="*/ 2147483647 w 896"/>
              <a:gd name="T31" fmla="*/ 2147483647 h 558"/>
              <a:gd name="T32" fmla="*/ 2147483647 w 896"/>
              <a:gd name="T33" fmla="*/ 2147483647 h 558"/>
              <a:gd name="T34" fmla="*/ 0 w 896"/>
              <a:gd name="T35" fmla="*/ 2147483647 h 558"/>
              <a:gd name="T36" fmla="*/ 2147483647 w 896"/>
              <a:gd name="T37" fmla="*/ 0 h 5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6"/>
              <a:gd name="T58" fmla="*/ 0 h 558"/>
              <a:gd name="T59" fmla="*/ 896 w 896"/>
              <a:gd name="T60" fmla="*/ 558 h 55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6" h="558">
                <a:moveTo>
                  <a:pt x="14" y="0"/>
                </a:moveTo>
                <a:lnTo>
                  <a:pt x="190" y="22"/>
                </a:lnTo>
                <a:lnTo>
                  <a:pt x="297" y="37"/>
                </a:lnTo>
                <a:lnTo>
                  <a:pt x="437" y="51"/>
                </a:lnTo>
                <a:lnTo>
                  <a:pt x="566" y="64"/>
                </a:lnTo>
                <a:lnTo>
                  <a:pt x="791" y="80"/>
                </a:lnTo>
                <a:lnTo>
                  <a:pt x="896" y="88"/>
                </a:lnTo>
                <a:lnTo>
                  <a:pt x="893" y="544"/>
                </a:lnTo>
                <a:lnTo>
                  <a:pt x="344" y="497"/>
                </a:lnTo>
                <a:lnTo>
                  <a:pt x="332" y="558"/>
                </a:lnTo>
                <a:lnTo>
                  <a:pt x="311" y="529"/>
                </a:lnTo>
                <a:lnTo>
                  <a:pt x="261" y="534"/>
                </a:lnTo>
                <a:lnTo>
                  <a:pt x="189" y="545"/>
                </a:lnTo>
                <a:lnTo>
                  <a:pt x="176" y="466"/>
                </a:lnTo>
                <a:lnTo>
                  <a:pt x="90" y="403"/>
                </a:lnTo>
                <a:lnTo>
                  <a:pt x="103" y="343"/>
                </a:lnTo>
                <a:lnTo>
                  <a:pt x="111" y="295"/>
                </a:lnTo>
                <a:lnTo>
                  <a:pt x="0" y="138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7" name="Freeform 16"/>
          <p:cNvSpPr>
            <a:spLocks/>
          </p:cNvSpPr>
          <p:nvPr/>
        </p:nvSpPr>
        <p:spPr bwMode="auto">
          <a:xfrm>
            <a:off x="2789238" y="2292350"/>
            <a:ext cx="1009650" cy="915988"/>
          </a:xfrm>
          <a:custGeom>
            <a:avLst/>
            <a:gdLst>
              <a:gd name="T0" fmla="*/ 2147483647 w 614"/>
              <a:gd name="T1" fmla="*/ 0 h 502"/>
              <a:gd name="T2" fmla="*/ 2147483647 w 614"/>
              <a:gd name="T3" fmla="*/ 2147483647 h 502"/>
              <a:gd name="T4" fmla="*/ 0 w 614"/>
              <a:gd name="T5" fmla="*/ 2147483647 h 502"/>
              <a:gd name="T6" fmla="*/ 2147483647 w 614"/>
              <a:gd name="T7" fmla="*/ 2147483647 h 502"/>
              <a:gd name="T8" fmla="*/ 2147483647 w 614"/>
              <a:gd name="T9" fmla="*/ 2147483647 h 502"/>
              <a:gd name="T10" fmla="*/ 2147483647 w 614"/>
              <a:gd name="T11" fmla="*/ 2147483647 h 502"/>
              <a:gd name="T12" fmla="*/ 2147483647 w 614"/>
              <a:gd name="T13" fmla="*/ 0 h 5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4"/>
              <a:gd name="T22" fmla="*/ 0 h 502"/>
              <a:gd name="T23" fmla="*/ 614 w 614"/>
              <a:gd name="T24" fmla="*/ 502 h 5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4" h="502">
                <a:moveTo>
                  <a:pt x="60" y="0"/>
                </a:moveTo>
                <a:lnTo>
                  <a:pt x="37" y="187"/>
                </a:lnTo>
                <a:lnTo>
                  <a:pt x="0" y="455"/>
                </a:lnTo>
                <a:lnTo>
                  <a:pt x="178" y="470"/>
                </a:lnTo>
                <a:lnTo>
                  <a:pt x="593" y="502"/>
                </a:lnTo>
                <a:lnTo>
                  <a:pt x="614" y="52"/>
                </a:lnTo>
                <a:lnTo>
                  <a:pt x="60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8" name="Freeform 17"/>
          <p:cNvSpPr>
            <a:spLocks/>
          </p:cNvSpPr>
          <p:nvPr/>
        </p:nvSpPr>
        <p:spPr bwMode="auto">
          <a:xfrm>
            <a:off x="2990850" y="3146425"/>
            <a:ext cx="1054100" cy="868363"/>
          </a:xfrm>
          <a:custGeom>
            <a:avLst/>
            <a:gdLst>
              <a:gd name="T0" fmla="*/ 2147483647 w 640"/>
              <a:gd name="T1" fmla="*/ 0 h 476"/>
              <a:gd name="T2" fmla="*/ 2147483647 w 640"/>
              <a:gd name="T3" fmla="*/ 2147483647 h 476"/>
              <a:gd name="T4" fmla="*/ 0 w 640"/>
              <a:gd name="T5" fmla="*/ 2147483647 h 476"/>
              <a:gd name="T6" fmla="*/ 2147483647 w 640"/>
              <a:gd name="T7" fmla="*/ 2147483647 h 476"/>
              <a:gd name="T8" fmla="*/ 2147483647 w 640"/>
              <a:gd name="T9" fmla="*/ 2147483647 h 476"/>
              <a:gd name="T10" fmla="*/ 2147483647 w 640"/>
              <a:gd name="T11" fmla="*/ 2147483647 h 476"/>
              <a:gd name="T12" fmla="*/ 2147483647 w 640"/>
              <a:gd name="T13" fmla="*/ 2147483647 h 476"/>
              <a:gd name="T14" fmla="*/ 2147483647 w 640"/>
              <a:gd name="T15" fmla="*/ 2147483647 h 476"/>
              <a:gd name="T16" fmla="*/ 2147483647 w 640"/>
              <a:gd name="T17" fmla="*/ 0 h 4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0"/>
              <a:gd name="T28" fmla="*/ 0 h 476"/>
              <a:gd name="T29" fmla="*/ 640 w 640"/>
              <a:gd name="T30" fmla="*/ 476 h 4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0" h="476">
                <a:moveTo>
                  <a:pt x="54" y="0"/>
                </a:moveTo>
                <a:lnTo>
                  <a:pt x="21" y="286"/>
                </a:lnTo>
                <a:lnTo>
                  <a:pt x="0" y="450"/>
                </a:lnTo>
                <a:lnTo>
                  <a:pt x="320" y="467"/>
                </a:lnTo>
                <a:lnTo>
                  <a:pt x="625" y="476"/>
                </a:lnTo>
                <a:lnTo>
                  <a:pt x="635" y="253"/>
                </a:lnTo>
                <a:lnTo>
                  <a:pt x="640" y="36"/>
                </a:lnTo>
                <a:lnTo>
                  <a:pt x="465" y="32"/>
                </a:lnTo>
                <a:lnTo>
                  <a:pt x="54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59" name="Freeform 18"/>
          <p:cNvSpPr>
            <a:spLocks/>
          </p:cNvSpPr>
          <p:nvPr/>
        </p:nvSpPr>
        <p:spPr bwMode="auto">
          <a:xfrm>
            <a:off x="2044700" y="3873500"/>
            <a:ext cx="954088" cy="1174750"/>
          </a:xfrm>
          <a:custGeom>
            <a:avLst/>
            <a:gdLst>
              <a:gd name="T0" fmla="*/ 2147483647 w 579"/>
              <a:gd name="T1" fmla="*/ 0 h 644"/>
              <a:gd name="T2" fmla="*/ 2147483647 w 579"/>
              <a:gd name="T3" fmla="*/ 2147483647 h 644"/>
              <a:gd name="T4" fmla="*/ 2147483647 w 579"/>
              <a:gd name="T5" fmla="*/ 2147483647 h 644"/>
              <a:gd name="T6" fmla="*/ 2147483647 w 579"/>
              <a:gd name="T7" fmla="*/ 2147483647 h 644"/>
              <a:gd name="T8" fmla="*/ 2147483647 w 579"/>
              <a:gd name="T9" fmla="*/ 2147483647 h 644"/>
              <a:gd name="T10" fmla="*/ 2147483647 w 579"/>
              <a:gd name="T11" fmla="*/ 2147483647 h 644"/>
              <a:gd name="T12" fmla="*/ 2147483647 w 579"/>
              <a:gd name="T13" fmla="*/ 2147483647 h 644"/>
              <a:gd name="T14" fmla="*/ 2147483647 w 579"/>
              <a:gd name="T15" fmla="*/ 2147483647 h 644"/>
              <a:gd name="T16" fmla="*/ 2147483647 w 579"/>
              <a:gd name="T17" fmla="*/ 2147483647 h 644"/>
              <a:gd name="T18" fmla="*/ 2147483647 w 579"/>
              <a:gd name="T19" fmla="*/ 2147483647 h 644"/>
              <a:gd name="T20" fmla="*/ 2147483647 w 579"/>
              <a:gd name="T21" fmla="*/ 2147483647 h 644"/>
              <a:gd name="T22" fmla="*/ 0 w 579"/>
              <a:gd name="T23" fmla="*/ 2147483647 h 644"/>
              <a:gd name="T24" fmla="*/ 2147483647 w 579"/>
              <a:gd name="T25" fmla="*/ 2147483647 h 644"/>
              <a:gd name="T26" fmla="*/ 2147483647 w 579"/>
              <a:gd name="T27" fmla="*/ 2147483647 h 644"/>
              <a:gd name="T28" fmla="*/ 2147483647 w 579"/>
              <a:gd name="T29" fmla="*/ 2147483647 h 644"/>
              <a:gd name="T30" fmla="*/ 2147483647 w 579"/>
              <a:gd name="T31" fmla="*/ 0 h 6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79"/>
              <a:gd name="T49" fmla="*/ 0 h 644"/>
              <a:gd name="T50" fmla="*/ 579 w 579"/>
              <a:gd name="T51" fmla="*/ 644 h 6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79" h="644">
                <a:moveTo>
                  <a:pt x="147" y="0"/>
                </a:moveTo>
                <a:lnTo>
                  <a:pt x="135" y="84"/>
                </a:lnTo>
                <a:lnTo>
                  <a:pt x="85" y="75"/>
                </a:lnTo>
                <a:lnTo>
                  <a:pt x="88" y="183"/>
                </a:lnTo>
                <a:lnTo>
                  <a:pt x="64" y="204"/>
                </a:lnTo>
                <a:lnTo>
                  <a:pt x="100" y="270"/>
                </a:lnTo>
                <a:lnTo>
                  <a:pt x="64" y="299"/>
                </a:lnTo>
                <a:lnTo>
                  <a:pt x="45" y="347"/>
                </a:lnTo>
                <a:lnTo>
                  <a:pt x="17" y="394"/>
                </a:lnTo>
                <a:lnTo>
                  <a:pt x="37" y="422"/>
                </a:lnTo>
                <a:lnTo>
                  <a:pt x="3" y="433"/>
                </a:lnTo>
                <a:lnTo>
                  <a:pt x="0" y="477"/>
                </a:lnTo>
                <a:lnTo>
                  <a:pt x="326" y="641"/>
                </a:lnTo>
                <a:lnTo>
                  <a:pt x="510" y="644"/>
                </a:lnTo>
                <a:lnTo>
                  <a:pt x="579" y="50"/>
                </a:lnTo>
                <a:lnTo>
                  <a:pt x="147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0" name="Freeform 19"/>
          <p:cNvSpPr>
            <a:spLocks/>
          </p:cNvSpPr>
          <p:nvPr/>
        </p:nvSpPr>
        <p:spPr bwMode="auto">
          <a:xfrm>
            <a:off x="2876550" y="3957638"/>
            <a:ext cx="1014413" cy="1111250"/>
          </a:xfrm>
          <a:custGeom>
            <a:avLst/>
            <a:gdLst>
              <a:gd name="T0" fmla="*/ 2147483647 w 615"/>
              <a:gd name="T1" fmla="*/ 0 h 610"/>
              <a:gd name="T2" fmla="*/ 2147483647 w 615"/>
              <a:gd name="T3" fmla="*/ 2147483647 h 610"/>
              <a:gd name="T4" fmla="*/ 2147483647 w 615"/>
              <a:gd name="T5" fmla="*/ 2147483647 h 610"/>
              <a:gd name="T6" fmla="*/ 2147483647 w 615"/>
              <a:gd name="T7" fmla="*/ 2147483647 h 610"/>
              <a:gd name="T8" fmla="*/ 2147483647 w 615"/>
              <a:gd name="T9" fmla="*/ 2147483647 h 610"/>
              <a:gd name="T10" fmla="*/ 2147483647 w 615"/>
              <a:gd name="T11" fmla="*/ 2147483647 h 610"/>
              <a:gd name="T12" fmla="*/ 2147483647 w 615"/>
              <a:gd name="T13" fmla="*/ 2147483647 h 610"/>
              <a:gd name="T14" fmla="*/ 2147483647 w 615"/>
              <a:gd name="T15" fmla="*/ 2147483647 h 610"/>
              <a:gd name="T16" fmla="*/ 0 w 615"/>
              <a:gd name="T17" fmla="*/ 2147483647 h 610"/>
              <a:gd name="T18" fmla="*/ 2147483647 w 615"/>
              <a:gd name="T19" fmla="*/ 2147483647 h 610"/>
              <a:gd name="T20" fmla="*/ 2147483647 w 615"/>
              <a:gd name="T21" fmla="*/ 0 h 6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5"/>
              <a:gd name="T34" fmla="*/ 0 h 610"/>
              <a:gd name="T35" fmla="*/ 615 w 615"/>
              <a:gd name="T36" fmla="*/ 610 h 6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5" h="610">
                <a:moveTo>
                  <a:pt x="74" y="0"/>
                </a:moveTo>
                <a:lnTo>
                  <a:pt x="615" y="24"/>
                </a:lnTo>
                <a:lnTo>
                  <a:pt x="589" y="563"/>
                </a:lnTo>
                <a:lnTo>
                  <a:pt x="413" y="553"/>
                </a:lnTo>
                <a:lnTo>
                  <a:pt x="249" y="548"/>
                </a:lnTo>
                <a:lnTo>
                  <a:pt x="249" y="569"/>
                </a:lnTo>
                <a:lnTo>
                  <a:pt x="111" y="569"/>
                </a:lnTo>
                <a:lnTo>
                  <a:pt x="103" y="610"/>
                </a:lnTo>
                <a:lnTo>
                  <a:pt x="0" y="597"/>
                </a:lnTo>
                <a:lnTo>
                  <a:pt x="58" y="140"/>
                </a:lnTo>
                <a:lnTo>
                  <a:pt x="74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1" name="Freeform 20"/>
          <p:cNvSpPr>
            <a:spLocks/>
          </p:cNvSpPr>
          <p:nvPr/>
        </p:nvSpPr>
        <p:spPr bwMode="auto">
          <a:xfrm>
            <a:off x="3800475" y="1558925"/>
            <a:ext cx="990600" cy="636588"/>
          </a:xfrm>
          <a:custGeom>
            <a:avLst/>
            <a:gdLst>
              <a:gd name="T0" fmla="*/ 2147483647 w 601"/>
              <a:gd name="T1" fmla="*/ 0 h 352"/>
              <a:gd name="T2" fmla="*/ 2147483647 w 601"/>
              <a:gd name="T3" fmla="*/ 2147483647 h 352"/>
              <a:gd name="T4" fmla="*/ 2147483647 w 601"/>
              <a:gd name="T5" fmla="*/ 2147483647 h 352"/>
              <a:gd name="T6" fmla="*/ 2147483647 w 601"/>
              <a:gd name="T7" fmla="*/ 2147483647 h 352"/>
              <a:gd name="T8" fmla="*/ 2147483647 w 601"/>
              <a:gd name="T9" fmla="*/ 2147483647 h 352"/>
              <a:gd name="T10" fmla="*/ 2147483647 w 601"/>
              <a:gd name="T11" fmla="*/ 2147483647 h 352"/>
              <a:gd name="T12" fmla="*/ 2147483647 w 601"/>
              <a:gd name="T13" fmla="*/ 2147483647 h 352"/>
              <a:gd name="T14" fmla="*/ 0 w 601"/>
              <a:gd name="T15" fmla="*/ 2147483647 h 352"/>
              <a:gd name="T16" fmla="*/ 2147483647 w 601"/>
              <a:gd name="T17" fmla="*/ 0 h 3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1"/>
              <a:gd name="T28" fmla="*/ 0 h 352"/>
              <a:gd name="T29" fmla="*/ 601 w 601"/>
              <a:gd name="T30" fmla="*/ 352 h 3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1" h="352">
                <a:moveTo>
                  <a:pt x="2" y="0"/>
                </a:moveTo>
                <a:lnTo>
                  <a:pt x="504" y="12"/>
                </a:lnTo>
                <a:lnTo>
                  <a:pt x="541" y="115"/>
                </a:lnTo>
                <a:lnTo>
                  <a:pt x="577" y="194"/>
                </a:lnTo>
                <a:lnTo>
                  <a:pt x="601" y="323"/>
                </a:lnTo>
                <a:lnTo>
                  <a:pt x="586" y="352"/>
                </a:lnTo>
                <a:lnTo>
                  <a:pt x="401" y="347"/>
                </a:lnTo>
                <a:lnTo>
                  <a:pt x="0" y="34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2" name="Freeform 21"/>
          <p:cNvSpPr>
            <a:spLocks/>
          </p:cNvSpPr>
          <p:nvPr/>
        </p:nvSpPr>
        <p:spPr bwMode="auto">
          <a:xfrm>
            <a:off x="3771900" y="2174875"/>
            <a:ext cx="1041400" cy="749300"/>
          </a:xfrm>
          <a:custGeom>
            <a:avLst/>
            <a:gdLst>
              <a:gd name="T0" fmla="*/ 2147483647 w 631"/>
              <a:gd name="T1" fmla="*/ 0 h 412"/>
              <a:gd name="T2" fmla="*/ 2147483647 w 631"/>
              <a:gd name="T3" fmla="*/ 2147483647 h 412"/>
              <a:gd name="T4" fmla="*/ 0 w 631"/>
              <a:gd name="T5" fmla="*/ 2147483647 h 412"/>
              <a:gd name="T6" fmla="*/ 2147483647 w 631"/>
              <a:gd name="T7" fmla="*/ 2147483647 h 412"/>
              <a:gd name="T8" fmla="*/ 2147483647 w 631"/>
              <a:gd name="T9" fmla="*/ 2147483647 h 412"/>
              <a:gd name="T10" fmla="*/ 2147483647 w 631"/>
              <a:gd name="T11" fmla="*/ 2147483647 h 412"/>
              <a:gd name="T12" fmla="*/ 2147483647 w 631"/>
              <a:gd name="T13" fmla="*/ 2147483647 h 412"/>
              <a:gd name="T14" fmla="*/ 2147483647 w 631"/>
              <a:gd name="T15" fmla="*/ 2147483647 h 412"/>
              <a:gd name="T16" fmla="*/ 2147483647 w 631"/>
              <a:gd name="T17" fmla="*/ 2147483647 h 412"/>
              <a:gd name="T18" fmla="*/ 2147483647 w 631"/>
              <a:gd name="T19" fmla="*/ 2147483647 h 412"/>
              <a:gd name="T20" fmla="*/ 2147483647 w 631"/>
              <a:gd name="T21" fmla="*/ 2147483647 h 412"/>
              <a:gd name="T22" fmla="*/ 2147483647 w 631"/>
              <a:gd name="T23" fmla="*/ 2147483647 h 412"/>
              <a:gd name="T24" fmla="*/ 2147483647 w 631"/>
              <a:gd name="T25" fmla="*/ 2147483647 h 412"/>
              <a:gd name="T26" fmla="*/ 2147483647 w 631"/>
              <a:gd name="T27" fmla="*/ 0 h 4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31"/>
              <a:gd name="T43" fmla="*/ 0 h 412"/>
              <a:gd name="T44" fmla="*/ 631 w 631"/>
              <a:gd name="T45" fmla="*/ 412 h 4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31" h="412">
                <a:moveTo>
                  <a:pt x="11" y="0"/>
                </a:moveTo>
                <a:lnTo>
                  <a:pt x="10" y="160"/>
                </a:lnTo>
                <a:lnTo>
                  <a:pt x="0" y="347"/>
                </a:lnTo>
                <a:lnTo>
                  <a:pt x="459" y="354"/>
                </a:lnTo>
                <a:lnTo>
                  <a:pt x="507" y="380"/>
                </a:lnTo>
                <a:lnTo>
                  <a:pt x="541" y="344"/>
                </a:lnTo>
                <a:lnTo>
                  <a:pt x="631" y="412"/>
                </a:lnTo>
                <a:lnTo>
                  <a:pt x="618" y="341"/>
                </a:lnTo>
                <a:lnTo>
                  <a:pt x="626" y="286"/>
                </a:lnTo>
                <a:lnTo>
                  <a:pt x="631" y="99"/>
                </a:lnTo>
                <a:lnTo>
                  <a:pt x="591" y="58"/>
                </a:lnTo>
                <a:lnTo>
                  <a:pt x="607" y="7"/>
                </a:lnTo>
                <a:lnTo>
                  <a:pt x="307" y="5"/>
                </a:lnTo>
                <a:lnTo>
                  <a:pt x="11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3" name="Freeform 22"/>
          <p:cNvSpPr>
            <a:spLocks/>
          </p:cNvSpPr>
          <p:nvPr/>
        </p:nvSpPr>
        <p:spPr bwMode="auto">
          <a:xfrm>
            <a:off x="3757613" y="2798763"/>
            <a:ext cx="1241425" cy="617537"/>
          </a:xfrm>
          <a:custGeom>
            <a:avLst/>
            <a:gdLst>
              <a:gd name="T0" fmla="*/ 2147483647 w 753"/>
              <a:gd name="T1" fmla="*/ 0 h 339"/>
              <a:gd name="T2" fmla="*/ 0 w 753"/>
              <a:gd name="T3" fmla="*/ 2147483647 h 339"/>
              <a:gd name="T4" fmla="*/ 2147483647 w 753"/>
              <a:gd name="T5" fmla="*/ 2147483647 h 339"/>
              <a:gd name="T6" fmla="*/ 2147483647 w 753"/>
              <a:gd name="T7" fmla="*/ 2147483647 h 339"/>
              <a:gd name="T8" fmla="*/ 2147483647 w 753"/>
              <a:gd name="T9" fmla="*/ 2147483647 h 339"/>
              <a:gd name="T10" fmla="*/ 2147483647 w 753"/>
              <a:gd name="T11" fmla="*/ 2147483647 h 339"/>
              <a:gd name="T12" fmla="*/ 2147483647 w 753"/>
              <a:gd name="T13" fmla="*/ 2147483647 h 339"/>
              <a:gd name="T14" fmla="*/ 2147483647 w 753"/>
              <a:gd name="T15" fmla="*/ 2147483647 h 339"/>
              <a:gd name="T16" fmla="*/ 2147483647 w 753"/>
              <a:gd name="T17" fmla="*/ 2147483647 h 339"/>
              <a:gd name="T18" fmla="*/ 2147483647 w 753"/>
              <a:gd name="T19" fmla="*/ 2147483647 h 339"/>
              <a:gd name="T20" fmla="*/ 2147483647 w 753"/>
              <a:gd name="T21" fmla="*/ 2147483647 h 339"/>
              <a:gd name="T22" fmla="*/ 2147483647 w 753"/>
              <a:gd name="T23" fmla="*/ 2147483647 h 339"/>
              <a:gd name="T24" fmla="*/ 2147483647 w 753"/>
              <a:gd name="T25" fmla="*/ 2147483647 h 339"/>
              <a:gd name="T26" fmla="*/ 2147483647 w 753"/>
              <a:gd name="T27" fmla="*/ 2147483647 h 339"/>
              <a:gd name="T28" fmla="*/ 2147483647 w 753"/>
              <a:gd name="T29" fmla="*/ 0 h 3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53"/>
              <a:gd name="T46" fmla="*/ 0 h 339"/>
              <a:gd name="T47" fmla="*/ 753 w 753"/>
              <a:gd name="T48" fmla="*/ 339 h 3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53" h="339">
                <a:moveTo>
                  <a:pt x="8" y="0"/>
                </a:moveTo>
                <a:lnTo>
                  <a:pt x="0" y="224"/>
                </a:lnTo>
                <a:lnTo>
                  <a:pt x="170" y="229"/>
                </a:lnTo>
                <a:lnTo>
                  <a:pt x="168" y="339"/>
                </a:lnTo>
                <a:lnTo>
                  <a:pt x="397" y="335"/>
                </a:lnTo>
                <a:lnTo>
                  <a:pt x="603" y="332"/>
                </a:lnTo>
                <a:lnTo>
                  <a:pt x="753" y="335"/>
                </a:lnTo>
                <a:lnTo>
                  <a:pt x="706" y="240"/>
                </a:lnTo>
                <a:lnTo>
                  <a:pt x="674" y="151"/>
                </a:lnTo>
                <a:lnTo>
                  <a:pt x="638" y="59"/>
                </a:lnTo>
                <a:lnTo>
                  <a:pt x="552" y="1"/>
                </a:lnTo>
                <a:lnTo>
                  <a:pt x="514" y="35"/>
                </a:lnTo>
                <a:lnTo>
                  <a:pt x="467" y="11"/>
                </a:lnTo>
                <a:lnTo>
                  <a:pt x="262" y="4"/>
                </a:lnTo>
                <a:lnTo>
                  <a:pt x="8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4" name="Freeform 23"/>
          <p:cNvSpPr>
            <a:spLocks/>
          </p:cNvSpPr>
          <p:nvPr/>
        </p:nvSpPr>
        <p:spPr bwMode="auto">
          <a:xfrm>
            <a:off x="4019550" y="3398838"/>
            <a:ext cx="1095375" cy="617537"/>
          </a:xfrm>
          <a:custGeom>
            <a:avLst/>
            <a:gdLst>
              <a:gd name="T0" fmla="*/ 2147483647 w 662"/>
              <a:gd name="T1" fmla="*/ 2147483647 h 338"/>
              <a:gd name="T2" fmla="*/ 2147483647 w 662"/>
              <a:gd name="T3" fmla="*/ 2147483647 h 338"/>
              <a:gd name="T4" fmla="*/ 0 w 662"/>
              <a:gd name="T5" fmla="*/ 2147483647 h 338"/>
              <a:gd name="T6" fmla="*/ 2147483647 w 662"/>
              <a:gd name="T7" fmla="*/ 2147483647 h 338"/>
              <a:gd name="T8" fmla="*/ 2147483647 w 662"/>
              <a:gd name="T9" fmla="*/ 2147483647 h 338"/>
              <a:gd name="T10" fmla="*/ 2147483647 w 662"/>
              <a:gd name="T11" fmla="*/ 2147483647 h 338"/>
              <a:gd name="T12" fmla="*/ 2147483647 w 662"/>
              <a:gd name="T13" fmla="*/ 2147483647 h 338"/>
              <a:gd name="T14" fmla="*/ 2147483647 w 662"/>
              <a:gd name="T15" fmla="*/ 2147483647 h 338"/>
              <a:gd name="T16" fmla="*/ 2147483647 w 662"/>
              <a:gd name="T17" fmla="*/ 0 h 338"/>
              <a:gd name="T18" fmla="*/ 2147483647 w 662"/>
              <a:gd name="T19" fmla="*/ 2147483647 h 338"/>
              <a:gd name="T20" fmla="*/ 2147483647 w 662"/>
              <a:gd name="T21" fmla="*/ 2147483647 h 3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2"/>
              <a:gd name="T34" fmla="*/ 0 h 338"/>
              <a:gd name="T35" fmla="*/ 662 w 662"/>
              <a:gd name="T36" fmla="*/ 338 h 3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2" h="338">
                <a:moveTo>
                  <a:pt x="7" y="4"/>
                </a:moveTo>
                <a:lnTo>
                  <a:pt x="5" y="197"/>
                </a:lnTo>
                <a:lnTo>
                  <a:pt x="0" y="335"/>
                </a:lnTo>
                <a:lnTo>
                  <a:pt x="662" y="338"/>
                </a:lnTo>
                <a:lnTo>
                  <a:pt x="649" y="162"/>
                </a:lnTo>
                <a:lnTo>
                  <a:pt x="649" y="96"/>
                </a:lnTo>
                <a:lnTo>
                  <a:pt x="596" y="55"/>
                </a:lnTo>
                <a:lnTo>
                  <a:pt x="612" y="20"/>
                </a:lnTo>
                <a:lnTo>
                  <a:pt x="589" y="0"/>
                </a:lnTo>
                <a:lnTo>
                  <a:pt x="289" y="4"/>
                </a:lnTo>
                <a:lnTo>
                  <a:pt x="7" y="4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5" name="Freeform 24"/>
          <p:cNvSpPr>
            <a:spLocks/>
          </p:cNvSpPr>
          <p:nvPr/>
        </p:nvSpPr>
        <p:spPr bwMode="auto">
          <a:xfrm>
            <a:off x="3873500" y="4000500"/>
            <a:ext cx="1273175" cy="676275"/>
          </a:xfrm>
          <a:custGeom>
            <a:avLst/>
            <a:gdLst>
              <a:gd name="T0" fmla="*/ 2147483647 w 772"/>
              <a:gd name="T1" fmla="*/ 0 h 371"/>
              <a:gd name="T2" fmla="*/ 0 w 772"/>
              <a:gd name="T3" fmla="*/ 2147483647 h 371"/>
              <a:gd name="T4" fmla="*/ 2147483647 w 772"/>
              <a:gd name="T5" fmla="*/ 2147483647 h 371"/>
              <a:gd name="T6" fmla="*/ 2147483647 w 772"/>
              <a:gd name="T7" fmla="*/ 2147483647 h 371"/>
              <a:gd name="T8" fmla="*/ 2147483647 w 772"/>
              <a:gd name="T9" fmla="*/ 2147483647 h 371"/>
              <a:gd name="T10" fmla="*/ 2147483647 w 772"/>
              <a:gd name="T11" fmla="*/ 2147483647 h 371"/>
              <a:gd name="T12" fmla="*/ 2147483647 w 772"/>
              <a:gd name="T13" fmla="*/ 2147483647 h 371"/>
              <a:gd name="T14" fmla="*/ 2147483647 w 772"/>
              <a:gd name="T15" fmla="*/ 2147483647 h 371"/>
              <a:gd name="T16" fmla="*/ 2147483647 w 772"/>
              <a:gd name="T17" fmla="*/ 2147483647 h 371"/>
              <a:gd name="T18" fmla="*/ 2147483647 w 772"/>
              <a:gd name="T19" fmla="*/ 2147483647 h 371"/>
              <a:gd name="T20" fmla="*/ 2147483647 w 772"/>
              <a:gd name="T21" fmla="*/ 2147483647 h 371"/>
              <a:gd name="T22" fmla="*/ 2147483647 w 772"/>
              <a:gd name="T23" fmla="*/ 2147483647 h 371"/>
              <a:gd name="T24" fmla="*/ 2147483647 w 772"/>
              <a:gd name="T25" fmla="*/ 0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72"/>
              <a:gd name="T40" fmla="*/ 0 h 371"/>
              <a:gd name="T41" fmla="*/ 772 w 772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72" h="371">
                <a:moveTo>
                  <a:pt x="5" y="0"/>
                </a:moveTo>
                <a:lnTo>
                  <a:pt x="0" y="66"/>
                </a:lnTo>
                <a:lnTo>
                  <a:pt x="275" y="76"/>
                </a:lnTo>
                <a:lnTo>
                  <a:pt x="276" y="287"/>
                </a:lnTo>
                <a:lnTo>
                  <a:pt x="417" y="345"/>
                </a:lnTo>
                <a:lnTo>
                  <a:pt x="456" y="324"/>
                </a:lnTo>
                <a:lnTo>
                  <a:pt x="544" y="371"/>
                </a:lnTo>
                <a:lnTo>
                  <a:pt x="603" y="369"/>
                </a:lnTo>
                <a:lnTo>
                  <a:pt x="709" y="324"/>
                </a:lnTo>
                <a:lnTo>
                  <a:pt x="772" y="368"/>
                </a:lnTo>
                <a:lnTo>
                  <a:pt x="772" y="139"/>
                </a:lnTo>
                <a:lnTo>
                  <a:pt x="753" y="5"/>
                </a:lnTo>
                <a:lnTo>
                  <a:pt x="5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6" name="Freeform 25"/>
          <p:cNvSpPr>
            <a:spLocks/>
          </p:cNvSpPr>
          <p:nvPr/>
        </p:nvSpPr>
        <p:spPr bwMode="auto">
          <a:xfrm>
            <a:off x="5124450" y="4035425"/>
            <a:ext cx="712788" cy="736600"/>
          </a:xfrm>
          <a:custGeom>
            <a:avLst/>
            <a:gdLst>
              <a:gd name="T0" fmla="*/ 0 w 434"/>
              <a:gd name="T1" fmla="*/ 2147483647 h 405"/>
              <a:gd name="T2" fmla="*/ 2147483647 w 434"/>
              <a:gd name="T3" fmla="*/ 2147483647 h 405"/>
              <a:gd name="T4" fmla="*/ 2147483647 w 434"/>
              <a:gd name="T5" fmla="*/ 0 h 405"/>
              <a:gd name="T6" fmla="*/ 2147483647 w 434"/>
              <a:gd name="T7" fmla="*/ 2147483647 h 405"/>
              <a:gd name="T8" fmla="*/ 2147483647 w 434"/>
              <a:gd name="T9" fmla="*/ 2147483647 h 405"/>
              <a:gd name="T10" fmla="*/ 2147483647 w 434"/>
              <a:gd name="T11" fmla="*/ 2147483647 h 405"/>
              <a:gd name="T12" fmla="*/ 2147483647 w 434"/>
              <a:gd name="T13" fmla="*/ 2147483647 h 405"/>
              <a:gd name="T14" fmla="*/ 2147483647 w 434"/>
              <a:gd name="T15" fmla="*/ 2147483647 h 405"/>
              <a:gd name="T16" fmla="*/ 2147483647 w 434"/>
              <a:gd name="T17" fmla="*/ 2147483647 h 405"/>
              <a:gd name="T18" fmla="*/ 2147483647 w 434"/>
              <a:gd name="T19" fmla="*/ 2147483647 h 405"/>
              <a:gd name="T20" fmla="*/ 2147483647 w 434"/>
              <a:gd name="T21" fmla="*/ 2147483647 h 405"/>
              <a:gd name="T22" fmla="*/ 2147483647 w 434"/>
              <a:gd name="T23" fmla="*/ 2147483647 h 405"/>
              <a:gd name="T24" fmla="*/ 2147483647 w 434"/>
              <a:gd name="T25" fmla="*/ 2147483647 h 405"/>
              <a:gd name="T26" fmla="*/ 2147483647 w 434"/>
              <a:gd name="T27" fmla="*/ 2147483647 h 405"/>
              <a:gd name="T28" fmla="*/ 2147483647 w 434"/>
              <a:gd name="T29" fmla="*/ 2147483647 h 405"/>
              <a:gd name="T30" fmla="*/ 0 w 434"/>
              <a:gd name="T31" fmla="*/ 2147483647 h 40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4"/>
              <a:gd name="T49" fmla="*/ 0 h 405"/>
              <a:gd name="T50" fmla="*/ 434 w 434"/>
              <a:gd name="T51" fmla="*/ 405 h 40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4" h="405">
                <a:moveTo>
                  <a:pt x="0" y="37"/>
                </a:moveTo>
                <a:lnTo>
                  <a:pt x="171" y="16"/>
                </a:lnTo>
                <a:lnTo>
                  <a:pt x="382" y="0"/>
                </a:lnTo>
                <a:lnTo>
                  <a:pt x="371" y="53"/>
                </a:lnTo>
                <a:lnTo>
                  <a:pt x="418" y="41"/>
                </a:lnTo>
                <a:lnTo>
                  <a:pt x="434" y="77"/>
                </a:lnTo>
                <a:lnTo>
                  <a:pt x="385" y="109"/>
                </a:lnTo>
                <a:lnTo>
                  <a:pt x="397" y="166"/>
                </a:lnTo>
                <a:lnTo>
                  <a:pt x="347" y="259"/>
                </a:lnTo>
                <a:lnTo>
                  <a:pt x="309" y="318"/>
                </a:lnTo>
                <a:lnTo>
                  <a:pt x="330" y="392"/>
                </a:lnTo>
                <a:lnTo>
                  <a:pt x="62" y="405"/>
                </a:lnTo>
                <a:lnTo>
                  <a:pt x="61" y="359"/>
                </a:lnTo>
                <a:lnTo>
                  <a:pt x="8" y="350"/>
                </a:lnTo>
                <a:lnTo>
                  <a:pt x="8" y="109"/>
                </a:lnTo>
                <a:lnTo>
                  <a:pt x="0" y="3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7" name="Freeform 26"/>
          <p:cNvSpPr>
            <a:spLocks/>
          </p:cNvSpPr>
          <p:nvPr/>
        </p:nvSpPr>
        <p:spPr bwMode="auto">
          <a:xfrm>
            <a:off x="5224463" y="4743450"/>
            <a:ext cx="874712" cy="776288"/>
          </a:xfrm>
          <a:custGeom>
            <a:avLst/>
            <a:gdLst>
              <a:gd name="T0" fmla="*/ 0 w 530"/>
              <a:gd name="T1" fmla="*/ 2147483647 h 425"/>
              <a:gd name="T2" fmla="*/ 2147483647 w 530"/>
              <a:gd name="T3" fmla="*/ 0 h 425"/>
              <a:gd name="T4" fmla="*/ 2147483647 w 530"/>
              <a:gd name="T5" fmla="*/ 2147483647 h 425"/>
              <a:gd name="T6" fmla="*/ 2147483647 w 530"/>
              <a:gd name="T7" fmla="*/ 2147483647 h 425"/>
              <a:gd name="T8" fmla="*/ 2147483647 w 530"/>
              <a:gd name="T9" fmla="*/ 2147483647 h 425"/>
              <a:gd name="T10" fmla="*/ 2147483647 w 530"/>
              <a:gd name="T11" fmla="*/ 2147483647 h 425"/>
              <a:gd name="T12" fmla="*/ 2147483647 w 530"/>
              <a:gd name="T13" fmla="*/ 2147483647 h 425"/>
              <a:gd name="T14" fmla="*/ 2147483647 w 530"/>
              <a:gd name="T15" fmla="*/ 2147483647 h 425"/>
              <a:gd name="T16" fmla="*/ 2147483647 w 530"/>
              <a:gd name="T17" fmla="*/ 2147483647 h 425"/>
              <a:gd name="T18" fmla="*/ 2147483647 w 530"/>
              <a:gd name="T19" fmla="*/ 2147483647 h 425"/>
              <a:gd name="T20" fmla="*/ 2147483647 w 530"/>
              <a:gd name="T21" fmla="*/ 2147483647 h 425"/>
              <a:gd name="T22" fmla="*/ 2147483647 w 530"/>
              <a:gd name="T23" fmla="*/ 2147483647 h 425"/>
              <a:gd name="T24" fmla="*/ 2147483647 w 530"/>
              <a:gd name="T25" fmla="*/ 2147483647 h 425"/>
              <a:gd name="T26" fmla="*/ 2147483647 w 530"/>
              <a:gd name="T27" fmla="*/ 2147483647 h 425"/>
              <a:gd name="T28" fmla="*/ 2147483647 w 530"/>
              <a:gd name="T29" fmla="*/ 2147483647 h 425"/>
              <a:gd name="T30" fmla="*/ 2147483647 w 530"/>
              <a:gd name="T31" fmla="*/ 2147483647 h 425"/>
              <a:gd name="T32" fmla="*/ 2147483647 w 530"/>
              <a:gd name="T33" fmla="*/ 2147483647 h 425"/>
              <a:gd name="T34" fmla="*/ 2147483647 w 530"/>
              <a:gd name="T35" fmla="*/ 2147483647 h 425"/>
              <a:gd name="T36" fmla="*/ 2147483647 w 530"/>
              <a:gd name="T37" fmla="*/ 2147483647 h 425"/>
              <a:gd name="T38" fmla="*/ 2147483647 w 530"/>
              <a:gd name="T39" fmla="*/ 2147483647 h 425"/>
              <a:gd name="T40" fmla="*/ 2147483647 w 530"/>
              <a:gd name="T41" fmla="*/ 2147483647 h 425"/>
              <a:gd name="T42" fmla="*/ 2147483647 w 530"/>
              <a:gd name="T43" fmla="*/ 2147483647 h 425"/>
              <a:gd name="T44" fmla="*/ 2147483647 w 530"/>
              <a:gd name="T45" fmla="*/ 2147483647 h 425"/>
              <a:gd name="T46" fmla="*/ 2147483647 w 530"/>
              <a:gd name="T47" fmla="*/ 2147483647 h 425"/>
              <a:gd name="T48" fmla="*/ 2147483647 w 530"/>
              <a:gd name="T49" fmla="*/ 2147483647 h 425"/>
              <a:gd name="T50" fmla="*/ 2147483647 w 530"/>
              <a:gd name="T51" fmla="*/ 2147483647 h 425"/>
              <a:gd name="T52" fmla="*/ 2147483647 w 530"/>
              <a:gd name="T53" fmla="*/ 2147483647 h 425"/>
              <a:gd name="T54" fmla="*/ 2147483647 w 530"/>
              <a:gd name="T55" fmla="*/ 2147483647 h 425"/>
              <a:gd name="T56" fmla="*/ 2147483647 w 530"/>
              <a:gd name="T57" fmla="*/ 2147483647 h 425"/>
              <a:gd name="T58" fmla="*/ 2147483647 w 530"/>
              <a:gd name="T59" fmla="*/ 2147483647 h 425"/>
              <a:gd name="T60" fmla="*/ 2147483647 w 530"/>
              <a:gd name="T61" fmla="*/ 2147483647 h 425"/>
              <a:gd name="T62" fmla="*/ 2147483647 w 530"/>
              <a:gd name="T63" fmla="*/ 2147483647 h 425"/>
              <a:gd name="T64" fmla="*/ 2147483647 w 530"/>
              <a:gd name="T65" fmla="*/ 2147483647 h 425"/>
              <a:gd name="T66" fmla="*/ 2147483647 w 530"/>
              <a:gd name="T67" fmla="*/ 2147483647 h 425"/>
              <a:gd name="T68" fmla="*/ 0 w 530"/>
              <a:gd name="T69" fmla="*/ 2147483647 h 42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30"/>
              <a:gd name="T106" fmla="*/ 0 h 425"/>
              <a:gd name="T107" fmla="*/ 530 w 530"/>
              <a:gd name="T108" fmla="*/ 425 h 42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30" h="425">
                <a:moveTo>
                  <a:pt x="0" y="10"/>
                </a:moveTo>
                <a:lnTo>
                  <a:pt x="265" y="0"/>
                </a:lnTo>
                <a:lnTo>
                  <a:pt x="312" y="87"/>
                </a:lnTo>
                <a:lnTo>
                  <a:pt x="272" y="191"/>
                </a:lnTo>
                <a:lnTo>
                  <a:pt x="259" y="237"/>
                </a:lnTo>
                <a:lnTo>
                  <a:pt x="436" y="218"/>
                </a:lnTo>
                <a:lnTo>
                  <a:pt x="448" y="286"/>
                </a:lnTo>
                <a:lnTo>
                  <a:pt x="394" y="279"/>
                </a:lnTo>
                <a:lnTo>
                  <a:pt x="370" y="308"/>
                </a:lnTo>
                <a:lnTo>
                  <a:pt x="398" y="328"/>
                </a:lnTo>
                <a:lnTo>
                  <a:pt x="446" y="305"/>
                </a:lnTo>
                <a:lnTo>
                  <a:pt x="448" y="338"/>
                </a:lnTo>
                <a:lnTo>
                  <a:pt x="477" y="310"/>
                </a:lnTo>
                <a:lnTo>
                  <a:pt x="496" y="310"/>
                </a:lnTo>
                <a:lnTo>
                  <a:pt x="474" y="367"/>
                </a:lnTo>
                <a:lnTo>
                  <a:pt x="517" y="376"/>
                </a:lnTo>
                <a:lnTo>
                  <a:pt x="530" y="407"/>
                </a:lnTo>
                <a:lnTo>
                  <a:pt x="511" y="417"/>
                </a:lnTo>
                <a:lnTo>
                  <a:pt x="483" y="397"/>
                </a:lnTo>
                <a:lnTo>
                  <a:pt x="432" y="383"/>
                </a:lnTo>
                <a:lnTo>
                  <a:pt x="443" y="420"/>
                </a:lnTo>
                <a:lnTo>
                  <a:pt x="417" y="425"/>
                </a:lnTo>
                <a:lnTo>
                  <a:pt x="396" y="391"/>
                </a:lnTo>
                <a:lnTo>
                  <a:pt x="383" y="412"/>
                </a:lnTo>
                <a:lnTo>
                  <a:pt x="306" y="412"/>
                </a:lnTo>
                <a:lnTo>
                  <a:pt x="306" y="391"/>
                </a:lnTo>
                <a:lnTo>
                  <a:pt x="277" y="367"/>
                </a:lnTo>
                <a:lnTo>
                  <a:pt x="218" y="363"/>
                </a:lnTo>
                <a:lnTo>
                  <a:pt x="267" y="391"/>
                </a:lnTo>
                <a:lnTo>
                  <a:pt x="199" y="405"/>
                </a:lnTo>
                <a:lnTo>
                  <a:pt x="93" y="386"/>
                </a:lnTo>
                <a:lnTo>
                  <a:pt x="52" y="391"/>
                </a:lnTo>
                <a:lnTo>
                  <a:pt x="67" y="249"/>
                </a:lnTo>
                <a:lnTo>
                  <a:pt x="2" y="136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8" name="Freeform 27"/>
          <p:cNvSpPr>
            <a:spLocks/>
          </p:cNvSpPr>
          <p:nvPr/>
        </p:nvSpPr>
        <p:spPr bwMode="auto">
          <a:xfrm>
            <a:off x="4627563" y="1481138"/>
            <a:ext cx="973137" cy="1209675"/>
          </a:xfrm>
          <a:custGeom>
            <a:avLst/>
            <a:gdLst>
              <a:gd name="T0" fmla="*/ 0 w 591"/>
              <a:gd name="T1" fmla="*/ 2147483647 h 665"/>
              <a:gd name="T2" fmla="*/ 2147483647 w 591"/>
              <a:gd name="T3" fmla="*/ 2147483647 h 665"/>
              <a:gd name="T4" fmla="*/ 2147483647 w 591"/>
              <a:gd name="T5" fmla="*/ 0 h 665"/>
              <a:gd name="T6" fmla="*/ 2147483647 w 591"/>
              <a:gd name="T7" fmla="*/ 2147483647 h 665"/>
              <a:gd name="T8" fmla="*/ 2147483647 w 591"/>
              <a:gd name="T9" fmla="*/ 2147483647 h 665"/>
              <a:gd name="T10" fmla="*/ 2147483647 w 591"/>
              <a:gd name="T11" fmla="*/ 2147483647 h 665"/>
              <a:gd name="T12" fmla="*/ 2147483647 w 591"/>
              <a:gd name="T13" fmla="*/ 2147483647 h 665"/>
              <a:gd name="T14" fmla="*/ 2147483647 w 591"/>
              <a:gd name="T15" fmla="*/ 2147483647 h 665"/>
              <a:gd name="T16" fmla="*/ 2147483647 w 591"/>
              <a:gd name="T17" fmla="*/ 2147483647 h 665"/>
              <a:gd name="T18" fmla="*/ 2147483647 w 591"/>
              <a:gd name="T19" fmla="*/ 2147483647 h 665"/>
              <a:gd name="T20" fmla="*/ 2147483647 w 591"/>
              <a:gd name="T21" fmla="*/ 2147483647 h 665"/>
              <a:gd name="T22" fmla="*/ 2147483647 w 591"/>
              <a:gd name="T23" fmla="*/ 2147483647 h 665"/>
              <a:gd name="T24" fmla="*/ 2147483647 w 591"/>
              <a:gd name="T25" fmla="*/ 2147483647 h 665"/>
              <a:gd name="T26" fmla="*/ 2147483647 w 591"/>
              <a:gd name="T27" fmla="*/ 2147483647 h 665"/>
              <a:gd name="T28" fmla="*/ 2147483647 w 591"/>
              <a:gd name="T29" fmla="*/ 2147483647 h 665"/>
              <a:gd name="T30" fmla="*/ 2147483647 w 591"/>
              <a:gd name="T31" fmla="*/ 2147483647 h 665"/>
              <a:gd name="T32" fmla="*/ 2147483647 w 591"/>
              <a:gd name="T33" fmla="*/ 2147483647 h 665"/>
              <a:gd name="T34" fmla="*/ 2147483647 w 591"/>
              <a:gd name="T35" fmla="*/ 2147483647 h 665"/>
              <a:gd name="T36" fmla="*/ 2147483647 w 591"/>
              <a:gd name="T37" fmla="*/ 2147483647 h 665"/>
              <a:gd name="T38" fmla="*/ 2147483647 w 591"/>
              <a:gd name="T39" fmla="*/ 2147483647 h 665"/>
              <a:gd name="T40" fmla="*/ 2147483647 w 591"/>
              <a:gd name="T41" fmla="*/ 2147483647 h 665"/>
              <a:gd name="T42" fmla="*/ 2147483647 w 591"/>
              <a:gd name="T43" fmla="*/ 2147483647 h 665"/>
              <a:gd name="T44" fmla="*/ 2147483647 w 591"/>
              <a:gd name="T45" fmla="*/ 2147483647 h 665"/>
              <a:gd name="T46" fmla="*/ 2147483647 w 591"/>
              <a:gd name="T47" fmla="*/ 2147483647 h 665"/>
              <a:gd name="T48" fmla="*/ 2147483647 w 591"/>
              <a:gd name="T49" fmla="*/ 2147483647 h 665"/>
              <a:gd name="T50" fmla="*/ 2147483647 w 591"/>
              <a:gd name="T51" fmla="*/ 2147483647 h 665"/>
              <a:gd name="T52" fmla="*/ 2147483647 w 591"/>
              <a:gd name="T53" fmla="*/ 2147483647 h 665"/>
              <a:gd name="T54" fmla="*/ 2147483647 w 591"/>
              <a:gd name="T55" fmla="*/ 2147483647 h 665"/>
              <a:gd name="T56" fmla="*/ 2147483647 w 591"/>
              <a:gd name="T57" fmla="*/ 2147483647 h 665"/>
              <a:gd name="T58" fmla="*/ 2147483647 w 591"/>
              <a:gd name="T59" fmla="*/ 2147483647 h 665"/>
              <a:gd name="T60" fmla="*/ 0 w 591"/>
              <a:gd name="T61" fmla="*/ 2147483647 h 66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91"/>
              <a:gd name="T94" fmla="*/ 0 h 665"/>
              <a:gd name="T95" fmla="*/ 591 w 591"/>
              <a:gd name="T96" fmla="*/ 665 h 66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91" h="665">
                <a:moveTo>
                  <a:pt x="0" y="52"/>
                </a:moveTo>
                <a:lnTo>
                  <a:pt x="155" y="52"/>
                </a:lnTo>
                <a:lnTo>
                  <a:pt x="154" y="0"/>
                </a:lnTo>
                <a:lnTo>
                  <a:pt x="188" y="15"/>
                </a:lnTo>
                <a:lnTo>
                  <a:pt x="194" y="55"/>
                </a:lnTo>
                <a:lnTo>
                  <a:pt x="268" y="99"/>
                </a:lnTo>
                <a:lnTo>
                  <a:pt x="291" y="79"/>
                </a:lnTo>
                <a:lnTo>
                  <a:pt x="334" y="79"/>
                </a:lnTo>
                <a:lnTo>
                  <a:pt x="368" y="118"/>
                </a:lnTo>
                <a:lnTo>
                  <a:pt x="391" y="104"/>
                </a:lnTo>
                <a:lnTo>
                  <a:pt x="456" y="120"/>
                </a:lnTo>
                <a:lnTo>
                  <a:pt x="478" y="91"/>
                </a:lnTo>
                <a:lnTo>
                  <a:pt x="518" y="113"/>
                </a:lnTo>
                <a:lnTo>
                  <a:pt x="591" y="110"/>
                </a:lnTo>
                <a:lnTo>
                  <a:pt x="473" y="192"/>
                </a:lnTo>
                <a:lnTo>
                  <a:pt x="415" y="265"/>
                </a:lnTo>
                <a:lnTo>
                  <a:pt x="426" y="370"/>
                </a:lnTo>
                <a:lnTo>
                  <a:pt x="386" y="414"/>
                </a:lnTo>
                <a:lnTo>
                  <a:pt x="402" y="444"/>
                </a:lnTo>
                <a:lnTo>
                  <a:pt x="402" y="522"/>
                </a:lnTo>
                <a:lnTo>
                  <a:pt x="443" y="522"/>
                </a:lnTo>
                <a:lnTo>
                  <a:pt x="502" y="578"/>
                </a:lnTo>
                <a:lnTo>
                  <a:pt x="527" y="646"/>
                </a:lnTo>
                <a:lnTo>
                  <a:pt x="108" y="665"/>
                </a:lnTo>
                <a:lnTo>
                  <a:pt x="110" y="481"/>
                </a:lnTo>
                <a:lnTo>
                  <a:pt x="73" y="441"/>
                </a:lnTo>
                <a:lnTo>
                  <a:pt x="86" y="393"/>
                </a:lnTo>
                <a:lnTo>
                  <a:pt x="99" y="365"/>
                </a:lnTo>
                <a:lnTo>
                  <a:pt x="73" y="238"/>
                </a:lnTo>
                <a:lnTo>
                  <a:pt x="37" y="154"/>
                </a:lnTo>
                <a:lnTo>
                  <a:pt x="0" y="5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69" name="Freeform 28"/>
          <p:cNvSpPr>
            <a:spLocks/>
          </p:cNvSpPr>
          <p:nvPr/>
        </p:nvSpPr>
        <p:spPr bwMode="auto">
          <a:xfrm>
            <a:off x="5259388" y="1900238"/>
            <a:ext cx="738187" cy="954087"/>
          </a:xfrm>
          <a:custGeom>
            <a:avLst/>
            <a:gdLst>
              <a:gd name="T0" fmla="*/ 2147483647 w 449"/>
              <a:gd name="T1" fmla="*/ 2147483647 h 524"/>
              <a:gd name="T2" fmla="*/ 2147483647 w 449"/>
              <a:gd name="T3" fmla="*/ 2147483647 h 524"/>
              <a:gd name="T4" fmla="*/ 2147483647 w 449"/>
              <a:gd name="T5" fmla="*/ 2147483647 h 524"/>
              <a:gd name="T6" fmla="*/ 2147483647 w 449"/>
              <a:gd name="T7" fmla="*/ 0 h 524"/>
              <a:gd name="T8" fmla="*/ 2147483647 w 449"/>
              <a:gd name="T9" fmla="*/ 2147483647 h 524"/>
              <a:gd name="T10" fmla="*/ 2147483647 w 449"/>
              <a:gd name="T11" fmla="*/ 2147483647 h 524"/>
              <a:gd name="T12" fmla="*/ 2147483647 w 449"/>
              <a:gd name="T13" fmla="*/ 2147483647 h 524"/>
              <a:gd name="T14" fmla="*/ 2147483647 w 449"/>
              <a:gd name="T15" fmla="*/ 2147483647 h 524"/>
              <a:gd name="T16" fmla="*/ 2147483647 w 449"/>
              <a:gd name="T17" fmla="*/ 2147483647 h 524"/>
              <a:gd name="T18" fmla="*/ 2147483647 w 449"/>
              <a:gd name="T19" fmla="*/ 2147483647 h 524"/>
              <a:gd name="T20" fmla="*/ 2147483647 w 449"/>
              <a:gd name="T21" fmla="*/ 2147483647 h 524"/>
              <a:gd name="T22" fmla="*/ 2147483647 w 449"/>
              <a:gd name="T23" fmla="*/ 2147483647 h 524"/>
              <a:gd name="T24" fmla="*/ 2147483647 w 449"/>
              <a:gd name="T25" fmla="*/ 2147483647 h 524"/>
              <a:gd name="T26" fmla="*/ 2147483647 w 449"/>
              <a:gd name="T27" fmla="*/ 2147483647 h 524"/>
              <a:gd name="T28" fmla="*/ 2147483647 w 449"/>
              <a:gd name="T29" fmla="*/ 2147483647 h 524"/>
              <a:gd name="T30" fmla="*/ 2147483647 w 449"/>
              <a:gd name="T31" fmla="*/ 2147483647 h 524"/>
              <a:gd name="T32" fmla="*/ 2147483647 w 449"/>
              <a:gd name="T33" fmla="*/ 2147483647 h 524"/>
              <a:gd name="T34" fmla="*/ 2147483647 w 449"/>
              <a:gd name="T35" fmla="*/ 2147483647 h 524"/>
              <a:gd name="T36" fmla="*/ 2147483647 w 449"/>
              <a:gd name="T37" fmla="*/ 2147483647 h 524"/>
              <a:gd name="T38" fmla="*/ 2147483647 w 449"/>
              <a:gd name="T39" fmla="*/ 2147483647 h 524"/>
              <a:gd name="T40" fmla="*/ 2147483647 w 449"/>
              <a:gd name="T41" fmla="*/ 2147483647 h 524"/>
              <a:gd name="T42" fmla="*/ 2147483647 w 449"/>
              <a:gd name="T43" fmla="*/ 2147483647 h 524"/>
              <a:gd name="T44" fmla="*/ 2147483647 w 449"/>
              <a:gd name="T45" fmla="*/ 2147483647 h 524"/>
              <a:gd name="T46" fmla="*/ 2147483647 w 449"/>
              <a:gd name="T47" fmla="*/ 2147483647 h 524"/>
              <a:gd name="T48" fmla="*/ 2147483647 w 449"/>
              <a:gd name="T49" fmla="*/ 2147483647 h 524"/>
              <a:gd name="T50" fmla="*/ 2147483647 w 449"/>
              <a:gd name="T51" fmla="*/ 2147483647 h 524"/>
              <a:gd name="T52" fmla="*/ 2147483647 w 449"/>
              <a:gd name="T53" fmla="*/ 2147483647 h 524"/>
              <a:gd name="T54" fmla="*/ 2147483647 w 449"/>
              <a:gd name="T55" fmla="*/ 2147483647 h 524"/>
              <a:gd name="T56" fmla="*/ 2147483647 w 449"/>
              <a:gd name="T57" fmla="*/ 2147483647 h 524"/>
              <a:gd name="T58" fmla="*/ 2147483647 w 449"/>
              <a:gd name="T59" fmla="*/ 2147483647 h 524"/>
              <a:gd name="T60" fmla="*/ 2147483647 w 449"/>
              <a:gd name="T61" fmla="*/ 2147483647 h 524"/>
              <a:gd name="T62" fmla="*/ 2147483647 w 449"/>
              <a:gd name="T63" fmla="*/ 2147483647 h 524"/>
              <a:gd name="T64" fmla="*/ 2147483647 w 449"/>
              <a:gd name="T65" fmla="*/ 2147483647 h 524"/>
              <a:gd name="T66" fmla="*/ 0 w 449"/>
              <a:gd name="T67" fmla="*/ 2147483647 h 524"/>
              <a:gd name="T68" fmla="*/ 2147483647 w 449"/>
              <a:gd name="T69" fmla="*/ 2147483647 h 524"/>
              <a:gd name="T70" fmla="*/ 2147483647 w 449"/>
              <a:gd name="T71" fmla="*/ 2147483647 h 5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49"/>
              <a:gd name="T109" fmla="*/ 0 h 524"/>
              <a:gd name="T110" fmla="*/ 449 w 449"/>
              <a:gd name="T111" fmla="*/ 524 h 52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49" h="524">
                <a:moveTo>
                  <a:pt x="32" y="35"/>
                </a:moveTo>
                <a:lnTo>
                  <a:pt x="66" y="30"/>
                </a:lnTo>
                <a:lnTo>
                  <a:pt x="97" y="30"/>
                </a:lnTo>
                <a:lnTo>
                  <a:pt x="116" y="0"/>
                </a:lnTo>
                <a:lnTo>
                  <a:pt x="131" y="38"/>
                </a:lnTo>
                <a:lnTo>
                  <a:pt x="179" y="38"/>
                </a:lnTo>
                <a:lnTo>
                  <a:pt x="205" y="74"/>
                </a:lnTo>
                <a:lnTo>
                  <a:pt x="255" y="64"/>
                </a:lnTo>
                <a:lnTo>
                  <a:pt x="289" y="87"/>
                </a:lnTo>
                <a:lnTo>
                  <a:pt x="352" y="103"/>
                </a:lnTo>
                <a:lnTo>
                  <a:pt x="363" y="130"/>
                </a:lnTo>
                <a:lnTo>
                  <a:pt x="395" y="132"/>
                </a:lnTo>
                <a:lnTo>
                  <a:pt x="386" y="159"/>
                </a:lnTo>
                <a:lnTo>
                  <a:pt x="397" y="190"/>
                </a:lnTo>
                <a:lnTo>
                  <a:pt x="376" y="229"/>
                </a:lnTo>
                <a:lnTo>
                  <a:pt x="391" y="237"/>
                </a:lnTo>
                <a:lnTo>
                  <a:pt x="426" y="195"/>
                </a:lnTo>
                <a:lnTo>
                  <a:pt x="424" y="180"/>
                </a:lnTo>
                <a:lnTo>
                  <a:pt x="439" y="174"/>
                </a:lnTo>
                <a:lnTo>
                  <a:pt x="449" y="195"/>
                </a:lnTo>
                <a:lnTo>
                  <a:pt x="421" y="224"/>
                </a:lnTo>
                <a:lnTo>
                  <a:pt x="410" y="290"/>
                </a:lnTo>
                <a:lnTo>
                  <a:pt x="410" y="402"/>
                </a:lnTo>
                <a:lnTo>
                  <a:pt x="426" y="421"/>
                </a:lnTo>
                <a:lnTo>
                  <a:pt x="420" y="490"/>
                </a:lnTo>
                <a:lnTo>
                  <a:pt x="206" y="524"/>
                </a:lnTo>
                <a:lnTo>
                  <a:pt x="153" y="492"/>
                </a:lnTo>
                <a:lnTo>
                  <a:pt x="165" y="450"/>
                </a:lnTo>
                <a:lnTo>
                  <a:pt x="139" y="405"/>
                </a:lnTo>
                <a:lnTo>
                  <a:pt x="116" y="348"/>
                </a:lnTo>
                <a:lnTo>
                  <a:pt x="56" y="292"/>
                </a:lnTo>
                <a:lnTo>
                  <a:pt x="19" y="292"/>
                </a:lnTo>
                <a:lnTo>
                  <a:pt x="19" y="214"/>
                </a:lnTo>
                <a:lnTo>
                  <a:pt x="0" y="185"/>
                </a:lnTo>
                <a:lnTo>
                  <a:pt x="42" y="140"/>
                </a:lnTo>
                <a:lnTo>
                  <a:pt x="32" y="35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0" name="Freeform 29"/>
          <p:cNvSpPr>
            <a:spLocks/>
          </p:cNvSpPr>
          <p:nvPr/>
        </p:nvSpPr>
        <p:spPr bwMode="auto">
          <a:xfrm>
            <a:off x="4791075" y="2652713"/>
            <a:ext cx="858838" cy="620712"/>
          </a:xfrm>
          <a:custGeom>
            <a:avLst/>
            <a:gdLst>
              <a:gd name="T0" fmla="*/ 2147483647 w 521"/>
              <a:gd name="T1" fmla="*/ 2147483647 h 339"/>
              <a:gd name="T2" fmla="*/ 0 w 521"/>
              <a:gd name="T3" fmla="*/ 2147483647 h 339"/>
              <a:gd name="T4" fmla="*/ 2147483647 w 521"/>
              <a:gd name="T5" fmla="*/ 2147483647 h 339"/>
              <a:gd name="T6" fmla="*/ 2147483647 w 521"/>
              <a:gd name="T7" fmla="*/ 2147483647 h 339"/>
              <a:gd name="T8" fmla="*/ 2147483647 w 521"/>
              <a:gd name="T9" fmla="*/ 2147483647 h 339"/>
              <a:gd name="T10" fmla="*/ 2147483647 w 521"/>
              <a:gd name="T11" fmla="*/ 2147483647 h 339"/>
              <a:gd name="T12" fmla="*/ 2147483647 w 521"/>
              <a:gd name="T13" fmla="*/ 2147483647 h 339"/>
              <a:gd name="T14" fmla="*/ 2147483647 w 521"/>
              <a:gd name="T15" fmla="*/ 2147483647 h 339"/>
              <a:gd name="T16" fmla="*/ 2147483647 w 521"/>
              <a:gd name="T17" fmla="*/ 2147483647 h 339"/>
              <a:gd name="T18" fmla="*/ 2147483647 w 521"/>
              <a:gd name="T19" fmla="*/ 2147483647 h 339"/>
              <a:gd name="T20" fmla="*/ 2147483647 w 521"/>
              <a:gd name="T21" fmla="*/ 2147483647 h 339"/>
              <a:gd name="T22" fmla="*/ 2147483647 w 521"/>
              <a:gd name="T23" fmla="*/ 2147483647 h 339"/>
              <a:gd name="T24" fmla="*/ 2147483647 w 521"/>
              <a:gd name="T25" fmla="*/ 2147483647 h 339"/>
              <a:gd name="T26" fmla="*/ 2147483647 w 521"/>
              <a:gd name="T27" fmla="*/ 2147483647 h 339"/>
              <a:gd name="T28" fmla="*/ 2147483647 w 521"/>
              <a:gd name="T29" fmla="*/ 0 h 339"/>
              <a:gd name="T30" fmla="*/ 2147483647 w 521"/>
              <a:gd name="T31" fmla="*/ 2147483647 h 339"/>
              <a:gd name="T32" fmla="*/ 2147483647 w 521"/>
              <a:gd name="T33" fmla="*/ 2147483647 h 339"/>
              <a:gd name="T34" fmla="*/ 2147483647 w 521"/>
              <a:gd name="T35" fmla="*/ 2147483647 h 3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1"/>
              <a:gd name="T55" fmla="*/ 0 h 339"/>
              <a:gd name="T56" fmla="*/ 521 w 521"/>
              <a:gd name="T57" fmla="*/ 339 h 33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1" h="339">
                <a:moveTo>
                  <a:pt x="8" y="18"/>
                </a:moveTo>
                <a:lnTo>
                  <a:pt x="0" y="78"/>
                </a:lnTo>
                <a:lnTo>
                  <a:pt x="11" y="141"/>
                </a:lnTo>
                <a:lnTo>
                  <a:pt x="59" y="270"/>
                </a:lnTo>
                <a:lnTo>
                  <a:pt x="87" y="339"/>
                </a:lnTo>
                <a:lnTo>
                  <a:pt x="394" y="323"/>
                </a:lnTo>
                <a:lnTo>
                  <a:pt x="444" y="339"/>
                </a:lnTo>
                <a:lnTo>
                  <a:pt x="474" y="273"/>
                </a:lnTo>
                <a:lnTo>
                  <a:pt x="463" y="226"/>
                </a:lnTo>
                <a:lnTo>
                  <a:pt x="515" y="217"/>
                </a:lnTo>
                <a:lnTo>
                  <a:pt x="521" y="142"/>
                </a:lnTo>
                <a:lnTo>
                  <a:pt x="490" y="110"/>
                </a:lnTo>
                <a:lnTo>
                  <a:pt x="437" y="78"/>
                </a:lnTo>
                <a:lnTo>
                  <a:pt x="449" y="33"/>
                </a:lnTo>
                <a:lnTo>
                  <a:pt x="426" y="0"/>
                </a:lnTo>
                <a:lnTo>
                  <a:pt x="311" y="5"/>
                </a:lnTo>
                <a:lnTo>
                  <a:pt x="195" y="10"/>
                </a:lnTo>
                <a:lnTo>
                  <a:pt x="8" y="18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1" name="Freeform 30"/>
          <p:cNvSpPr>
            <a:spLocks/>
          </p:cNvSpPr>
          <p:nvPr/>
        </p:nvSpPr>
        <p:spPr bwMode="auto">
          <a:xfrm>
            <a:off x="5549900" y="1762125"/>
            <a:ext cx="793750" cy="381000"/>
          </a:xfrm>
          <a:custGeom>
            <a:avLst/>
            <a:gdLst>
              <a:gd name="T0" fmla="*/ 0 w 483"/>
              <a:gd name="T1" fmla="*/ 2147483647 h 209"/>
              <a:gd name="T2" fmla="*/ 2147483647 w 483"/>
              <a:gd name="T3" fmla="*/ 0 h 209"/>
              <a:gd name="T4" fmla="*/ 2147483647 w 483"/>
              <a:gd name="T5" fmla="*/ 2147483647 h 209"/>
              <a:gd name="T6" fmla="*/ 2147483647 w 483"/>
              <a:gd name="T7" fmla="*/ 2147483647 h 209"/>
              <a:gd name="T8" fmla="*/ 2147483647 w 483"/>
              <a:gd name="T9" fmla="*/ 2147483647 h 209"/>
              <a:gd name="T10" fmla="*/ 2147483647 w 483"/>
              <a:gd name="T11" fmla="*/ 2147483647 h 209"/>
              <a:gd name="T12" fmla="*/ 2147483647 w 483"/>
              <a:gd name="T13" fmla="*/ 2147483647 h 209"/>
              <a:gd name="T14" fmla="*/ 2147483647 w 483"/>
              <a:gd name="T15" fmla="*/ 2147483647 h 209"/>
              <a:gd name="T16" fmla="*/ 2147483647 w 483"/>
              <a:gd name="T17" fmla="*/ 2147483647 h 209"/>
              <a:gd name="T18" fmla="*/ 2147483647 w 483"/>
              <a:gd name="T19" fmla="*/ 2147483647 h 209"/>
              <a:gd name="T20" fmla="*/ 2147483647 w 483"/>
              <a:gd name="T21" fmla="*/ 2147483647 h 209"/>
              <a:gd name="T22" fmla="*/ 2147483647 w 483"/>
              <a:gd name="T23" fmla="*/ 2147483647 h 209"/>
              <a:gd name="T24" fmla="*/ 2147483647 w 483"/>
              <a:gd name="T25" fmla="*/ 2147483647 h 209"/>
              <a:gd name="T26" fmla="*/ 2147483647 w 483"/>
              <a:gd name="T27" fmla="*/ 2147483647 h 209"/>
              <a:gd name="T28" fmla="*/ 2147483647 w 483"/>
              <a:gd name="T29" fmla="*/ 2147483647 h 209"/>
              <a:gd name="T30" fmla="*/ 2147483647 w 483"/>
              <a:gd name="T31" fmla="*/ 2147483647 h 209"/>
              <a:gd name="T32" fmla="*/ 2147483647 w 483"/>
              <a:gd name="T33" fmla="*/ 2147483647 h 209"/>
              <a:gd name="T34" fmla="*/ 2147483647 w 483"/>
              <a:gd name="T35" fmla="*/ 2147483647 h 209"/>
              <a:gd name="T36" fmla="*/ 2147483647 w 483"/>
              <a:gd name="T37" fmla="*/ 2147483647 h 209"/>
              <a:gd name="T38" fmla="*/ 2147483647 w 483"/>
              <a:gd name="T39" fmla="*/ 2147483647 h 209"/>
              <a:gd name="T40" fmla="*/ 2147483647 w 483"/>
              <a:gd name="T41" fmla="*/ 2147483647 h 209"/>
              <a:gd name="T42" fmla="*/ 2147483647 w 483"/>
              <a:gd name="T43" fmla="*/ 2147483647 h 209"/>
              <a:gd name="T44" fmla="*/ 2147483647 w 483"/>
              <a:gd name="T45" fmla="*/ 2147483647 h 209"/>
              <a:gd name="T46" fmla="*/ 2147483647 w 483"/>
              <a:gd name="T47" fmla="*/ 2147483647 h 209"/>
              <a:gd name="T48" fmla="*/ 0 w 483"/>
              <a:gd name="T49" fmla="*/ 2147483647 h 20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83"/>
              <a:gd name="T76" fmla="*/ 0 h 209"/>
              <a:gd name="T77" fmla="*/ 483 w 483"/>
              <a:gd name="T78" fmla="*/ 209 h 20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83" h="209">
                <a:moveTo>
                  <a:pt x="0" y="115"/>
                </a:moveTo>
                <a:lnTo>
                  <a:pt x="108" y="0"/>
                </a:lnTo>
                <a:lnTo>
                  <a:pt x="89" y="47"/>
                </a:lnTo>
                <a:lnTo>
                  <a:pt x="103" y="62"/>
                </a:lnTo>
                <a:lnTo>
                  <a:pt x="137" y="42"/>
                </a:lnTo>
                <a:lnTo>
                  <a:pt x="211" y="71"/>
                </a:lnTo>
                <a:lnTo>
                  <a:pt x="244" y="47"/>
                </a:lnTo>
                <a:lnTo>
                  <a:pt x="344" y="34"/>
                </a:lnTo>
                <a:lnTo>
                  <a:pt x="363" y="63"/>
                </a:lnTo>
                <a:lnTo>
                  <a:pt x="402" y="57"/>
                </a:lnTo>
                <a:lnTo>
                  <a:pt x="478" y="87"/>
                </a:lnTo>
                <a:lnTo>
                  <a:pt x="483" y="110"/>
                </a:lnTo>
                <a:lnTo>
                  <a:pt x="400" y="129"/>
                </a:lnTo>
                <a:lnTo>
                  <a:pt x="376" y="115"/>
                </a:lnTo>
                <a:lnTo>
                  <a:pt x="334" y="120"/>
                </a:lnTo>
                <a:lnTo>
                  <a:pt x="286" y="149"/>
                </a:lnTo>
                <a:lnTo>
                  <a:pt x="263" y="150"/>
                </a:lnTo>
                <a:lnTo>
                  <a:pt x="245" y="129"/>
                </a:lnTo>
                <a:lnTo>
                  <a:pt x="218" y="207"/>
                </a:lnTo>
                <a:lnTo>
                  <a:pt x="187" y="209"/>
                </a:lnTo>
                <a:lnTo>
                  <a:pt x="174" y="178"/>
                </a:lnTo>
                <a:lnTo>
                  <a:pt x="110" y="163"/>
                </a:lnTo>
                <a:lnTo>
                  <a:pt x="79" y="141"/>
                </a:lnTo>
                <a:lnTo>
                  <a:pt x="26" y="149"/>
                </a:lnTo>
                <a:lnTo>
                  <a:pt x="0" y="115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2" name="Freeform 31"/>
          <p:cNvSpPr>
            <a:spLocks/>
          </p:cNvSpPr>
          <p:nvPr/>
        </p:nvSpPr>
        <p:spPr bwMode="auto">
          <a:xfrm>
            <a:off x="6099175" y="2030413"/>
            <a:ext cx="569913" cy="852487"/>
          </a:xfrm>
          <a:custGeom>
            <a:avLst/>
            <a:gdLst>
              <a:gd name="T0" fmla="*/ 2147483647 w 345"/>
              <a:gd name="T1" fmla="*/ 2147483647 h 468"/>
              <a:gd name="T2" fmla="*/ 2147483647 w 345"/>
              <a:gd name="T3" fmla="*/ 2147483647 h 468"/>
              <a:gd name="T4" fmla="*/ 2147483647 w 345"/>
              <a:gd name="T5" fmla="*/ 2147483647 h 468"/>
              <a:gd name="T6" fmla="*/ 2147483647 w 345"/>
              <a:gd name="T7" fmla="*/ 2147483647 h 468"/>
              <a:gd name="T8" fmla="*/ 2147483647 w 345"/>
              <a:gd name="T9" fmla="*/ 2147483647 h 468"/>
              <a:gd name="T10" fmla="*/ 2147483647 w 345"/>
              <a:gd name="T11" fmla="*/ 2147483647 h 468"/>
              <a:gd name="T12" fmla="*/ 0 w 345"/>
              <a:gd name="T13" fmla="*/ 2147483647 h 468"/>
              <a:gd name="T14" fmla="*/ 2147483647 w 345"/>
              <a:gd name="T15" fmla="*/ 2147483647 h 468"/>
              <a:gd name="T16" fmla="*/ 2147483647 w 345"/>
              <a:gd name="T17" fmla="*/ 2147483647 h 468"/>
              <a:gd name="T18" fmla="*/ 2147483647 w 345"/>
              <a:gd name="T19" fmla="*/ 2147483647 h 468"/>
              <a:gd name="T20" fmla="*/ 2147483647 w 345"/>
              <a:gd name="T21" fmla="*/ 2147483647 h 468"/>
              <a:gd name="T22" fmla="*/ 2147483647 w 345"/>
              <a:gd name="T23" fmla="*/ 2147483647 h 468"/>
              <a:gd name="T24" fmla="*/ 2147483647 w 345"/>
              <a:gd name="T25" fmla="*/ 2147483647 h 468"/>
              <a:gd name="T26" fmla="*/ 2147483647 w 345"/>
              <a:gd name="T27" fmla="*/ 2147483647 h 468"/>
              <a:gd name="T28" fmla="*/ 2147483647 w 345"/>
              <a:gd name="T29" fmla="*/ 2147483647 h 468"/>
              <a:gd name="T30" fmla="*/ 2147483647 w 345"/>
              <a:gd name="T31" fmla="*/ 2147483647 h 468"/>
              <a:gd name="T32" fmla="*/ 2147483647 w 345"/>
              <a:gd name="T33" fmla="*/ 2147483647 h 468"/>
              <a:gd name="T34" fmla="*/ 2147483647 w 345"/>
              <a:gd name="T35" fmla="*/ 2147483647 h 468"/>
              <a:gd name="T36" fmla="*/ 2147483647 w 345"/>
              <a:gd name="T37" fmla="*/ 2147483647 h 468"/>
              <a:gd name="T38" fmla="*/ 2147483647 w 345"/>
              <a:gd name="T39" fmla="*/ 2147483647 h 468"/>
              <a:gd name="T40" fmla="*/ 2147483647 w 345"/>
              <a:gd name="T41" fmla="*/ 2147483647 h 468"/>
              <a:gd name="T42" fmla="*/ 2147483647 w 345"/>
              <a:gd name="T43" fmla="*/ 2147483647 h 468"/>
              <a:gd name="T44" fmla="*/ 2147483647 w 345"/>
              <a:gd name="T45" fmla="*/ 2147483647 h 468"/>
              <a:gd name="T46" fmla="*/ 2147483647 w 345"/>
              <a:gd name="T47" fmla="*/ 2147483647 h 468"/>
              <a:gd name="T48" fmla="*/ 2147483647 w 345"/>
              <a:gd name="T49" fmla="*/ 2147483647 h 468"/>
              <a:gd name="T50" fmla="*/ 2147483647 w 345"/>
              <a:gd name="T51" fmla="*/ 2147483647 h 468"/>
              <a:gd name="T52" fmla="*/ 2147483647 w 345"/>
              <a:gd name="T53" fmla="*/ 2147483647 h 468"/>
              <a:gd name="T54" fmla="*/ 2147483647 w 345"/>
              <a:gd name="T55" fmla="*/ 2147483647 h 468"/>
              <a:gd name="T56" fmla="*/ 2147483647 w 345"/>
              <a:gd name="T57" fmla="*/ 2147483647 h 468"/>
              <a:gd name="T58" fmla="*/ 2147483647 w 345"/>
              <a:gd name="T59" fmla="*/ 2147483647 h 468"/>
              <a:gd name="T60" fmla="*/ 2147483647 w 345"/>
              <a:gd name="T61" fmla="*/ 2147483647 h 468"/>
              <a:gd name="T62" fmla="*/ 2147483647 w 345"/>
              <a:gd name="T63" fmla="*/ 2147483647 h 468"/>
              <a:gd name="T64" fmla="*/ 2147483647 w 345"/>
              <a:gd name="T65" fmla="*/ 2147483647 h 468"/>
              <a:gd name="T66" fmla="*/ 2147483647 w 345"/>
              <a:gd name="T67" fmla="*/ 2147483647 h 468"/>
              <a:gd name="T68" fmla="*/ 2147483647 w 345"/>
              <a:gd name="T69" fmla="*/ 2147483647 h 468"/>
              <a:gd name="T70" fmla="*/ 2147483647 w 345"/>
              <a:gd name="T71" fmla="*/ 2147483647 h 468"/>
              <a:gd name="T72" fmla="*/ 2147483647 w 345"/>
              <a:gd name="T73" fmla="*/ 2147483647 h 468"/>
              <a:gd name="T74" fmla="*/ 2147483647 w 345"/>
              <a:gd name="T75" fmla="*/ 2147483647 h 468"/>
              <a:gd name="T76" fmla="*/ 2147483647 w 345"/>
              <a:gd name="T77" fmla="*/ 2147483647 h 468"/>
              <a:gd name="T78" fmla="*/ 2147483647 w 345"/>
              <a:gd name="T79" fmla="*/ 2147483647 h 468"/>
              <a:gd name="T80" fmla="*/ 2147483647 w 345"/>
              <a:gd name="T81" fmla="*/ 2147483647 h 468"/>
              <a:gd name="T82" fmla="*/ 2147483647 w 345"/>
              <a:gd name="T83" fmla="*/ 0 h 468"/>
              <a:gd name="T84" fmla="*/ 2147483647 w 345"/>
              <a:gd name="T85" fmla="*/ 2147483647 h 4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45"/>
              <a:gd name="T130" fmla="*/ 0 h 468"/>
              <a:gd name="T131" fmla="*/ 345 w 345"/>
              <a:gd name="T132" fmla="*/ 468 h 46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45" h="468">
                <a:moveTo>
                  <a:pt x="87" y="20"/>
                </a:moveTo>
                <a:lnTo>
                  <a:pt x="100" y="49"/>
                </a:lnTo>
                <a:lnTo>
                  <a:pt x="76" y="66"/>
                </a:lnTo>
                <a:lnTo>
                  <a:pt x="74" y="141"/>
                </a:lnTo>
                <a:lnTo>
                  <a:pt x="61" y="92"/>
                </a:lnTo>
                <a:lnTo>
                  <a:pt x="11" y="139"/>
                </a:lnTo>
                <a:lnTo>
                  <a:pt x="0" y="273"/>
                </a:lnTo>
                <a:lnTo>
                  <a:pt x="32" y="339"/>
                </a:lnTo>
                <a:lnTo>
                  <a:pt x="36" y="373"/>
                </a:lnTo>
                <a:lnTo>
                  <a:pt x="37" y="401"/>
                </a:lnTo>
                <a:lnTo>
                  <a:pt x="36" y="425"/>
                </a:lnTo>
                <a:lnTo>
                  <a:pt x="29" y="468"/>
                </a:lnTo>
                <a:lnTo>
                  <a:pt x="165" y="460"/>
                </a:lnTo>
                <a:lnTo>
                  <a:pt x="344" y="444"/>
                </a:lnTo>
                <a:lnTo>
                  <a:pt x="312" y="434"/>
                </a:lnTo>
                <a:lnTo>
                  <a:pt x="294" y="410"/>
                </a:lnTo>
                <a:lnTo>
                  <a:pt x="321" y="389"/>
                </a:lnTo>
                <a:lnTo>
                  <a:pt x="321" y="363"/>
                </a:lnTo>
                <a:lnTo>
                  <a:pt x="308" y="341"/>
                </a:lnTo>
                <a:lnTo>
                  <a:pt x="321" y="325"/>
                </a:lnTo>
                <a:lnTo>
                  <a:pt x="345" y="326"/>
                </a:lnTo>
                <a:lnTo>
                  <a:pt x="341" y="262"/>
                </a:lnTo>
                <a:lnTo>
                  <a:pt x="334" y="223"/>
                </a:lnTo>
                <a:lnTo>
                  <a:pt x="320" y="199"/>
                </a:lnTo>
                <a:lnTo>
                  <a:pt x="305" y="184"/>
                </a:lnTo>
                <a:lnTo>
                  <a:pt x="283" y="179"/>
                </a:lnTo>
                <a:lnTo>
                  <a:pt x="262" y="179"/>
                </a:lnTo>
                <a:lnTo>
                  <a:pt x="239" y="210"/>
                </a:lnTo>
                <a:lnTo>
                  <a:pt x="224" y="220"/>
                </a:lnTo>
                <a:lnTo>
                  <a:pt x="215" y="223"/>
                </a:lnTo>
                <a:lnTo>
                  <a:pt x="203" y="218"/>
                </a:lnTo>
                <a:lnTo>
                  <a:pt x="200" y="204"/>
                </a:lnTo>
                <a:lnTo>
                  <a:pt x="203" y="194"/>
                </a:lnTo>
                <a:lnTo>
                  <a:pt x="213" y="184"/>
                </a:lnTo>
                <a:lnTo>
                  <a:pt x="223" y="179"/>
                </a:lnTo>
                <a:lnTo>
                  <a:pt x="232" y="178"/>
                </a:lnTo>
                <a:lnTo>
                  <a:pt x="232" y="160"/>
                </a:lnTo>
                <a:lnTo>
                  <a:pt x="258" y="141"/>
                </a:lnTo>
                <a:lnTo>
                  <a:pt x="232" y="79"/>
                </a:lnTo>
                <a:lnTo>
                  <a:pt x="232" y="50"/>
                </a:lnTo>
                <a:lnTo>
                  <a:pt x="189" y="39"/>
                </a:lnTo>
                <a:lnTo>
                  <a:pt x="126" y="0"/>
                </a:lnTo>
                <a:lnTo>
                  <a:pt x="87" y="2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3" name="Freeform 32"/>
          <p:cNvSpPr>
            <a:spLocks/>
          </p:cNvSpPr>
          <p:nvPr/>
        </p:nvSpPr>
        <p:spPr bwMode="auto">
          <a:xfrm>
            <a:off x="5478463" y="2786063"/>
            <a:ext cx="615950" cy="1127125"/>
          </a:xfrm>
          <a:custGeom>
            <a:avLst/>
            <a:gdLst>
              <a:gd name="T0" fmla="*/ 2147483647 w 374"/>
              <a:gd name="T1" fmla="*/ 2147483647 h 618"/>
              <a:gd name="T2" fmla="*/ 2147483647 w 374"/>
              <a:gd name="T3" fmla="*/ 0 h 618"/>
              <a:gd name="T4" fmla="*/ 2147483647 w 374"/>
              <a:gd name="T5" fmla="*/ 2147483647 h 618"/>
              <a:gd name="T6" fmla="*/ 2147483647 w 374"/>
              <a:gd name="T7" fmla="*/ 2147483647 h 618"/>
              <a:gd name="T8" fmla="*/ 2147483647 w 374"/>
              <a:gd name="T9" fmla="*/ 2147483647 h 618"/>
              <a:gd name="T10" fmla="*/ 2147483647 w 374"/>
              <a:gd name="T11" fmla="*/ 2147483647 h 618"/>
              <a:gd name="T12" fmla="*/ 2147483647 w 374"/>
              <a:gd name="T13" fmla="*/ 2147483647 h 618"/>
              <a:gd name="T14" fmla="*/ 2147483647 w 374"/>
              <a:gd name="T15" fmla="*/ 2147483647 h 618"/>
              <a:gd name="T16" fmla="*/ 2147483647 w 374"/>
              <a:gd name="T17" fmla="*/ 2147483647 h 618"/>
              <a:gd name="T18" fmla="*/ 2147483647 w 374"/>
              <a:gd name="T19" fmla="*/ 2147483647 h 618"/>
              <a:gd name="T20" fmla="*/ 2147483647 w 374"/>
              <a:gd name="T21" fmla="*/ 2147483647 h 618"/>
              <a:gd name="T22" fmla="*/ 2147483647 w 374"/>
              <a:gd name="T23" fmla="*/ 2147483647 h 618"/>
              <a:gd name="T24" fmla="*/ 2147483647 w 374"/>
              <a:gd name="T25" fmla="*/ 2147483647 h 618"/>
              <a:gd name="T26" fmla="*/ 2147483647 w 374"/>
              <a:gd name="T27" fmla="*/ 2147483647 h 618"/>
              <a:gd name="T28" fmla="*/ 2147483647 w 374"/>
              <a:gd name="T29" fmla="*/ 2147483647 h 618"/>
              <a:gd name="T30" fmla="*/ 2147483647 w 374"/>
              <a:gd name="T31" fmla="*/ 2147483647 h 618"/>
              <a:gd name="T32" fmla="*/ 2147483647 w 374"/>
              <a:gd name="T33" fmla="*/ 2147483647 h 618"/>
              <a:gd name="T34" fmla="*/ 0 w 374"/>
              <a:gd name="T35" fmla="*/ 2147483647 h 618"/>
              <a:gd name="T36" fmla="*/ 2147483647 w 374"/>
              <a:gd name="T37" fmla="*/ 2147483647 h 618"/>
              <a:gd name="T38" fmla="*/ 2147483647 w 374"/>
              <a:gd name="T39" fmla="*/ 2147483647 h 618"/>
              <a:gd name="T40" fmla="*/ 2147483647 w 374"/>
              <a:gd name="T41" fmla="*/ 2147483647 h 618"/>
              <a:gd name="T42" fmla="*/ 2147483647 w 374"/>
              <a:gd name="T43" fmla="*/ 2147483647 h 618"/>
              <a:gd name="T44" fmla="*/ 2147483647 w 374"/>
              <a:gd name="T45" fmla="*/ 2147483647 h 6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74"/>
              <a:gd name="T70" fmla="*/ 0 h 618"/>
              <a:gd name="T71" fmla="*/ 374 w 374"/>
              <a:gd name="T72" fmla="*/ 618 h 6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74" h="618">
                <a:moveTo>
                  <a:pt x="69" y="36"/>
                </a:moveTo>
                <a:lnTo>
                  <a:pt x="284" y="0"/>
                </a:lnTo>
                <a:lnTo>
                  <a:pt x="318" y="76"/>
                </a:lnTo>
                <a:lnTo>
                  <a:pt x="361" y="392"/>
                </a:lnTo>
                <a:lnTo>
                  <a:pt x="374" y="434"/>
                </a:lnTo>
                <a:lnTo>
                  <a:pt x="340" y="518"/>
                </a:lnTo>
                <a:lnTo>
                  <a:pt x="340" y="576"/>
                </a:lnTo>
                <a:lnTo>
                  <a:pt x="302" y="570"/>
                </a:lnTo>
                <a:lnTo>
                  <a:pt x="303" y="618"/>
                </a:lnTo>
                <a:lnTo>
                  <a:pt x="263" y="599"/>
                </a:lnTo>
                <a:lnTo>
                  <a:pt x="242" y="605"/>
                </a:lnTo>
                <a:lnTo>
                  <a:pt x="211" y="601"/>
                </a:lnTo>
                <a:lnTo>
                  <a:pt x="189" y="526"/>
                </a:lnTo>
                <a:lnTo>
                  <a:pt x="145" y="504"/>
                </a:lnTo>
                <a:lnTo>
                  <a:pt x="145" y="425"/>
                </a:lnTo>
                <a:lnTo>
                  <a:pt x="102" y="434"/>
                </a:lnTo>
                <a:lnTo>
                  <a:pt x="77" y="376"/>
                </a:lnTo>
                <a:lnTo>
                  <a:pt x="0" y="308"/>
                </a:lnTo>
                <a:lnTo>
                  <a:pt x="56" y="202"/>
                </a:lnTo>
                <a:lnTo>
                  <a:pt x="40" y="152"/>
                </a:lnTo>
                <a:lnTo>
                  <a:pt x="97" y="142"/>
                </a:lnTo>
                <a:lnTo>
                  <a:pt x="102" y="73"/>
                </a:lnTo>
                <a:lnTo>
                  <a:pt x="69" y="36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4" name="Freeform 33"/>
          <p:cNvSpPr>
            <a:spLocks/>
          </p:cNvSpPr>
          <p:nvPr/>
        </p:nvSpPr>
        <p:spPr bwMode="auto">
          <a:xfrm>
            <a:off x="4937125" y="3243263"/>
            <a:ext cx="977900" cy="890587"/>
          </a:xfrm>
          <a:custGeom>
            <a:avLst/>
            <a:gdLst>
              <a:gd name="T0" fmla="*/ 0 w 594"/>
              <a:gd name="T1" fmla="*/ 2147483647 h 489"/>
              <a:gd name="T2" fmla="*/ 2147483647 w 594"/>
              <a:gd name="T3" fmla="*/ 0 h 489"/>
              <a:gd name="T4" fmla="*/ 2147483647 w 594"/>
              <a:gd name="T5" fmla="*/ 0 h 489"/>
              <a:gd name="T6" fmla="*/ 2147483647 w 594"/>
              <a:gd name="T7" fmla="*/ 2147483647 h 489"/>
              <a:gd name="T8" fmla="*/ 2147483647 w 594"/>
              <a:gd name="T9" fmla="*/ 2147483647 h 489"/>
              <a:gd name="T10" fmla="*/ 2147483647 w 594"/>
              <a:gd name="T11" fmla="*/ 2147483647 h 489"/>
              <a:gd name="T12" fmla="*/ 2147483647 w 594"/>
              <a:gd name="T13" fmla="*/ 2147483647 h 489"/>
              <a:gd name="T14" fmla="*/ 2147483647 w 594"/>
              <a:gd name="T15" fmla="*/ 2147483647 h 489"/>
              <a:gd name="T16" fmla="*/ 2147483647 w 594"/>
              <a:gd name="T17" fmla="*/ 2147483647 h 489"/>
              <a:gd name="T18" fmla="*/ 2147483647 w 594"/>
              <a:gd name="T19" fmla="*/ 2147483647 h 489"/>
              <a:gd name="T20" fmla="*/ 2147483647 w 594"/>
              <a:gd name="T21" fmla="*/ 2147483647 h 489"/>
              <a:gd name="T22" fmla="*/ 2147483647 w 594"/>
              <a:gd name="T23" fmla="*/ 2147483647 h 489"/>
              <a:gd name="T24" fmla="*/ 2147483647 w 594"/>
              <a:gd name="T25" fmla="*/ 2147483647 h 489"/>
              <a:gd name="T26" fmla="*/ 2147483647 w 594"/>
              <a:gd name="T27" fmla="*/ 2147483647 h 489"/>
              <a:gd name="T28" fmla="*/ 2147483647 w 594"/>
              <a:gd name="T29" fmla="*/ 2147483647 h 489"/>
              <a:gd name="T30" fmla="*/ 2147483647 w 594"/>
              <a:gd name="T31" fmla="*/ 2147483647 h 489"/>
              <a:gd name="T32" fmla="*/ 2147483647 w 594"/>
              <a:gd name="T33" fmla="*/ 2147483647 h 489"/>
              <a:gd name="T34" fmla="*/ 2147483647 w 594"/>
              <a:gd name="T35" fmla="*/ 2147483647 h 489"/>
              <a:gd name="T36" fmla="*/ 2147483647 w 594"/>
              <a:gd name="T37" fmla="*/ 2147483647 h 489"/>
              <a:gd name="T38" fmla="*/ 2147483647 w 594"/>
              <a:gd name="T39" fmla="*/ 2147483647 h 489"/>
              <a:gd name="T40" fmla="*/ 2147483647 w 594"/>
              <a:gd name="T41" fmla="*/ 2147483647 h 489"/>
              <a:gd name="T42" fmla="*/ 2147483647 w 594"/>
              <a:gd name="T43" fmla="*/ 2147483647 h 489"/>
              <a:gd name="T44" fmla="*/ 2147483647 w 594"/>
              <a:gd name="T45" fmla="*/ 2147483647 h 489"/>
              <a:gd name="T46" fmla="*/ 2147483647 w 594"/>
              <a:gd name="T47" fmla="*/ 2147483647 h 489"/>
              <a:gd name="T48" fmla="*/ 2147483647 w 594"/>
              <a:gd name="T49" fmla="*/ 2147483647 h 489"/>
              <a:gd name="T50" fmla="*/ 0 w 594"/>
              <a:gd name="T51" fmla="*/ 2147483647 h 4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94"/>
              <a:gd name="T79" fmla="*/ 0 h 489"/>
              <a:gd name="T80" fmla="*/ 594 w 594"/>
              <a:gd name="T81" fmla="*/ 489 h 48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94" h="489">
                <a:moveTo>
                  <a:pt x="0" y="16"/>
                </a:moveTo>
                <a:lnTo>
                  <a:pt x="260" y="0"/>
                </a:lnTo>
                <a:lnTo>
                  <a:pt x="315" y="0"/>
                </a:lnTo>
                <a:lnTo>
                  <a:pt x="357" y="15"/>
                </a:lnTo>
                <a:lnTo>
                  <a:pt x="334" y="57"/>
                </a:lnTo>
                <a:lnTo>
                  <a:pt x="410" y="126"/>
                </a:lnTo>
                <a:lnTo>
                  <a:pt x="435" y="184"/>
                </a:lnTo>
                <a:lnTo>
                  <a:pt x="480" y="170"/>
                </a:lnTo>
                <a:lnTo>
                  <a:pt x="478" y="252"/>
                </a:lnTo>
                <a:lnTo>
                  <a:pt x="523" y="276"/>
                </a:lnTo>
                <a:lnTo>
                  <a:pt x="544" y="349"/>
                </a:lnTo>
                <a:lnTo>
                  <a:pt x="577" y="355"/>
                </a:lnTo>
                <a:lnTo>
                  <a:pt x="594" y="386"/>
                </a:lnTo>
                <a:lnTo>
                  <a:pt x="554" y="428"/>
                </a:lnTo>
                <a:lnTo>
                  <a:pt x="541" y="476"/>
                </a:lnTo>
                <a:lnTo>
                  <a:pt x="485" y="489"/>
                </a:lnTo>
                <a:lnTo>
                  <a:pt x="499" y="436"/>
                </a:lnTo>
                <a:lnTo>
                  <a:pt x="276" y="455"/>
                </a:lnTo>
                <a:lnTo>
                  <a:pt x="117" y="475"/>
                </a:lnTo>
                <a:lnTo>
                  <a:pt x="107" y="423"/>
                </a:lnTo>
                <a:lnTo>
                  <a:pt x="96" y="267"/>
                </a:lnTo>
                <a:lnTo>
                  <a:pt x="94" y="181"/>
                </a:lnTo>
                <a:lnTo>
                  <a:pt x="41" y="142"/>
                </a:lnTo>
                <a:lnTo>
                  <a:pt x="60" y="107"/>
                </a:lnTo>
                <a:lnTo>
                  <a:pt x="34" y="87"/>
                </a:lnTo>
                <a:lnTo>
                  <a:pt x="0" y="16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5" name="Freeform 34"/>
          <p:cNvSpPr>
            <a:spLocks/>
          </p:cNvSpPr>
          <p:nvPr/>
        </p:nvSpPr>
        <p:spPr bwMode="auto">
          <a:xfrm>
            <a:off x="6003925" y="2863850"/>
            <a:ext cx="477838" cy="871538"/>
          </a:xfrm>
          <a:custGeom>
            <a:avLst/>
            <a:gdLst>
              <a:gd name="T0" fmla="*/ 0 w 290"/>
              <a:gd name="T1" fmla="*/ 2147483647 h 477"/>
              <a:gd name="T2" fmla="*/ 2147483647 w 290"/>
              <a:gd name="T3" fmla="*/ 2147483647 h 477"/>
              <a:gd name="T4" fmla="*/ 2147483647 w 290"/>
              <a:gd name="T5" fmla="*/ 2147483647 h 477"/>
              <a:gd name="T6" fmla="*/ 2147483647 w 290"/>
              <a:gd name="T7" fmla="*/ 2147483647 h 477"/>
              <a:gd name="T8" fmla="*/ 2147483647 w 290"/>
              <a:gd name="T9" fmla="*/ 2147483647 h 477"/>
              <a:gd name="T10" fmla="*/ 2147483647 w 290"/>
              <a:gd name="T11" fmla="*/ 0 h 477"/>
              <a:gd name="T12" fmla="*/ 2147483647 w 290"/>
              <a:gd name="T13" fmla="*/ 2147483647 h 477"/>
              <a:gd name="T14" fmla="*/ 2147483647 w 290"/>
              <a:gd name="T15" fmla="*/ 2147483647 h 477"/>
              <a:gd name="T16" fmla="*/ 2147483647 w 290"/>
              <a:gd name="T17" fmla="*/ 2147483647 h 477"/>
              <a:gd name="T18" fmla="*/ 2147483647 w 290"/>
              <a:gd name="T19" fmla="*/ 2147483647 h 477"/>
              <a:gd name="T20" fmla="*/ 2147483647 w 290"/>
              <a:gd name="T21" fmla="*/ 2147483647 h 477"/>
              <a:gd name="T22" fmla="*/ 2147483647 w 290"/>
              <a:gd name="T23" fmla="*/ 2147483647 h 477"/>
              <a:gd name="T24" fmla="*/ 2147483647 w 290"/>
              <a:gd name="T25" fmla="*/ 2147483647 h 477"/>
              <a:gd name="T26" fmla="*/ 2147483647 w 290"/>
              <a:gd name="T27" fmla="*/ 2147483647 h 477"/>
              <a:gd name="T28" fmla="*/ 2147483647 w 290"/>
              <a:gd name="T29" fmla="*/ 2147483647 h 477"/>
              <a:gd name="T30" fmla="*/ 0 w 290"/>
              <a:gd name="T31" fmla="*/ 2147483647 h 47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90"/>
              <a:gd name="T49" fmla="*/ 0 h 477"/>
              <a:gd name="T50" fmla="*/ 290 w 290"/>
              <a:gd name="T51" fmla="*/ 477 h 47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90" h="477">
                <a:moveTo>
                  <a:pt x="0" y="34"/>
                </a:moveTo>
                <a:lnTo>
                  <a:pt x="34" y="51"/>
                </a:lnTo>
                <a:lnTo>
                  <a:pt x="66" y="48"/>
                </a:lnTo>
                <a:lnTo>
                  <a:pt x="77" y="38"/>
                </a:lnTo>
                <a:lnTo>
                  <a:pt x="85" y="9"/>
                </a:lnTo>
                <a:lnTo>
                  <a:pt x="226" y="0"/>
                </a:lnTo>
                <a:lnTo>
                  <a:pt x="290" y="337"/>
                </a:lnTo>
                <a:lnTo>
                  <a:pt x="286" y="334"/>
                </a:lnTo>
                <a:lnTo>
                  <a:pt x="237" y="353"/>
                </a:lnTo>
                <a:lnTo>
                  <a:pt x="203" y="444"/>
                </a:lnTo>
                <a:lnTo>
                  <a:pt x="153" y="431"/>
                </a:lnTo>
                <a:lnTo>
                  <a:pt x="95" y="465"/>
                </a:lnTo>
                <a:lnTo>
                  <a:pt x="19" y="477"/>
                </a:lnTo>
                <a:lnTo>
                  <a:pt x="53" y="389"/>
                </a:lnTo>
                <a:lnTo>
                  <a:pt x="39" y="339"/>
                </a:lnTo>
                <a:lnTo>
                  <a:pt x="0" y="34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6" name="Freeform 35"/>
          <p:cNvSpPr>
            <a:spLocks/>
          </p:cNvSpPr>
          <p:nvPr/>
        </p:nvSpPr>
        <p:spPr bwMode="auto">
          <a:xfrm>
            <a:off x="6376988" y="2689225"/>
            <a:ext cx="614362" cy="784225"/>
          </a:xfrm>
          <a:custGeom>
            <a:avLst/>
            <a:gdLst>
              <a:gd name="T0" fmla="*/ 0 w 432"/>
              <a:gd name="T1" fmla="*/ 2147483647 h 499"/>
              <a:gd name="T2" fmla="*/ 2147483647 w 432"/>
              <a:gd name="T3" fmla="*/ 2147483647 h 499"/>
              <a:gd name="T4" fmla="*/ 2147483647 w 432"/>
              <a:gd name="T5" fmla="*/ 2147483647 h 499"/>
              <a:gd name="T6" fmla="*/ 2147483647 w 432"/>
              <a:gd name="T7" fmla="*/ 2147483647 h 499"/>
              <a:gd name="T8" fmla="*/ 2147483647 w 432"/>
              <a:gd name="T9" fmla="*/ 2147483647 h 499"/>
              <a:gd name="T10" fmla="*/ 2147483647 w 432"/>
              <a:gd name="T11" fmla="*/ 0 h 499"/>
              <a:gd name="T12" fmla="*/ 2147483647 w 432"/>
              <a:gd name="T13" fmla="*/ 2147483647 h 499"/>
              <a:gd name="T14" fmla="*/ 2147483647 w 432"/>
              <a:gd name="T15" fmla="*/ 2147483647 h 499"/>
              <a:gd name="T16" fmla="*/ 2147483647 w 432"/>
              <a:gd name="T17" fmla="*/ 2147483647 h 499"/>
              <a:gd name="T18" fmla="*/ 2147483647 w 432"/>
              <a:gd name="T19" fmla="*/ 2147483647 h 499"/>
              <a:gd name="T20" fmla="*/ 2147483647 w 432"/>
              <a:gd name="T21" fmla="*/ 2147483647 h 499"/>
              <a:gd name="T22" fmla="*/ 2147483647 w 432"/>
              <a:gd name="T23" fmla="*/ 2147483647 h 499"/>
              <a:gd name="T24" fmla="*/ 2147483647 w 432"/>
              <a:gd name="T25" fmla="*/ 2147483647 h 499"/>
              <a:gd name="T26" fmla="*/ 2147483647 w 432"/>
              <a:gd name="T27" fmla="*/ 2147483647 h 499"/>
              <a:gd name="T28" fmla="*/ 2147483647 w 432"/>
              <a:gd name="T29" fmla="*/ 2147483647 h 499"/>
              <a:gd name="T30" fmla="*/ 2147483647 w 432"/>
              <a:gd name="T31" fmla="*/ 2147483647 h 499"/>
              <a:gd name="T32" fmla="*/ 2147483647 w 432"/>
              <a:gd name="T33" fmla="*/ 2147483647 h 499"/>
              <a:gd name="T34" fmla="*/ 2147483647 w 432"/>
              <a:gd name="T35" fmla="*/ 2147483647 h 499"/>
              <a:gd name="T36" fmla="*/ 0 w 432"/>
              <a:gd name="T37" fmla="*/ 2147483647 h 4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32"/>
              <a:gd name="T58" fmla="*/ 0 h 499"/>
              <a:gd name="T59" fmla="*/ 432 w 432"/>
              <a:gd name="T60" fmla="*/ 499 h 49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32" h="499">
                <a:moveTo>
                  <a:pt x="0" y="112"/>
                </a:moveTo>
                <a:lnTo>
                  <a:pt x="195" y="94"/>
                </a:lnTo>
                <a:lnTo>
                  <a:pt x="235" y="101"/>
                </a:lnTo>
                <a:lnTo>
                  <a:pt x="327" y="58"/>
                </a:lnTo>
                <a:lnTo>
                  <a:pt x="347" y="19"/>
                </a:lnTo>
                <a:lnTo>
                  <a:pt x="402" y="0"/>
                </a:lnTo>
                <a:lnTo>
                  <a:pt x="432" y="189"/>
                </a:lnTo>
                <a:lnTo>
                  <a:pt x="409" y="210"/>
                </a:lnTo>
                <a:lnTo>
                  <a:pt x="415" y="340"/>
                </a:lnTo>
                <a:lnTo>
                  <a:pt x="372" y="351"/>
                </a:lnTo>
                <a:lnTo>
                  <a:pt x="347" y="424"/>
                </a:lnTo>
                <a:lnTo>
                  <a:pt x="314" y="414"/>
                </a:lnTo>
                <a:lnTo>
                  <a:pt x="302" y="499"/>
                </a:lnTo>
                <a:lnTo>
                  <a:pt x="254" y="463"/>
                </a:lnTo>
                <a:lnTo>
                  <a:pt x="159" y="485"/>
                </a:lnTo>
                <a:lnTo>
                  <a:pt x="115" y="452"/>
                </a:lnTo>
                <a:lnTo>
                  <a:pt x="64" y="452"/>
                </a:lnTo>
                <a:lnTo>
                  <a:pt x="36" y="311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7" name="Freeform 36"/>
          <p:cNvSpPr>
            <a:spLocks/>
          </p:cNvSpPr>
          <p:nvPr/>
        </p:nvSpPr>
        <p:spPr bwMode="auto">
          <a:xfrm>
            <a:off x="5826125" y="3398838"/>
            <a:ext cx="1085850" cy="665162"/>
          </a:xfrm>
          <a:custGeom>
            <a:avLst/>
            <a:gdLst>
              <a:gd name="T0" fmla="*/ 0 w 761"/>
              <a:gd name="T1" fmla="*/ 2147483647 h 422"/>
              <a:gd name="T2" fmla="*/ 2147483647 w 761"/>
              <a:gd name="T3" fmla="*/ 2147483647 h 422"/>
              <a:gd name="T4" fmla="*/ 2147483647 w 761"/>
              <a:gd name="T5" fmla="*/ 2147483647 h 422"/>
              <a:gd name="T6" fmla="*/ 2147483647 w 761"/>
              <a:gd name="T7" fmla="*/ 2147483647 h 422"/>
              <a:gd name="T8" fmla="*/ 2147483647 w 761"/>
              <a:gd name="T9" fmla="*/ 2147483647 h 422"/>
              <a:gd name="T10" fmla="*/ 2147483647 w 761"/>
              <a:gd name="T11" fmla="*/ 2147483647 h 422"/>
              <a:gd name="T12" fmla="*/ 2147483647 w 761"/>
              <a:gd name="T13" fmla="*/ 2147483647 h 422"/>
              <a:gd name="T14" fmla="*/ 2147483647 w 761"/>
              <a:gd name="T15" fmla="*/ 2147483647 h 422"/>
              <a:gd name="T16" fmla="*/ 2147483647 w 761"/>
              <a:gd name="T17" fmla="*/ 2147483647 h 422"/>
              <a:gd name="T18" fmla="*/ 2147483647 w 761"/>
              <a:gd name="T19" fmla="*/ 2147483647 h 422"/>
              <a:gd name="T20" fmla="*/ 2147483647 w 761"/>
              <a:gd name="T21" fmla="*/ 2147483647 h 422"/>
              <a:gd name="T22" fmla="*/ 2147483647 w 761"/>
              <a:gd name="T23" fmla="*/ 2147483647 h 422"/>
              <a:gd name="T24" fmla="*/ 2147483647 w 761"/>
              <a:gd name="T25" fmla="*/ 2147483647 h 422"/>
              <a:gd name="T26" fmla="*/ 2147483647 w 761"/>
              <a:gd name="T27" fmla="*/ 2147483647 h 422"/>
              <a:gd name="T28" fmla="*/ 2147483647 w 761"/>
              <a:gd name="T29" fmla="*/ 0 h 422"/>
              <a:gd name="T30" fmla="*/ 2147483647 w 761"/>
              <a:gd name="T31" fmla="*/ 2147483647 h 422"/>
              <a:gd name="T32" fmla="*/ 2147483647 w 761"/>
              <a:gd name="T33" fmla="*/ 2147483647 h 422"/>
              <a:gd name="T34" fmla="*/ 2147483647 w 761"/>
              <a:gd name="T35" fmla="*/ 2147483647 h 422"/>
              <a:gd name="T36" fmla="*/ 2147483647 w 761"/>
              <a:gd name="T37" fmla="*/ 2147483647 h 422"/>
              <a:gd name="T38" fmla="*/ 2147483647 w 761"/>
              <a:gd name="T39" fmla="*/ 2147483647 h 422"/>
              <a:gd name="T40" fmla="*/ 2147483647 w 761"/>
              <a:gd name="T41" fmla="*/ 2147483647 h 422"/>
              <a:gd name="T42" fmla="*/ 2147483647 w 761"/>
              <a:gd name="T43" fmla="*/ 2147483647 h 422"/>
              <a:gd name="T44" fmla="*/ 2147483647 w 761"/>
              <a:gd name="T45" fmla="*/ 2147483647 h 422"/>
              <a:gd name="T46" fmla="*/ 2147483647 w 761"/>
              <a:gd name="T47" fmla="*/ 2147483647 h 422"/>
              <a:gd name="T48" fmla="*/ 2147483647 w 761"/>
              <a:gd name="T49" fmla="*/ 2147483647 h 422"/>
              <a:gd name="T50" fmla="*/ 2147483647 w 761"/>
              <a:gd name="T51" fmla="*/ 2147483647 h 422"/>
              <a:gd name="T52" fmla="*/ 2147483647 w 761"/>
              <a:gd name="T53" fmla="*/ 2147483647 h 422"/>
              <a:gd name="T54" fmla="*/ 2147483647 w 761"/>
              <a:gd name="T55" fmla="*/ 2147483647 h 422"/>
              <a:gd name="T56" fmla="*/ 0 w 761"/>
              <a:gd name="T57" fmla="*/ 2147483647 h 42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61"/>
              <a:gd name="T88" fmla="*/ 0 h 422"/>
              <a:gd name="T89" fmla="*/ 761 w 761"/>
              <a:gd name="T90" fmla="*/ 422 h 42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61" h="422">
                <a:moveTo>
                  <a:pt x="0" y="422"/>
                </a:moveTo>
                <a:lnTo>
                  <a:pt x="185" y="395"/>
                </a:lnTo>
                <a:lnTo>
                  <a:pt x="185" y="377"/>
                </a:lnTo>
                <a:lnTo>
                  <a:pt x="632" y="316"/>
                </a:lnTo>
                <a:lnTo>
                  <a:pt x="639" y="283"/>
                </a:lnTo>
                <a:lnTo>
                  <a:pt x="705" y="259"/>
                </a:lnTo>
                <a:lnTo>
                  <a:pt x="712" y="225"/>
                </a:lnTo>
                <a:lnTo>
                  <a:pt x="741" y="214"/>
                </a:lnTo>
                <a:lnTo>
                  <a:pt x="761" y="164"/>
                </a:lnTo>
                <a:lnTo>
                  <a:pt x="700" y="113"/>
                </a:lnTo>
                <a:lnTo>
                  <a:pt x="688" y="46"/>
                </a:lnTo>
                <a:lnTo>
                  <a:pt x="639" y="13"/>
                </a:lnTo>
                <a:lnTo>
                  <a:pt x="541" y="31"/>
                </a:lnTo>
                <a:lnTo>
                  <a:pt x="501" y="3"/>
                </a:lnTo>
                <a:lnTo>
                  <a:pt x="449" y="0"/>
                </a:lnTo>
                <a:lnTo>
                  <a:pt x="459" y="46"/>
                </a:lnTo>
                <a:lnTo>
                  <a:pt x="397" y="71"/>
                </a:lnTo>
                <a:lnTo>
                  <a:pt x="356" y="176"/>
                </a:lnTo>
                <a:lnTo>
                  <a:pt x="300" y="158"/>
                </a:lnTo>
                <a:lnTo>
                  <a:pt x="233" y="198"/>
                </a:lnTo>
                <a:lnTo>
                  <a:pt x="146" y="213"/>
                </a:lnTo>
                <a:lnTo>
                  <a:pt x="146" y="273"/>
                </a:lnTo>
                <a:lnTo>
                  <a:pt x="103" y="271"/>
                </a:lnTo>
                <a:lnTo>
                  <a:pt x="105" y="323"/>
                </a:lnTo>
                <a:lnTo>
                  <a:pt x="60" y="302"/>
                </a:lnTo>
                <a:lnTo>
                  <a:pt x="34" y="311"/>
                </a:lnTo>
                <a:lnTo>
                  <a:pt x="57" y="347"/>
                </a:lnTo>
                <a:lnTo>
                  <a:pt x="9" y="393"/>
                </a:lnTo>
                <a:lnTo>
                  <a:pt x="0" y="42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8" name="Freeform 37"/>
          <p:cNvSpPr>
            <a:spLocks/>
          </p:cNvSpPr>
          <p:nvPr/>
        </p:nvSpPr>
        <p:spPr bwMode="auto">
          <a:xfrm>
            <a:off x="5756275" y="3829050"/>
            <a:ext cx="1249363" cy="503238"/>
          </a:xfrm>
          <a:custGeom>
            <a:avLst/>
            <a:gdLst>
              <a:gd name="T0" fmla="*/ 2147483647 w 757"/>
              <a:gd name="T1" fmla="*/ 2147483647 h 276"/>
              <a:gd name="T2" fmla="*/ 2147483647 w 757"/>
              <a:gd name="T3" fmla="*/ 2147483647 h 276"/>
              <a:gd name="T4" fmla="*/ 2147483647 w 757"/>
              <a:gd name="T5" fmla="*/ 2147483647 h 276"/>
              <a:gd name="T6" fmla="*/ 2147483647 w 757"/>
              <a:gd name="T7" fmla="*/ 2147483647 h 276"/>
              <a:gd name="T8" fmla="*/ 0 w 757"/>
              <a:gd name="T9" fmla="*/ 2147483647 h 276"/>
              <a:gd name="T10" fmla="*/ 2147483647 w 757"/>
              <a:gd name="T11" fmla="*/ 2147483647 h 276"/>
              <a:gd name="T12" fmla="*/ 2147483647 w 757"/>
              <a:gd name="T13" fmla="*/ 2147483647 h 276"/>
              <a:gd name="T14" fmla="*/ 2147483647 w 757"/>
              <a:gd name="T15" fmla="*/ 2147483647 h 276"/>
              <a:gd name="T16" fmla="*/ 2147483647 w 757"/>
              <a:gd name="T17" fmla="*/ 2147483647 h 276"/>
              <a:gd name="T18" fmla="*/ 2147483647 w 757"/>
              <a:gd name="T19" fmla="*/ 2147483647 h 276"/>
              <a:gd name="T20" fmla="*/ 2147483647 w 757"/>
              <a:gd name="T21" fmla="*/ 2147483647 h 276"/>
              <a:gd name="T22" fmla="*/ 2147483647 w 757"/>
              <a:gd name="T23" fmla="*/ 0 h 276"/>
              <a:gd name="T24" fmla="*/ 2147483647 w 757"/>
              <a:gd name="T25" fmla="*/ 2147483647 h 276"/>
              <a:gd name="T26" fmla="*/ 2147483647 w 757"/>
              <a:gd name="T27" fmla="*/ 2147483647 h 276"/>
              <a:gd name="T28" fmla="*/ 2147483647 w 757"/>
              <a:gd name="T29" fmla="*/ 2147483647 h 276"/>
              <a:gd name="T30" fmla="*/ 2147483647 w 757"/>
              <a:gd name="T31" fmla="*/ 2147483647 h 2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7"/>
              <a:gd name="T49" fmla="*/ 0 h 276"/>
              <a:gd name="T50" fmla="*/ 757 w 757"/>
              <a:gd name="T51" fmla="*/ 276 h 2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7" h="276">
                <a:moveTo>
                  <a:pt x="45" y="125"/>
                </a:moveTo>
                <a:lnTo>
                  <a:pt x="45" y="130"/>
                </a:lnTo>
                <a:lnTo>
                  <a:pt x="32" y="156"/>
                </a:lnTo>
                <a:lnTo>
                  <a:pt x="47" y="192"/>
                </a:lnTo>
                <a:lnTo>
                  <a:pt x="0" y="222"/>
                </a:lnTo>
                <a:lnTo>
                  <a:pt x="9" y="276"/>
                </a:lnTo>
                <a:lnTo>
                  <a:pt x="208" y="259"/>
                </a:lnTo>
                <a:lnTo>
                  <a:pt x="444" y="232"/>
                </a:lnTo>
                <a:lnTo>
                  <a:pt x="562" y="211"/>
                </a:lnTo>
                <a:lnTo>
                  <a:pt x="586" y="140"/>
                </a:lnTo>
                <a:lnTo>
                  <a:pt x="628" y="137"/>
                </a:lnTo>
                <a:lnTo>
                  <a:pt x="757" y="0"/>
                </a:lnTo>
                <a:lnTo>
                  <a:pt x="589" y="33"/>
                </a:lnTo>
                <a:lnTo>
                  <a:pt x="198" y="90"/>
                </a:lnTo>
                <a:lnTo>
                  <a:pt x="202" y="106"/>
                </a:lnTo>
                <a:lnTo>
                  <a:pt x="45" y="125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79" name="Freeform 38"/>
          <p:cNvSpPr>
            <a:spLocks/>
          </p:cNvSpPr>
          <p:nvPr/>
        </p:nvSpPr>
        <p:spPr bwMode="auto">
          <a:xfrm>
            <a:off x="5635625" y="4291013"/>
            <a:ext cx="509588" cy="985837"/>
          </a:xfrm>
          <a:custGeom>
            <a:avLst/>
            <a:gdLst>
              <a:gd name="T0" fmla="*/ 2147483647 w 310"/>
              <a:gd name="T1" fmla="*/ 2147483647 h 540"/>
              <a:gd name="T2" fmla="*/ 2147483647 w 310"/>
              <a:gd name="T3" fmla="*/ 2147483647 h 540"/>
              <a:gd name="T4" fmla="*/ 0 w 310"/>
              <a:gd name="T5" fmla="*/ 2147483647 h 540"/>
              <a:gd name="T6" fmla="*/ 2147483647 w 310"/>
              <a:gd name="T7" fmla="*/ 2147483647 h 540"/>
              <a:gd name="T8" fmla="*/ 2147483647 w 310"/>
              <a:gd name="T9" fmla="*/ 2147483647 h 540"/>
              <a:gd name="T10" fmla="*/ 2147483647 w 310"/>
              <a:gd name="T11" fmla="*/ 2147483647 h 540"/>
              <a:gd name="T12" fmla="*/ 2147483647 w 310"/>
              <a:gd name="T13" fmla="*/ 2147483647 h 540"/>
              <a:gd name="T14" fmla="*/ 2147483647 w 310"/>
              <a:gd name="T15" fmla="*/ 2147483647 h 540"/>
              <a:gd name="T16" fmla="*/ 2147483647 w 310"/>
              <a:gd name="T17" fmla="*/ 2147483647 h 540"/>
              <a:gd name="T18" fmla="*/ 2147483647 w 310"/>
              <a:gd name="T19" fmla="*/ 2147483647 h 540"/>
              <a:gd name="T20" fmla="*/ 2147483647 w 310"/>
              <a:gd name="T21" fmla="*/ 2147483647 h 540"/>
              <a:gd name="T22" fmla="*/ 2147483647 w 310"/>
              <a:gd name="T23" fmla="*/ 2147483647 h 540"/>
              <a:gd name="T24" fmla="*/ 2147483647 w 310"/>
              <a:gd name="T25" fmla="*/ 2147483647 h 540"/>
              <a:gd name="T26" fmla="*/ 2147483647 w 310"/>
              <a:gd name="T27" fmla="*/ 0 h 540"/>
              <a:gd name="T28" fmla="*/ 2147483647 w 310"/>
              <a:gd name="T29" fmla="*/ 2147483647 h 5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0"/>
              <a:gd name="T46" fmla="*/ 0 h 540"/>
              <a:gd name="T47" fmla="*/ 310 w 310"/>
              <a:gd name="T48" fmla="*/ 540 h 5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0" h="540">
                <a:moveTo>
                  <a:pt x="88" y="17"/>
                </a:moveTo>
                <a:lnTo>
                  <a:pt x="41" y="109"/>
                </a:lnTo>
                <a:lnTo>
                  <a:pt x="0" y="169"/>
                </a:lnTo>
                <a:lnTo>
                  <a:pt x="13" y="240"/>
                </a:lnTo>
                <a:lnTo>
                  <a:pt x="62" y="337"/>
                </a:lnTo>
                <a:lnTo>
                  <a:pt x="25" y="435"/>
                </a:lnTo>
                <a:lnTo>
                  <a:pt x="9" y="487"/>
                </a:lnTo>
                <a:lnTo>
                  <a:pt x="189" y="466"/>
                </a:lnTo>
                <a:lnTo>
                  <a:pt x="197" y="532"/>
                </a:lnTo>
                <a:lnTo>
                  <a:pt x="235" y="540"/>
                </a:lnTo>
                <a:lnTo>
                  <a:pt x="244" y="506"/>
                </a:lnTo>
                <a:lnTo>
                  <a:pt x="310" y="497"/>
                </a:lnTo>
                <a:lnTo>
                  <a:pt x="296" y="387"/>
                </a:lnTo>
                <a:lnTo>
                  <a:pt x="293" y="0"/>
                </a:lnTo>
                <a:lnTo>
                  <a:pt x="88" y="1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0" name="Freeform 39"/>
          <p:cNvSpPr>
            <a:spLocks/>
          </p:cNvSpPr>
          <p:nvPr/>
        </p:nvSpPr>
        <p:spPr bwMode="auto">
          <a:xfrm>
            <a:off x="6113463" y="4244975"/>
            <a:ext cx="574675" cy="993775"/>
          </a:xfrm>
          <a:custGeom>
            <a:avLst/>
            <a:gdLst>
              <a:gd name="T0" fmla="*/ 0 w 350"/>
              <a:gd name="T1" fmla="*/ 2147483647 h 545"/>
              <a:gd name="T2" fmla="*/ 2147483647 w 350"/>
              <a:gd name="T3" fmla="*/ 0 h 545"/>
              <a:gd name="T4" fmla="*/ 2147483647 w 350"/>
              <a:gd name="T5" fmla="*/ 2147483647 h 545"/>
              <a:gd name="T6" fmla="*/ 2147483647 w 350"/>
              <a:gd name="T7" fmla="*/ 2147483647 h 545"/>
              <a:gd name="T8" fmla="*/ 2147483647 w 350"/>
              <a:gd name="T9" fmla="*/ 2147483647 h 545"/>
              <a:gd name="T10" fmla="*/ 2147483647 w 350"/>
              <a:gd name="T11" fmla="*/ 2147483647 h 545"/>
              <a:gd name="T12" fmla="*/ 2147483647 w 350"/>
              <a:gd name="T13" fmla="*/ 2147483647 h 545"/>
              <a:gd name="T14" fmla="*/ 2147483647 w 350"/>
              <a:gd name="T15" fmla="*/ 2147483647 h 545"/>
              <a:gd name="T16" fmla="*/ 2147483647 w 350"/>
              <a:gd name="T17" fmla="*/ 2147483647 h 545"/>
              <a:gd name="T18" fmla="*/ 2147483647 w 350"/>
              <a:gd name="T19" fmla="*/ 2147483647 h 545"/>
              <a:gd name="T20" fmla="*/ 2147483647 w 350"/>
              <a:gd name="T21" fmla="*/ 2147483647 h 545"/>
              <a:gd name="T22" fmla="*/ 2147483647 w 350"/>
              <a:gd name="T23" fmla="*/ 2147483647 h 545"/>
              <a:gd name="T24" fmla="*/ 2147483647 w 350"/>
              <a:gd name="T25" fmla="*/ 2147483647 h 545"/>
              <a:gd name="T26" fmla="*/ 2147483647 w 350"/>
              <a:gd name="T27" fmla="*/ 2147483647 h 545"/>
              <a:gd name="T28" fmla="*/ 0 w 350"/>
              <a:gd name="T29" fmla="*/ 2147483647 h 5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50"/>
              <a:gd name="T46" fmla="*/ 0 h 545"/>
              <a:gd name="T47" fmla="*/ 350 w 350"/>
              <a:gd name="T48" fmla="*/ 545 h 5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50" h="545">
                <a:moveTo>
                  <a:pt x="0" y="27"/>
                </a:moveTo>
                <a:lnTo>
                  <a:pt x="228" y="0"/>
                </a:lnTo>
                <a:lnTo>
                  <a:pt x="300" y="252"/>
                </a:lnTo>
                <a:lnTo>
                  <a:pt x="350" y="292"/>
                </a:lnTo>
                <a:lnTo>
                  <a:pt x="310" y="366"/>
                </a:lnTo>
                <a:lnTo>
                  <a:pt x="349" y="437"/>
                </a:lnTo>
                <a:lnTo>
                  <a:pt x="116" y="463"/>
                </a:lnTo>
                <a:lnTo>
                  <a:pt x="126" y="524"/>
                </a:lnTo>
                <a:lnTo>
                  <a:pt x="92" y="545"/>
                </a:lnTo>
                <a:lnTo>
                  <a:pt x="65" y="468"/>
                </a:lnTo>
                <a:lnTo>
                  <a:pt x="49" y="531"/>
                </a:lnTo>
                <a:lnTo>
                  <a:pt x="19" y="524"/>
                </a:lnTo>
                <a:lnTo>
                  <a:pt x="10" y="461"/>
                </a:lnTo>
                <a:lnTo>
                  <a:pt x="2" y="407"/>
                </a:lnTo>
                <a:lnTo>
                  <a:pt x="0" y="2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1" name="Freeform 40"/>
          <p:cNvSpPr>
            <a:spLocks/>
          </p:cNvSpPr>
          <p:nvPr/>
        </p:nvSpPr>
        <p:spPr bwMode="auto">
          <a:xfrm>
            <a:off x="6491288" y="4194175"/>
            <a:ext cx="793750" cy="915988"/>
          </a:xfrm>
          <a:custGeom>
            <a:avLst/>
            <a:gdLst>
              <a:gd name="T0" fmla="*/ 0 w 484"/>
              <a:gd name="T1" fmla="*/ 2147483647 h 502"/>
              <a:gd name="T2" fmla="*/ 2147483647 w 484"/>
              <a:gd name="T3" fmla="*/ 2147483647 h 502"/>
              <a:gd name="T4" fmla="*/ 2147483647 w 484"/>
              <a:gd name="T5" fmla="*/ 2147483647 h 502"/>
              <a:gd name="T6" fmla="*/ 2147483647 w 484"/>
              <a:gd name="T7" fmla="*/ 0 h 502"/>
              <a:gd name="T8" fmla="*/ 2147483647 w 484"/>
              <a:gd name="T9" fmla="*/ 2147483647 h 502"/>
              <a:gd name="T10" fmla="*/ 2147483647 w 484"/>
              <a:gd name="T11" fmla="*/ 2147483647 h 502"/>
              <a:gd name="T12" fmla="*/ 2147483647 w 484"/>
              <a:gd name="T13" fmla="*/ 2147483647 h 502"/>
              <a:gd name="T14" fmla="*/ 2147483647 w 484"/>
              <a:gd name="T15" fmla="*/ 2147483647 h 502"/>
              <a:gd name="T16" fmla="*/ 2147483647 w 484"/>
              <a:gd name="T17" fmla="*/ 2147483647 h 502"/>
              <a:gd name="T18" fmla="*/ 2147483647 w 484"/>
              <a:gd name="T19" fmla="*/ 2147483647 h 502"/>
              <a:gd name="T20" fmla="*/ 2147483647 w 484"/>
              <a:gd name="T21" fmla="*/ 2147483647 h 502"/>
              <a:gd name="T22" fmla="*/ 2147483647 w 484"/>
              <a:gd name="T23" fmla="*/ 2147483647 h 502"/>
              <a:gd name="T24" fmla="*/ 2147483647 w 484"/>
              <a:gd name="T25" fmla="*/ 2147483647 h 502"/>
              <a:gd name="T26" fmla="*/ 2147483647 w 484"/>
              <a:gd name="T27" fmla="*/ 2147483647 h 502"/>
              <a:gd name="T28" fmla="*/ 2147483647 w 484"/>
              <a:gd name="T29" fmla="*/ 2147483647 h 502"/>
              <a:gd name="T30" fmla="*/ 2147483647 w 484"/>
              <a:gd name="T31" fmla="*/ 2147483647 h 502"/>
              <a:gd name="T32" fmla="*/ 2147483647 w 484"/>
              <a:gd name="T33" fmla="*/ 2147483647 h 502"/>
              <a:gd name="T34" fmla="*/ 2147483647 w 484"/>
              <a:gd name="T35" fmla="*/ 2147483647 h 502"/>
              <a:gd name="T36" fmla="*/ 0 w 484"/>
              <a:gd name="T37" fmla="*/ 2147483647 h 5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84"/>
              <a:gd name="T58" fmla="*/ 0 h 502"/>
              <a:gd name="T59" fmla="*/ 484 w 484"/>
              <a:gd name="T60" fmla="*/ 502 h 50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84" h="502">
                <a:moveTo>
                  <a:pt x="0" y="31"/>
                </a:moveTo>
                <a:lnTo>
                  <a:pt x="5" y="31"/>
                </a:lnTo>
                <a:lnTo>
                  <a:pt x="118" y="10"/>
                </a:lnTo>
                <a:lnTo>
                  <a:pt x="218" y="0"/>
                </a:lnTo>
                <a:lnTo>
                  <a:pt x="203" y="26"/>
                </a:lnTo>
                <a:lnTo>
                  <a:pt x="234" y="26"/>
                </a:lnTo>
                <a:lnTo>
                  <a:pt x="407" y="181"/>
                </a:lnTo>
                <a:lnTo>
                  <a:pt x="474" y="281"/>
                </a:lnTo>
                <a:lnTo>
                  <a:pt x="484" y="349"/>
                </a:lnTo>
                <a:lnTo>
                  <a:pt x="461" y="365"/>
                </a:lnTo>
                <a:lnTo>
                  <a:pt x="474" y="433"/>
                </a:lnTo>
                <a:lnTo>
                  <a:pt x="426" y="436"/>
                </a:lnTo>
                <a:lnTo>
                  <a:pt x="426" y="494"/>
                </a:lnTo>
                <a:lnTo>
                  <a:pt x="387" y="465"/>
                </a:lnTo>
                <a:lnTo>
                  <a:pt x="139" y="502"/>
                </a:lnTo>
                <a:lnTo>
                  <a:pt x="82" y="394"/>
                </a:lnTo>
                <a:lnTo>
                  <a:pt x="122" y="320"/>
                </a:lnTo>
                <a:lnTo>
                  <a:pt x="69" y="283"/>
                </a:lnTo>
                <a:lnTo>
                  <a:pt x="0" y="31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2" name="Freeform 41"/>
          <p:cNvSpPr>
            <a:spLocks/>
          </p:cNvSpPr>
          <p:nvPr/>
        </p:nvSpPr>
        <p:spPr bwMode="auto">
          <a:xfrm>
            <a:off x="6824663" y="4071938"/>
            <a:ext cx="728662" cy="638175"/>
          </a:xfrm>
          <a:custGeom>
            <a:avLst/>
            <a:gdLst>
              <a:gd name="T0" fmla="*/ 2147483647 w 442"/>
              <a:gd name="T1" fmla="*/ 2147483647 h 351"/>
              <a:gd name="T2" fmla="*/ 2147483647 w 442"/>
              <a:gd name="T3" fmla="*/ 2147483647 h 351"/>
              <a:gd name="T4" fmla="*/ 2147483647 w 442"/>
              <a:gd name="T5" fmla="*/ 0 h 351"/>
              <a:gd name="T6" fmla="*/ 2147483647 w 442"/>
              <a:gd name="T7" fmla="*/ 2147483647 h 351"/>
              <a:gd name="T8" fmla="*/ 2147483647 w 442"/>
              <a:gd name="T9" fmla="*/ 2147483647 h 351"/>
              <a:gd name="T10" fmla="*/ 2147483647 w 442"/>
              <a:gd name="T11" fmla="*/ 2147483647 h 351"/>
              <a:gd name="T12" fmla="*/ 2147483647 w 442"/>
              <a:gd name="T13" fmla="*/ 2147483647 h 351"/>
              <a:gd name="T14" fmla="*/ 2147483647 w 442"/>
              <a:gd name="T15" fmla="*/ 2147483647 h 351"/>
              <a:gd name="T16" fmla="*/ 2147483647 w 442"/>
              <a:gd name="T17" fmla="*/ 2147483647 h 351"/>
              <a:gd name="T18" fmla="*/ 2147483647 w 442"/>
              <a:gd name="T19" fmla="*/ 2147483647 h 351"/>
              <a:gd name="T20" fmla="*/ 2147483647 w 442"/>
              <a:gd name="T21" fmla="*/ 2147483647 h 351"/>
              <a:gd name="T22" fmla="*/ 2147483647 w 442"/>
              <a:gd name="T23" fmla="*/ 2147483647 h 351"/>
              <a:gd name="T24" fmla="*/ 2147483647 w 442"/>
              <a:gd name="T25" fmla="*/ 2147483647 h 351"/>
              <a:gd name="T26" fmla="*/ 2147483647 w 442"/>
              <a:gd name="T27" fmla="*/ 2147483647 h 351"/>
              <a:gd name="T28" fmla="*/ 0 w 442"/>
              <a:gd name="T29" fmla="*/ 2147483647 h 351"/>
              <a:gd name="T30" fmla="*/ 2147483647 w 442"/>
              <a:gd name="T31" fmla="*/ 2147483647 h 35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42"/>
              <a:gd name="T49" fmla="*/ 0 h 351"/>
              <a:gd name="T50" fmla="*/ 442 w 442"/>
              <a:gd name="T51" fmla="*/ 351 h 35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42" h="351">
                <a:moveTo>
                  <a:pt x="16" y="63"/>
                </a:moveTo>
                <a:lnTo>
                  <a:pt x="52" y="30"/>
                </a:lnTo>
                <a:lnTo>
                  <a:pt x="184" y="0"/>
                </a:lnTo>
                <a:lnTo>
                  <a:pt x="225" y="20"/>
                </a:lnTo>
                <a:lnTo>
                  <a:pt x="310" y="5"/>
                </a:lnTo>
                <a:lnTo>
                  <a:pt x="379" y="55"/>
                </a:lnTo>
                <a:lnTo>
                  <a:pt x="442" y="94"/>
                </a:lnTo>
                <a:lnTo>
                  <a:pt x="407" y="199"/>
                </a:lnTo>
                <a:lnTo>
                  <a:pt x="354" y="252"/>
                </a:lnTo>
                <a:lnTo>
                  <a:pt x="296" y="268"/>
                </a:lnTo>
                <a:lnTo>
                  <a:pt x="307" y="310"/>
                </a:lnTo>
                <a:lnTo>
                  <a:pt x="271" y="351"/>
                </a:lnTo>
                <a:lnTo>
                  <a:pt x="204" y="252"/>
                </a:lnTo>
                <a:lnTo>
                  <a:pt x="29" y="94"/>
                </a:lnTo>
                <a:lnTo>
                  <a:pt x="0" y="94"/>
                </a:lnTo>
                <a:lnTo>
                  <a:pt x="16" y="63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3" name="Freeform 42"/>
          <p:cNvSpPr>
            <a:spLocks/>
          </p:cNvSpPr>
          <p:nvPr/>
        </p:nvSpPr>
        <p:spPr bwMode="auto">
          <a:xfrm>
            <a:off x="6305550" y="4983163"/>
            <a:ext cx="1363663" cy="1022350"/>
          </a:xfrm>
          <a:custGeom>
            <a:avLst/>
            <a:gdLst>
              <a:gd name="T0" fmla="*/ 0 w 828"/>
              <a:gd name="T1" fmla="*/ 2147483647 h 562"/>
              <a:gd name="T2" fmla="*/ 2147483647 w 828"/>
              <a:gd name="T3" fmla="*/ 2147483647 h 562"/>
              <a:gd name="T4" fmla="*/ 2147483647 w 828"/>
              <a:gd name="T5" fmla="*/ 2147483647 h 562"/>
              <a:gd name="T6" fmla="*/ 2147483647 w 828"/>
              <a:gd name="T7" fmla="*/ 2147483647 h 562"/>
              <a:gd name="T8" fmla="*/ 2147483647 w 828"/>
              <a:gd name="T9" fmla="*/ 2147483647 h 562"/>
              <a:gd name="T10" fmla="*/ 2147483647 w 828"/>
              <a:gd name="T11" fmla="*/ 2147483647 h 562"/>
              <a:gd name="T12" fmla="*/ 2147483647 w 828"/>
              <a:gd name="T13" fmla="*/ 0 h 562"/>
              <a:gd name="T14" fmla="*/ 2147483647 w 828"/>
              <a:gd name="T15" fmla="*/ 2147483647 h 562"/>
              <a:gd name="T16" fmla="*/ 2147483647 w 828"/>
              <a:gd name="T17" fmla="*/ 2147483647 h 562"/>
              <a:gd name="T18" fmla="*/ 2147483647 w 828"/>
              <a:gd name="T19" fmla="*/ 2147483647 h 562"/>
              <a:gd name="T20" fmla="*/ 2147483647 w 828"/>
              <a:gd name="T21" fmla="*/ 2147483647 h 562"/>
              <a:gd name="T22" fmla="*/ 2147483647 w 828"/>
              <a:gd name="T23" fmla="*/ 2147483647 h 562"/>
              <a:gd name="T24" fmla="*/ 2147483647 w 828"/>
              <a:gd name="T25" fmla="*/ 2147483647 h 562"/>
              <a:gd name="T26" fmla="*/ 2147483647 w 828"/>
              <a:gd name="T27" fmla="*/ 2147483647 h 562"/>
              <a:gd name="T28" fmla="*/ 2147483647 w 828"/>
              <a:gd name="T29" fmla="*/ 2147483647 h 562"/>
              <a:gd name="T30" fmla="*/ 2147483647 w 828"/>
              <a:gd name="T31" fmla="*/ 2147483647 h 562"/>
              <a:gd name="T32" fmla="*/ 2147483647 w 828"/>
              <a:gd name="T33" fmla="*/ 2147483647 h 562"/>
              <a:gd name="T34" fmla="*/ 2147483647 w 828"/>
              <a:gd name="T35" fmla="*/ 2147483647 h 562"/>
              <a:gd name="T36" fmla="*/ 2147483647 w 828"/>
              <a:gd name="T37" fmla="*/ 2147483647 h 562"/>
              <a:gd name="T38" fmla="*/ 2147483647 w 828"/>
              <a:gd name="T39" fmla="*/ 2147483647 h 562"/>
              <a:gd name="T40" fmla="*/ 2147483647 w 828"/>
              <a:gd name="T41" fmla="*/ 2147483647 h 562"/>
              <a:gd name="T42" fmla="*/ 2147483647 w 828"/>
              <a:gd name="T43" fmla="*/ 2147483647 h 562"/>
              <a:gd name="T44" fmla="*/ 2147483647 w 828"/>
              <a:gd name="T45" fmla="*/ 2147483647 h 562"/>
              <a:gd name="T46" fmla="*/ 2147483647 w 828"/>
              <a:gd name="T47" fmla="*/ 2147483647 h 562"/>
              <a:gd name="T48" fmla="*/ 2147483647 w 828"/>
              <a:gd name="T49" fmla="*/ 2147483647 h 562"/>
              <a:gd name="T50" fmla="*/ 2147483647 w 828"/>
              <a:gd name="T51" fmla="*/ 2147483647 h 562"/>
              <a:gd name="T52" fmla="*/ 2147483647 w 828"/>
              <a:gd name="T53" fmla="*/ 2147483647 h 562"/>
              <a:gd name="T54" fmla="*/ 2147483647 w 828"/>
              <a:gd name="T55" fmla="*/ 2147483647 h 562"/>
              <a:gd name="T56" fmla="*/ 2147483647 w 828"/>
              <a:gd name="T57" fmla="*/ 2147483647 h 562"/>
              <a:gd name="T58" fmla="*/ 2147483647 w 828"/>
              <a:gd name="T59" fmla="*/ 2147483647 h 562"/>
              <a:gd name="T60" fmla="*/ 2147483647 w 828"/>
              <a:gd name="T61" fmla="*/ 2147483647 h 562"/>
              <a:gd name="T62" fmla="*/ 2147483647 w 828"/>
              <a:gd name="T63" fmla="*/ 2147483647 h 562"/>
              <a:gd name="T64" fmla="*/ 2147483647 w 828"/>
              <a:gd name="T65" fmla="*/ 2147483647 h 562"/>
              <a:gd name="T66" fmla="*/ 2147483647 w 828"/>
              <a:gd name="T67" fmla="*/ 2147483647 h 562"/>
              <a:gd name="T68" fmla="*/ 2147483647 w 828"/>
              <a:gd name="T69" fmla="*/ 2147483647 h 562"/>
              <a:gd name="T70" fmla="*/ 2147483647 w 828"/>
              <a:gd name="T71" fmla="*/ 2147483647 h 562"/>
              <a:gd name="T72" fmla="*/ 2147483647 w 828"/>
              <a:gd name="T73" fmla="*/ 2147483647 h 562"/>
              <a:gd name="T74" fmla="*/ 2147483647 w 828"/>
              <a:gd name="T75" fmla="*/ 2147483647 h 562"/>
              <a:gd name="T76" fmla="*/ 2147483647 w 828"/>
              <a:gd name="T77" fmla="*/ 2147483647 h 562"/>
              <a:gd name="T78" fmla="*/ 0 w 828"/>
              <a:gd name="T79" fmla="*/ 2147483647 h 5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28"/>
              <a:gd name="T121" fmla="*/ 0 h 562"/>
              <a:gd name="T122" fmla="*/ 828 w 828"/>
              <a:gd name="T123" fmla="*/ 562 h 56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28" h="562">
                <a:moveTo>
                  <a:pt x="0" y="55"/>
                </a:moveTo>
                <a:lnTo>
                  <a:pt x="228" y="32"/>
                </a:lnTo>
                <a:lnTo>
                  <a:pt x="252" y="69"/>
                </a:lnTo>
                <a:lnTo>
                  <a:pt x="496" y="32"/>
                </a:lnTo>
                <a:lnTo>
                  <a:pt x="538" y="63"/>
                </a:lnTo>
                <a:lnTo>
                  <a:pt x="538" y="5"/>
                </a:lnTo>
                <a:lnTo>
                  <a:pt x="535" y="0"/>
                </a:lnTo>
                <a:lnTo>
                  <a:pt x="583" y="3"/>
                </a:lnTo>
                <a:lnTo>
                  <a:pt x="635" y="90"/>
                </a:lnTo>
                <a:lnTo>
                  <a:pt x="717" y="208"/>
                </a:lnTo>
                <a:lnTo>
                  <a:pt x="757" y="310"/>
                </a:lnTo>
                <a:lnTo>
                  <a:pt x="819" y="381"/>
                </a:lnTo>
                <a:lnTo>
                  <a:pt x="828" y="484"/>
                </a:lnTo>
                <a:lnTo>
                  <a:pt x="809" y="546"/>
                </a:lnTo>
                <a:lnTo>
                  <a:pt x="722" y="562"/>
                </a:lnTo>
                <a:lnTo>
                  <a:pt x="707" y="536"/>
                </a:lnTo>
                <a:lnTo>
                  <a:pt x="646" y="499"/>
                </a:lnTo>
                <a:lnTo>
                  <a:pt x="627" y="460"/>
                </a:lnTo>
                <a:lnTo>
                  <a:pt x="611" y="445"/>
                </a:lnTo>
                <a:lnTo>
                  <a:pt x="601" y="410"/>
                </a:lnTo>
                <a:lnTo>
                  <a:pt x="586" y="420"/>
                </a:lnTo>
                <a:lnTo>
                  <a:pt x="538" y="373"/>
                </a:lnTo>
                <a:lnTo>
                  <a:pt x="549" y="329"/>
                </a:lnTo>
                <a:lnTo>
                  <a:pt x="538" y="305"/>
                </a:lnTo>
                <a:lnTo>
                  <a:pt x="523" y="313"/>
                </a:lnTo>
                <a:lnTo>
                  <a:pt x="525" y="339"/>
                </a:lnTo>
                <a:lnTo>
                  <a:pt x="509" y="305"/>
                </a:lnTo>
                <a:lnTo>
                  <a:pt x="510" y="226"/>
                </a:lnTo>
                <a:lnTo>
                  <a:pt x="480" y="179"/>
                </a:lnTo>
                <a:lnTo>
                  <a:pt x="402" y="140"/>
                </a:lnTo>
                <a:lnTo>
                  <a:pt x="364" y="97"/>
                </a:lnTo>
                <a:lnTo>
                  <a:pt x="320" y="92"/>
                </a:lnTo>
                <a:lnTo>
                  <a:pt x="302" y="119"/>
                </a:lnTo>
                <a:lnTo>
                  <a:pt x="238" y="139"/>
                </a:lnTo>
                <a:lnTo>
                  <a:pt x="200" y="119"/>
                </a:lnTo>
                <a:lnTo>
                  <a:pt x="181" y="90"/>
                </a:lnTo>
                <a:lnTo>
                  <a:pt x="60" y="116"/>
                </a:lnTo>
                <a:lnTo>
                  <a:pt x="34" y="95"/>
                </a:lnTo>
                <a:lnTo>
                  <a:pt x="7" y="118"/>
                </a:lnTo>
                <a:lnTo>
                  <a:pt x="0" y="55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4" name="Freeform 43"/>
          <p:cNvSpPr>
            <a:spLocks/>
          </p:cNvSpPr>
          <p:nvPr/>
        </p:nvSpPr>
        <p:spPr bwMode="auto">
          <a:xfrm>
            <a:off x="6680200" y="3633788"/>
            <a:ext cx="1257300" cy="608012"/>
          </a:xfrm>
          <a:custGeom>
            <a:avLst/>
            <a:gdLst>
              <a:gd name="T0" fmla="*/ 2147483647 w 762"/>
              <a:gd name="T1" fmla="*/ 2147483647 h 334"/>
              <a:gd name="T2" fmla="*/ 0 w 762"/>
              <a:gd name="T3" fmla="*/ 2147483647 h 334"/>
              <a:gd name="T4" fmla="*/ 2147483647 w 762"/>
              <a:gd name="T5" fmla="*/ 2147483647 h 334"/>
              <a:gd name="T6" fmla="*/ 2147483647 w 762"/>
              <a:gd name="T7" fmla="*/ 2147483647 h 334"/>
              <a:gd name="T8" fmla="*/ 2147483647 w 762"/>
              <a:gd name="T9" fmla="*/ 2147483647 h 334"/>
              <a:gd name="T10" fmla="*/ 2147483647 w 762"/>
              <a:gd name="T11" fmla="*/ 2147483647 h 334"/>
              <a:gd name="T12" fmla="*/ 2147483647 w 762"/>
              <a:gd name="T13" fmla="*/ 2147483647 h 334"/>
              <a:gd name="T14" fmla="*/ 2147483647 w 762"/>
              <a:gd name="T15" fmla="*/ 2147483647 h 334"/>
              <a:gd name="T16" fmla="*/ 2147483647 w 762"/>
              <a:gd name="T17" fmla="*/ 2147483647 h 334"/>
              <a:gd name="T18" fmla="*/ 2147483647 w 762"/>
              <a:gd name="T19" fmla="*/ 2147483647 h 334"/>
              <a:gd name="T20" fmla="*/ 2147483647 w 762"/>
              <a:gd name="T21" fmla="*/ 2147483647 h 334"/>
              <a:gd name="T22" fmla="*/ 2147483647 w 762"/>
              <a:gd name="T23" fmla="*/ 2147483647 h 334"/>
              <a:gd name="T24" fmla="*/ 2147483647 w 762"/>
              <a:gd name="T25" fmla="*/ 2147483647 h 334"/>
              <a:gd name="T26" fmla="*/ 2147483647 w 762"/>
              <a:gd name="T27" fmla="*/ 2147483647 h 334"/>
              <a:gd name="T28" fmla="*/ 2147483647 w 762"/>
              <a:gd name="T29" fmla="*/ 2147483647 h 334"/>
              <a:gd name="T30" fmla="*/ 2147483647 w 762"/>
              <a:gd name="T31" fmla="*/ 2147483647 h 334"/>
              <a:gd name="T32" fmla="*/ 2147483647 w 762"/>
              <a:gd name="T33" fmla="*/ 2147483647 h 334"/>
              <a:gd name="T34" fmla="*/ 2147483647 w 762"/>
              <a:gd name="T35" fmla="*/ 2147483647 h 334"/>
              <a:gd name="T36" fmla="*/ 2147483647 w 762"/>
              <a:gd name="T37" fmla="*/ 2147483647 h 334"/>
              <a:gd name="T38" fmla="*/ 2147483647 w 762"/>
              <a:gd name="T39" fmla="*/ 2147483647 h 334"/>
              <a:gd name="T40" fmla="*/ 2147483647 w 762"/>
              <a:gd name="T41" fmla="*/ 2147483647 h 334"/>
              <a:gd name="T42" fmla="*/ 2147483647 w 762"/>
              <a:gd name="T43" fmla="*/ 2147483647 h 334"/>
              <a:gd name="T44" fmla="*/ 2147483647 w 762"/>
              <a:gd name="T45" fmla="*/ 2147483647 h 334"/>
              <a:gd name="T46" fmla="*/ 2147483647 w 762"/>
              <a:gd name="T47" fmla="*/ 2147483647 h 334"/>
              <a:gd name="T48" fmla="*/ 2147483647 w 762"/>
              <a:gd name="T49" fmla="*/ 2147483647 h 334"/>
              <a:gd name="T50" fmla="*/ 2147483647 w 762"/>
              <a:gd name="T51" fmla="*/ 2147483647 h 334"/>
              <a:gd name="T52" fmla="*/ 2147483647 w 762"/>
              <a:gd name="T53" fmla="*/ 2147483647 h 334"/>
              <a:gd name="T54" fmla="*/ 2147483647 w 762"/>
              <a:gd name="T55" fmla="*/ 2147483647 h 334"/>
              <a:gd name="T56" fmla="*/ 2147483647 w 762"/>
              <a:gd name="T57" fmla="*/ 2147483647 h 334"/>
              <a:gd name="T58" fmla="*/ 2147483647 w 762"/>
              <a:gd name="T59" fmla="*/ 0 h 334"/>
              <a:gd name="T60" fmla="*/ 2147483647 w 762"/>
              <a:gd name="T61" fmla="*/ 2147483647 h 334"/>
              <a:gd name="T62" fmla="*/ 2147483647 w 762"/>
              <a:gd name="T63" fmla="*/ 2147483647 h 334"/>
              <a:gd name="T64" fmla="*/ 2147483647 w 762"/>
              <a:gd name="T65" fmla="*/ 2147483647 h 334"/>
              <a:gd name="T66" fmla="*/ 2147483647 w 762"/>
              <a:gd name="T67" fmla="*/ 2147483647 h 3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62"/>
              <a:gd name="T103" fmla="*/ 0 h 334"/>
              <a:gd name="T104" fmla="*/ 762 w 762"/>
              <a:gd name="T105" fmla="*/ 334 h 33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62" h="334">
                <a:moveTo>
                  <a:pt x="26" y="247"/>
                </a:moveTo>
                <a:lnTo>
                  <a:pt x="0" y="318"/>
                </a:lnTo>
                <a:lnTo>
                  <a:pt x="98" y="308"/>
                </a:lnTo>
                <a:lnTo>
                  <a:pt x="137" y="276"/>
                </a:lnTo>
                <a:lnTo>
                  <a:pt x="271" y="240"/>
                </a:lnTo>
                <a:lnTo>
                  <a:pt x="308" y="260"/>
                </a:lnTo>
                <a:lnTo>
                  <a:pt x="397" y="247"/>
                </a:lnTo>
                <a:lnTo>
                  <a:pt x="397" y="252"/>
                </a:lnTo>
                <a:lnTo>
                  <a:pt x="529" y="334"/>
                </a:lnTo>
                <a:lnTo>
                  <a:pt x="607" y="310"/>
                </a:lnTo>
                <a:lnTo>
                  <a:pt x="651" y="218"/>
                </a:lnTo>
                <a:lnTo>
                  <a:pt x="726" y="192"/>
                </a:lnTo>
                <a:lnTo>
                  <a:pt x="762" y="124"/>
                </a:lnTo>
                <a:lnTo>
                  <a:pt x="760" y="42"/>
                </a:lnTo>
                <a:lnTo>
                  <a:pt x="751" y="110"/>
                </a:lnTo>
                <a:lnTo>
                  <a:pt x="709" y="168"/>
                </a:lnTo>
                <a:lnTo>
                  <a:pt x="693" y="163"/>
                </a:lnTo>
                <a:lnTo>
                  <a:pt x="636" y="179"/>
                </a:lnTo>
                <a:lnTo>
                  <a:pt x="636" y="160"/>
                </a:lnTo>
                <a:lnTo>
                  <a:pt x="693" y="140"/>
                </a:lnTo>
                <a:lnTo>
                  <a:pt x="641" y="134"/>
                </a:lnTo>
                <a:lnTo>
                  <a:pt x="699" y="116"/>
                </a:lnTo>
                <a:lnTo>
                  <a:pt x="722" y="126"/>
                </a:lnTo>
                <a:lnTo>
                  <a:pt x="733" y="61"/>
                </a:lnTo>
                <a:lnTo>
                  <a:pt x="718" y="47"/>
                </a:lnTo>
                <a:lnTo>
                  <a:pt x="649" y="73"/>
                </a:lnTo>
                <a:lnTo>
                  <a:pt x="651" y="34"/>
                </a:lnTo>
                <a:lnTo>
                  <a:pt x="680" y="44"/>
                </a:lnTo>
                <a:lnTo>
                  <a:pt x="718" y="14"/>
                </a:lnTo>
                <a:lnTo>
                  <a:pt x="697" y="0"/>
                </a:lnTo>
                <a:lnTo>
                  <a:pt x="470" y="52"/>
                </a:lnTo>
                <a:lnTo>
                  <a:pt x="190" y="108"/>
                </a:lnTo>
                <a:lnTo>
                  <a:pt x="63" y="245"/>
                </a:lnTo>
                <a:lnTo>
                  <a:pt x="26" y="24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5" name="Freeform 44"/>
          <p:cNvSpPr>
            <a:spLocks/>
          </p:cNvSpPr>
          <p:nvPr/>
        </p:nvSpPr>
        <p:spPr bwMode="auto">
          <a:xfrm>
            <a:off x="6731000" y="3130550"/>
            <a:ext cx="1096963" cy="755650"/>
          </a:xfrm>
          <a:custGeom>
            <a:avLst/>
            <a:gdLst>
              <a:gd name="T0" fmla="*/ 2147483647 w 666"/>
              <a:gd name="T1" fmla="*/ 2147483647 h 415"/>
              <a:gd name="T2" fmla="*/ 2147483647 w 666"/>
              <a:gd name="T3" fmla="*/ 2147483647 h 415"/>
              <a:gd name="T4" fmla="*/ 2147483647 w 666"/>
              <a:gd name="T5" fmla="*/ 2147483647 h 415"/>
              <a:gd name="T6" fmla="*/ 2147483647 w 666"/>
              <a:gd name="T7" fmla="*/ 2147483647 h 415"/>
              <a:gd name="T8" fmla="*/ 2147483647 w 666"/>
              <a:gd name="T9" fmla="*/ 2147483647 h 415"/>
              <a:gd name="T10" fmla="*/ 0 w 666"/>
              <a:gd name="T11" fmla="*/ 2147483647 h 415"/>
              <a:gd name="T12" fmla="*/ 2147483647 w 666"/>
              <a:gd name="T13" fmla="*/ 2147483647 h 415"/>
              <a:gd name="T14" fmla="*/ 2147483647 w 666"/>
              <a:gd name="T15" fmla="*/ 2147483647 h 415"/>
              <a:gd name="T16" fmla="*/ 2147483647 w 666"/>
              <a:gd name="T17" fmla="*/ 2147483647 h 415"/>
              <a:gd name="T18" fmla="*/ 2147483647 w 666"/>
              <a:gd name="T19" fmla="*/ 2147483647 h 415"/>
              <a:gd name="T20" fmla="*/ 2147483647 w 666"/>
              <a:gd name="T21" fmla="*/ 2147483647 h 415"/>
              <a:gd name="T22" fmla="*/ 2147483647 w 666"/>
              <a:gd name="T23" fmla="*/ 2147483647 h 415"/>
              <a:gd name="T24" fmla="*/ 2147483647 w 666"/>
              <a:gd name="T25" fmla="*/ 2147483647 h 415"/>
              <a:gd name="T26" fmla="*/ 2147483647 w 666"/>
              <a:gd name="T27" fmla="*/ 2147483647 h 415"/>
              <a:gd name="T28" fmla="*/ 2147483647 w 666"/>
              <a:gd name="T29" fmla="*/ 2147483647 h 415"/>
              <a:gd name="T30" fmla="*/ 2147483647 w 666"/>
              <a:gd name="T31" fmla="*/ 2147483647 h 415"/>
              <a:gd name="T32" fmla="*/ 2147483647 w 666"/>
              <a:gd name="T33" fmla="*/ 2147483647 h 415"/>
              <a:gd name="T34" fmla="*/ 2147483647 w 666"/>
              <a:gd name="T35" fmla="*/ 0 h 415"/>
              <a:gd name="T36" fmla="*/ 2147483647 w 666"/>
              <a:gd name="T37" fmla="*/ 2147483647 h 415"/>
              <a:gd name="T38" fmla="*/ 2147483647 w 666"/>
              <a:gd name="T39" fmla="*/ 2147483647 h 415"/>
              <a:gd name="T40" fmla="*/ 2147483647 w 666"/>
              <a:gd name="T41" fmla="*/ 2147483647 h 415"/>
              <a:gd name="T42" fmla="*/ 2147483647 w 666"/>
              <a:gd name="T43" fmla="*/ 2147483647 h 415"/>
              <a:gd name="T44" fmla="*/ 2147483647 w 666"/>
              <a:gd name="T45" fmla="*/ 2147483647 h 415"/>
              <a:gd name="T46" fmla="*/ 2147483647 w 666"/>
              <a:gd name="T47" fmla="*/ 2147483647 h 415"/>
              <a:gd name="T48" fmla="*/ 2147483647 w 666"/>
              <a:gd name="T49" fmla="*/ 2147483647 h 4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66"/>
              <a:gd name="T76" fmla="*/ 0 h 415"/>
              <a:gd name="T77" fmla="*/ 666 w 666"/>
              <a:gd name="T78" fmla="*/ 415 h 4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66" h="415">
                <a:moveTo>
                  <a:pt x="109" y="290"/>
                </a:moveTo>
                <a:lnTo>
                  <a:pt x="90" y="332"/>
                </a:lnTo>
                <a:lnTo>
                  <a:pt x="63" y="344"/>
                </a:lnTo>
                <a:lnTo>
                  <a:pt x="61" y="371"/>
                </a:lnTo>
                <a:lnTo>
                  <a:pt x="3" y="392"/>
                </a:lnTo>
                <a:lnTo>
                  <a:pt x="0" y="415"/>
                </a:lnTo>
                <a:lnTo>
                  <a:pt x="158" y="387"/>
                </a:lnTo>
                <a:lnTo>
                  <a:pt x="445" y="328"/>
                </a:lnTo>
                <a:lnTo>
                  <a:pt x="666" y="274"/>
                </a:lnTo>
                <a:lnTo>
                  <a:pt x="666" y="232"/>
                </a:lnTo>
                <a:lnTo>
                  <a:pt x="642" y="219"/>
                </a:lnTo>
                <a:lnTo>
                  <a:pt x="623" y="240"/>
                </a:lnTo>
                <a:lnTo>
                  <a:pt x="611" y="184"/>
                </a:lnTo>
                <a:lnTo>
                  <a:pt x="623" y="134"/>
                </a:lnTo>
                <a:lnTo>
                  <a:pt x="540" y="97"/>
                </a:lnTo>
                <a:lnTo>
                  <a:pt x="484" y="106"/>
                </a:lnTo>
                <a:lnTo>
                  <a:pt x="482" y="29"/>
                </a:lnTo>
                <a:lnTo>
                  <a:pt x="424" y="0"/>
                </a:lnTo>
                <a:lnTo>
                  <a:pt x="381" y="18"/>
                </a:lnTo>
                <a:lnTo>
                  <a:pt x="352" y="90"/>
                </a:lnTo>
                <a:lnTo>
                  <a:pt x="300" y="119"/>
                </a:lnTo>
                <a:lnTo>
                  <a:pt x="279" y="234"/>
                </a:lnTo>
                <a:lnTo>
                  <a:pt x="195" y="290"/>
                </a:lnTo>
                <a:lnTo>
                  <a:pt x="127" y="313"/>
                </a:lnTo>
                <a:lnTo>
                  <a:pt x="109" y="29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6" name="Freeform 45"/>
          <p:cNvSpPr>
            <a:spLocks/>
          </p:cNvSpPr>
          <p:nvPr/>
        </p:nvSpPr>
        <p:spPr bwMode="auto">
          <a:xfrm>
            <a:off x="6808788" y="2979738"/>
            <a:ext cx="623887" cy="720725"/>
          </a:xfrm>
          <a:custGeom>
            <a:avLst/>
            <a:gdLst>
              <a:gd name="T0" fmla="*/ 2147483647 w 440"/>
              <a:gd name="T1" fmla="*/ 2147483647 h 458"/>
              <a:gd name="T2" fmla="*/ 2147483647 w 440"/>
              <a:gd name="T3" fmla="*/ 2147483647 h 458"/>
              <a:gd name="T4" fmla="*/ 0 w 440"/>
              <a:gd name="T5" fmla="*/ 2147483647 h 458"/>
              <a:gd name="T6" fmla="*/ 2147483647 w 440"/>
              <a:gd name="T7" fmla="*/ 2147483647 h 458"/>
              <a:gd name="T8" fmla="*/ 2147483647 w 440"/>
              <a:gd name="T9" fmla="*/ 2147483647 h 458"/>
              <a:gd name="T10" fmla="*/ 2147483647 w 440"/>
              <a:gd name="T11" fmla="*/ 2147483647 h 458"/>
              <a:gd name="T12" fmla="*/ 2147483647 w 440"/>
              <a:gd name="T13" fmla="*/ 2147483647 h 458"/>
              <a:gd name="T14" fmla="*/ 2147483647 w 440"/>
              <a:gd name="T15" fmla="*/ 2147483647 h 458"/>
              <a:gd name="T16" fmla="*/ 2147483647 w 440"/>
              <a:gd name="T17" fmla="*/ 2147483647 h 458"/>
              <a:gd name="T18" fmla="*/ 2147483647 w 440"/>
              <a:gd name="T19" fmla="*/ 2147483647 h 458"/>
              <a:gd name="T20" fmla="*/ 2147483647 w 440"/>
              <a:gd name="T21" fmla="*/ 2147483647 h 458"/>
              <a:gd name="T22" fmla="*/ 2147483647 w 440"/>
              <a:gd name="T23" fmla="*/ 2147483647 h 458"/>
              <a:gd name="T24" fmla="*/ 2147483647 w 440"/>
              <a:gd name="T25" fmla="*/ 2147483647 h 458"/>
              <a:gd name="T26" fmla="*/ 2147483647 w 440"/>
              <a:gd name="T27" fmla="*/ 2147483647 h 458"/>
              <a:gd name="T28" fmla="*/ 2147483647 w 440"/>
              <a:gd name="T29" fmla="*/ 2147483647 h 458"/>
              <a:gd name="T30" fmla="*/ 2147483647 w 440"/>
              <a:gd name="T31" fmla="*/ 2147483647 h 458"/>
              <a:gd name="T32" fmla="*/ 2147483647 w 440"/>
              <a:gd name="T33" fmla="*/ 0 h 458"/>
              <a:gd name="T34" fmla="*/ 2147483647 w 440"/>
              <a:gd name="T35" fmla="*/ 2147483647 h 458"/>
              <a:gd name="T36" fmla="*/ 2147483647 w 440"/>
              <a:gd name="T37" fmla="*/ 2147483647 h 458"/>
              <a:gd name="T38" fmla="*/ 2147483647 w 440"/>
              <a:gd name="T39" fmla="*/ 2147483647 h 458"/>
              <a:gd name="T40" fmla="*/ 2147483647 w 440"/>
              <a:gd name="T41" fmla="*/ 2147483647 h 45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40"/>
              <a:gd name="T64" fmla="*/ 0 h 458"/>
              <a:gd name="T65" fmla="*/ 440 w 440"/>
              <a:gd name="T66" fmla="*/ 458 h 45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40" h="458">
                <a:moveTo>
                  <a:pt x="45" y="239"/>
                </a:moveTo>
                <a:lnTo>
                  <a:pt x="12" y="230"/>
                </a:lnTo>
                <a:lnTo>
                  <a:pt x="0" y="303"/>
                </a:lnTo>
                <a:lnTo>
                  <a:pt x="12" y="379"/>
                </a:lnTo>
                <a:lnTo>
                  <a:pt x="75" y="431"/>
                </a:lnTo>
                <a:lnTo>
                  <a:pt x="90" y="458"/>
                </a:lnTo>
                <a:lnTo>
                  <a:pt x="170" y="431"/>
                </a:lnTo>
                <a:lnTo>
                  <a:pt x="267" y="370"/>
                </a:lnTo>
                <a:lnTo>
                  <a:pt x="294" y="235"/>
                </a:lnTo>
                <a:lnTo>
                  <a:pt x="356" y="199"/>
                </a:lnTo>
                <a:lnTo>
                  <a:pt x="389" y="117"/>
                </a:lnTo>
                <a:lnTo>
                  <a:pt x="440" y="93"/>
                </a:lnTo>
                <a:lnTo>
                  <a:pt x="374" y="83"/>
                </a:lnTo>
                <a:lnTo>
                  <a:pt x="260" y="141"/>
                </a:lnTo>
                <a:lnTo>
                  <a:pt x="248" y="86"/>
                </a:lnTo>
                <a:lnTo>
                  <a:pt x="152" y="92"/>
                </a:lnTo>
                <a:lnTo>
                  <a:pt x="130" y="0"/>
                </a:lnTo>
                <a:lnTo>
                  <a:pt x="105" y="24"/>
                </a:lnTo>
                <a:lnTo>
                  <a:pt x="112" y="155"/>
                </a:lnTo>
                <a:lnTo>
                  <a:pt x="70" y="166"/>
                </a:lnTo>
                <a:lnTo>
                  <a:pt x="45" y="239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7" name="Freeform 46"/>
          <p:cNvSpPr>
            <a:spLocks/>
          </p:cNvSpPr>
          <p:nvPr/>
        </p:nvSpPr>
        <p:spPr bwMode="auto">
          <a:xfrm>
            <a:off x="7693025" y="2990850"/>
            <a:ext cx="179388" cy="241300"/>
          </a:xfrm>
          <a:custGeom>
            <a:avLst/>
            <a:gdLst>
              <a:gd name="T0" fmla="*/ 0 w 107"/>
              <a:gd name="T1" fmla="*/ 2147483647 h 132"/>
              <a:gd name="T2" fmla="*/ 2147483647 w 107"/>
              <a:gd name="T3" fmla="*/ 0 h 132"/>
              <a:gd name="T4" fmla="*/ 2147483647 w 107"/>
              <a:gd name="T5" fmla="*/ 2147483647 h 132"/>
              <a:gd name="T6" fmla="*/ 2147483647 w 107"/>
              <a:gd name="T7" fmla="*/ 2147483647 h 132"/>
              <a:gd name="T8" fmla="*/ 2147483647 w 107"/>
              <a:gd name="T9" fmla="*/ 2147483647 h 132"/>
              <a:gd name="T10" fmla="*/ 2147483647 w 107"/>
              <a:gd name="T11" fmla="*/ 2147483647 h 132"/>
              <a:gd name="T12" fmla="*/ 2147483647 w 107"/>
              <a:gd name="T13" fmla="*/ 2147483647 h 132"/>
              <a:gd name="T14" fmla="*/ 0 w 107"/>
              <a:gd name="T15" fmla="*/ 2147483647 h 1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7"/>
              <a:gd name="T25" fmla="*/ 0 h 132"/>
              <a:gd name="T26" fmla="*/ 107 w 107"/>
              <a:gd name="T27" fmla="*/ 132 h 1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7" h="132">
                <a:moveTo>
                  <a:pt x="0" y="8"/>
                </a:moveTo>
                <a:lnTo>
                  <a:pt x="23" y="0"/>
                </a:lnTo>
                <a:lnTo>
                  <a:pt x="71" y="29"/>
                </a:lnTo>
                <a:lnTo>
                  <a:pt x="71" y="58"/>
                </a:lnTo>
                <a:lnTo>
                  <a:pt x="105" y="79"/>
                </a:lnTo>
                <a:lnTo>
                  <a:pt x="107" y="118"/>
                </a:lnTo>
                <a:lnTo>
                  <a:pt x="52" y="132"/>
                </a:lnTo>
                <a:lnTo>
                  <a:pt x="0" y="8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8" name="Freeform 47"/>
          <p:cNvSpPr>
            <a:spLocks/>
          </p:cNvSpPr>
          <p:nvPr/>
        </p:nvSpPr>
        <p:spPr bwMode="auto">
          <a:xfrm>
            <a:off x="6945313" y="2517775"/>
            <a:ext cx="842962" cy="612775"/>
          </a:xfrm>
          <a:custGeom>
            <a:avLst/>
            <a:gdLst>
              <a:gd name="T0" fmla="*/ 2147483647 w 512"/>
              <a:gd name="T1" fmla="*/ 2147483647 h 336"/>
              <a:gd name="T2" fmla="*/ 0 w 512"/>
              <a:gd name="T3" fmla="*/ 2147483647 h 336"/>
              <a:gd name="T4" fmla="*/ 2147483647 w 512"/>
              <a:gd name="T5" fmla="*/ 2147483647 h 336"/>
              <a:gd name="T6" fmla="*/ 2147483647 w 512"/>
              <a:gd name="T7" fmla="*/ 2147483647 h 336"/>
              <a:gd name="T8" fmla="*/ 2147483647 w 512"/>
              <a:gd name="T9" fmla="*/ 2147483647 h 336"/>
              <a:gd name="T10" fmla="*/ 2147483647 w 512"/>
              <a:gd name="T11" fmla="*/ 2147483647 h 336"/>
              <a:gd name="T12" fmla="*/ 2147483647 w 512"/>
              <a:gd name="T13" fmla="*/ 2147483647 h 336"/>
              <a:gd name="T14" fmla="*/ 2147483647 w 512"/>
              <a:gd name="T15" fmla="*/ 2147483647 h 336"/>
              <a:gd name="T16" fmla="*/ 2147483647 w 512"/>
              <a:gd name="T17" fmla="*/ 2147483647 h 336"/>
              <a:gd name="T18" fmla="*/ 2147483647 w 512"/>
              <a:gd name="T19" fmla="*/ 2147483647 h 336"/>
              <a:gd name="T20" fmla="*/ 2147483647 w 512"/>
              <a:gd name="T21" fmla="*/ 2147483647 h 336"/>
              <a:gd name="T22" fmla="*/ 2147483647 w 512"/>
              <a:gd name="T23" fmla="*/ 2147483647 h 336"/>
              <a:gd name="T24" fmla="*/ 2147483647 w 512"/>
              <a:gd name="T25" fmla="*/ 0 h 336"/>
              <a:gd name="T26" fmla="*/ 2147483647 w 512"/>
              <a:gd name="T27" fmla="*/ 2147483647 h 336"/>
              <a:gd name="T28" fmla="*/ 2147483647 w 512"/>
              <a:gd name="T29" fmla="*/ 2147483647 h 3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12"/>
              <a:gd name="T46" fmla="*/ 0 h 336"/>
              <a:gd name="T47" fmla="*/ 512 w 512"/>
              <a:gd name="T48" fmla="*/ 336 h 3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12" h="336">
                <a:moveTo>
                  <a:pt x="47" y="49"/>
                </a:moveTo>
                <a:lnTo>
                  <a:pt x="0" y="94"/>
                </a:lnTo>
                <a:lnTo>
                  <a:pt x="26" y="257"/>
                </a:lnTo>
                <a:lnTo>
                  <a:pt x="47" y="336"/>
                </a:lnTo>
                <a:lnTo>
                  <a:pt x="134" y="329"/>
                </a:lnTo>
                <a:lnTo>
                  <a:pt x="457" y="268"/>
                </a:lnTo>
                <a:lnTo>
                  <a:pt x="480" y="258"/>
                </a:lnTo>
                <a:lnTo>
                  <a:pt x="512" y="183"/>
                </a:lnTo>
                <a:lnTo>
                  <a:pt x="464" y="141"/>
                </a:lnTo>
                <a:lnTo>
                  <a:pt x="490" y="44"/>
                </a:lnTo>
                <a:lnTo>
                  <a:pt x="452" y="34"/>
                </a:lnTo>
                <a:lnTo>
                  <a:pt x="452" y="10"/>
                </a:lnTo>
                <a:lnTo>
                  <a:pt x="436" y="0"/>
                </a:lnTo>
                <a:lnTo>
                  <a:pt x="62" y="70"/>
                </a:lnTo>
                <a:lnTo>
                  <a:pt x="47" y="49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89" name="Freeform 48"/>
          <p:cNvSpPr>
            <a:spLocks/>
          </p:cNvSpPr>
          <p:nvPr/>
        </p:nvSpPr>
        <p:spPr bwMode="auto">
          <a:xfrm>
            <a:off x="7710488" y="2587625"/>
            <a:ext cx="223837" cy="492125"/>
          </a:xfrm>
          <a:custGeom>
            <a:avLst/>
            <a:gdLst>
              <a:gd name="T0" fmla="*/ 2147483647 w 135"/>
              <a:gd name="T1" fmla="*/ 2147483647 h 268"/>
              <a:gd name="T2" fmla="*/ 2147483647 w 135"/>
              <a:gd name="T3" fmla="*/ 0 h 268"/>
              <a:gd name="T4" fmla="*/ 2147483647 w 135"/>
              <a:gd name="T5" fmla="*/ 2147483647 h 268"/>
              <a:gd name="T6" fmla="*/ 2147483647 w 135"/>
              <a:gd name="T7" fmla="*/ 2147483647 h 268"/>
              <a:gd name="T8" fmla="*/ 2147483647 w 135"/>
              <a:gd name="T9" fmla="*/ 2147483647 h 268"/>
              <a:gd name="T10" fmla="*/ 2147483647 w 135"/>
              <a:gd name="T11" fmla="*/ 2147483647 h 268"/>
              <a:gd name="T12" fmla="*/ 2147483647 w 135"/>
              <a:gd name="T13" fmla="*/ 2147483647 h 268"/>
              <a:gd name="T14" fmla="*/ 2147483647 w 135"/>
              <a:gd name="T15" fmla="*/ 2147483647 h 268"/>
              <a:gd name="T16" fmla="*/ 2147483647 w 135"/>
              <a:gd name="T17" fmla="*/ 2147483647 h 268"/>
              <a:gd name="T18" fmla="*/ 2147483647 w 135"/>
              <a:gd name="T19" fmla="*/ 2147483647 h 268"/>
              <a:gd name="T20" fmla="*/ 2147483647 w 135"/>
              <a:gd name="T21" fmla="*/ 2147483647 h 268"/>
              <a:gd name="T22" fmla="*/ 0 w 135"/>
              <a:gd name="T23" fmla="*/ 2147483647 h 268"/>
              <a:gd name="T24" fmla="*/ 2147483647 w 135"/>
              <a:gd name="T25" fmla="*/ 2147483647 h 2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5"/>
              <a:gd name="T40" fmla="*/ 0 h 268"/>
              <a:gd name="T41" fmla="*/ 135 w 135"/>
              <a:gd name="T42" fmla="*/ 268 h 2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5" h="268">
                <a:moveTo>
                  <a:pt x="24" y="2"/>
                </a:moveTo>
                <a:lnTo>
                  <a:pt x="56" y="0"/>
                </a:lnTo>
                <a:lnTo>
                  <a:pt x="121" y="40"/>
                </a:lnTo>
                <a:lnTo>
                  <a:pt x="111" y="73"/>
                </a:lnTo>
                <a:lnTo>
                  <a:pt x="134" y="94"/>
                </a:lnTo>
                <a:lnTo>
                  <a:pt x="135" y="219"/>
                </a:lnTo>
                <a:lnTo>
                  <a:pt x="113" y="268"/>
                </a:lnTo>
                <a:lnTo>
                  <a:pt x="87" y="250"/>
                </a:lnTo>
                <a:lnTo>
                  <a:pt x="59" y="249"/>
                </a:lnTo>
                <a:lnTo>
                  <a:pt x="13" y="223"/>
                </a:lnTo>
                <a:lnTo>
                  <a:pt x="48" y="144"/>
                </a:lnTo>
                <a:lnTo>
                  <a:pt x="0" y="102"/>
                </a:lnTo>
                <a:lnTo>
                  <a:pt x="24" y="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0" name="Freeform 49"/>
          <p:cNvSpPr>
            <a:spLocks/>
          </p:cNvSpPr>
          <p:nvPr/>
        </p:nvSpPr>
        <p:spPr bwMode="auto">
          <a:xfrm>
            <a:off x="7016750" y="1827213"/>
            <a:ext cx="935038" cy="839787"/>
          </a:xfrm>
          <a:custGeom>
            <a:avLst/>
            <a:gdLst>
              <a:gd name="T0" fmla="*/ 2147483647 w 567"/>
              <a:gd name="T1" fmla="*/ 2147483647 h 461"/>
              <a:gd name="T2" fmla="*/ 2147483647 w 567"/>
              <a:gd name="T3" fmla="*/ 2147483647 h 461"/>
              <a:gd name="T4" fmla="*/ 2147483647 w 567"/>
              <a:gd name="T5" fmla="*/ 2147483647 h 461"/>
              <a:gd name="T6" fmla="*/ 2147483647 w 567"/>
              <a:gd name="T7" fmla="*/ 2147483647 h 461"/>
              <a:gd name="T8" fmla="*/ 2147483647 w 567"/>
              <a:gd name="T9" fmla="*/ 2147483647 h 461"/>
              <a:gd name="T10" fmla="*/ 2147483647 w 567"/>
              <a:gd name="T11" fmla="*/ 2147483647 h 461"/>
              <a:gd name="T12" fmla="*/ 2147483647 w 567"/>
              <a:gd name="T13" fmla="*/ 2147483647 h 461"/>
              <a:gd name="T14" fmla="*/ 2147483647 w 567"/>
              <a:gd name="T15" fmla="*/ 2147483647 h 461"/>
              <a:gd name="T16" fmla="*/ 2147483647 w 567"/>
              <a:gd name="T17" fmla="*/ 2147483647 h 461"/>
              <a:gd name="T18" fmla="*/ 2147483647 w 567"/>
              <a:gd name="T19" fmla="*/ 2147483647 h 461"/>
              <a:gd name="T20" fmla="*/ 2147483647 w 567"/>
              <a:gd name="T21" fmla="*/ 2147483647 h 461"/>
              <a:gd name="T22" fmla="*/ 2147483647 w 567"/>
              <a:gd name="T23" fmla="*/ 2147483647 h 461"/>
              <a:gd name="T24" fmla="*/ 2147483647 w 567"/>
              <a:gd name="T25" fmla="*/ 0 h 461"/>
              <a:gd name="T26" fmla="*/ 2147483647 w 567"/>
              <a:gd name="T27" fmla="*/ 2147483647 h 461"/>
              <a:gd name="T28" fmla="*/ 2147483647 w 567"/>
              <a:gd name="T29" fmla="*/ 2147483647 h 461"/>
              <a:gd name="T30" fmla="*/ 2147483647 w 567"/>
              <a:gd name="T31" fmla="*/ 2147483647 h 461"/>
              <a:gd name="T32" fmla="*/ 2147483647 w 567"/>
              <a:gd name="T33" fmla="*/ 2147483647 h 461"/>
              <a:gd name="T34" fmla="*/ 2147483647 w 567"/>
              <a:gd name="T35" fmla="*/ 2147483647 h 461"/>
              <a:gd name="T36" fmla="*/ 2147483647 w 567"/>
              <a:gd name="T37" fmla="*/ 2147483647 h 461"/>
              <a:gd name="T38" fmla="*/ 2147483647 w 567"/>
              <a:gd name="T39" fmla="*/ 2147483647 h 461"/>
              <a:gd name="T40" fmla="*/ 2147483647 w 567"/>
              <a:gd name="T41" fmla="*/ 2147483647 h 461"/>
              <a:gd name="T42" fmla="*/ 2147483647 w 567"/>
              <a:gd name="T43" fmla="*/ 2147483647 h 461"/>
              <a:gd name="T44" fmla="*/ 2147483647 w 567"/>
              <a:gd name="T45" fmla="*/ 2147483647 h 461"/>
              <a:gd name="T46" fmla="*/ 2147483647 w 567"/>
              <a:gd name="T47" fmla="*/ 2147483647 h 461"/>
              <a:gd name="T48" fmla="*/ 2147483647 w 567"/>
              <a:gd name="T49" fmla="*/ 2147483647 h 461"/>
              <a:gd name="T50" fmla="*/ 2147483647 w 567"/>
              <a:gd name="T51" fmla="*/ 2147483647 h 461"/>
              <a:gd name="T52" fmla="*/ 2147483647 w 567"/>
              <a:gd name="T53" fmla="*/ 2147483647 h 461"/>
              <a:gd name="T54" fmla="*/ 2147483647 w 567"/>
              <a:gd name="T55" fmla="*/ 2147483647 h 461"/>
              <a:gd name="T56" fmla="*/ 0 w 567"/>
              <a:gd name="T57" fmla="*/ 2147483647 h 461"/>
              <a:gd name="T58" fmla="*/ 2147483647 w 567"/>
              <a:gd name="T59" fmla="*/ 2147483647 h 461"/>
              <a:gd name="T60" fmla="*/ 2147483647 w 567"/>
              <a:gd name="T61" fmla="*/ 2147483647 h 46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67"/>
              <a:gd name="T94" fmla="*/ 0 h 461"/>
              <a:gd name="T95" fmla="*/ 567 w 567"/>
              <a:gd name="T96" fmla="*/ 461 h 46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67" h="461">
                <a:moveTo>
                  <a:pt x="44" y="310"/>
                </a:moveTo>
                <a:lnTo>
                  <a:pt x="97" y="282"/>
                </a:lnTo>
                <a:lnTo>
                  <a:pt x="169" y="276"/>
                </a:lnTo>
                <a:lnTo>
                  <a:pt x="187" y="252"/>
                </a:lnTo>
                <a:lnTo>
                  <a:pt x="213" y="248"/>
                </a:lnTo>
                <a:lnTo>
                  <a:pt x="228" y="223"/>
                </a:lnTo>
                <a:lnTo>
                  <a:pt x="252" y="213"/>
                </a:lnTo>
                <a:lnTo>
                  <a:pt x="241" y="164"/>
                </a:lnTo>
                <a:lnTo>
                  <a:pt x="226" y="152"/>
                </a:lnTo>
                <a:lnTo>
                  <a:pt x="257" y="113"/>
                </a:lnTo>
                <a:lnTo>
                  <a:pt x="276" y="113"/>
                </a:lnTo>
                <a:lnTo>
                  <a:pt x="342" y="30"/>
                </a:lnTo>
                <a:lnTo>
                  <a:pt x="444" y="0"/>
                </a:lnTo>
                <a:lnTo>
                  <a:pt x="455" y="77"/>
                </a:lnTo>
                <a:lnTo>
                  <a:pt x="460" y="74"/>
                </a:lnTo>
                <a:lnTo>
                  <a:pt x="484" y="102"/>
                </a:lnTo>
                <a:lnTo>
                  <a:pt x="486" y="181"/>
                </a:lnTo>
                <a:lnTo>
                  <a:pt x="517" y="245"/>
                </a:lnTo>
                <a:lnTo>
                  <a:pt x="528" y="329"/>
                </a:lnTo>
                <a:lnTo>
                  <a:pt x="531" y="402"/>
                </a:lnTo>
                <a:lnTo>
                  <a:pt x="567" y="426"/>
                </a:lnTo>
                <a:lnTo>
                  <a:pt x="541" y="461"/>
                </a:lnTo>
                <a:lnTo>
                  <a:pt x="475" y="420"/>
                </a:lnTo>
                <a:lnTo>
                  <a:pt x="441" y="423"/>
                </a:lnTo>
                <a:lnTo>
                  <a:pt x="407" y="413"/>
                </a:lnTo>
                <a:lnTo>
                  <a:pt x="408" y="389"/>
                </a:lnTo>
                <a:lnTo>
                  <a:pt x="387" y="381"/>
                </a:lnTo>
                <a:lnTo>
                  <a:pt x="16" y="452"/>
                </a:lnTo>
                <a:lnTo>
                  <a:pt x="0" y="431"/>
                </a:lnTo>
                <a:lnTo>
                  <a:pt x="56" y="348"/>
                </a:lnTo>
                <a:lnTo>
                  <a:pt x="44" y="31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1" name="Freeform 50"/>
          <p:cNvSpPr>
            <a:spLocks/>
          </p:cNvSpPr>
          <p:nvPr/>
        </p:nvSpPr>
        <p:spPr bwMode="auto">
          <a:xfrm>
            <a:off x="7745413" y="1781175"/>
            <a:ext cx="246062" cy="506413"/>
          </a:xfrm>
          <a:custGeom>
            <a:avLst/>
            <a:gdLst>
              <a:gd name="T0" fmla="*/ 0 w 150"/>
              <a:gd name="T1" fmla="*/ 2147483647 h 278"/>
              <a:gd name="T2" fmla="*/ 2147483647 w 150"/>
              <a:gd name="T3" fmla="*/ 0 h 278"/>
              <a:gd name="T4" fmla="*/ 2147483647 w 150"/>
              <a:gd name="T5" fmla="*/ 2147483647 h 278"/>
              <a:gd name="T6" fmla="*/ 2147483647 w 150"/>
              <a:gd name="T7" fmla="*/ 2147483647 h 278"/>
              <a:gd name="T8" fmla="*/ 2147483647 w 150"/>
              <a:gd name="T9" fmla="*/ 2147483647 h 278"/>
              <a:gd name="T10" fmla="*/ 2147483647 w 150"/>
              <a:gd name="T11" fmla="*/ 2147483647 h 278"/>
              <a:gd name="T12" fmla="*/ 2147483647 w 150"/>
              <a:gd name="T13" fmla="*/ 2147483647 h 278"/>
              <a:gd name="T14" fmla="*/ 2147483647 w 150"/>
              <a:gd name="T15" fmla="*/ 2147483647 h 278"/>
              <a:gd name="T16" fmla="*/ 2147483647 w 150"/>
              <a:gd name="T17" fmla="*/ 2147483647 h 278"/>
              <a:gd name="T18" fmla="*/ 0 w 150"/>
              <a:gd name="T19" fmla="*/ 2147483647 h 2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"/>
              <a:gd name="T31" fmla="*/ 0 h 278"/>
              <a:gd name="T32" fmla="*/ 150 w 150"/>
              <a:gd name="T33" fmla="*/ 278 h 2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" h="278">
                <a:moveTo>
                  <a:pt x="0" y="29"/>
                </a:moveTo>
                <a:lnTo>
                  <a:pt x="109" y="0"/>
                </a:lnTo>
                <a:lnTo>
                  <a:pt x="150" y="76"/>
                </a:lnTo>
                <a:lnTo>
                  <a:pt x="129" y="95"/>
                </a:lnTo>
                <a:lnTo>
                  <a:pt x="137" y="263"/>
                </a:lnTo>
                <a:lnTo>
                  <a:pt x="74" y="278"/>
                </a:lnTo>
                <a:lnTo>
                  <a:pt x="43" y="208"/>
                </a:lnTo>
                <a:lnTo>
                  <a:pt x="42" y="126"/>
                </a:lnTo>
                <a:lnTo>
                  <a:pt x="14" y="102"/>
                </a:lnTo>
                <a:lnTo>
                  <a:pt x="0" y="29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2" name="Freeform 51"/>
          <p:cNvSpPr>
            <a:spLocks/>
          </p:cNvSpPr>
          <p:nvPr/>
        </p:nvSpPr>
        <p:spPr bwMode="auto">
          <a:xfrm>
            <a:off x="7862888" y="2174875"/>
            <a:ext cx="528637" cy="263525"/>
          </a:xfrm>
          <a:custGeom>
            <a:avLst/>
            <a:gdLst>
              <a:gd name="T0" fmla="*/ 0 w 320"/>
              <a:gd name="T1" fmla="*/ 2147483647 h 146"/>
              <a:gd name="T2" fmla="*/ 2147483647 w 320"/>
              <a:gd name="T3" fmla="*/ 2147483647 h 146"/>
              <a:gd name="T4" fmla="*/ 2147483647 w 320"/>
              <a:gd name="T5" fmla="*/ 2147483647 h 146"/>
              <a:gd name="T6" fmla="*/ 2147483647 w 320"/>
              <a:gd name="T7" fmla="*/ 0 h 146"/>
              <a:gd name="T8" fmla="*/ 2147483647 w 320"/>
              <a:gd name="T9" fmla="*/ 2147483647 h 146"/>
              <a:gd name="T10" fmla="*/ 2147483647 w 320"/>
              <a:gd name="T11" fmla="*/ 2147483647 h 146"/>
              <a:gd name="T12" fmla="*/ 2147483647 w 320"/>
              <a:gd name="T13" fmla="*/ 2147483647 h 146"/>
              <a:gd name="T14" fmla="*/ 2147483647 w 320"/>
              <a:gd name="T15" fmla="*/ 2147483647 h 146"/>
              <a:gd name="T16" fmla="*/ 2147483647 w 320"/>
              <a:gd name="T17" fmla="*/ 2147483647 h 146"/>
              <a:gd name="T18" fmla="*/ 2147483647 w 320"/>
              <a:gd name="T19" fmla="*/ 2147483647 h 146"/>
              <a:gd name="T20" fmla="*/ 2147483647 w 320"/>
              <a:gd name="T21" fmla="*/ 2147483647 h 146"/>
              <a:gd name="T22" fmla="*/ 2147483647 w 320"/>
              <a:gd name="T23" fmla="*/ 2147483647 h 146"/>
              <a:gd name="T24" fmla="*/ 2147483647 w 320"/>
              <a:gd name="T25" fmla="*/ 2147483647 h 146"/>
              <a:gd name="T26" fmla="*/ 2147483647 w 320"/>
              <a:gd name="T27" fmla="*/ 2147483647 h 146"/>
              <a:gd name="T28" fmla="*/ 2147483647 w 320"/>
              <a:gd name="T29" fmla="*/ 2147483647 h 146"/>
              <a:gd name="T30" fmla="*/ 2147483647 w 320"/>
              <a:gd name="T31" fmla="*/ 2147483647 h 146"/>
              <a:gd name="T32" fmla="*/ 2147483647 w 320"/>
              <a:gd name="T33" fmla="*/ 2147483647 h 146"/>
              <a:gd name="T34" fmla="*/ 2147483647 w 320"/>
              <a:gd name="T35" fmla="*/ 2147483647 h 146"/>
              <a:gd name="T36" fmla="*/ 2147483647 w 320"/>
              <a:gd name="T37" fmla="*/ 2147483647 h 146"/>
              <a:gd name="T38" fmla="*/ 0 w 320"/>
              <a:gd name="T39" fmla="*/ 2147483647 h 14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20"/>
              <a:gd name="T61" fmla="*/ 0 h 146"/>
              <a:gd name="T62" fmla="*/ 320 w 320"/>
              <a:gd name="T63" fmla="*/ 146 h 14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20" h="146">
                <a:moveTo>
                  <a:pt x="0" y="58"/>
                </a:moveTo>
                <a:lnTo>
                  <a:pt x="163" y="18"/>
                </a:lnTo>
                <a:lnTo>
                  <a:pt x="183" y="20"/>
                </a:lnTo>
                <a:lnTo>
                  <a:pt x="202" y="0"/>
                </a:lnTo>
                <a:lnTo>
                  <a:pt x="218" y="10"/>
                </a:lnTo>
                <a:lnTo>
                  <a:pt x="199" y="52"/>
                </a:lnTo>
                <a:lnTo>
                  <a:pt x="233" y="49"/>
                </a:lnTo>
                <a:lnTo>
                  <a:pt x="252" y="81"/>
                </a:lnTo>
                <a:lnTo>
                  <a:pt x="275" y="84"/>
                </a:lnTo>
                <a:lnTo>
                  <a:pt x="291" y="79"/>
                </a:lnTo>
                <a:lnTo>
                  <a:pt x="291" y="62"/>
                </a:lnTo>
                <a:lnTo>
                  <a:pt x="263" y="39"/>
                </a:lnTo>
                <a:lnTo>
                  <a:pt x="284" y="37"/>
                </a:lnTo>
                <a:lnTo>
                  <a:pt x="320" y="86"/>
                </a:lnTo>
                <a:lnTo>
                  <a:pt x="286" y="115"/>
                </a:lnTo>
                <a:lnTo>
                  <a:pt x="247" y="100"/>
                </a:lnTo>
                <a:lnTo>
                  <a:pt x="223" y="136"/>
                </a:lnTo>
                <a:lnTo>
                  <a:pt x="175" y="100"/>
                </a:lnTo>
                <a:lnTo>
                  <a:pt x="13" y="146"/>
                </a:lnTo>
                <a:lnTo>
                  <a:pt x="0" y="58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3" name="Freeform 52"/>
          <p:cNvSpPr>
            <a:spLocks/>
          </p:cNvSpPr>
          <p:nvPr/>
        </p:nvSpPr>
        <p:spPr bwMode="auto">
          <a:xfrm>
            <a:off x="7881938" y="2373313"/>
            <a:ext cx="277812" cy="236537"/>
          </a:xfrm>
          <a:custGeom>
            <a:avLst/>
            <a:gdLst>
              <a:gd name="T0" fmla="*/ 0 w 166"/>
              <a:gd name="T1" fmla="*/ 2147483647 h 128"/>
              <a:gd name="T2" fmla="*/ 2147483647 w 166"/>
              <a:gd name="T3" fmla="*/ 0 h 128"/>
              <a:gd name="T4" fmla="*/ 2147483647 w 166"/>
              <a:gd name="T5" fmla="*/ 2147483647 h 128"/>
              <a:gd name="T6" fmla="*/ 2147483647 w 166"/>
              <a:gd name="T7" fmla="*/ 2147483647 h 128"/>
              <a:gd name="T8" fmla="*/ 2147483647 w 166"/>
              <a:gd name="T9" fmla="*/ 2147483647 h 128"/>
              <a:gd name="T10" fmla="*/ 2147483647 w 166"/>
              <a:gd name="T11" fmla="*/ 2147483647 h 128"/>
              <a:gd name="T12" fmla="*/ 2147483647 w 166"/>
              <a:gd name="T13" fmla="*/ 2147483647 h 128"/>
              <a:gd name="T14" fmla="*/ 0 w 166"/>
              <a:gd name="T15" fmla="*/ 2147483647 h 1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6"/>
              <a:gd name="T25" fmla="*/ 0 h 128"/>
              <a:gd name="T26" fmla="*/ 166 w 166"/>
              <a:gd name="T27" fmla="*/ 128 h 1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6" h="128">
                <a:moveTo>
                  <a:pt x="0" y="32"/>
                </a:moveTo>
                <a:lnTo>
                  <a:pt x="127" y="0"/>
                </a:lnTo>
                <a:lnTo>
                  <a:pt x="166" y="58"/>
                </a:lnTo>
                <a:lnTo>
                  <a:pt x="143" y="84"/>
                </a:lnTo>
                <a:lnTo>
                  <a:pt x="103" y="74"/>
                </a:lnTo>
                <a:lnTo>
                  <a:pt x="40" y="128"/>
                </a:lnTo>
                <a:lnTo>
                  <a:pt x="6" y="100"/>
                </a:lnTo>
                <a:lnTo>
                  <a:pt x="0" y="3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4" name="Freeform 53"/>
          <p:cNvSpPr>
            <a:spLocks/>
          </p:cNvSpPr>
          <p:nvPr/>
        </p:nvSpPr>
        <p:spPr bwMode="auto">
          <a:xfrm>
            <a:off x="7926388" y="2533650"/>
            <a:ext cx="273050" cy="179388"/>
          </a:xfrm>
          <a:custGeom>
            <a:avLst/>
            <a:gdLst>
              <a:gd name="T0" fmla="*/ 0 w 165"/>
              <a:gd name="T1" fmla="*/ 2147483647 h 99"/>
              <a:gd name="T2" fmla="*/ 2147483647 w 165"/>
              <a:gd name="T3" fmla="*/ 2147483647 h 99"/>
              <a:gd name="T4" fmla="*/ 2147483647 w 165"/>
              <a:gd name="T5" fmla="*/ 0 h 99"/>
              <a:gd name="T6" fmla="*/ 2147483647 w 165"/>
              <a:gd name="T7" fmla="*/ 2147483647 h 99"/>
              <a:gd name="T8" fmla="*/ 2147483647 w 165"/>
              <a:gd name="T9" fmla="*/ 2147483647 h 99"/>
              <a:gd name="T10" fmla="*/ 2147483647 w 165"/>
              <a:gd name="T11" fmla="*/ 2147483647 h 99"/>
              <a:gd name="T12" fmla="*/ 2147483647 w 165"/>
              <a:gd name="T13" fmla="*/ 2147483647 h 99"/>
              <a:gd name="T14" fmla="*/ 0 w 165"/>
              <a:gd name="T15" fmla="*/ 2147483647 h 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5"/>
              <a:gd name="T25" fmla="*/ 0 h 99"/>
              <a:gd name="T26" fmla="*/ 165 w 165"/>
              <a:gd name="T27" fmla="*/ 99 h 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5" h="99">
                <a:moveTo>
                  <a:pt x="0" y="73"/>
                </a:moveTo>
                <a:lnTo>
                  <a:pt x="68" y="41"/>
                </a:lnTo>
                <a:lnTo>
                  <a:pt x="134" y="0"/>
                </a:lnTo>
                <a:lnTo>
                  <a:pt x="145" y="2"/>
                </a:lnTo>
                <a:lnTo>
                  <a:pt x="165" y="3"/>
                </a:lnTo>
                <a:lnTo>
                  <a:pt x="100" y="55"/>
                </a:lnTo>
                <a:lnTo>
                  <a:pt x="19" y="99"/>
                </a:lnTo>
                <a:lnTo>
                  <a:pt x="0" y="73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5" name="Freeform 54"/>
          <p:cNvSpPr>
            <a:spLocks/>
          </p:cNvSpPr>
          <p:nvPr/>
        </p:nvSpPr>
        <p:spPr bwMode="auto">
          <a:xfrm>
            <a:off x="7924800" y="1684338"/>
            <a:ext cx="288925" cy="566737"/>
          </a:xfrm>
          <a:custGeom>
            <a:avLst/>
            <a:gdLst>
              <a:gd name="T0" fmla="*/ 2147483647 w 176"/>
              <a:gd name="T1" fmla="*/ 0 h 313"/>
              <a:gd name="T2" fmla="*/ 0 w 176"/>
              <a:gd name="T3" fmla="*/ 2147483647 h 313"/>
              <a:gd name="T4" fmla="*/ 2147483647 w 176"/>
              <a:gd name="T5" fmla="*/ 2147483647 h 313"/>
              <a:gd name="T6" fmla="*/ 2147483647 w 176"/>
              <a:gd name="T7" fmla="*/ 2147483647 h 313"/>
              <a:gd name="T8" fmla="*/ 2147483647 w 176"/>
              <a:gd name="T9" fmla="*/ 2147483647 h 313"/>
              <a:gd name="T10" fmla="*/ 2147483647 w 176"/>
              <a:gd name="T11" fmla="*/ 2147483647 h 313"/>
              <a:gd name="T12" fmla="*/ 2147483647 w 176"/>
              <a:gd name="T13" fmla="*/ 2147483647 h 313"/>
              <a:gd name="T14" fmla="*/ 2147483647 w 176"/>
              <a:gd name="T15" fmla="*/ 2147483647 h 313"/>
              <a:gd name="T16" fmla="*/ 2147483647 w 176"/>
              <a:gd name="T17" fmla="*/ 2147483647 h 313"/>
              <a:gd name="T18" fmla="*/ 2147483647 w 176"/>
              <a:gd name="T19" fmla="*/ 2147483647 h 313"/>
              <a:gd name="T20" fmla="*/ 2147483647 w 176"/>
              <a:gd name="T21" fmla="*/ 2147483647 h 313"/>
              <a:gd name="T22" fmla="*/ 2147483647 w 176"/>
              <a:gd name="T23" fmla="*/ 2147483647 h 313"/>
              <a:gd name="T24" fmla="*/ 2147483647 w 176"/>
              <a:gd name="T25" fmla="*/ 0 h 3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76"/>
              <a:gd name="T40" fmla="*/ 0 h 313"/>
              <a:gd name="T41" fmla="*/ 176 w 176"/>
              <a:gd name="T42" fmla="*/ 313 h 3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76" h="313">
                <a:moveTo>
                  <a:pt x="38" y="0"/>
                </a:moveTo>
                <a:lnTo>
                  <a:pt x="0" y="55"/>
                </a:lnTo>
                <a:lnTo>
                  <a:pt x="41" y="127"/>
                </a:lnTo>
                <a:lnTo>
                  <a:pt x="17" y="147"/>
                </a:lnTo>
                <a:lnTo>
                  <a:pt x="26" y="313"/>
                </a:lnTo>
                <a:lnTo>
                  <a:pt x="125" y="289"/>
                </a:lnTo>
                <a:lnTo>
                  <a:pt x="151" y="289"/>
                </a:lnTo>
                <a:lnTo>
                  <a:pt x="165" y="271"/>
                </a:lnTo>
                <a:lnTo>
                  <a:pt x="165" y="240"/>
                </a:lnTo>
                <a:lnTo>
                  <a:pt x="176" y="221"/>
                </a:lnTo>
                <a:lnTo>
                  <a:pt x="122" y="197"/>
                </a:lnTo>
                <a:lnTo>
                  <a:pt x="51" y="14"/>
                </a:lnTo>
                <a:lnTo>
                  <a:pt x="38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6" name="Freeform 55"/>
          <p:cNvSpPr>
            <a:spLocks/>
          </p:cNvSpPr>
          <p:nvPr/>
        </p:nvSpPr>
        <p:spPr bwMode="auto">
          <a:xfrm>
            <a:off x="8093075" y="2352675"/>
            <a:ext cx="138113" cy="127000"/>
          </a:xfrm>
          <a:custGeom>
            <a:avLst/>
            <a:gdLst>
              <a:gd name="T0" fmla="*/ 0 w 84"/>
              <a:gd name="T1" fmla="*/ 2147483647 h 69"/>
              <a:gd name="T2" fmla="*/ 2147483647 w 84"/>
              <a:gd name="T3" fmla="*/ 0 h 69"/>
              <a:gd name="T4" fmla="*/ 2147483647 w 84"/>
              <a:gd name="T5" fmla="*/ 2147483647 h 69"/>
              <a:gd name="T6" fmla="*/ 2147483647 w 84"/>
              <a:gd name="T7" fmla="*/ 2147483647 h 69"/>
              <a:gd name="T8" fmla="*/ 2147483647 w 84"/>
              <a:gd name="T9" fmla="*/ 2147483647 h 69"/>
              <a:gd name="T10" fmla="*/ 2147483647 w 84"/>
              <a:gd name="T11" fmla="*/ 2147483647 h 69"/>
              <a:gd name="T12" fmla="*/ 0 w 84"/>
              <a:gd name="T13" fmla="*/ 2147483647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69"/>
              <a:gd name="T23" fmla="*/ 84 w 84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69">
                <a:moveTo>
                  <a:pt x="0" y="11"/>
                </a:moveTo>
                <a:lnTo>
                  <a:pt x="36" y="0"/>
                </a:lnTo>
                <a:lnTo>
                  <a:pt x="84" y="35"/>
                </a:lnTo>
                <a:lnTo>
                  <a:pt x="74" y="45"/>
                </a:lnTo>
                <a:lnTo>
                  <a:pt x="50" y="45"/>
                </a:lnTo>
                <a:lnTo>
                  <a:pt x="39" y="69"/>
                </a:lnTo>
                <a:lnTo>
                  <a:pt x="0" y="11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7" name="Freeform 56"/>
          <p:cNvSpPr>
            <a:spLocks/>
          </p:cNvSpPr>
          <p:nvPr/>
        </p:nvSpPr>
        <p:spPr bwMode="auto">
          <a:xfrm>
            <a:off x="7785100" y="3259138"/>
            <a:ext cx="71438" cy="142875"/>
          </a:xfrm>
          <a:custGeom>
            <a:avLst/>
            <a:gdLst>
              <a:gd name="T0" fmla="*/ 0 w 45"/>
              <a:gd name="T1" fmla="*/ 2147483647 h 78"/>
              <a:gd name="T2" fmla="*/ 2147483647 w 45"/>
              <a:gd name="T3" fmla="*/ 0 h 78"/>
              <a:gd name="T4" fmla="*/ 2147483647 w 45"/>
              <a:gd name="T5" fmla="*/ 2147483647 h 78"/>
              <a:gd name="T6" fmla="*/ 2147483647 w 45"/>
              <a:gd name="T7" fmla="*/ 2147483647 h 78"/>
              <a:gd name="T8" fmla="*/ 0 w 45"/>
              <a:gd name="T9" fmla="*/ 2147483647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78"/>
              <a:gd name="T17" fmla="*/ 45 w 45"/>
              <a:gd name="T18" fmla="*/ 78 h 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78">
                <a:moveTo>
                  <a:pt x="0" y="7"/>
                </a:moveTo>
                <a:lnTo>
                  <a:pt x="45" y="0"/>
                </a:lnTo>
                <a:lnTo>
                  <a:pt x="19" y="78"/>
                </a:lnTo>
                <a:lnTo>
                  <a:pt x="2" y="76"/>
                </a:lnTo>
                <a:lnTo>
                  <a:pt x="0" y="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8" name="Freeform 105"/>
          <p:cNvSpPr>
            <a:spLocks/>
          </p:cNvSpPr>
          <p:nvPr/>
        </p:nvSpPr>
        <p:spPr bwMode="auto">
          <a:xfrm>
            <a:off x="457200" y="4352925"/>
            <a:ext cx="52388" cy="90488"/>
          </a:xfrm>
          <a:custGeom>
            <a:avLst/>
            <a:gdLst>
              <a:gd name="T0" fmla="*/ 0 w 71"/>
              <a:gd name="T1" fmla="*/ 2147483647 h 103"/>
              <a:gd name="T2" fmla="*/ 0 w 71"/>
              <a:gd name="T3" fmla="*/ 2147483647 h 103"/>
              <a:gd name="T4" fmla="*/ 2147483647 w 71"/>
              <a:gd name="T5" fmla="*/ 0 h 103"/>
              <a:gd name="T6" fmla="*/ 2147483647 w 71"/>
              <a:gd name="T7" fmla="*/ 2147483647 h 103"/>
              <a:gd name="T8" fmla="*/ 2147483647 w 71"/>
              <a:gd name="T9" fmla="*/ 2147483647 h 103"/>
              <a:gd name="T10" fmla="*/ 0 w 71"/>
              <a:gd name="T11" fmla="*/ 2147483647 h 1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1"/>
              <a:gd name="T19" fmla="*/ 0 h 103"/>
              <a:gd name="T20" fmla="*/ 71 w 71"/>
              <a:gd name="T21" fmla="*/ 103 h 1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1" h="103">
                <a:moveTo>
                  <a:pt x="0" y="103"/>
                </a:moveTo>
                <a:lnTo>
                  <a:pt x="0" y="73"/>
                </a:lnTo>
                <a:lnTo>
                  <a:pt x="41" y="0"/>
                </a:lnTo>
                <a:lnTo>
                  <a:pt x="71" y="21"/>
                </a:lnTo>
                <a:lnTo>
                  <a:pt x="37" y="103"/>
                </a:lnTo>
                <a:lnTo>
                  <a:pt x="0" y="103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799" name="Freeform 106"/>
          <p:cNvSpPr>
            <a:spLocks/>
          </p:cNvSpPr>
          <p:nvPr/>
        </p:nvSpPr>
        <p:spPr bwMode="auto">
          <a:xfrm>
            <a:off x="531813" y="4270375"/>
            <a:ext cx="100012" cy="117475"/>
          </a:xfrm>
          <a:custGeom>
            <a:avLst/>
            <a:gdLst>
              <a:gd name="T0" fmla="*/ 2147483647 w 134"/>
              <a:gd name="T1" fmla="*/ 2147483647 h 130"/>
              <a:gd name="T2" fmla="*/ 0 w 134"/>
              <a:gd name="T3" fmla="*/ 2147483647 h 130"/>
              <a:gd name="T4" fmla="*/ 2147483647 w 134"/>
              <a:gd name="T5" fmla="*/ 2147483647 h 130"/>
              <a:gd name="T6" fmla="*/ 2147483647 w 134"/>
              <a:gd name="T7" fmla="*/ 2147483647 h 130"/>
              <a:gd name="T8" fmla="*/ 2147483647 w 134"/>
              <a:gd name="T9" fmla="*/ 2147483647 h 130"/>
              <a:gd name="T10" fmla="*/ 2147483647 w 134"/>
              <a:gd name="T11" fmla="*/ 0 h 130"/>
              <a:gd name="T12" fmla="*/ 2147483647 w 134"/>
              <a:gd name="T13" fmla="*/ 2147483647 h 1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4"/>
              <a:gd name="T22" fmla="*/ 0 h 130"/>
              <a:gd name="T23" fmla="*/ 134 w 134"/>
              <a:gd name="T24" fmla="*/ 130 h 1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4" h="130">
                <a:moveTo>
                  <a:pt x="29" y="14"/>
                </a:moveTo>
                <a:lnTo>
                  <a:pt x="0" y="77"/>
                </a:lnTo>
                <a:lnTo>
                  <a:pt x="52" y="119"/>
                </a:lnTo>
                <a:lnTo>
                  <a:pt x="111" y="130"/>
                </a:lnTo>
                <a:lnTo>
                  <a:pt x="134" y="79"/>
                </a:lnTo>
                <a:lnTo>
                  <a:pt x="119" y="0"/>
                </a:lnTo>
                <a:lnTo>
                  <a:pt x="29" y="14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800" name="Freeform 107"/>
          <p:cNvSpPr>
            <a:spLocks/>
          </p:cNvSpPr>
          <p:nvPr/>
        </p:nvSpPr>
        <p:spPr bwMode="auto">
          <a:xfrm>
            <a:off x="625475" y="4352925"/>
            <a:ext cx="146050" cy="130175"/>
          </a:xfrm>
          <a:custGeom>
            <a:avLst/>
            <a:gdLst>
              <a:gd name="T0" fmla="*/ 0 w 198"/>
              <a:gd name="T1" fmla="*/ 2147483647 h 147"/>
              <a:gd name="T2" fmla="*/ 2147483647 w 198"/>
              <a:gd name="T3" fmla="*/ 0 h 147"/>
              <a:gd name="T4" fmla="*/ 2147483647 w 198"/>
              <a:gd name="T5" fmla="*/ 2147483647 h 147"/>
              <a:gd name="T6" fmla="*/ 2147483647 w 198"/>
              <a:gd name="T7" fmla="*/ 2147483647 h 147"/>
              <a:gd name="T8" fmla="*/ 2147483647 w 198"/>
              <a:gd name="T9" fmla="*/ 2147483647 h 147"/>
              <a:gd name="T10" fmla="*/ 2147483647 w 198"/>
              <a:gd name="T11" fmla="*/ 2147483647 h 147"/>
              <a:gd name="T12" fmla="*/ 2147483647 w 198"/>
              <a:gd name="T13" fmla="*/ 2147483647 h 147"/>
              <a:gd name="T14" fmla="*/ 0 w 198"/>
              <a:gd name="T15" fmla="*/ 2147483647 h 1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8"/>
              <a:gd name="T25" fmla="*/ 0 h 147"/>
              <a:gd name="T26" fmla="*/ 198 w 198"/>
              <a:gd name="T27" fmla="*/ 147 h 14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8" h="147">
                <a:moveTo>
                  <a:pt x="0" y="52"/>
                </a:moveTo>
                <a:lnTo>
                  <a:pt x="135" y="0"/>
                </a:lnTo>
                <a:lnTo>
                  <a:pt x="161" y="63"/>
                </a:lnTo>
                <a:lnTo>
                  <a:pt x="187" y="77"/>
                </a:lnTo>
                <a:lnTo>
                  <a:pt x="198" y="129"/>
                </a:lnTo>
                <a:lnTo>
                  <a:pt x="131" y="137"/>
                </a:lnTo>
                <a:lnTo>
                  <a:pt x="82" y="147"/>
                </a:lnTo>
                <a:lnTo>
                  <a:pt x="0" y="5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801" name="Freeform 108"/>
          <p:cNvSpPr>
            <a:spLocks/>
          </p:cNvSpPr>
          <p:nvPr/>
        </p:nvSpPr>
        <p:spPr bwMode="auto">
          <a:xfrm>
            <a:off x="776288" y="4452938"/>
            <a:ext cx="117475" cy="68262"/>
          </a:xfrm>
          <a:custGeom>
            <a:avLst/>
            <a:gdLst>
              <a:gd name="T0" fmla="*/ 2147483647 w 158"/>
              <a:gd name="T1" fmla="*/ 2147483647 h 78"/>
              <a:gd name="T2" fmla="*/ 0 w 158"/>
              <a:gd name="T3" fmla="*/ 2147483647 h 78"/>
              <a:gd name="T4" fmla="*/ 2147483647 w 158"/>
              <a:gd name="T5" fmla="*/ 2147483647 h 78"/>
              <a:gd name="T6" fmla="*/ 2147483647 w 158"/>
              <a:gd name="T7" fmla="*/ 2147483647 h 78"/>
              <a:gd name="T8" fmla="*/ 2147483647 w 158"/>
              <a:gd name="T9" fmla="*/ 2147483647 h 78"/>
              <a:gd name="T10" fmla="*/ 2147483647 w 158"/>
              <a:gd name="T11" fmla="*/ 2147483647 h 78"/>
              <a:gd name="T12" fmla="*/ 2147483647 w 158"/>
              <a:gd name="T13" fmla="*/ 2147483647 h 78"/>
              <a:gd name="T14" fmla="*/ 2147483647 w 158"/>
              <a:gd name="T15" fmla="*/ 0 h 78"/>
              <a:gd name="T16" fmla="*/ 2147483647 w 158"/>
              <a:gd name="T17" fmla="*/ 2147483647 h 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"/>
              <a:gd name="T28" fmla="*/ 0 h 78"/>
              <a:gd name="T29" fmla="*/ 158 w 158"/>
              <a:gd name="T30" fmla="*/ 78 h 7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" h="78">
                <a:moveTo>
                  <a:pt x="24" y="4"/>
                </a:moveTo>
                <a:lnTo>
                  <a:pt x="0" y="73"/>
                </a:lnTo>
                <a:lnTo>
                  <a:pt x="42" y="78"/>
                </a:lnTo>
                <a:lnTo>
                  <a:pt x="68" y="62"/>
                </a:lnTo>
                <a:lnTo>
                  <a:pt x="116" y="63"/>
                </a:lnTo>
                <a:lnTo>
                  <a:pt x="158" y="33"/>
                </a:lnTo>
                <a:lnTo>
                  <a:pt x="131" y="21"/>
                </a:lnTo>
                <a:lnTo>
                  <a:pt x="110" y="0"/>
                </a:lnTo>
                <a:lnTo>
                  <a:pt x="24" y="4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802" name="Freeform 109"/>
          <p:cNvSpPr>
            <a:spLocks/>
          </p:cNvSpPr>
          <p:nvPr/>
        </p:nvSpPr>
        <p:spPr bwMode="auto">
          <a:xfrm>
            <a:off x="811213" y="4549775"/>
            <a:ext cx="47625" cy="50800"/>
          </a:xfrm>
          <a:custGeom>
            <a:avLst/>
            <a:gdLst>
              <a:gd name="T0" fmla="*/ 2147483647 w 64"/>
              <a:gd name="T1" fmla="*/ 0 h 57"/>
              <a:gd name="T2" fmla="*/ 0 w 64"/>
              <a:gd name="T3" fmla="*/ 2147483647 h 57"/>
              <a:gd name="T4" fmla="*/ 2147483647 w 64"/>
              <a:gd name="T5" fmla="*/ 2147483647 h 57"/>
              <a:gd name="T6" fmla="*/ 2147483647 w 64"/>
              <a:gd name="T7" fmla="*/ 2147483647 h 57"/>
              <a:gd name="T8" fmla="*/ 2147483647 w 64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57"/>
              <a:gd name="T17" fmla="*/ 64 w 64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57">
                <a:moveTo>
                  <a:pt x="56" y="0"/>
                </a:moveTo>
                <a:lnTo>
                  <a:pt x="0" y="5"/>
                </a:lnTo>
                <a:lnTo>
                  <a:pt x="9" y="57"/>
                </a:lnTo>
                <a:lnTo>
                  <a:pt x="64" y="44"/>
                </a:lnTo>
                <a:lnTo>
                  <a:pt x="56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803" name="Freeform 110"/>
          <p:cNvSpPr>
            <a:spLocks/>
          </p:cNvSpPr>
          <p:nvPr/>
        </p:nvSpPr>
        <p:spPr bwMode="auto">
          <a:xfrm>
            <a:off x="863600" y="4602163"/>
            <a:ext cx="33338" cy="52387"/>
          </a:xfrm>
          <a:custGeom>
            <a:avLst/>
            <a:gdLst>
              <a:gd name="T0" fmla="*/ 0 w 43"/>
              <a:gd name="T1" fmla="*/ 2147483647 h 55"/>
              <a:gd name="T2" fmla="*/ 2147483647 w 43"/>
              <a:gd name="T3" fmla="*/ 0 h 55"/>
              <a:gd name="T4" fmla="*/ 2147483647 w 43"/>
              <a:gd name="T5" fmla="*/ 2147483647 h 55"/>
              <a:gd name="T6" fmla="*/ 2147483647 w 43"/>
              <a:gd name="T7" fmla="*/ 2147483647 h 55"/>
              <a:gd name="T8" fmla="*/ 0 w 43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55"/>
              <a:gd name="T17" fmla="*/ 43 w 43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55">
                <a:moveTo>
                  <a:pt x="0" y="21"/>
                </a:moveTo>
                <a:lnTo>
                  <a:pt x="43" y="0"/>
                </a:lnTo>
                <a:lnTo>
                  <a:pt x="43" y="49"/>
                </a:lnTo>
                <a:lnTo>
                  <a:pt x="14" y="55"/>
                </a:lnTo>
                <a:lnTo>
                  <a:pt x="0" y="21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804" name="Freeform 111"/>
          <p:cNvSpPr>
            <a:spLocks/>
          </p:cNvSpPr>
          <p:nvPr/>
        </p:nvSpPr>
        <p:spPr bwMode="auto">
          <a:xfrm>
            <a:off x="946150" y="4627563"/>
            <a:ext cx="200025" cy="284162"/>
          </a:xfrm>
          <a:custGeom>
            <a:avLst/>
            <a:gdLst>
              <a:gd name="T0" fmla="*/ 2147483647 w 270"/>
              <a:gd name="T1" fmla="*/ 0 h 318"/>
              <a:gd name="T2" fmla="*/ 0 w 270"/>
              <a:gd name="T3" fmla="*/ 2147483647 h 318"/>
              <a:gd name="T4" fmla="*/ 2147483647 w 270"/>
              <a:gd name="T5" fmla="*/ 2147483647 h 318"/>
              <a:gd name="T6" fmla="*/ 2147483647 w 270"/>
              <a:gd name="T7" fmla="*/ 2147483647 h 318"/>
              <a:gd name="T8" fmla="*/ 2147483647 w 270"/>
              <a:gd name="T9" fmla="*/ 2147483647 h 318"/>
              <a:gd name="T10" fmla="*/ 2147483647 w 270"/>
              <a:gd name="T11" fmla="*/ 2147483647 h 318"/>
              <a:gd name="T12" fmla="*/ 2147483647 w 270"/>
              <a:gd name="T13" fmla="*/ 2147483647 h 318"/>
              <a:gd name="T14" fmla="*/ 2147483647 w 270"/>
              <a:gd name="T15" fmla="*/ 2147483647 h 318"/>
              <a:gd name="T16" fmla="*/ 2147483647 w 270"/>
              <a:gd name="T17" fmla="*/ 2147483647 h 318"/>
              <a:gd name="T18" fmla="*/ 2147483647 w 270"/>
              <a:gd name="T19" fmla="*/ 0 h 3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0"/>
              <a:gd name="T31" fmla="*/ 0 h 318"/>
              <a:gd name="T32" fmla="*/ 270 w 270"/>
              <a:gd name="T33" fmla="*/ 318 h 3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0" h="318">
                <a:moveTo>
                  <a:pt x="45" y="0"/>
                </a:moveTo>
                <a:lnTo>
                  <a:pt x="0" y="121"/>
                </a:lnTo>
                <a:lnTo>
                  <a:pt x="32" y="181"/>
                </a:lnTo>
                <a:lnTo>
                  <a:pt x="32" y="289"/>
                </a:lnTo>
                <a:lnTo>
                  <a:pt x="97" y="318"/>
                </a:lnTo>
                <a:lnTo>
                  <a:pt x="126" y="255"/>
                </a:lnTo>
                <a:lnTo>
                  <a:pt x="208" y="241"/>
                </a:lnTo>
                <a:lnTo>
                  <a:pt x="270" y="171"/>
                </a:lnTo>
                <a:lnTo>
                  <a:pt x="205" y="63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805" name="Freeform 112"/>
          <p:cNvSpPr>
            <a:spLocks/>
          </p:cNvSpPr>
          <p:nvPr/>
        </p:nvSpPr>
        <p:spPr bwMode="auto">
          <a:xfrm>
            <a:off x="876300" y="4495800"/>
            <a:ext cx="109538" cy="111125"/>
          </a:xfrm>
          <a:custGeom>
            <a:avLst/>
            <a:gdLst>
              <a:gd name="T0" fmla="*/ 2147483647 w 148"/>
              <a:gd name="T1" fmla="*/ 0 h 124"/>
              <a:gd name="T2" fmla="*/ 0 w 148"/>
              <a:gd name="T3" fmla="*/ 2147483647 h 124"/>
              <a:gd name="T4" fmla="*/ 2147483647 w 148"/>
              <a:gd name="T5" fmla="*/ 2147483647 h 124"/>
              <a:gd name="T6" fmla="*/ 2147483647 w 148"/>
              <a:gd name="T7" fmla="*/ 2147483647 h 124"/>
              <a:gd name="T8" fmla="*/ 2147483647 w 148"/>
              <a:gd name="T9" fmla="*/ 2147483647 h 124"/>
              <a:gd name="T10" fmla="*/ 2147483647 w 148"/>
              <a:gd name="T11" fmla="*/ 2147483647 h 124"/>
              <a:gd name="T12" fmla="*/ 2147483647 w 148"/>
              <a:gd name="T13" fmla="*/ 2147483647 h 124"/>
              <a:gd name="T14" fmla="*/ 2147483647 w 148"/>
              <a:gd name="T15" fmla="*/ 2147483647 h 124"/>
              <a:gd name="T16" fmla="*/ 2147483647 w 148"/>
              <a:gd name="T17" fmla="*/ 0 h 1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8"/>
              <a:gd name="T28" fmla="*/ 0 h 124"/>
              <a:gd name="T29" fmla="*/ 148 w 148"/>
              <a:gd name="T30" fmla="*/ 124 h 1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8" h="124">
                <a:moveTo>
                  <a:pt x="30" y="0"/>
                </a:moveTo>
                <a:lnTo>
                  <a:pt x="0" y="37"/>
                </a:lnTo>
                <a:lnTo>
                  <a:pt x="13" y="66"/>
                </a:lnTo>
                <a:lnTo>
                  <a:pt x="40" y="76"/>
                </a:lnTo>
                <a:lnTo>
                  <a:pt x="69" y="124"/>
                </a:lnTo>
                <a:lnTo>
                  <a:pt x="147" y="105"/>
                </a:lnTo>
                <a:lnTo>
                  <a:pt x="148" y="53"/>
                </a:lnTo>
                <a:lnTo>
                  <a:pt x="92" y="9"/>
                </a:lnTo>
                <a:lnTo>
                  <a:pt x="30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1806" name="Freeform 113"/>
          <p:cNvSpPr>
            <a:spLocks/>
          </p:cNvSpPr>
          <p:nvPr/>
        </p:nvSpPr>
        <p:spPr bwMode="auto">
          <a:xfrm>
            <a:off x="906463" y="4759325"/>
            <a:ext cx="1257300" cy="1489075"/>
          </a:xfrm>
          <a:custGeom>
            <a:avLst/>
            <a:gdLst>
              <a:gd name="T0" fmla="*/ 2147483647 w 1702"/>
              <a:gd name="T1" fmla="*/ 2147483647 h 1661"/>
              <a:gd name="T2" fmla="*/ 2147483647 w 1702"/>
              <a:gd name="T3" fmla="*/ 0 h 1661"/>
              <a:gd name="T4" fmla="*/ 2147483647 w 1702"/>
              <a:gd name="T5" fmla="*/ 2147483647 h 1661"/>
              <a:gd name="T6" fmla="*/ 2147483647 w 1702"/>
              <a:gd name="T7" fmla="*/ 2147483647 h 1661"/>
              <a:gd name="T8" fmla="*/ 2147483647 w 1702"/>
              <a:gd name="T9" fmla="*/ 2147483647 h 1661"/>
              <a:gd name="T10" fmla="*/ 2147483647 w 1702"/>
              <a:gd name="T11" fmla="*/ 2147483647 h 1661"/>
              <a:gd name="T12" fmla="*/ 2147483647 w 1702"/>
              <a:gd name="T13" fmla="*/ 2147483647 h 1661"/>
              <a:gd name="T14" fmla="*/ 2147483647 w 1702"/>
              <a:gd name="T15" fmla="*/ 2147483647 h 1661"/>
              <a:gd name="T16" fmla="*/ 2147483647 w 1702"/>
              <a:gd name="T17" fmla="*/ 2147483647 h 1661"/>
              <a:gd name="T18" fmla="*/ 2147483647 w 1702"/>
              <a:gd name="T19" fmla="*/ 2147483647 h 1661"/>
              <a:gd name="T20" fmla="*/ 2147483647 w 1702"/>
              <a:gd name="T21" fmla="*/ 2147483647 h 1661"/>
              <a:gd name="T22" fmla="*/ 2147483647 w 1702"/>
              <a:gd name="T23" fmla="*/ 2147483647 h 1661"/>
              <a:gd name="T24" fmla="*/ 2147483647 w 1702"/>
              <a:gd name="T25" fmla="*/ 2147483647 h 1661"/>
              <a:gd name="T26" fmla="*/ 2147483647 w 1702"/>
              <a:gd name="T27" fmla="*/ 2147483647 h 1661"/>
              <a:gd name="T28" fmla="*/ 2147483647 w 1702"/>
              <a:gd name="T29" fmla="*/ 2147483647 h 1661"/>
              <a:gd name="T30" fmla="*/ 2147483647 w 1702"/>
              <a:gd name="T31" fmla="*/ 2147483647 h 1661"/>
              <a:gd name="T32" fmla="*/ 2147483647 w 1702"/>
              <a:gd name="T33" fmla="*/ 2147483647 h 1661"/>
              <a:gd name="T34" fmla="*/ 2147483647 w 1702"/>
              <a:gd name="T35" fmla="*/ 2147483647 h 1661"/>
              <a:gd name="T36" fmla="*/ 2147483647 w 1702"/>
              <a:gd name="T37" fmla="*/ 2147483647 h 1661"/>
              <a:gd name="T38" fmla="*/ 2147483647 w 1702"/>
              <a:gd name="T39" fmla="*/ 2147483647 h 1661"/>
              <a:gd name="T40" fmla="*/ 2147483647 w 1702"/>
              <a:gd name="T41" fmla="*/ 2147483647 h 1661"/>
              <a:gd name="T42" fmla="*/ 2147483647 w 1702"/>
              <a:gd name="T43" fmla="*/ 2147483647 h 1661"/>
              <a:gd name="T44" fmla="*/ 0 w 1702"/>
              <a:gd name="T45" fmla="*/ 2147483647 h 1661"/>
              <a:gd name="T46" fmla="*/ 2147483647 w 1702"/>
              <a:gd name="T47" fmla="*/ 2147483647 h 1661"/>
              <a:gd name="T48" fmla="*/ 2147483647 w 1702"/>
              <a:gd name="T49" fmla="*/ 2147483647 h 1661"/>
              <a:gd name="T50" fmla="*/ 2147483647 w 1702"/>
              <a:gd name="T51" fmla="*/ 2147483647 h 1661"/>
              <a:gd name="T52" fmla="*/ 2147483647 w 1702"/>
              <a:gd name="T53" fmla="*/ 2147483647 h 1661"/>
              <a:gd name="T54" fmla="*/ 2147483647 w 1702"/>
              <a:gd name="T55" fmla="*/ 2147483647 h 1661"/>
              <a:gd name="T56" fmla="*/ 2147483647 w 1702"/>
              <a:gd name="T57" fmla="*/ 2147483647 h 1661"/>
              <a:gd name="T58" fmla="*/ 2147483647 w 1702"/>
              <a:gd name="T59" fmla="*/ 2147483647 h 1661"/>
              <a:gd name="T60" fmla="*/ 2147483647 w 1702"/>
              <a:gd name="T61" fmla="*/ 2147483647 h 1661"/>
              <a:gd name="T62" fmla="*/ 2147483647 w 1702"/>
              <a:gd name="T63" fmla="*/ 2147483647 h 1661"/>
              <a:gd name="T64" fmla="*/ 2147483647 w 1702"/>
              <a:gd name="T65" fmla="*/ 2147483647 h 1661"/>
              <a:gd name="T66" fmla="*/ 2147483647 w 1702"/>
              <a:gd name="T67" fmla="*/ 2147483647 h 1661"/>
              <a:gd name="T68" fmla="*/ 2147483647 w 1702"/>
              <a:gd name="T69" fmla="*/ 2147483647 h 1661"/>
              <a:gd name="T70" fmla="*/ 2147483647 w 1702"/>
              <a:gd name="T71" fmla="*/ 2147483647 h 1661"/>
              <a:gd name="T72" fmla="*/ 2147483647 w 1702"/>
              <a:gd name="T73" fmla="*/ 2147483647 h 1661"/>
              <a:gd name="T74" fmla="*/ 2147483647 w 1702"/>
              <a:gd name="T75" fmla="*/ 2147483647 h 1661"/>
              <a:gd name="T76" fmla="*/ 2147483647 w 1702"/>
              <a:gd name="T77" fmla="*/ 2147483647 h 1661"/>
              <a:gd name="T78" fmla="*/ 2147483647 w 1702"/>
              <a:gd name="T79" fmla="*/ 2147483647 h 1661"/>
              <a:gd name="T80" fmla="*/ 2147483647 w 1702"/>
              <a:gd name="T81" fmla="*/ 2147483647 h 1661"/>
              <a:gd name="T82" fmla="*/ 2147483647 w 1702"/>
              <a:gd name="T83" fmla="*/ 2147483647 h 16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702"/>
              <a:gd name="T127" fmla="*/ 0 h 1661"/>
              <a:gd name="T128" fmla="*/ 1702 w 1702"/>
              <a:gd name="T129" fmla="*/ 1661 h 166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702" h="1661">
                <a:moveTo>
                  <a:pt x="272" y="247"/>
                </a:moveTo>
                <a:lnTo>
                  <a:pt x="614" y="0"/>
                </a:lnTo>
                <a:lnTo>
                  <a:pt x="777" y="43"/>
                </a:lnTo>
                <a:lnTo>
                  <a:pt x="856" y="122"/>
                </a:lnTo>
                <a:lnTo>
                  <a:pt x="1177" y="153"/>
                </a:lnTo>
                <a:lnTo>
                  <a:pt x="1187" y="975"/>
                </a:lnTo>
                <a:lnTo>
                  <a:pt x="1292" y="999"/>
                </a:lnTo>
                <a:lnTo>
                  <a:pt x="1340" y="1097"/>
                </a:lnTo>
                <a:lnTo>
                  <a:pt x="1415" y="1064"/>
                </a:lnTo>
                <a:lnTo>
                  <a:pt x="1569" y="1286"/>
                </a:lnTo>
                <a:lnTo>
                  <a:pt x="1702" y="1390"/>
                </a:lnTo>
                <a:lnTo>
                  <a:pt x="1697" y="1478"/>
                </a:lnTo>
                <a:lnTo>
                  <a:pt x="1529" y="1490"/>
                </a:lnTo>
                <a:lnTo>
                  <a:pt x="1455" y="1217"/>
                </a:lnTo>
                <a:lnTo>
                  <a:pt x="925" y="949"/>
                </a:lnTo>
                <a:lnTo>
                  <a:pt x="940" y="1033"/>
                </a:lnTo>
                <a:lnTo>
                  <a:pt x="820" y="1143"/>
                </a:lnTo>
                <a:lnTo>
                  <a:pt x="801" y="1102"/>
                </a:lnTo>
                <a:lnTo>
                  <a:pt x="767" y="1102"/>
                </a:lnTo>
                <a:lnTo>
                  <a:pt x="672" y="1330"/>
                </a:lnTo>
                <a:lnTo>
                  <a:pt x="376" y="1554"/>
                </a:lnTo>
                <a:lnTo>
                  <a:pt x="84" y="1661"/>
                </a:lnTo>
                <a:lnTo>
                  <a:pt x="0" y="1646"/>
                </a:lnTo>
                <a:lnTo>
                  <a:pt x="336" y="1454"/>
                </a:lnTo>
                <a:lnTo>
                  <a:pt x="376" y="1454"/>
                </a:lnTo>
                <a:lnTo>
                  <a:pt x="499" y="1306"/>
                </a:lnTo>
                <a:lnTo>
                  <a:pt x="554" y="1301"/>
                </a:lnTo>
                <a:lnTo>
                  <a:pt x="638" y="1188"/>
                </a:lnTo>
                <a:lnTo>
                  <a:pt x="609" y="1138"/>
                </a:lnTo>
                <a:lnTo>
                  <a:pt x="430" y="1162"/>
                </a:lnTo>
                <a:lnTo>
                  <a:pt x="307" y="880"/>
                </a:lnTo>
                <a:lnTo>
                  <a:pt x="376" y="752"/>
                </a:lnTo>
                <a:lnTo>
                  <a:pt x="489" y="707"/>
                </a:lnTo>
                <a:lnTo>
                  <a:pt x="449" y="594"/>
                </a:lnTo>
                <a:lnTo>
                  <a:pt x="331" y="647"/>
                </a:lnTo>
                <a:lnTo>
                  <a:pt x="242" y="484"/>
                </a:lnTo>
                <a:lnTo>
                  <a:pt x="341" y="445"/>
                </a:lnTo>
                <a:lnTo>
                  <a:pt x="430" y="489"/>
                </a:lnTo>
                <a:lnTo>
                  <a:pt x="470" y="465"/>
                </a:lnTo>
                <a:lnTo>
                  <a:pt x="396" y="326"/>
                </a:lnTo>
                <a:lnTo>
                  <a:pt x="267" y="316"/>
                </a:lnTo>
                <a:lnTo>
                  <a:pt x="272" y="24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1670023" y="2667000"/>
            <a:ext cx="5803961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The States </a:t>
            </a:r>
          </a:p>
          <a:p>
            <a:pPr algn="ctr">
              <a:defRPr/>
            </a:pP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Have Been Busy…</a:t>
            </a: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6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onal Stripe 3"/>
          <p:cNvSpPr/>
          <p:nvPr/>
        </p:nvSpPr>
        <p:spPr>
          <a:xfrm>
            <a:off x="3581400" y="2743200"/>
            <a:ext cx="2895600" cy="3429000"/>
          </a:xfrm>
          <a:prstGeom prst="diagStripe">
            <a:avLst>
              <a:gd name="adj" fmla="val 0"/>
            </a:avLst>
          </a:prstGeom>
          <a:solidFill>
            <a:srgbClr val="FFC000">
              <a:alpha val="7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8" name="Picture 22" descr="MCj0432589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5240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  <a:t>PPACA</a:t>
            </a:r>
            <a:b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</a:br>
            <a:endParaRPr lang="en-US" sz="4400" b="1" kern="0" dirty="0">
              <a:solidFill>
                <a:srgbClr val="002C5F"/>
              </a:solidFill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90600" y="2743200"/>
          <a:ext cx="2581275" cy="3429000"/>
        </p:xfrm>
        <a:graphic>
          <a:graphicData uri="http://schemas.openxmlformats.org/presentationml/2006/ole">
            <p:oleObj spid="_x0000_s1026" name="Acrobat Document" r:id="rId6" imgW="7779960" imgH="10050480" progId="AcroExch.Document.7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990600" y="2743200"/>
            <a:ext cx="2590800" cy="3429000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7675" y="754063"/>
            <a:ext cx="8145463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cs typeface="Arial"/>
              </a:rPr>
              <a:t> Section 6002 let the sunshine in…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sndAc>
      <p:stSnd loop="1">
        <p:snd r:embed="rId4" name="iStock_000012580547Wav44100_2010_YI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State Settlements of</a:t>
            </a:r>
            <a:br>
              <a:rPr lang="en-US" b="1" smtClean="0">
                <a:solidFill>
                  <a:srgbClr val="002C5F"/>
                </a:solidFill>
                <a:latin typeface="Calibri" pitchFamily="34" charset="0"/>
              </a:rPr>
            </a:br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Medicaid Pricing Allegations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1716088" y="4227512"/>
            <a:ext cx="5257800" cy="3175"/>
          </a:xfrm>
          <a:prstGeom prst="line">
            <a:avLst/>
          </a:prstGeom>
          <a:ln w="15875" cap="rnd" cmpd="sng" algn="ctr">
            <a:solidFill>
              <a:srgbClr val="0E6CB6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76"/>
          <p:cNvGrpSpPr/>
          <p:nvPr/>
        </p:nvGrpSpPr>
        <p:grpSpPr>
          <a:xfrm>
            <a:off x="990600" y="4724400"/>
            <a:ext cx="2254469" cy="1570636"/>
            <a:chOff x="5105400" y="1752600"/>
            <a:chExt cx="2514600" cy="1649168"/>
          </a:xfrm>
          <a:noFill/>
        </p:grpSpPr>
        <p:sp>
          <p:nvSpPr>
            <p:cNvPr id="71" name="Rectangle 70"/>
            <p:cNvSpPr/>
            <p:nvPr/>
          </p:nvSpPr>
          <p:spPr>
            <a:xfrm>
              <a:off x="5314950" y="1752600"/>
              <a:ext cx="2209800" cy="16002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9" name="Rectangle 11"/>
            <p:cNvSpPr>
              <a:spLocks noChangeArrowheads="1"/>
            </p:cNvSpPr>
            <p:nvPr/>
          </p:nvSpPr>
          <p:spPr bwMode="auto">
            <a:xfrm>
              <a:off x="5105400" y="2593855"/>
              <a:ext cx="2514600" cy="8079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Calibri" pitchFamily="34" charset="0"/>
                </a:rPr>
                <a:t>March - $3.6M</a:t>
              </a:r>
            </a:p>
            <a:p>
              <a:pPr algn="ctr">
                <a:defRPr/>
              </a:pPr>
              <a:r>
                <a:rPr lang="en-US" sz="1600" b="1" dirty="0">
                  <a:latin typeface="Calibri" pitchFamily="34" charset="0"/>
                </a:rPr>
                <a:t>MA</a:t>
              </a:r>
            </a:p>
            <a:p>
              <a:pPr algn="ctr">
                <a:defRPr/>
              </a:pPr>
              <a:endParaRPr lang="en-US" sz="1200" dirty="0">
                <a:latin typeface="Calibri" pitchFamily="34" charset="0"/>
              </a:endParaRPr>
            </a:p>
          </p:txBody>
        </p:sp>
        <p:pic>
          <p:nvPicPr>
            <p:cNvPr id="70" name="Picture 87" descr="http://www.enewswire.co.uk/wp-content/uploads/2008/08/actavis1.jpg"/>
            <p:cNvPicPr>
              <a:picLocks noChangeAspect="1" noChangeArrowheads="1"/>
            </p:cNvPicPr>
            <p:nvPr/>
          </p:nvPicPr>
          <p:blipFill>
            <a:blip r:embed="rId4" cstate="print"/>
            <a:srcRect t="25600" b="36000"/>
            <a:stretch>
              <a:fillRect/>
            </a:stretch>
          </p:blipFill>
          <p:spPr bwMode="auto">
            <a:xfrm>
              <a:off x="5391150" y="1828800"/>
              <a:ext cx="1943100" cy="560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6"/>
          <p:cNvGrpSpPr/>
          <p:nvPr/>
        </p:nvGrpSpPr>
        <p:grpSpPr>
          <a:xfrm>
            <a:off x="304800" y="4445089"/>
            <a:ext cx="3581400" cy="2412911"/>
            <a:chOff x="5105400" y="1752600"/>
            <a:chExt cx="2514600" cy="1763532"/>
          </a:xfrm>
          <a:noFill/>
        </p:grpSpPr>
        <p:sp>
          <p:nvSpPr>
            <p:cNvPr id="101" name="Rectangle 11"/>
            <p:cNvSpPr>
              <a:spLocks noChangeArrowheads="1"/>
            </p:cNvSpPr>
            <p:nvPr/>
          </p:nvSpPr>
          <p:spPr bwMode="auto">
            <a:xfrm>
              <a:off x="5105400" y="2593855"/>
              <a:ext cx="2514600" cy="9222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atin typeface="Calibri" pitchFamily="34" charset="0"/>
                </a:rPr>
                <a:t>March - $3.6M</a:t>
              </a:r>
            </a:p>
            <a:p>
              <a:pPr algn="ctr">
                <a:defRPr/>
              </a:pPr>
              <a:r>
                <a:rPr lang="en-US" sz="2800" b="1" dirty="0">
                  <a:latin typeface="Calibri" pitchFamily="34" charset="0"/>
                </a:rPr>
                <a:t>MA</a:t>
              </a:r>
            </a:p>
            <a:p>
              <a:pPr algn="ctr">
                <a:defRPr/>
              </a:pP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314950" y="1752600"/>
              <a:ext cx="2209800" cy="16002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06" name="Picture 87" descr="http://www.enewswire.co.uk/wp-content/uploads/2008/08/actavis1.jpg"/>
            <p:cNvPicPr>
              <a:picLocks noChangeAspect="1" noChangeArrowheads="1"/>
            </p:cNvPicPr>
            <p:nvPr/>
          </p:nvPicPr>
          <p:blipFill>
            <a:blip r:embed="rId4" cstate="print"/>
            <a:srcRect t="25600" b="36000"/>
            <a:stretch>
              <a:fillRect/>
            </a:stretch>
          </p:blipFill>
          <p:spPr bwMode="auto">
            <a:xfrm>
              <a:off x="5391150" y="1828800"/>
              <a:ext cx="1943100" cy="560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6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7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8" name="Group 87"/>
          <p:cNvGrpSpPr/>
          <p:nvPr/>
        </p:nvGrpSpPr>
        <p:grpSpPr>
          <a:xfrm>
            <a:off x="0" y="1828800"/>
            <a:ext cx="4267200" cy="2270125"/>
            <a:chOff x="0" y="1828800"/>
            <a:chExt cx="4267200" cy="2270125"/>
          </a:xfrm>
        </p:grpSpPr>
        <p:sp>
          <p:nvSpPr>
            <p:cNvPr id="33796" name="Freeform 5"/>
            <p:cNvSpPr>
              <a:spLocks/>
            </p:cNvSpPr>
            <p:nvPr/>
          </p:nvSpPr>
          <p:spPr bwMode="auto">
            <a:xfrm>
              <a:off x="2024063" y="2836863"/>
              <a:ext cx="561975" cy="279400"/>
            </a:xfrm>
            <a:custGeom>
              <a:avLst/>
              <a:gdLst>
                <a:gd name="T0" fmla="*/ 1282642 w 662"/>
                <a:gd name="T1" fmla="*/ 1473180 h 338"/>
                <a:gd name="T2" fmla="*/ 1282642 w 662"/>
                <a:gd name="T3" fmla="*/ 1473180 h 338"/>
                <a:gd name="T4" fmla="*/ 0 w 662"/>
                <a:gd name="T5" fmla="*/ 1473180 h 338"/>
                <a:gd name="T6" fmla="*/ 1282642 w 662"/>
                <a:gd name="T7" fmla="*/ 1473180 h 338"/>
                <a:gd name="T8" fmla="*/ 1282642 w 662"/>
                <a:gd name="T9" fmla="*/ 1473180 h 338"/>
                <a:gd name="T10" fmla="*/ 1282642 w 662"/>
                <a:gd name="T11" fmla="*/ 1473180 h 338"/>
                <a:gd name="T12" fmla="*/ 1282642 w 662"/>
                <a:gd name="T13" fmla="*/ 1473180 h 338"/>
                <a:gd name="T14" fmla="*/ 1282642 w 662"/>
                <a:gd name="T15" fmla="*/ 1473180 h 338"/>
                <a:gd name="T16" fmla="*/ 1282642 w 662"/>
                <a:gd name="T17" fmla="*/ 0 h 338"/>
                <a:gd name="T18" fmla="*/ 1282642 w 662"/>
                <a:gd name="T19" fmla="*/ 1473180 h 338"/>
                <a:gd name="T20" fmla="*/ 1282642 w 662"/>
                <a:gd name="T21" fmla="*/ 1473180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7" name="Freeform 6"/>
            <p:cNvSpPr>
              <a:spLocks/>
            </p:cNvSpPr>
            <p:nvPr/>
          </p:nvSpPr>
          <p:spPr bwMode="auto">
            <a:xfrm>
              <a:off x="1684338" y="3154363"/>
              <a:ext cx="1004887" cy="944562"/>
            </a:xfrm>
            <a:custGeom>
              <a:avLst/>
              <a:gdLst>
                <a:gd name="T0" fmla="*/ 660862 w 1248"/>
                <a:gd name="T1" fmla="*/ 0 h 1156"/>
                <a:gd name="T2" fmla="*/ 660862 w 1248"/>
                <a:gd name="T3" fmla="*/ 1306130 h 1156"/>
                <a:gd name="T4" fmla="*/ 660862 w 1248"/>
                <a:gd name="T5" fmla="*/ 1306130 h 1156"/>
                <a:gd name="T6" fmla="*/ 660862 w 1248"/>
                <a:gd name="T7" fmla="*/ 1306130 h 1156"/>
                <a:gd name="T8" fmla="*/ 660862 w 1248"/>
                <a:gd name="T9" fmla="*/ 1306130 h 1156"/>
                <a:gd name="T10" fmla="*/ 660862 w 1248"/>
                <a:gd name="T11" fmla="*/ 1306130 h 1156"/>
                <a:gd name="T12" fmla="*/ 660862 w 1248"/>
                <a:gd name="T13" fmla="*/ 1306130 h 1156"/>
                <a:gd name="T14" fmla="*/ 660862 w 1248"/>
                <a:gd name="T15" fmla="*/ 1306130 h 1156"/>
                <a:gd name="T16" fmla="*/ 660862 w 1248"/>
                <a:gd name="T17" fmla="*/ 1306130 h 1156"/>
                <a:gd name="T18" fmla="*/ 660862 w 1248"/>
                <a:gd name="T19" fmla="*/ 1306130 h 1156"/>
                <a:gd name="T20" fmla="*/ 660862 w 1248"/>
                <a:gd name="T21" fmla="*/ 1306130 h 1156"/>
                <a:gd name="T22" fmla="*/ 660862 w 1248"/>
                <a:gd name="T23" fmla="*/ 1306130 h 1156"/>
                <a:gd name="T24" fmla="*/ 660862 w 1248"/>
                <a:gd name="T25" fmla="*/ 1306130 h 1156"/>
                <a:gd name="T26" fmla="*/ 660862 w 1248"/>
                <a:gd name="T27" fmla="*/ 1306130 h 1156"/>
                <a:gd name="T28" fmla="*/ 660862 w 1248"/>
                <a:gd name="T29" fmla="*/ 1306130 h 1156"/>
                <a:gd name="T30" fmla="*/ 660862 w 1248"/>
                <a:gd name="T31" fmla="*/ 1306130 h 1156"/>
                <a:gd name="T32" fmla="*/ 660862 w 1248"/>
                <a:gd name="T33" fmla="*/ 1306130 h 1156"/>
                <a:gd name="T34" fmla="*/ 660862 w 1248"/>
                <a:gd name="T35" fmla="*/ 1306130 h 1156"/>
                <a:gd name="T36" fmla="*/ 660862 w 1248"/>
                <a:gd name="T37" fmla="*/ 1306130 h 1156"/>
                <a:gd name="T38" fmla="*/ 660862 w 1248"/>
                <a:gd name="T39" fmla="*/ 1306130 h 1156"/>
                <a:gd name="T40" fmla="*/ 660862 w 1248"/>
                <a:gd name="T41" fmla="*/ 1306130 h 1156"/>
                <a:gd name="T42" fmla="*/ 660862 w 1248"/>
                <a:gd name="T43" fmla="*/ 1306130 h 1156"/>
                <a:gd name="T44" fmla="*/ 660862 w 1248"/>
                <a:gd name="T45" fmla="*/ 1306130 h 1156"/>
                <a:gd name="T46" fmla="*/ 660862 w 1248"/>
                <a:gd name="T47" fmla="*/ 1306130 h 1156"/>
                <a:gd name="T48" fmla="*/ 660862 w 1248"/>
                <a:gd name="T49" fmla="*/ 1306130 h 1156"/>
                <a:gd name="T50" fmla="*/ 660862 w 1248"/>
                <a:gd name="T51" fmla="*/ 1306130 h 1156"/>
                <a:gd name="T52" fmla="*/ 660862 w 1248"/>
                <a:gd name="T53" fmla="*/ 1306130 h 1156"/>
                <a:gd name="T54" fmla="*/ 660862 w 1248"/>
                <a:gd name="T55" fmla="*/ 1306130 h 1156"/>
                <a:gd name="T56" fmla="*/ 660862 w 1248"/>
                <a:gd name="T57" fmla="*/ 1306130 h 1156"/>
                <a:gd name="T58" fmla="*/ 660862 w 1248"/>
                <a:gd name="T59" fmla="*/ 1306130 h 1156"/>
                <a:gd name="T60" fmla="*/ 660862 w 1248"/>
                <a:gd name="T61" fmla="*/ 1306130 h 1156"/>
                <a:gd name="T62" fmla="*/ 660862 w 1248"/>
                <a:gd name="T63" fmla="*/ 1306130 h 1156"/>
                <a:gd name="T64" fmla="*/ 660862 w 1248"/>
                <a:gd name="T65" fmla="*/ 1306130 h 1156"/>
                <a:gd name="T66" fmla="*/ 660862 w 1248"/>
                <a:gd name="T67" fmla="*/ 1306130 h 1156"/>
                <a:gd name="T68" fmla="*/ 660862 w 1248"/>
                <a:gd name="T69" fmla="*/ 1306130 h 1156"/>
                <a:gd name="T70" fmla="*/ 660862 w 1248"/>
                <a:gd name="T71" fmla="*/ 1306130 h 1156"/>
                <a:gd name="T72" fmla="*/ 660862 w 1248"/>
                <a:gd name="T73" fmla="*/ 1306130 h 1156"/>
                <a:gd name="T74" fmla="*/ 660862 w 1248"/>
                <a:gd name="T75" fmla="*/ 1306130 h 1156"/>
                <a:gd name="T76" fmla="*/ 660862 w 1248"/>
                <a:gd name="T77" fmla="*/ 1306130 h 1156"/>
                <a:gd name="T78" fmla="*/ 660862 w 1248"/>
                <a:gd name="T79" fmla="*/ 1306130 h 1156"/>
                <a:gd name="T80" fmla="*/ 660862 w 1248"/>
                <a:gd name="T81" fmla="*/ 1306130 h 1156"/>
                <a:gd name="T82" fmla="*/ 660862 w 1248"/>
                <a:gd name="T83" fmla="*/ 1306130 h 1156"/>
                <a:gd name="T84" fmla="*/ 660862 w 1248"/>
                <a:gd name="T85" fmla="*/ 1306130 h 1156"/>
                <a:gd name="T86" fmla="*/ 660862 w 1248"/>
                <a:gd name="T87" fmla="*/ 1306130 h 1156"/>
                <a:gd name="T88" fmla="*/ 660862 w 1248"/>
                <a:gd name="T89" fmla="*/ 1306130 h 1156"/>
                <a:gd name="T90" fmla="*/ 660862 w 1248"/>
                <a:gd name="T91" fmla="*/ 1306130 h 1156"/>
                <a:gd name="T92" fmla="*/ 0 w 1248"/>
                <a:gd name="T93" fmla="*/ 1306130 h 1156"/>
                <a:gd name="T94" fmla="*/ 0 w 1248"/>
                <a:gd name="T95" fmla="*/ 1306130 h 1156"/>
                <a:gd name="T96" fmla="*/ 660862 w 1248"/>
                <a:gd name="T97" fmla="*/ 1306130 h 1156"/>
                <a:gd name="T98" fmla="*/ 660862 w 1248"/>
                <a:gd name="T99" fmla="*/ 1306130 h 1156"/>
                <a:gd name="T100" fmla="*/ 660862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8" name="Freeform 7"/>
            <p:cNvSpPr>
              <a:spLocks/>
            </p:cNvSpPr>
            <p:nvPr/>
          </p:nvSpPr>
          <p:spPr bwMode="auto">
            <a:xfrm>
              <a:off x="3992563" y="1828800"/>
              <a:ext cx="274637" cy="422275"/>
            </a:xfrm>
            <a:custGeom>
              <a:avLst/>
              <a:gdLst>
                <a:gd name="T0" fmla="*/ 709898 w 339"/>
                <a:gd name="T1" fmla="*/ 1302925 h 518"/>
                <a:gd name="T2" fmla="*/ 709898 w 339"/>
                <a:gd name="T3" fmla="*/ 1302925 h 518"/>
                <a:gd name="T4" fmla="*/ 709898 w 339"/>
                <a:gd name="T5" fmla="*/ 1302925 h 518"/>
                <a:gd name="T6" fmla="*/ 709898 w 339"/>
                <a:gd name="T7" fmla="*/ 1302925 h 518"/>
                <a:gd name="T8" fmla="*/ 709898 w 339"/>
                <a:gd name="T9" fmla="*/ 1302925 h 518"/>
                <a:gd name="T10" fmla="*/ 709898 w 339"/>
                <a:gd name="T11" fmla="*/ 1302925 h 518"/>
                <a:gd name="T12" fmla="*/ 709898 w 339"/>
                <a:gd name="T13" fmla="*/ 1302925 h 518"/>
                <a:gd name="T14" fmla="*/ 0 w 339"/>
                <a:gd name="T15" fmla="*/ 1302925 h 518"/>
                <a:gd name="T16" fmla="*/ 709898 w 339"/>
                <a:gd name="T17" fmla="*/ 1302925 h 518"/>
                <a:gd name="T18" fmla="*/ 709898 w 339"/>
                <a:gd name="T19" fmla="*/ 1302925 h 518"/>
                <a:gd name="T20" fmla="*/ 709898 w 339"/>
                <a:gd name="T21" fmla="*/ 1302925 h 518"/>
                <a:gd name="T22" fmla="*/ 709898 w 339"/>
                <a:gd name="T23" fmla="*/ 1302925 h 518"/>
                <a:gd name="T24" fmla="*/ 709898 w 339"/>
                <a:gd name="T25" fmla="*/ 1302925 h 518"/>
                <a:gd name="T26" fmla="*/ 709898 w 339"/>
                <a:gd name="T27" fmla="*/ 1302925 h 518"/>
                <a:gd name="T28" fmla="*/ 709898 w 339"/>
                <a:gd name="T29" fmla="*/ 1302925 h 518"/>
                <a:gd name="T30" fmla="*/ 709898 w 339"/>
                <a:gd name="T31" fmla="*/ 1302925 h 518"/>
                <a:gd name="T32" fmla="*/ 709898 w 339"/>
                <a:gd name="T33" fmla="*/ 1302925 h 518"/>
                <a:gd name="T34" fmla="*/ 709898 w 339"/>
                <a:gd name="T35" fmla="*/ 1302925 h 518"/>
                <a:gd name="T36" fmla="*/ 709898 w 339"/>
                <a:gd name="T37" fmla="*/ 1302925 h 518"/>
                <a:gd name="T38" fmla="*/ 709898 w 339"/>
                <a:gd name="T39" fmla="*/ 1302925 h 518"/>
                <a:gd name="T40" fmla="*/ 709898 w 339"/>
                <a:gd name="T41" fmla="*/ 1302925 h 518"/>
                <a:gd name="T42" fmla="*/ 709898 w 339"/>
                <a:gd name="T43" fmla="*/ 1302925 h 518"/>
                <a:gd name="T44" fmla="*/ 709898 w 339"/>
                <a:gd name="T45" fmla="*/ 1302925 h 518"/>
                <a:gd name="T46" fmla="*/ 709898 w 339"/>
                <a:gd name="T47" fmla="*/ 1302925 h 518"/>
                <a:gd name="T48" fmla="*/ 709898 w 339"/>
                <a:gd name="T49" fmla="*/ 0 h 518"/>
                <a:gd name="T50" fmla="*/ 709898 w 339"/>
                <a:gd name="T51" fmla="*/ 1302925 h 518"/>
                <a:gd name="T52" fmla="*/ 709898 w 339"/>
                <a:gd name="T53" fmla="*/ 1302925 h 518"/>
                <a:gd name="T54" fmla="*/ 709898 w 339"/>
                <a:gd name="T55" fmla="*/ 1302925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9" name="Freeform 8"/>
            <p:cNvSpPr>
              <a:spLocks/>
            </p:cNvSpPr>
            <p:nvPr/>
          </p:nvSpPr>
          <p:spPr bwMode="auto">
            <a:xfrm>
              <a:off x="3587750" y="2662238"/>
              <a:ext cx="350838" cy="147637"/>
            </a:xfrm>
            <a:custGeom>
              <a:avLst/>
              <a:gdLst>
                <a:gd name="T0" fmla="*/ 0 w 505"/>
                <a:gd name="T1" fmla="*/ 203661 h 208"/>
                <a:gd name="T2" fmla="*/ 97487 w 505"/>
                <a:gd name="T3" fmla="*/ 0 h 208"/>
                <a:gd name="T4" fmla="*/ 97487 w 505"/>
                <a:gd name="T5" fmla="*/ 203661 h 208"/>
                <a:gd name="T6" fmla="*/ 97487 w 505"/>
                <a:gd name="T7" fmla="*/ 203661 h 208"/>
                <a:gd name="T8" fmla="*/ 97487 w 505"/>
                <a:gd name="T9" fmla="*/ 203661 h 208"/>
                <a:gd name="T10" fmla="*/ 97487 w 505"/>
                <a:gd name="T11" fmla="*/ 203661 h 208"/>
                <a:gd name="T12" fmla="*/ 97487 w 505"/>
                <a:gd name="T13" fmla="*/ 203661 h 208"/>
                <a:gd name="T14" fmla="*/ 97487 w 505"/>
                <a:gd name="T15" fmla="*/ 203661 h 208"/>
                <a:gd name="T16" fmla="*/ 97487 w 505"/>
                <a:gd name="T17" fmla="*/ 203661 h 208"/>
                <a:gd name="T18" fmla="*/ 97487 w 505"/>
                <a:gd name="T19" fmla="*/ 203661 h 208"/>
                <a:gd name="T20" fmla="*/ 97487 w 505"/>
                <a:gd name="T21" fmla="*/ 203661 h 208"/>
                <a:gd name="T22" fmla="*/ 97487 w 505"/>
                <a:gd name="T23" fmla="*/ 203661 h 208"/>
                <a:gd name="T24" fmla="*/ 97487 w 505"/>
                <a:gd name="T25" fmla="*/ 203661 h 208"/>
                <a:gd name="T26" fmla="*/ 97487 w 505"/>
                <a:gd name="T27" fmla="*/ 203661 h 208"/>
                <a:gd name="T28" fmla="*/ 97487 w 505"/>
                <a:gd name="T29" fmla="*/ 203661 h 208"/>
                <a:gd name="T30" fmla="*/ 97487 w 505"/>
                <a:gd name="T31" fmla="*/ 203661 h 208"/>
                <a:gd name="T32" fmla="*/ 0 w 505"/>
                <a:gd name="T33" fmla="*/ 203661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0" name="Freeform 9"/>
            <p:cNvSpPr>
              <a:spLocks/>
            </p:cNvSpPr>
            <p:nvPr/>
          </p:nvSpPr>
          <p:spPr bwMode="auto">
            <a:xfrm>
              <a:off x="709613" y="1860550"/>
              <a:ext cx="463550" cy="344488"/>
            </a:xfrm>
            <a:custGeom>
              <a:avLst/>
              <a:gdLst>
                <a:gd name="T0" fmla="*/ 684752 w 574"/>
                <a:gd name="T1" fmla="*/ 0 h 422"/>
                <a:gd name="T2" fmla="*/ 684752 w 574"/>
                <a:gd name="T3" fmla="*/ 1324461 h 422"/>
                <a:gd name="T4" fmla="*/ 684752 w 574"/>
                <a:gd name="T5" fmla="*/ 1324461 h 422"/>
                <a:gd name="T6" fmla="*/ 684752 w 574"/>
                <a:gd name="T7" fmla="*/ 1324461 h 422"/>
                <a:gd name="T8" fmla="*/ 684752 w 574"/>
                <a:gd name="T9" fmla="*/ 1324461 h 422"/>
                <a:gd name="T10" fmla="*/ 684752 w 574"/>
                <a:gd name="T11" fmla="*/ 1324461 h 422"/>
                <a:gd name="T12" fmla="*/ 684752 w 574"/>
                <a:gd name="T13" fmla="*/ 1324461 h 422"/>
                <a:gd name="T14" fmla="*/ 684752 w 574"/>
                <a:gd name="T15" fmla="*/ 1324461 h 422"/>
                <a:gd name="T16" fmla="*/ 684752 w 574"/>
                <a:gd name="T17" fmla="*/ 1324461 h 422"/>
                <a:gd name="T18" fmla="*/ 684752 w 574"/>
                <a:gd name="T19" fmla="*/ 1324461 h 422"/>
                <a:gd name="T20" fmla="*/ 684752 w 574"/>
                <a:gd name="T21" fmla="*/ 1324461 h 422"/>
                <a:gd name="T22" fmla="*/ 684752 w 574"/>
                <a:gd name="T23" fmla="*/ 1324461 h 422"/>
                <a:gd name="T24" fmla="*/ 684752 w 574"/>
                <a:gd name="T25" fmla="*/ 1324461 h 422"/>
                <a:gd name="T26" fmla="*/ 684752 w 574"/>
                <a:gd name="T27" fmla="*/ 1324461 h 422"/>
                <a:gd name="T28" fmla="*/ 684752 w 574"/>
                <a:gd name="T29" fmla="*/ 1324461 h 422"/>
                <a:gd name="T30" fmla="*/ 684752 w 574"/>
                <a:gd name="T31" fmla="*/ 1324461 h 422"/>
                <a:gd name="T32" fmla="*/ 684752 w 574"/>
                <a:gd name="T33" fmla="*/ 1324461 h 422"/>
                <a:gd name="T34" fmla="*/ 684752 w 574"/>
                <a:gd name="T35" fmla="*/ 1324461 h 422"/>
                <a:gd name="T36" fmla="*/ 684752 w 574"/>
                <a:gd name="T37" fmla="*/ 1324461 h 422"/>
                <a:gd name="T38" fmla="*/ 684752 w 574"/>
                <a:gd name="T39" fmla="*/ 1324461 h 422"/>
                <a:gd name="T40" fmla="*/ 0 w 574"/>
                <a:gd name="T41" fmla="*/ 1324461 h 422"/>
                <a:gd name="T42" fmla="*/ 684752 w 574"/>
                <a:gd name="T43" fmla="*/ 1324461 h 422"/>
                <a:gd name="T44" fmla="*/ 684752 w 574"/>
                <a:gd name="T45" fmla="*/ 1324461 h 422"/>
                <a:gd name="T46" fmla="*/ 684752 w 574"/>
                <a:gd name="T47" fmla="*/ 1324461 h 422"/>
                <a:gd name="T48" fmla="*/ 684752 w 574"/>
                <a:gd name="T49" fmla="*/ 1324461 h 422"/>
                <a:gd name="T50" fmla="*/ 684752 w 574"/>
                <a:gd name="T51" fmla="*/ 1324461 h 422"/>
                <a:gd name="T52" fmla="*/ 684752 w 574"/>
                <a:gd name="T53" fmla="*/ 1324461 h 422"/>
                <a:gd name="T54" fmla="*/ 684752 w 574"/>
                <a:gd name="T55" fmla="*/ 1324461 h 422"/>
                <a:gd name="T56" fmla="*/ 684752 w 574"/>
                <a:gd name="T57" fmla="*/ 1324461 h 422"/>
                <a:gd name="T58" fmla="*/ 684752 w 574"/>
                <a:gd name="T59" fmla="*/ 1324461 h 422"/>
                <a:gd name="T60" fmla="*/ 684752 w 574"/>
                <a:gd name="T61" fmla="*/ 1324461 h 422"/>
                <a:gd name="T62" fmla="*/ 684752 w 574"/>
                <a:gd name="T63" fmla="*/ 1324461 h 422"/>
                <a:gd name="T64" fmla="*/ 684752 w 574"/>
                <a:gd name="T65" fmla="*/ 1324461 h 422"/>
                <a:gd name="T66" fmla="*/ 684752 w 574"/>
                <a:gd name="T67" fmla="*/ 1324461 h 422"/>
                <a:gd name="T68" fmla="*/ 684752 w 574"/>
                <a:gd name="T69" fmla="*/ 1324461 h 422"/>
                <a:gd name="T70" fmla="*/ 684752 w 574"/>
                <a:gd name="T71" fmla="*/ 1324461 h 422"/>
                <a:gd name="T72" fmla="*/ 684752 w 574"/>
                <a:gd name="T73" fmla="*/ 1324461 h 422"/>
                <a:gd name="T74" fmla="*/ 684752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1" name="Freeform 10"/>
            <p:cNvSpPr>
              <a:spLocks/>
            </p:cNvSpPr>
            <p:nvPr/>
          </p:nvSpPr>
          <p:spPr bwMode="auto">
            <a:xfrm>
              <a:off x="600075" y="2109788"/>
              <a:ext cx="579438" cy="444500"/>
            </a:xfrm>
            <a:custGeom>
              <a:avLst/>
              <a:gdLst>
                <a:gd name="T0" fmla="*/ 685196 w 717"/>
                <a:gd name="T1" fmla="*/ 0 h 547"/>
                <a:gd name="T2" fmla="*/ 685196 w 717"/>
                <a:gd name="T3" fmla="*/ 1228151 h 547"/>
                <a:gd name="T4" fmla="*/ 685196 w 717"/>
                <a:gd name="T5" fmla="*/ 1228151 h 547"/>
                <a:gd name="T6" fmla="*/ 685196 w 717"/>
                <a:gd name="T7" fmla="*/ 1228151 h 547"/>
                <a:gd name="T8" fmla="*/ 685196 w 717"/>
                <a:gd name="T9" fmla="*/ 1228151 h 547"/>
                <a:gd name="T10" fmla="*/ 685196 w 717"/>
                <a:gd name="T11" fmla="*/ 1228151 h 547"/>
                <a:gd name="T12" fmla="*/ 685196 w 717"/>
                <a:gd name="T13" fmla="*/ 1228151 h 547"/>
                <a:gd name="T14" fmla="*/ 685196 w 717"/>
                <a:gd name="T15" fmla="*/ 1228151 h 547"/>
                <a:gd name="T16" fmla="*/ 685196 w 717"/>
                <a:gd name="T17" fmla="*/ 1228151 h 547"/>
                <a:gd name="T18" fmla="*/ 0 w 717"/>
                <a:gd name="T19" fmla="*/ 1228151 h 547"/>
                <a:gd name="T20" fmla="*/ 0 w 717"/>
                <a:gd name="T21" fmla="*/ 1228151 h 547"/>
                <a:gd name="T22" fmla="*/ 685196 w 717"/>
                <a:gd name="T23" fmla="*/ 1228151 h 547"/>
                <a:gd name="T24" fmla="*/ 685196 w 717"/>
                <a:gd name="T25" fmla="*/ 1228151 h 547"/>
                <a:gd name="T26" fmla="*/ 685196 w 717"/>
                <a:gd name="T27" fmla="*/ 1228151 h 547"/>
                <a:gd name="T28" fmla="*/ 685196 w 717"/>
                <a:gd name="T29" fmla="*/ 1228151 h 547"/>
                <a:gd name="T30" fmla="*/ 685196 w 717"/>
                <a:gd name="T31" fmla="*/ 1228151 h 547"/>
                <a:gd name="T32" fmla="*/ 685196 w 717"/>
                <a:gd name="T33" fmla="*/ 1228151 h 547"/>
                <a:gd name="T34" fmla="*/ 685196 w 717"/>
                <a:gd name="T35" fmla="*/ 1228151 h 547"/>
                <a:gd name="T36" fmla="*/ 685196 w 717"/>
                <a:gd name="T37" fmla="*/ 1228151 h 547"/>
                <a:gd name="T38" fmla="*/ 685196 w 717"/>
                <a:gd name="T39" fmla="*/ 1228151 h 547"/>
                <a:gd name="T40" fmla="*/ 685196 w 717"/>
                <a:gd name="T41" fmla="*/ 1228151 h 547"/>
                <a:gd name="T42" fmla="*/ 685196 w 717"/>
                <a:gd name="T43" fmla="*/ 1228151 h 547"/>
                <a:gd name="T44" fmla="*/ 685196 w 717"/>
                <a:gd name="T45" fmla="*/ 1228151 h 547"/>
                <a:gd name="T46" fmla="*/ 685196 w 717"/>
                <a:gd name="T47" fmla="*/ 1228151 h 547"/>
                <a:gd name="T48" fmla="*/ 685196 w 717"/>
                <a:gd name="T49" fmla="*/ 1228151 h 547"/>
                <a:gd name="T50" fmla="*/ 685196 w 717"/>
                <a:gd name="T51" fmla="*/ 1228151 h 547"/>
                <a:gd name="T52" fmla="*/ 685196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2" name="Freeform 11"/>
            <p:cNvSpPr>
              <a:spLocks/>
            </p:cNvSpPr>
            <p:nvPr/>
          </p:nvSpPr>
          <p:spPr bwMode="auto">
            <a:xfrm>
              <a:off x="554038" y="2454275"/>
              <a:ext cx="609600" cy="954088"/>
            </a:xfrm>
            <a:custGeom>
              <a:avLst/>
              <a:gdLst>
                <a:gd name="T0" fmla="*/ 675237 w 755"/>
                <a:gd name="T1" fmla="*/ 0 h 1168"/>
                <a:gd name="T2" fmla="*/ 675237 w 755"/>
                <a:gd name="T3" fmla="*/ 1311564 h 1168"/>
                <a:gd name="T4" fmla="*/ 675237 w 755"/>
                <a:gd name="T5" fmla="*/ 1311564 h 1168"/>
                <a:gd name="T6" fmla="*/ 675237 w 755"/>
                <a:gd name="T7" fmla="*/ 1311564 h 1168"/>
                <a:gd name="T8" fmla="*/ 675237 w 755"/>
                <a:gd name="T9" fmla="*/ 1311564 h 1168"/>
                <a:gd name="T10" fmla="*/ 675237 w 755"/>
                <a:gd name="T11" fmla="*/ 1311564 h 1168"/>
                <a:gd name="T12" fmla="*/ 675237 w 755"/>
                <a:gd name="T13" fmla="*/ 1311564 h 1168"/>
                <a:gd name="T14" fmla="*/ 675237 w 755"/>
                <a:gd name="T15" fmla="*/ 1311564 h 1168"/>
                <a:gd name="T16" fmla="*/ 675237 w 755"/>
                <a:gd name="T17" fmla="*/ 1311564 h 1168"/>
                <a:gd name="T18" fmla="*/ 675237 w 755"/>
                <a:gd name="T19" fmla="*/ 1311564 h 1168"/>
                <a:gd name="T20" fmla="*/ 675237 w 755"/>
                <a:gd name="T21" fmla="*/ 1311564 h 1168"/>
                <a:gd name="T22" fmla="*/ 675237 w 755"/>
                <a:gd name="T23" fmla="*/ 1311564 h 1168"/>
                <a:gd name="T24" fmla="*/ 675237 w 755"/>
                <a:gd name="T25" fmla="*/ 1311564 h 1168"/>
                <a:gd name="T26" fmla="*/ 675237 w 755"/>
                <a:gd name="T27" fmla="*/ 1311564 h 1168"/>
                <a:gd name="T28" fmla="*/ 675237 w 755"/>
                <a:gd name="T29" fmla="*/ 1311564 h 1168"/>
                <a:gd name="T30" fmla="*/ 675237 w 755"/>
                <a:gd name="T31" fmla="*/ 1311564 h 1168"/>
                <a:gd name="T32" fmla="*/ 675237 w 755"/>
                <a:gd name="T33" fmla="*/ 1311564 h 1168"/>
                <a:gd name="T34" fmla="*/ 675237 w 755"/>
                <a:gd name="T35" fmla="*/ 1311564 h 1168"/>
                <a:gd name="T36" fmla="*/ 675237 w 755"/>
                <a:gd name="T37" fmla="*/ 1311564 h 1168"/>
                <a:gd name="T38" fmla="*/ 675237 w 755"/>
                <a:gd name="T39" fmla="*/ 1311564 h 1168"/>
                <a:gd name="T40" fmla="*/ 675237 w 755"/>
                <a:gd name="T41" fmla="*/ 1311564 h 1168"/>
                <a:gd name="T42" fmla="*/ 675237 w 755"/>
                <a:gd name="T43" fmla="*/ 1311564 h 1168"/>
                <a:gd name="T44" fmla="*/ 675237 w 755"/>
                <a:gd name="T45" fmla="*/ 1311564 h 1168"/>
                <a:gd name="T46" fmla="*/ 675237 w 755"/>
                <a:gd name="T47" fmla="*/ 1311564 h 1168"/>
                <a:gd name="T48" fmla="*/ 675237 w 755"/>
                <a:gd name="T49" fmla="*/ 1311564 h 1168"/>
                <a:gd name="T50" fmla="*/ 675237 w 755"/>
                <a:gd name="T51" fmla="*/ 1311564 h 1168"/>
                <a:gd name="T52" fmla="*/ 675237 w 755"/>
                <a:gd name="T53" fmla="*/ 1311564 h 1168"/>
                <a:gd name="T54" fmla="*/ 675237 w 755"/>
                <a:gd name="T55" fmla="*/ 1311564 h 1168"/>
                <a:gd name="T56" fmla="*/ 675237 w 755"/>
                <a:gd name="T57" fmla="*/ 1311564 h 1168"/>
                <a:gd name="T58" fmla="*/ 675237 w 755"/>
                <a:gd name="T59" fmla="*/ 1311564 h 1168"/>
                <a:gd name="T60" fmla="*/ 675237 w 755"/>
                <a:gd name="T61" fmla="*/ 1311564 h 1168"/>
                <a:gd name="T62" fmla="*/ 675237 w 755"/>
                <a:gd name="T63" fmla="*/ 1311564 h 1168"/>
                <a:gd name="T64" fmla="*/ 675237 w 755"/>
                <a:gd name="T65" fmla="*/ 1311564 h 1168"/>
                <a:gd name="T66" fmla="*/ 675237 w 755"/>
                <a:gd name="T67" fmla="*/ 1311564 h 1168"/>
                <a:gd name="T68" fmla="*/ 675237 w 755"/>
                <a:gd name="T69" fmla="*/ 1311564 h 1168"/>
                <a:gd name="T70" fmla="*/ 675237 w 755"/>
                <a:gd name="T71" fmla="*/ 1311564 h 1168"/>
                <a:gd name="T72" fmla="*/ 675237 w 755"/>
                <a:gd name="T73" fmla="*/ 1311564 h 1168"/>
                <a:gd name="T74" fmla="*/ 675237 w 755"/>
                <a:gd name="T75" fmla="*/ 1311564 h 1168"/>
                <a:gd name="T76" fmla="*/ 675237 w 755"/>
                <a:gd name="T77" fmla="*/ 1311564 h 1168"/>
                <a:gd name="T78" fmla="*/ 675237 w 755"/>
                <a:gd name="T79" fmla="*/ 1311564 h 1168"/>
                <a:gd name="T80" fmla="*/ 675237 w 755"/>
                <a:gd name="T81" fmla="*/ 1311564 h 1168"/>
                <a:gd name="T82" fmla="*/ 675237 w 755"/>
                <a:gd name="T83" fmla="*/ 1311564 h 1168"/>
                <a:gd name="T84" fmla="*/ 675237 w 755"/>
                <a:gd name="T85" fmla="*/ 1311564 h 1168"/>
                <a:gd name="T86" fmla="*/ 0 w 755"/>
                <a:gd name="T87" fmla="*/ 1311564 h 1168"/>
                <a:gd name="T88" fmla="*/ 675237 w 755"/>
                <a:gd name="T89" fmla="*/ 1311564 h 1168"/>
                <a:gd name="T90" fmla="*/ 675237 w 755"/>
                <a:gd name="T91" fmla="*/ 1311564 h 1168"/>
                <a:gd name="T92" fmla="*/ 675237 w 755"/>
                <a:gd name="T93" fmla="*/ 1311564 h 1168"/>
                <a:gd name="T94" fmla="*/ 67523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3" name="Freeform 12"/>
            <p:cNvSpPr>
              <a:spLocks/>
            </p:cNvSpPr>
            <p:nvPr/>
          </p:nvSpPr>
          <p:spPr bwMode="auto">
            <a:xfrm>
              <a:off x="819150" y="2513013"/>
              <a:ext cx="461963" cy="704850"/>
            </a:xfrm>
            <a:custGeom>
              <a:avLst/>
              <a:gdLst>
                <a:gd name="T0" fmla="*/ 686971 w 572"/>
                <a:gd name="T1" fmla="*/ 0 h 864"/>
                <a:gd name="T2" fmla="*/ 0 w 572"/>
                <a:gd name="T3" fmla="*/ 1278517 h 864"/>
                <a:gd name="T4" fmla="*/ 686971 w 572"/>
                <a:gd name="T5" fmla="*/ 1278517 h 864"/>
                <a:gd name="T6" fmla="*/ 686971 w 572"/>
                <a:gd name="T7" fmla="*/ 1278517 h 864"/>
                <a:gd name="T8" fmla="*/ 686971 w 572"/>
                <a:gd name="T9" fmla="*/ 1278517 h 864"/>
                <a:gd name="T10" fmla="*/ 686971 w 572"/>
                <a:gd name="T11" fmla="*/ 1278517 h 864"/>
                <a:gd name="T12" fmla="*/ 686971 w 572"/>
                <a:gd name="T13" fmla="*/ 1278517 h 864"/>
                <a:gd name="T14" fmla="*/ 686971 w 572"/>
                <a:gd name="T15" fmla="*/ 1278517 h 864"/>
                <a:gd name="T16" fmla="*/ 686971 w 572"/>
                <a:gd name="T17" fmla="*/ 1278517 h 864"/>
                <a:gd name="T18" fmla="*/ 686971 w 572"/>
                <a:gd name="T19" fmla="*/ 1278517 h 864"/>
                <a:gd name="T20" fmla="*/ 686971 w 572"/>
                <a:gd name="T21" fmla="*/ 1278517 h 864"/>
                <a:gd name="T22" fmla="*/ 686971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4" name="Freeform 13"/>
            <p:cNvSpPr>
              <a:spLocks/>
            </p:cNvSpPr>
            <p:nvPr/>
          </p:nvSpPr>
          <p:spPr bwMode="auto">
            <a:xfrm>
              <a:off x="1074738" y="1935163"/>
              <a:ext cx="415925" cy="681037"/>
            </a:xfrm>
            <a:custGeom>
              <a:avLst/>
              <a:gdLst>
                <a:gd name="T0" fmla="*/ 677127 w 515"/>
                <a:gd name="T1" fmla="*/ 0 h 835"/>
                <a:gd name="T2" fmla="*/ 677127 w 515"/>
                <a:gd name="T3" fmla="*/ 1291963 h 835"/>
                <a:gd name="T4" fmla="*/ 677127 w 515"/>
                <a:gd name="T5" fmla="*/ 1291963 h 835"/>
                <a:gd name="T6" fmla="*/ 677127 w 515"/>
                <a:gd name="T7" fmla="*/ 1291963 h 835"/>
                <a:gd name="T8" fmla="*/ 677127 w 515"/>
                <a:gd name="T9" fmla="*/ 1291963 h 835"/>
                <a:gd name="T10" fmla="*/ 677127 w 515"/>
                <a:gd name="T11" fmla="*/ 1291963 h 835"/>
                <a:gd name="T12" fmla="*/ 677127 w 515"/>
                <a:gd name="T13" fmla="*/ 1291963 h 835"/>
                <a:gd name="T14" fmla="*/ 0 w 515"/>
                <a:gd name="T15" fmla="*/ 1291963 h 835"/>
                <a:gd name="T16" fmla="*/ 677127 w 515"/>
                <a:gd name="T17" fmla="*/ 1291963 h 835"/>
                <a:gd name="T18" fmla="*/ 677127 w 515"/>
                <a:gd name="T19" fmla="*/ 1291963 h 835"/>
                <a:gd name="T20" fmla="*/ 677127 w 515"/>
                <a:gd name="T21" fmla="*/ 1291963 h 835"/>
                <a:gd name="T22" fmla="*/ 677127 w 515"/>
                <a:gd name="T23" fmla="*/ 1291963 h 835"/>
                <a:gd name="T24" fmla="*/ 677127 w 515"/>
                <a:gd name="T25" fmla="*/ 1291963 h 835"/>
                <a:gd name="T26" fmla="*/ 677127 w 515"/>
                <a:gd name="T27" fmla="*/ 1291963 h 835"/>
                <a:gd name="T28" fmla="*/ 677127 w 515"/>
                <a:gd name="T29" fmla="*/ 1291963 h 835"/>
                <a:gd name="T30" fmla="*/ 677127 w 515"/>
                <a:gd name="T31" fmla="*/ 1291963 h 835"/>
                <a:gd name="T32" fmla="*/ 677127 w 515"/>
                <a:gd name="T33" fmla="*/ 1291963 h 835"/>
                <a:gd name="T34" fmla="*/ 677127 w 515"/>
                <a:gd name="T35" fmla="*/ 1291963 h 835"/>
                <a:gd name="T36" fmla="*/ 677127 w 515"/>
                <a:gd name="T37" fmla="*/ 1291963 h 835"/>
                <a:gd name="T38" fmla="*/ 677127 w 515"/>
                <a:gd name="T39" fmla="*/ 1291963 h 835"/>
                <a:gd name="T40" fmla="*/ 677127 w 515"/>
                <a:gd name="T41" fmla="*/ 1291963 h 835"/>
                <a:gd name="T42" fmla="*/ 67712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5" name="Freeform 14"/>
            <p:cNvSpPr>
              <a:spLocks/>
            </p:cNvSpPr>
            <p:nvPr/>
          </p:nvSpPr>
          <p:spPr bwMode="auto">
            <a:xfrm>
              <a:off x="1201738" y="2589213"/>
              <a:ext cx="385762" cy="503237"/>
            </a:xfrm>
            <a:custGeom>
              <a:avLst/>
              <a:gdLst>
                <a:gd name="T0" fmla="*/ 673747 w 478"/>
                <a:gd name="T1" fmla="*/ 0 h 616"/>
                <a:gd name="T2" fmla="*/ 673747 w 478"/>
                <a:gd name="T3" fmla="*/ 1330789 h 616"/>
                <a:gd name="T4" fmla="*/ 673747 w 478"/>
                <a:gd name="T5" fmla="*/ 1330789 h 616"/>
                <a:gd name="T6" fmla="*/ 673747 w 478"/>
                <a:gd name="T7" fmla="*/ 1330789 h 616"/>
                <a:gd name="T8" fmla="*/ 673747 w 478"/>
                <a:gd name="T9" fmla="*/ 1330789 h 616"/>
                <a:gd name="T10" fmla="*/ 0 w 478"/>
                <a:gd name="T11" fmla="*/ 1330789 h 616"/>
                <a:gd name="T12" fmla="*/ 673747 w 478"/>
                <a:gd name="T13" fmla="*/ 1330789 h 616"/>
                <a:gd name="T14" fmla="*/ 6737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6" name="Freeform 15"/>
            <p:cNvSpPr>
              <a:spLocks/>
            </p:cNvSpPr>
            <p:nvPr/>
          </p:nvSpPr>
          <p:spPr bwMode="auto">
            <a:xfrm>
              <a:off x="1219200" y="1941513"/>
              <a:ext cx="723900" cy="455612"/>
            </a:xfrm>
            <a:custGeom>
              <a:avLst/>
              <a:gdLst>
                <a:gd name="T0" fmla="*/ 697008 w 896"/>
                <a:gd name="T1" fmla="*/ 0 h 558"/>
                <a:gd name="T2" fmla="*/ 697008 w 896"/>
                <a:gd name="T3" fmla="*/ 1323167 h 558"/>
                <a:gd name="T4" fmla="*/ 697008 w 896"/>
                <a:gd name="T5" fmla="*/ 1323167 h 558"/>
                <a:gd name="T6" fmla="*/ 697008 w 896"/>
                <a:gd name="T7" fmla="*/ 1323167 h 558"/>
                <a:gd name="T8" fmla="*/ 697008 w 896"/>
                <a:gd name="T9" fmla="*/ 1323167 h 558"/>
                <a:gd name="T10" fmla="*/ 697008 w 896"/>
                <a:gd name="T11" fmla="*/ 1323167 h 558"/>
                <a:gd name="T12" fmla="*/ 697008 w 896"/>
                <a:gd name="T13" fmla="*/ 1323167 h 558"/>
                <a:gd name="T14" fmla="*/ 697008 w 896"/>
                <a:gd name="T15" fmla="*/ 1323167 h 558"/>
                <a:gd name="T16" fmla="*/ 697008 w 896"/>
                <a:gd name="T17" fmla="*/ 1323167 h 558"/>
                <a:gd name="T18" fmla="*/ 697008 w 896"/>
                <a:gd name="T19" fmla="*/ 1323167 h 558"/>
                <a:gd name="T20" fmla="*/ 697008 w 896"/>
                <a:gd name="T21" fmla="*/ 1323167 h 558"/>
                <a:gd name="T22" fmla="*/ 697008 w 896"/>
                <a:gd name="T23" fmla="*/ 1323167 h 558"/>
                <a:gd name="T24" fmla="*/ 697008 w 896"/>
                <a:gd name="T25" fmla="*/ 1323167 h 558"/>
                <a:gd name="T26" fmla="*/ 697008 w 896"/>
                <a:gd name="T27" fmla="*/ 1323167 h 558"/>
                <a:gd name="T28" fmla="*/ 697008 w 896"/>
                <a:gd name="T29" fmla="*/ 1323167 h 558"/>
                <a:gd name="T30" fmla="*/ 697008 w 896"/>
                <a:gd name="T31" fmla="*/ 1323167 h 558"/>
                <a:gd name="T32" fmla="*/ 697008 w 896"/>
                <a:gd name="T33" fmla="*/ 1323167 h 558"/>
                <a:gd name="T34" fmla="*/ 0 w 896"/>
                <a:gd name="T35" fmla="*/ 1323167 h 558"/>
                <a:gd name="T36" fmla="*/ 697008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7" name="Freeform 16"/>
            <p:cNvSpPr>
              <a:spLocks/>
            </p:cNvSpPr>
            <p:nvPr/>
          </p:nvSpPr>
          <p:spPr bwMode="auto">
            <a:xfrm>
              <a:off x="1446213" y="2344738"/>
              <a:ext cx="495300" cy="409575"/>
            </a:xfrm>
            <a:custGeom>
              <a:avLst/>
              <a:gdLst>
                <a:gd name="T0" fmla="*/ 670533 w 614"/>
                <a:gd name="T1" fmla="*/ 0 h 502"/>
                <a:gd name="T2" fmla="*/ 670533 w 614"/>
                <a:gd name="T3" fmla="*/ 1305927 h 502"/>
                <a:gd name="T4" fmla="*/ 0 w 614"/>
                <a:gd name="T5" fmla="*/ 1305927 h 502"/>
                <a:gd name="T6" fmla="*/ 670533 w 614"/>
                <a:gd name="T7" fmla="*/ 1305927 h 502"/>
                <a:gd name="T8" fmla="*/ 670533 w 614"/>
                <a:gd name="T9" fmla="*/ 1305927 h 502"/>
                <a:gd name="T10" fmla="*/ 670533 w 614"/>
                <a:gd name="T11" fmla="*/ 1305927 h 502"/>
                <a:gd name="T12" fmla="*/ 670533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8" name="Freeform 17"/>
            <p:cNvSpPr>
              <a:spLocks/>
            </p:cNvSpPr>
            <p:nvPr/>
          </p:nvSpPr>
          <p:spPr bwMode="auto">
            <a:xfrm>
              <a:off x="1546225" y="2725738"/>
              <a:ext cx="515938" cy="388937"/>
            </a:xfrm>
            <a:custGeom>
              <a:avLst/>
              <a:gdLst>
                <a:gd name="T0" fmla="*/ 671195 w 640"/>
                <a:gd name="T1" fmla="*/ 0 h 476"/>
                <a:gd name="T2" fmla="*/ 671195 w 640"/>
                <a:gd name="T3" fmla="*/ 1287710 h 476"/>
                <a:gd name="T4" fmla="*/ 0 w 640"/>
                <a:gd name="T5" fmla="*/ 1287710 h 476"/>
                <a:gd name="T6" fmla="*/ 671195 w 640"/>
                <a:gd name="T7" fmla="*/ 1287710 h 476"/>
                <a:gd name="T8" fmla="*/ 671195 w 640"/>
                <a:gd name="T9" fmla="*/ 1287710 h 476"/>
                <a:gd name="T10" fmla="*/ 671195 w 640"/>
                <a:gd name="T11" fmla="*/ 1287710 h 476"/>
                <a:gd name="T12" fmla="*/ 671195 w 640"/>
                <a:gd name="T13" fmla="*/ 1287710 h 476"/>
                <a:gd name="T14" fmla="*/ 671195 w 640"/>
                <a:gd name="T15" fmla="*/ 1287710 h 476"/>
                <a:gd name="T16" fmla="*/ 671195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9" name="Freeform 18"/>
            <p:cNvSpPr>
              <a:spLocks/>
            </p:cNvSpPr>
            <p:nvPr/>
          </p:nvSpPr>
          <p:spPr bwMode="auto">
            <a:xfrm>
              <a:off x="1082675" y="3051175"/>
              <a:ext cx="466725" cy="527050"/>
            </a:xfrm>
            <a:custGeom>
              <a:avLst/>
              <a:gdLst>
                <a:gd name="T0" fmla="*/ 665260 w 579"/>
                <a:gd name="T1" fmla="*/ 0 h 644"/>
                <a:gd name="T2" fmla="*/ 665260 w 579"/>
                <a:gd name="T3" fmla="*/ 1337269 h 644"/>
                <a:gd name="T4" fmla="*/ 665260 w 579"/>
                <a:gd name="T5" fmla="*/ 1337269 h 644"/>
                <a:gd name="T6" fmla="*/ 665260 w 579"/>
                <a:gd name="T7" fmla="*/ 1337269 h 644"/>
                <a:gd name="T8" fmla="*/ 665260 w 579"/>
                <a:gd name="T9" fmla="*/ 1337269 h 644"/>
                <a:gd name="T10" fmla="*/ 665260 w 579"/>
                <a:gd name="T11" fmla="*/ 1337269 h 644"/>
                <a:gd name="T12" fmla="*/ 665260 w 579"/>
                <a:gd name="T13" fmla="*/ 1337269 h 644"/>
                <a:gd name="T14" fmla="*/ 665260 w 579"/>
                <a:gd name="T15" fmla="*/ 1337269 h 644"/>
                <a:gd name="T16" fmla="*/ 665260 w 579"/>
                <a:gd name="T17" fmla="*/ 1337269 h 644"/>
                <a:gd name="T18" fmla="*/ 665260 w 579"/>
                <a:gd name="T19" fmla="*/ 1337269 h 644"/>
                <a:gd name="T20" fmla="*/ 665260 w 579"/>
                <a:gd name="T21" fmla="*/ 1337269 h 644"/>
                <a:gd name="T22" fmla="*/ 0 w 579"/>
                <a:gd name="T23" fmla="*/ 1337269 h 644"/>
                <a:gd name="T24" fmla="*/ 665260 w 579"/>
                <a:gd name="T25" fmla="*/ 1337269 h 644"/>
                <a:gd name="T26" fmla="*/ 665260 w 579"/>
                <a:gd name="T27" fmla="*/ 1337269 h 644"/>
                <a:gd name="T28" fmla="*/ 665260 w 579"/>
                <a:gd name="T29" fmla="*/ 1337269 h 644"/>
                <a:gd name="T30" fmla="*/ 665260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0" name="Freeform 19"/>
            <p:cNvSpPr>
              <a:spLocks/>
            </p:cNvSpPr>
            <p:nvPr/>
          </p:nvSpPr>
          <p:spPr bwMode="auto">
            <a:xfrm>
              <a:off x="1490663" y="3089275"/>
              <a:ext cx="496887" cy="496888"/>
            </a:xfrm>
            <a:custGeom>
              <a:avLst/>
              <a:gdLst>
                <a:gd name="T0" fmla="*/ 682835 w 615"/>
                <a:gd name="T1" fmla="*/ 0 h 610"/>
                <a:gd name="T2" fmla="*/ 682835 w 615"/>
                <a:gd name="T3" fmla="*/ 1301032 h 610"/>
                <a:gd name="T4" fmla="*/ 682835 w 615"/>
                <a:gd name="T5" fmla="*/ 1301032 h 610"/>
                <a:gd name="T6" fmla="*/ 682835 w 615"/>
                <a:gd name="T7" fmla="*/ 1301032 h 610"/>
                <a:gd name="T8" fmla="*/ 682835 w 615"/>
                <a:gd name="T9" fmla="*/ 1301032 h 610"/>
                <a:gd name="T10" fmla="*/ 682835 w 615"/>
                <a:gd name="T11" fmla="*/ 1301032 h 610"/>
                <a:gd name="T12" fmla="*/ 682835 w 615"/>
                <a:gd name="T13" fmla="*/ 1301032 h 610"/>
                <a:gd name="T14" fmla="*/ 682835 w 615"/>
                <a:gd name="T15" fmla="*/ 1301032 h 610"/>
                <a:gd name="T16" fmla="*/ 0 w 615"/>
                <a:gd name="T17" fmla="*/ 1301032 h 610"/>
                <a:gd name="T18" fmla="*/ 682835 w 615"/>
                <a:gd name="T19" fmla="*/ 1301032 h 610"/>
                <a:gd name="T20" fmla="*/ 682835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1" name="Freeform 20"/>
            <p:cNvSpPr>
              <a:spLocks/>
            </p:cNvSpPr>
            <p:nvPr/>
          </p:nvSpPr>
          <p:spPr bwMode="auto">
            <a:xfrm>
              <a:off x="1941513" y="2014538"/>
              <a:ext cx="485775" cy="285750"/>
            </a:xfrm>
            <a:custGeom>
              <a:avLst/>
              <a:gdLst>
                <a:gd name="T0" fmla="*/ 670181 w 601"/>
                <a:gd name="T1" fmla="*/ 0 h 352"/>
                <a:gd name="T2" fmla="*/ 670181 w 601"/>
                <a:gd name="T3" fmla="*/ 1212050 h 352"/>
                <a:gd name="T4" fmla="*/ 670181 w 601"/>
                <a:gd name="T5" fmla="*/ 1212050 h 352"/>
                <a:gd name="T6" fmla="*/ 670181 w 601"/>
                <a:gd name="T7" fmla="*/ 1212050 h 352"/>
                <a:gd name="T8" fmla="*/ 670181 w 601"/>
                <a:gd name="T9" fmla="*/ 1212050 h 352"/>
                <a:gd name="T10" fmla="*/ 670181 w 601"/>
                <a:gd name="T11" fmla="*/ 1212050 h 352"/>
                <a:gd name="T12" fmla="*/ 670181 w 601"/>
                <a:gd name="T13" fmla="*/ 1212050 h 352"/>
                <a:gd name="T14" fmla="*/ 0 w 601"/>
                <a:gd name="T15" fmla="*/ 1212050 h 352"/>
                <a:gd name="T16" fmla="*/ 670181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2" name="Freeform 21"/>
            <p:cNvSpPr>
              <a:spLocks/>
            </p:cNvSpPr>
            <p:nvPr/>
          </p:nvSpPr>
          <p:spPr bwMode="auto">
            <a:xfrm>
              <a:off x="1928813" y="2290763"/>
              <a:ext cx="509587" cy="336550"/>
            </a:xfrm>
            <a:custGeom>
              <a:avLst/>
              <a:gdLst>
                <a:gd name="T0" fmla="*/ 693062 w 631"/>
                <a:gd name="T1" fmla="*/ 0 h 412"/>
                <a:gd name="T2" fmla="*/ 693062 w 631"/>
                <a:gd name="T3" fmla="*/ 1299845 h 412"/>
                <a:gd name="T4" fmla="*/ 0 w 631"/>
                <a:gd name="T5" fmla="*/ 1299845 h 412"/>
                <a:gd name="T6" fmla="*/ 693062 w 631"/>
                <a:gd name="T7" fmla="*/ 1299845 h 412"/>
                <a:gd name="T8" fmla="*/ 693062 w 631"/>
                <a:gd name="T9" fmla="*/ 1299845 h 412"/>
                <a:gd name="T10" fmla="*/ 693062 w 631"/>
                <a:gd name="T11" fmla="*/ 1299845 h 412"/>
                <a:gd name="T12" fmla="*/ 693062 w 631"/>
                <a:gd name="T13" fmla="*/ 1299845 h 412"/>
                <a:gd name="T14" fmla="*/ 693062 w 631"/>
                <a:gd name="T15" fmla="*/ 1299845 h 412"/>
                <a:gd name="T16" fmla="*/ 693062 w 631"/>
                <a:gd name="T17" fmla="*/ 1299845 h 412"/>
                <a:gd name="T18" fmla="*/ 693062 w 631"/>
                <a:gd name="T19" fmla="*/ 1299845 h 412"/>
                <a:gd name="T20" fmla="*/ 693062 w 631"/>
                <a:gd name="T21" fmla="*/ 1299845 h 412"/>
                <a:gd name="T22" fmla="*/ 693062 w 631"/>
                <a:gd name="T23" fmla="*/ 1299845 h 412"/>
                <a:gd name="T24" fmla="*/ 693062 w 631"/>
                <a:gd name="T25" fmla="*/ 1299845 h 412"/>
                <a:gd name="T26" fmla="*/ 693062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3" name="Freeform 22"/>
            <p:cNvSpPr>
              <a:spLocks/>
            </p:cNvSpPr>
            <p:nvPr/>
          </p:nvSpPr>
          <p:spPr bwMode="auto">
            <a:xfrm>
              <a:off x="1920875" y="2570163"/>
              <a:ext cx="608013" cy="276225"/>
            </a:xfrm>
            <a:custGeom>
              <a:avLst/>
              <a:gdLst>
                <a:gd name="T0" fmla="*/ 676875 w 753"/>
                <a:gd name="T1" fmla="*/ 0 h 339"/>
                <a:gd name="T2" fmla="*/ 0 w 753"/>
                <a:gd name="T3" fmla="*/ 1238127 h 339"/>
                <a:gd name="T4" fmla="*/ 676875 w 753"/>
                <a:gd name="T5" fmla="*/ 1238127 h 339"/>
                <a:gd name="T6" fmla="*/ 676875 w 753"/>
                <a:gd name="T7" fmla="*/ 1238127 h 339"/>
                <a:gd name="T8" fmla="*/ 676875 w 753"/>
                <a:gd name="T9" fmla="*/ 1238127 h 339"/>
                <a:gd name="T10" fmla="*/ 676875 w 753"/>
                <a:gd name="T11" fmla="*/ 1238127 h 339"/>
                <a:gd name="T12" fmla="*/ 676875 w 753"/>
                <a:gd name="T13" fmla="*/ 1238127 h 339"/>
                <a:gd name="T14" fmla="*/ 676875 w 753"/>
                <a:gd name="T15" fmla="*/ 1238127 h 339"/>
                <a:gd name="T16" fmla="*/ 676875 w 753"/>
                <a:gd name="T17" fmla="*/ 1238127 h 339"/>
                <a:gd name="T18" fmla="*/ 676875 w 753"/>
                <a:gd name="T19" fmla="*/ 1238127 h 339"/>
                <a:gd name="T20" fmla="*/ 676875 w 753"/>
                <a:gd name="T21" fmla="*/ 1238127 h 339"/>
                <a:gd name="T22" fmla="*/ 676875 w 753"/>
                <a:gd name="T23" fmla="*/ 1238127 h 339"/>
                <a:gd name="T24" fmla="*/ 676875 w 753"/>
                <a:gd name="T25" fmla="*/ 1238127 h 339"/>
                <a:gd name="T26" fmla="*/ 676875 w 753"/>
                <a:gd name="T27" fmla="*/ 1238127 h 339"/>
                <a:gd name="T28" fmla="*/ 676875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4" name="Freeform 23"/>
            <p:cNvSpPr>
              <a:spLocks/>
            </p:cNvSpPr>
            <p:nvPr/>
          </p:nvSpPr>
          <p:spPr bwMode="auto">
            <a:xfrm>
              <a:off x="2051050" y="2838450"/>
              <a:ext cx="534988" cy="276225"/>
            </a:xfrm>
            <a:custGeom>
              <a:avLst/>
              <a:gdLst>
                <a:gd name="T0" fmla="*/ 700586 w 662"/>
                <a:gd name="T1" fmla="*/ 1286603 h 338"/>
                <a:gd name="T2" fmla="*/ 700586 w 662"/>
                <a:gd name="T3" fmla="*/ 1286603 h 338"/>
                <a:gd name="T4" fmla="*/ 0 w 662"/>
                <a:gd name="T5" fmla="*/ 1286603 h 338"/>
                <a:gd name="T6" fmla="*/ 700586 w 662"/>
                <a:gd name="T7" fmla="*/ 1286603 h 338"/>
                <a:gd name="T8" fmla="*/ 700586 w 662"/>
                <a:gd name="T9" fmla="*/ 1286603 h 338"/>
                <a:gd name="T10" fmla="*/ 700586 w 662"/>
                <a:gd name="T11" fmla="*/ 1286603 h 338"/>
                <a:gd name="T12" fmla="*/ 700586 w 662"/>
                <a:gd name="T13" fmla="*/ 1286603 h 338"/>
                <a:gd name="T14" fmla="*/ 700586 w 662"/>
                <a:gd name="T15" fmla="*/ 1286603 h 338"/>
                <a:gd name="T16" fmla="*/ 700586 w 662"/>
                <a:gd name="T17" fmla="*/ 0 h 338"/>
                <a:gd name="T18" fmla="*/ 700586 w 662"/>
                <a:gd name="T19" fmla="*/ 1286603 h 338"/>
                <a:gd name="T20" fmla="*/ 700586 w 662"/>
                <a:gd name="T21" fmla="*/ 1286603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5" name="Freeform 24"/>
            <p:cNvSpPr>
              <a:spLocks/>
            </p:cNvSpPr>
            <p:nvPr/>
          </p:nvSpPr>
          <p:spPr bwMode="auto">
            <a:xfrm>
              <a:off x="1978025" y="3108325"/>
              <a:ext cx="623888" cy="301625"/>
            </a:xfrm>
            <a:custGeom>
              <a:avLst/>
              <a:gdLst>
                <a:gd name="T0" fmla="*/ 672247 w 772"/>
                <a:gd name="T1" fmla="*/ 0 h 371"/>
                <a:gd name="T2" fmla="*/ 0 w 772"/>
                <a:gd name="T3" fmla="*/ 1235859 h 371"/>
                <a:gd name="T4" fmla="*/ 672247 w 772"/>
                <a:gd name="T5" fmla="*/ 1235859 h 371"/>
                <a:gd name="T6" fmla="*/ 672247 w 772"/>
                <a:gd name="T7" fmla="*/ 1235859 h 371"/>
                <a:gd name="T8" fmla="*/ 672247 w 772"/>
                <a:gd name="T9" fmla="*/ 1235859 h 371"/>
                <a:gd name="T10" fmla="*/ 672247 w 772"/>
                <a:gd name="T11" fmla="*/ 1235859 h 371"/>
                <a:gd name="T12" fmla="*/ 672247 w 772"/>
                <a:gd name="T13" fmla="*/ 1235859 h 371"/>
                <a:gd name="T14" fmla="*/ 672247 w 772"/>
                <a:gd name="T15" fmla="*/ 1235859 h 371"/>
                <a:gd name="T16" fmla="*/ 672247 w 772"/>
                <a:gd name="T17" fmla="*/ 1235859 h 371"/>
                <a:gd name="T18" fmla="*/ 672247 w 772"/>
                <a:gd name="T19" fmla="*/ 1235859 h 371"/>
                <a:gd name="T20" fmla="*/ 672247 w 772"/>
                <a:gd name="T21" fmla="*/ 1235859 h 371"/>
                <a:gd name="T22" fmla="*/ 672247 w 772"/>
                <a:gd name="T23" fmla="*/ 1235859 h 371"/>
                <a:gd name="T24" fmla="*/ 6722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6" name="Freeform 25"/>
            <p:cNvSpPr>
              <a:spLocks/>
            </p:cNvSpPr>
            <p:nvPr/>
          </p:nvSpPr>
          <p:spPr bwMode="auto">
            <a:xfrm>
              <a:off x="2590800" y="3122613"/>
              <a:ext cx="349250" cy="331787"/>
            </a:xfrm>
            <a:custGeom>
              <a:avLst/>
              <a:gdLst>
                <a:gd name="T0" fmla="*/ 0 w 434"/>
                <a:gd name="T1" fmla="*/ 1296804 h 405"/>
                <a:gd name="T2" fmla="*/ 660981 w 434"/>
                <a:gd name="T3" fmla="*/ 1296804 h 405"/>
                <a:gd name="T4" fmla="*/ 660981 w 434"/>
                <a:gd name="T5" fmla="*/ 0 h 405"/>
                <a:gd name="T6" fmla="*/ 660981 w 434"/>
                <a:gd name="T7" fmla="*/ 1296804 h 405"/>
                <a:gd name="T8" fmla="*/ 660981 w 434"/>
                <a:gd name="T9" fmla="*/ 1296804 h 405"/>
                <a:gd name="T10" fmla="*/ 660981 w 434"/>
                <a:gd name="T11" fmla="*/ 1296804 h 405"/>
                <a:gd name="T12" fmla="*/ 660981 w 434"/>
                <a:gd name="T13" fmla="*/ 1296804 h 405"/>
                <a:gd name="T14" fmla="*/ 660981 w 434"/>
                <a:gd name="T15" fmla="*/ 1296804 h 405"/>
                <a:gd name="T16" fmla="*/ 660981 w 434"/>
                <a:gd name="T17" fmla="*/ 1296804 h 405"/>
                <a:gd name="T18" fmla="*/ 660981 w 434"/>
                <a:gd name="T19" fmla="*/ 1296804 h 405"/>
                <a:gd name="T20" fmla="*/ 660981 w 434"/>
                <a:gd name="T21" fmla="*/ 1296804 h 405"/>
                <a:gd name="T22" fmla="*/ 660981 w 434"/>
                <a:gd name="T23" fmla="*/ 1296804 h 405"/>
                <a:gd name="T24" fmla="*/ 660981 w 434"/>
                <a:gd name="T25" fmla="*/ 1296804 h 405"/>
                <a:gd name="T26" fmla="*/ 660981 w 434"/>
                <a:gd name="T27" fmla="*/ 1296804 h 405"/>
                <a:gd name="T28" fmla="*/ 660981 w 434"/>
                <a:gd name="T29" fmla="*/ 1296804 h 405"/>
                <a:gd name="T30" fmla="*/ 0 w 434"/>
                <a:gd name="T31" fmla="*/ 1296804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7" name="Freeform 26"/>
            <p:cNvSpPr>
              <a:spLocks/>
            </p:cNvSpPr>
            <p:nvPr/>
          </p:nvSpPr>
          <p:spPr bwMode="auto">
            <a:xfrm>
              <a:off x="2640013" y="3440113"/>
              <a:ext cx="428625" cy="349250"/>
            </a:xfrm>
            <a:custGeom>
              <a:avLst/>
              <a:gdLst>
                <a:gd name="T0" fmla="*/ 0 w 530"/>
                <a:gd name="T1" fmla="*/ 1346150 h 425"/>
                <a:gd name="T2" fmla="*/ 675032 w 530"/>
                <a:gd name="T3" fmla="*/ 0 h 425"/>
                <a:gd name="T4" fmla="*/ 675032 w 530"/>
                <a:gd name="T5" fmla="*/ 1346150 h 425"/>
                <a:gd name="T6" fmla="*/ 675032 w 530"/>
                <a:gd name="T7" fmla="*/ 1346150 h 425"/>
                <a:gd name="T8" fmla="*/ 675032 w 530"/>
                <a:gd name="T9" fmla="*/ 1346150 h 425"/>
                <a:gd name="T10" fmla="*/ 675032 w 530"/>
                <a:gd name="T11" fmla="*/ 1346150 h 425"/>
                <a:gd name="T12" fmla="*/ 675032 w 530"/>
                <a:gd name="T13" fmla="*/ 1346150 h 425"/>
                <a:gd name="T14" fmla="*/ 675032 w 530"/>
                <a:gd name="T15" fmla="*/ 1346150 h 425"/>
                <a:gd name="T16" fmla="*/ 675032 w 530"/>
                <a:gd name="T17" fmla="*/ 1346150 h 425"/>
                <a:gd name="T18" fmla="*/ 675032 w 530"/>
                <a:gd name="T19" fmla="*/ 1346150 h 425"/>
                <a:gd name="T20" fmla="*/ 675032 w 530"/>
                <a:gd name="T21" fmla="*/ 1346150 h 425"/>
                <a:gd name="T22" fmla="*/ 675032 w 530"/>
                <a:gd name="T23" fmla="*/ 1346150 h 425"/>
                <a:gd name="T24" fmla="*/ 675032 w 530"/>
                <a:gd name="T25" fmla="*/ 1346150 h 425"/>
                <a:gd name="T26" fmla="*/ 675032 w 530"/>
                <a:gd name="T27" fmla="*/ 1346150 h 425"/>
                <a:gd name="T28" fmla="*/ 675032 w 530"/>
                <a:gd name="T29" fmla="*/ 1346150 h 425"/>
                <a:gd name="T30" fmla="*/ 675032 w 530"/>
                <a:gd name="T31" fmla="*/ 1346150 h 425"/>
                <a:gd name="T32" fmla="*/ 675032 w 530"/>
                <a:gd name="T33" fmla="*/ 1346150 h 425"/>
                <a:gd name="T34" fmla="*/ 675032 w 530"/>
                <a:gd name="T35" fmla="*/ 1346150 h 425"/>
                <a:gd name="T36" fmla="*/ 675032 w 530"/>
                <a:gd name="T37" fmla="*/ 1346150 h 425"/>
                <a:gd name="T38" fmla="*/ 675032 w 530"/>
                <a:gd name="T39" fmla="*/ 1346150 h 425"/>
                <a:gd name="T40" fmla="*/ 675032 w 530"/>
                <a:gd name="T41" fmla="*/ 1346150 h 425"/>
                <a:gd name="T42" fmla="*/ 675032 w 530"/>
                <a:gd name="T43" fmla="*/ 1346150 h 425"/>
                <a:gd name="T44" fmla="*/ 675032 w 530"/>
                <a:gd name="T45" fmla="*/ 1346150 h 425"/>
                <a:gd name="T46" fmla="*/ 675032 w 530"/>
                <a:gd name="T47" fmla="*/ 1346150 h 425"/>
                <a:gd name="T48" fmla="*/ 675032 w 530"/>
                <a:gd name="T49" fmla="*/ 1346150 h 425"/>
                <a:gd name="T50" fmla="*/ 675032 w 530"/>
                <a:gd name="T51" fmla="*/ 1346150 h 425"/>
                <a:gd name="T52" fmla="*/ 675032 w 530"/>
                <a:gd name="T53" fmla="*/ 1346150 h 425"/>
                <a:gd name="T54" fmla="*/ 675032 w 530"/>
                <a:gd name="T55" fmla="*/ 1346150 h 425"/>
                <a:gd name="T56" fmla="*/ 675032 w 530"/>
                <a:gd name="T57" fmla="*/ 1346150 h 425"/>
                <a:gd name="T58" fmla="*/ 675032 w 530"/>
                <a:gd name="T59" fmla="*/ 1346150 h 425"/>
                <a:gd name="T60" fmla="*/ 675032 w 530"/>
                <a:gd name="T61" fmla="*/ 1346150 h 425"/>
                <a:gd name="T62" fmla="*/ 675032 w 530"/>
                <a:gd name="T63" fmla="*/ 1346150 h 425"/>
                <a:gd name="T64" fmla="*/ 675032 w 530"/>
                <a:gd name="T65" fmla="*/ 1346150 h 425"/>
                <a:gd name="T66" fmla="*/ 675032 w 530"/>
                <a:gd name="T67" fmla="*/ 1346150 h 425"/>
                <a:gd name="T68" fmla="*/ 0 w 530"/>
                <a:gd name="T69" fmla="*/ 1346150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8" name="Freeform 27"/>
            <p:cNvSpPr>
              <a:spLocks/>
            </p:cNvSpPr>
            <p:nvPr/>
          </p:nvSpPr>
          <p:spPr bwMode="auto">
            <a:xfrm>
              <a:off x="2347913" y="1979613"/>
              <a:ext cx="474662" cy="541337"/>
            </a:xfrm>
            <a:custGeom>
              <a:avLst/>
              <a:gdLst>
                <a:gd name="T0" fmla="*/ 0 w 591"/>
                <a:gd name="T1" fmla="*/ 1252139 h 665"/>
                <a:gd name="T2" fmla="*/ 653222 w 591"/>
                <a:gd name="T3" fmla="*/ 1252139 h 665"/>
                <a:gd name="T4" fmla="*/ 653222 w 591"/>
                <a:gd name="T5" fmla="*/ 0 h 665"/>
                <a:gd name="T6" fmla="*/ 653222 w 591"/>
                <a:gd name="T7" fmla="*/ 1252139 h 665"/>
                <a:gd name="T8" fmla="*/ 653222 w 591"/>
                <a:gd name="T9" fmla="*/ 1252139 h 665"/>
                <a:gd name="T10" fmla="*/ 653222 w 591"/>
                <a:gd name="T11" fmla="*/ 1252139 h 665"/>
                <a:gd name="T12" fmla="*/ 653222 w 591"/>
                <a:gd name="T13" fmla="*/ 1252139 h 665"/>
                <a:gd name="T14" fmla="*/ 653222 w 591"/>
                <a:gd name="T15" fmla="*/ 1252139 h 665"/>
                <a:gd name="T16" fmla="*/ 653222 w 591"/>
                <a:gd name="T17" fmla="*/ 1252139 h 665"/>
                <a:gd name="T18" fmla="*/ 653222 w 591"/>
                <a:gd name="T19" fmla="*/ 1252139 h 665"/>
                <a:gd name="T20" fmla="*/ 653222 w 591"/>
                <a:gd name="T21" fmla="*/ 1252139 h 665"/>
                <a:gd name="T22" fmla="*/ 653222 w 591"/>
                <a:gd name="T23" fmla="*/ 1252139 h 665"/>
                <a:gd name="T24" fmla="*/ 653222 w 591"/>
                <a:gd name="T25" fmla="*/ 1252139 h 665"/>
                <a:gd name="T26" fmla="*/ 653222 w 591"/>
                <a:gd name="T27" fmla="*/ 1252139 h 665"/>
                <a:gd name="T28" fmla="*/ 653222 w 591"/>
                <a:gd name="T29" fmla="*/ 1252139 h 665"/>
                <a:gd name="T30" fmla="*/ 653222 w 591"/>
                <a:gd name="T31" fmla="*/ 1252139 h 665"/>
                <a:gd name="T32" fmla="*/ 653222 w 591"/>
                <a:gd name="T33" fmla="*/ 1252139 h 665"/>
                <a:gd name="T34" fmla="*/ 653222 w 591"/>
                <a:gd name="T35" fmla="*/ 1252139 h 665"/>
                <a:gd name="T36" fmla="*/ 653222 w 591"/>
                <a:gd name="T37" fmla="*/ 1252139 h 665"/>
                <a:gd name="T38" fmla="*/ 653222 w 591"/>
                <a:gd name="T39" fmla="*/ 1252139 h 665"/>
                <a:gd name="T40" fmla="*/ 653222 w 591"/>
                <a:gd name="T41" fmla="*/ 1252139 h 665"/>
                <a:gd name="T42" fmla="*/ 653222 w 591"/>
                <a:gd name="T43" fmla="*/ 1252139 h 665"/>
                <a:gd name="T44" fmla="*/ 653222 w 591"/>
                <a:gd name="T45" fmla="*/ 1252139 h 665"/>
                <a:gd name="T46" fmla="*/ 653222 w 591"/>
                <a:gd name="T47" fmla="*/ 1252139 h 665"/>
                <a:gd name="T48" fmla="*/ 653222 w 591"/>
                <a:gd name="T49" fmla="*/ 1252139 h 665"/>
                <a:gd name="T50" fmla="*/ 653222 w 591"/>
                <a:gd name="T51" fmla="*/ 1252139 h 665"/>
                <a:gd name="T52" fmla="*/ 653222 w 591"/>
                <a:gd name="T53" fmla="*/ 1252139 h 665"/>
                <a:gd name="T54" fmla="*/ 653222 w 591"/>
                <a:gd name="T55" fmla="*/ 1252139 h 665"/>
                <a:gd name="T56" fmla="*/ 653222 w 591"/>
                <a:gd name="T57" fmla="*/ 1252139 h 665"/>
                <a:gd name="T58" fmla="*/ 653222 w 591"/>
                <a:gd name="T59" fmla="*/ 1252139 h 665"/>
                <a:gd name="T60" fmla="*/ 0 w 591"/>
                <a:gd name="T61" fmla="*/ 1252139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9" name="Freeform 28"/>
            <p:cNvSpPr>
              <a:spLocks/>
            </p:cNvSpPr>
            <p:nvPr/>
          </p:nvSpPr>
          <p:spPr bwMode="auto">
            <a:xfrm>
              <a:off x="2657475" y="2168525"/>
              <a:ext cx="360363" cy="427038"/>
            </a:xfrm>
            <a:custGeom>
              <a:avLst/>
              <a:gdLst>
                <a:gd name="T0" fmla="*/ 659095 w 449"/>
                <a:gd name="T1" fmla="*/ 1280598 h 524"/>
                <a:gd name="T2" fmla="*/ 659095 w 449"/>
                <a:gd name="T3" fmla="*/ 1280598 h 524"/>
                <a:gd name="T4" fmla="*/ 659095 w 449"/>
                <a:gd name="T5" fmla="*/ 1280598 h 524"/>
                <a:gd name="T6" fmla="*/ 659095 w 449"/>
                <a:gd name="T7" fmla="*/ 0 h 524"/>
                <a:gd name="T8" fmla="*/ 659095 w 449"/>
                <a:gd name="T9" fmla="*/ 1280598 h 524"/>
                <a:gd name="T10" fmla="*/ 659095 w 449"/>
                <a:gd name="T11" fmla="*/ 1280598 h 524"/>
                <a:gd name="T12" fmla="*/ 659095 w 449"/>
                <a:gd name="T13" fmla="*/ 1280598 h 524"/>
                <a:gd name="T14" fmla="*/ 659095 w 449"/>
                <a:gd name="T15" fmla="*/ 1280598 h 524"/>
                <a:gd name="T16" fmla="*/ 659095 w 449"/>
                <a:gd name="T17" fmla="*/ 1280598 h 524"/>
                <a:gd name="T18" fmla="*/ 659095 w 449"/>
                <a:gd name="T19" fmla="*/ 1280598 h 524"/>
                <a:gd name="T20" fmla="*/ 659095 w 449"/>
                <a:gd name="T21" fmla="*/ 1280598 h 524"/>
                <a:gd name="T22" fmla="*/ 659095 w 449"/>
                <a:gd name="T23" fmla="*/ 1280598 h 524"/>
                <a:gd name="T24" fmla="*/ 659095 w 449"/>
                <a:gd name="T25" fmla="*/ 1280598 h 524"/>
                <a:gd name="T26" fmla="*/ 659095 w 449"/>
                <a:gd name="T27" fmla="*/ 1280598 h 524"/>
                <a:gd name="T28" fmla="*/ 659095 w 449"/>
                <a:gd name="T29" fmla="*/ 1280598 h 524"/>
                <a:gd name="T30" fmla="*/ 659095 w 449"/>
                <a:gd name="T31" fmla="*/ 1280598 h 524"/>
                <a:gd name="T32" fmla="*/ 659095 w 449"/>
                <a:gd name="T33" fmla="*/ 1280598 h 524"/>
                <a:gd name="T34" fmla="*/ 659095 w 449"/>
                <a:gd name="T35" fmla="*/ 1280598 h 524"/>
                <a:gd name="T36" fmla="*/ 659095 w 449"/>
                <a:gd name="T37" fmla="*/ 1280598 h 524"/>
                <a:gd name="T38" fmla="*/ 659095 w 449"/>
                <a:gd name="T39" fmla="*/ 1280598 h 524"/>
                <a:gd name="T40" fmla="*/ 659095 w 449"/>
                <a:gd name="T41" fmla="*/ 1280598 h 524"/>
                <a:gd name="T42" fmla="*/ 659095 w 449"/>
                <a:gd name="T43" fmla="*/ 1280598 h 524"/>
                <a:gd name="T44" fmla="*/ 659095 w 449"/>
                <a:gd name="T45" fmla="*/ 1280598 h 524"/>
                <a:gd name="T46" fmla="*/ 659095 w 449"/>
                <a:gd name="T47" fmla="*/ 1280598 h 524"/>
                <a:gd name="T48" fmla="*/ 659095 w 449"/>
                <a:gd name="T49" fmla="*/ 1280598 h 524"/>
                <a:gd name="T50" fmla="*/ 659095 w 449"/>
                <a:gd name="T51" fmla="*/ 1280598 h 524"/>
                <a:gd name="T52" fmla="*/ 659095 w 449"/>
                <a:gd name="T53" fmla="*/ 1280598 h 524"/>
                <a:gd name="T54" fmla="*/ 659095 w 449"/>
                <a:gd name="T55" fmla="*/ 1280598 h 524"/>
                <a:gd name="T56" fmla="*/ 659095 w 449"/>
                <a:gd name="T57" fmla="*/ 1280598 h 524"/>
                <a:gd name="T58" fmla="*/ 659095 w 449"/>
                <a:gd name="T59" fmla="*/ 1280598 h 524"/>
                <a:gd name="T60" fmla="*/ 659095 w 449"/>
                <a:gd name="T61" fmla="*/ 1280598 h 524"/>
                <a:gd name="T62" fmla="*/ 659095 w 449"/>
                <a:gd name="T63" fmla="*/ 1280598 h 524"/>
                <a:gd name="T64" fmla="*/ 659095 w 449"/>
                <a:gd name="T65" fmla="*/ 1280598 h 524"/>
                <a:gd name="T66" fmla="*/ 0 w 449"/>
                <a:gd name="T67" fmla="*/ 1280598 h 524"/>
                <a:gd name="T68" fmla="*/ 659095 w 449"/>
                <a:gd name="T69" fmla="*/ 1280598 h 524"/>
                <a:gd name="T70" fmla="*/ 659095 w 449"/>
                <a:gd name="T71" fmla="*/ 1280598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0" name="Freeform 29"/>
            <p:cNvSpPr>
              <a:spLocks/>
            </p:cNvSpPr>
            <p:nvPr/>
          </p:nvSpPr>
          <p:spPr bwMode="auto">
            <a:xfrm>
              <a:off x="2427288" y="2503488"/>
              <a:ext cx="422275" cy="279400"/>
            </a:xfrm>
            <a:custGeom>
              <a:avLst/>
              <a:gdLst>
                <a:gd name="T0" fmla="*/ 701809 w 521"/>
                <a:gd name="T1" fmla="*/ 1417676 h 339"/>
                <a:gd name="T2" fmla="*/ 0 w 521"/>
                <a:gd name="T3" fmla="*/ 1417676 h 339"/>
                <a:gd name="T4" fmla="*/ 701809 w 521"/>
                <a:gd name="T5" fmla="*/ 1417676 h 339"/>
                <a:gd name="T6" fmla="*/ 701809 w 521"/>
                <a:gd name="T7" fmla="*/ 1417676 h 339"/>
                <a:gd name="T8" fmla="*/ 701809 w 521"/>
                <a:gd name="T9" fmla="*/ 1417676 h 339"/>
                <a:gd name="T10" fmla="*/ 701809 w 521"/>
                <a:gd name="T11" fmla="*/ 1417676 h 339"/>
                <a:gd name="T12" fmla="*/ 701809 w 521"/>
                <a:gd name="T13" fmla="*/ 1417676 h 339"/>
                <a:gd name="T14" fmla="*/ 701809 w 521"/>
                <a:gd name="T15" fmla="*/ 1417676 h 339"/>
                <a:gd name="T16" fmla="*/ 701809 w 521"/>
                <a:gd name="T17" fmla="*/ 1417676 h 339"/>
                <a:gd name="T18" fmla="*/ 701809 w 521"/>
                <a:gd name="T19" fmla="*/ 1417676 h 339"/>
                <a:gd name="T20" fmla="*/ 701809 w 521"/>
                <a:gd name="T21" fmla="*/ 1417676 h 339"/>
                <a:gd name="T22" fmla="*/ 701809 w 521"/>
                <a:gd name="T23" fmla="*/ 1417676 h 339"/>
                <a:gd name="T24" fmla="*/ 701809 w 521"/>
                <a:gd name="T25" fmla="*/ 1417676 h 339"/>
                <a:gd name="T26" fmla="*/ 701809 w 521"/>
                <a:gd name="T27" fmla="*/ 1417676 h 339"/>
                <a:gd name="T28" fmla="*/ 701809 w 521"/>
                <a:gd name="T29" fmla="*/ 0 h 339"/>
                <a:gd name="T30" fmla="*/ 701809 w 521"/>
                <a:gd name="T31" fmla="*/ 1417676 h 339"/>
                <a:gd name="T32" fmla="*/ 701809 w 521"/>
                <a:gd name="T33" fmla="*/ 1417676 h 339"/>
                <a:gd name="T34" fmla="*/ 701809 w 521"/>
                <a:gd name="T35" fmla="*/ 1417676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1" name="Freeform 30"/>
            <p:cNvSpPr>
              <a:spLocks/>
            </p:cNvSpPr>
            <p:nvPr/>
          </p:nvSpPr>
          <p:spPr bwMode="auto">
            <a:xfrm>
              <a:off x="2798763" y="2106613"/>
              <a:ext cx="388937" cy="169862"/>
            </a:xfrm>
            <a:custGeom>
              <a:avLst/>
              <a:gdLst>
                <a:gd name="T0" fmla="*/ 0 w 483"/>
                <a:gd name="T1" fmla="*/ 1272016 h 209"/>
                <a:gd name="T2" fmla="*/ 650898 w 483"/>
                <a:gd name="T3" fmla="*/ 0 h 209"/>
                <a:gd name="T4" fmla="*/ 650898 w 483"/>
                <a:gd name="T5" fmla="*/ 1272016 h 209"/>
                <a:gd name="T6" fmla="*/ 650898 w 483"/>
                <a:gd name="T7" fmla="*/ 1272016 h 209"/>
                <a:gd name="T8" fmla="*/ 650898 w 483"/>
                <a:gd name="T9" fmla="*/ 1272016 h 209"/>
                <a:gd name="T10" fmla="*/ 650898 w 483"/>
                <a:gd name="T11" fmla="*/ 1272016 h 209"/>
                <a:gd name="T12" fmla="*/ 650898 w 483"/>
                <a:gd name="T13" fmla="*/ 1272016 h 209"/>
                <a:gd name="T14" fmla="*/ 650898 w 483"/>
                <a:gd name="T15" fmla="*/ 1272016 h 209"/>
                <a:gd name="T16" fmla="*/ 650898 w 483"/>
                <a:gd name="T17" fmla="*/ 1272016 h 209"/>
                <a:gd name="T18" fmla="*/ 650898 w 483"/>
                <a:gd name="T19" fmla="*/ 1272016 h 209"/>
                <a:gd name="T20" fmla="*/ 650898 w 483"/>
                <a:gd name="T21" fmla="*/ 1272016 h 209"/>
                <a:gd name="T22" fmla="*/ 650898 w 483"/>
                <a:gd name="T23" fmla="*/ 1272016 h 209"/>
                <a:gd name="T24" fmla="*/ 650898 w 483"/>
                <a:gd name="T25" fmla="*/ 1272016 h 209"/>
                <a:gd name="T26" fmla="*/ 650898 w 483"/>
                <a:gd name="T27" fmla="*/ 1272016 h 209"/>
                <a:gd name="T28" fmla="*/ 650898 w 483"/>
                <a:gd name="T29" fmla="*/ 1272016 h 209"/>
                <a:gd name="T30" fmla="*/ 650898 w 483"/>
                <a:gd name="T31" fmla="*/ 1272016 h 209"/>
                <a:gd name="T32" fmla="*/ 650898 w 483"/>
                <a:gd name="T33" fmla="*/ 1272016 h 209"/>
                <a:gd name="T34" fmla="*/ 650898 w 483"/>
                <a:gd name="T35" fmla="*/ 1272016 h 209"/>
                <a:gd name="T36" fmla="*/ 650898 w 483"/>
                <a:gd name="T37" fmla="*/ 1272016 h 209"/>
                <a:gd name="T38" fmla="*/ 650898 w 483"/>
                <a:gd name="T39" fmla="*/ 1272016 h 209"/>
                <a:gd name="T40" fmla="*/ 650898 w 483"/>
                <a:gd name="T41" fmla="*/ 1272016 h 209"/>
                <a:gd name="T42" fmla="*/ 650898 w 483"/>
                <a:gd name="T43" fmla="*/ 1272016 h 209"/>
                <a:gd name="T44" fmla="*/ 650898 w 483"/>
                <a:gd name="T45" fmla="*/ 1272016 h 209"/>
                <a:gd name="T46" fmla="*/ 650898 w 483"/>
                <a:gd name="T47" fmla="*/ 1272016 h 209"/>
                <a:gd name="T48" fmla="*/ 0 w 483"/>
                <a:gd name="T49" fmla="*/ 1272016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2" name="Freeform 31"/>
            <p:cNvSpPr>
              <a:spLocks/>
            </p:cNvSpPr>
            <p:nvPr/>
          </p:nvSpPr>
          <p:spPr bwMode="auto">
            <a:xfrm>
              <a:off x="3068638" y="2225675"/>
              <a:ext cx="277812" cy="382588"/>
            </a:xfrm>
            <a:custGeom>
              <a:avLst/>
              <a:gdLst>
                <a:gd name="T0" fmla="*/ 698149 w 345"/>
                <a:gd name="T1" fmla="*/ 1321080 h 468"/>
                <a:gd name="T2" fmla="*/ 698149 w 345"/>
                <a:gd name="T3" fmla="*/ 1321080 h 468"/>
                <a:gd name="T4" fmla="*/ 698149 w 345"/>
                <a:gd name="T5" fmla="*/ 1321080 h 468"/>
                <a:gd name="T6" fmla="*/ 698149 w 345"/>
                <a:gd name="T7" fmla="*/ 1321080 h 468"/>
                <a:gd name="T8" fmla="*/ 698149 w 345"/>
                <a:gd name="T9" fmla="*/ 1321080 h 468"/>
                <a:gd name="T10" fmla="*/ 698149 w 345"/>
                <a:gd name="T11" fmla="*/ 1321080 h 468"/>
                <a:gd name="T12" fmla="*/ 0 w 345"/>
                <a:gd name="T13" fmla="*/ 1321080 h 468"/>
                <a:gd name="T14" fmla="*/ 698149 w 345"/>
                <a:gd name="T15" fmla="*/ 1321080 h 468"/>
                <a:gd name="T16" fmla="*/ 698149 w 345"/>
                <a:gd name="T17" fmla="*/ 1321080 h 468"/>
                <a:gd name="T18" fmla="*/ 698149 w 345"/>
                <a:gd name="T19" fmla="*/ 1321080 h 468"/>
                <a:gd name="T20" fmla="*/ 698149 w 345"/>
                <a:gd name="T21" fmla="*/ 1321080 h 468"/>
                <a:gd name="T22" fmla="*/ 698149 w 345"/>
                <a:gd name="T23" fmla="*/ 1321080 h 468"/>
                <a:gd name="T24" fmla="*/ 698149 w 345"/>
                <a:gd name="T25" fmla="*/ 1321080 h 468"/>
                <a:gd name="T26" fmla="*/ 698149 w 345"/>
                <a:gd name="T27" fmla="*/ 1321080 h 468"/>
                <a:gd name="T28" fmla="*/ 698149 w 345"/>
                <a:gd name="T29" fmla="*/ 1321080 h 468"/>
                <a:gd name="T30" fmla="*/ 698149 w 345"/>
                <a:gd name="T31" fmla="*/ 1321080 h 468"/>
                <a:gd name="T32" fmla="*/ 698149 w 345"/>
                <a:gd name="T33" fmla="*/ 1321080 h 468"/>
                <a:gd name="T34" fmla="*/ 698149 w 345"/>
                <a:gd name="T35" fmla="*/ 1321080 h 468"/>
                <a:gd name="T36" fmla="*/ 698149 w 345"/>
                <a:gd name="T37" fmla="*/ 1321080 h 468"/>
                <a:gd name="T38" fmla="*/ 698149 w 345"/>
                <a:gd name="T39" fmla="*/ 1321080 h 468"/>
                <a:gd name="T40" fmla="*/ 698149 w 345"/>
                <a:gd name="T41" fmla="*/ 1321080 h 468"/>
                <a:gd name="T42" fmla="*/ 698149 w 345"/>
                <a:gd name="T43" fmla="*/ 1321080 h 468"/>
                <a:gd name="T44" fmla="*/ 698149 w 345"/>
                <a:gd name="T45" fmla="*/ 1321080 h 468"/>
                <a:gd name="T46" fmla="*/ 698149 w 345"/>
                <a:gd name="T47" fmla="*/ 1321080 h 468"/>
                <a:gd name="T48" fmla="*/ 698149 w 345"/>
                <a:gd name="T49" fmla="*/ 1321080 h 468"/>
                <a:gd name="T50" fmla="*/ 698149 w 345"/>
                <a:gd name="T51" fmla="*/ 1321080 h 468"/>
                <a:gd name="T52" fmla="*/ 698149 w 345"/>
                <a:gd name="T53" fmla="*/ 1321080 h 468"/>
                <a:gd name="T54" fmla="*/ 698149 w 345"/>
                <a:gd name="T55" fmla="*/ 1321080 h 468"/>
                <a:gd name="T56" fmla="*/ 698149 w 345"/>
                <a:gd name="T57" fmla="*/ 1321080 h 468"/>
                <a:gd name="T58" fmla="*/ 698149 w 345"/>
                <a:gd name="T59" fmla="*/ 1321080 h 468"/>
                <a:gd name="T60" fmla="*/ 698149 w 345"/>
                <a:gd name="T61" fmla="*/ 1321080 h 468"/>
                <a:gd name="T62" fmla="*/ 698149 w 345"/>
                <a:gd name="T63" fmla="*/ 1321080 h 468"/>
                <a:gd name="T64" fmla="*/ 698149 w 345"/>
                <a:gd name="T65" fmla="*/ 1321080 h 468"/>
                <a:gd name="T66" fmla="*/ 698149 w 345"/>
                <a:gd name="T67" fmla="*/ 1321080 h 468"/>
                <a:gd name="T68" fmla="*/ 698149 w 345"/>
                <a:gd name="T69" fmla="*/ 1321080 h 468"/>
                <a:gd name="T70" fmla="*/ 698149 w 345"/>
                <a:gd name="T71" fmla="*/ 1321080 h 468"/>
                <a:gd name="T72" fmla="*/ 698149 w 345"/>
                <a:gd name="T73" fmla="*/ 1321080 h 468"/>
                <a:gd name="T74" fmla="*/ 698149 w 345"/>
                <a:gd name="T75" fmla="*/ 1321080 h 468"/>
                <a:gd name="T76" fmla="*/ 698149 w 345"/>
                <a:gd name="T77" fmla="*/ 1321080 h 468"/>
                <a:gd name="T78" fmla="*/ 698149 w 345"/>
                <a:gd name="T79" fmla="*/ 1321080 h 468"/>
                <a:gd name="T80" fmla="*/ 698149 w 345"/>
                <a:gd name="T81" fmla="*/ 1321080 h 468"/>
                <a:gd name="T82" fmla="*/ 698149 w 345"/>
                <a:gd name="T83" fmla="*/ 0 h 468"/>
                <a:gd name="T84" fmla="*/ 698149 w 345"/>
                <a:gd name="T85" fmla="*/ 1321080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3" name="Freeform 32"/>
            <p:cNvSpPr>
              <a:spLocks/>
            </p:cNvSpPr>
            <p:nvPr/>
          </p:nvSpPr>
          <p:spPr bwMode="auto">
            <a:xfrm>
              <a:off x="2765425" y="2565400"/>
              <a:ext cx="301625" cy="503238"/>
            </a:xfrm>
            <a:custGeom>
              <a:avLst/>
              <a:gdLst>
                <a:gd name="T0" fmla="*/ 670110 w 374"/>
                <a:gd name="T1" fmla="*/ 1275875 h 618"/>
                <a:gd name="T2" fmla="*/ 670110 w 374"/>
                <a:gd name="T3" fmla="*/ 0 h 618"/>
                <a:gd name="T4" fmla="*/ 670110 w 374"/>
                <a:gd name="T5" fmla="*/ 1275875 h 618"/>
                <a:gd name="T6" fmla="*/ 670110 w 374"/>
                <a:gd name="T7" fmla="*/ 1275875 h 618"/>
                <a:gd name="T8" fmla="*/ 670110 w 374"/>
                <a:gd name="T9" fmla="*/ 1275875 h 618"/>
                <a:gd name="T10" fmla="*/ 670110 w 374"/>
                <a:gd name="T11" fmla="*/ 1275875 h 618"/>
                <a:gd name="T12" fmla="*/ 670110 w 374"/>
                <a:gd name="T13" fmla="*/ 1275875 h 618"/>
                <a:gd name="T14" fmla="*/ 670110 w 374"/>
                <a:gd name="T15" fmla="*/ 1275875 h 618"/>
                <a:gd name="T16" fmla="*/ 670110 w 374"/>
                <a:gd name="T17" fmla="*/ 1275875 h 618"/>
                <a:gd name="T18" fmla="*/ 670110 w 374"/>
                <a:gd name="T19" fmla="*/ 1275875 h 618"/>
                <a:gd name="T20" fmla="*/ 670110 w 374"/>
                <a:gd name="T21" fmla="*/ 1275875 h 618"/>
                <a:gd name="T22" fmla="*/ 670110 w 374"/>
                <a:gd name="T23" fmla="*/ 1275875 h 618"/>
                <a:gd name="T24" fmla="*/ 670110 w 374"/>
                <a:gd name="T25" fmla="*/ 1275875 h 618"/>
                <a:gd name="T26" fmla="*/ 670110 w 374"/>
                <a:gd name="T27" fmla="*/ 1275875 h 618"/>
                <a:gd name="T28" fmla="*/ 670110 w 374"/>
                <a:gd name="T29" fmla="*/ 1275875 h 618"/>
                <a:gd name="T30" fmla="*/ 670110 w 374"/>
                <a:gd name="T31" fmla="*/ 1275875 h 618"/>
                <a:gd name="T32" fmla="*/ 670110 w 374"/>
                <a:gd name="T33" fmla="*/ 1275875 h 618"/>
                <a:gd name="T34" fmla="*/ 0 w 374"/>
                <a:gd name="T35" fmla="*/ 1275875 h 618"/>
                <a:gd name="T36" fmla="*/ 670110 w 374"/>
                <a:gd name="T37" fmla="*/ 1275875 h 618"/>
                <a:gd name="T38" fmla="*/ 670110 w 374"/>
                <a:gd name="T39" fmla="*/ 1275875 h 618"/>
                <a:gd name="T40" fmla="*/ 670110 w 374"/>
                <a:gd name="T41" fmla="*/ 1275875 h 618"/>
                <a:gd name="T42" fmla="*/ 670110 w 374"/>
                <a:gd name="T43" fmla="*/ 1275875 h 618"/>
                <a:gd name="T44" fmla="*/ 670110 w 374"/>
                <a:gd name="T45" fmla="*/ 1275875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4" name="Freeform 33"/>
            <p:cNvSpPr>
              <a:spLocks/>
            </p:cNvSpPr>
            <p:nvPr/>
          </p:nvSpPr>
          <p:spPr bwMode="auto">
            <a:xfrm>
              <a:off x="2498725" y="2770188"/>
              <a:ext cx="479425" cy="398462"/>
            </a:xfrm>
            <a:custGeom>
              <a:avLst/>
              <a:gdLst>
                <a:gd name="T0" fmla="*/ 0 w 594"/>
                <a:gd name="T1" fmla="*/ 1266871 h 489"/>
                <a:gd name="T2" fmla="*/ 663717 w 594"/>
                <a:gd name="T3" fmla="*/ 0 h 489"/>
                <a:gd name="T4" fmla="*/ 663717 w 594"/>
                <a:gd name="T5" fmla="*/ 0 h 489"/>
                <a:gd name="T6" fmla="*/ 663717 w 594"/>
                <a:gd name="T7" fmla="*/ 1266871 h 489"/>
                <a:gd name="T8" fmla="*/ 663717 w 594"/>
                <a:gd name="T9" fmla="*/ 1266871 h 489"/>
                <a:gd name="T10" fmla="*/ 663717 w 594"/>
                <a:gd name="T11" fmla="*/ 1266871 h 489"/>
                <a:gd name="T12" fmla="*/ 663717 w 594"/>
                <a:gd name="T13" fmla="*/ 1266871 h 489"/>
                <a:gd name="T14" fmla="*/ 663717 w 594"/>
                <a:gd name="T15" fmla="*/ 1266871 h 489"/>
                <a:gd name="T16" fmla="*/ 663717 w 594"/>
                <a:gd name="T17" fmla="*/ 1266871 h 489"/>
                <a:gd name="T18" fmla="*/ 663717 w 594"/>
                <a:gd name="T19" fmla="*/ 1266871 h 489"/>
                <a:gd name="T20" fmla="*/ 663717 w 594"/>
                <a:gd name="T21" fmla="*/ 1266871 h 489"/>
                <a:gd name="T22" fmla="*/ 663717 w 594"/>
                <a:gd name="T23" fmla="*/ 1266871 h 489"/>
                <a:gd name="T24" fmla="*/ 663717 w 594"/>
                <a:gd name="T25" fmla="*/ 1266871 h 489"/>
                <a:gd name="T26" fmla="*/ 663717 w 594"/>
                <a:gd name="T27" fmla="*/ 1266871 h 489"/>
                <a:gd name="T28" fmla="*/ 663717 w 594"/>
                <a:gd name="T29" fmla="*/ 1266871 h 489"/>
                <a:gd name="T30" fmla="*/ 663717 w 594"/>
                <a:gd name="T31" fmla="*/ 1266871 h 489"/>
                <a:gd name="T32" fmla="*/ 663717 w 594"/>
                <a:gd name="T33" fmla="*/ 1266871 h 489"/>
                <a:gd name="T34" fmla="*/ 663717 w 594"/>
                <a:gd name="T35" fmla="*/ 1266871 h 489"/>
                <a:gd name="T36" fmla="*/ 663717 w 594"/>
                <a:gd name="T37" fmla="*/ 1266871 h 489"/>
                <a:gd name="T38" fmla="*/ 663717 w 594"/>
                <a:gd name="T39" fmla="*/ 1266871 h 489"/>
                <a:gd name="T40" fmla="*/ 663717 w 594"/>
                <a:gd name="T41" fmla="*/ 1266871 h 489"/>
                <a:gd name="T42" fmla="*/ 663717 w 594"/>
                <a:gd name="T43" fmla="*/ 1266871 h 489"/>
                <a:gd name="T44" fmla="*/ 663717 w 594"/>
                <a:gd name="T45" fmla="*/ 1266871 h 489"/>
                <a:gd name="T46" fmla="*/ 663717 w 594"/>
                <a:gd name="T47" fmla="*/ 1266871 h 489"/>
                <a:gd name="T48" fmla="*/ 663717 w 594"/>
                <a:gd name="T49" fmla="*/ 1266871 h 489"/>
                <a:gd name="T50" fmla="*/ 0 w 594"/>
                <a:gd name="T51" fmla="*/ 1266871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5" name="Freeform 34"/>
            <p:cNvSpPr>
              <a:spLocks/>
            </p:cNvSpPr>
            <p:nvPr/>
          </p:nvSpPr>
          <p:spPr bwMode="auto">
            <a:xfrm>
              <a:off x="3021013" y="2598738"/>
              <a:ext cx="234950" cy="390525"/>
            </a:xfrm>
            <a:custGeom>
              <a:avLst/>
              <a:gdLst>
                <a:gd name="T0" fmla="*/ 0 w 290"/>
                <a:gd name="T1" fmla="*/ 1314978 h 477"/>
                <a:gd name="T2" fmla="*/ 678225 w 290"/>
                <a:gd name="T3" fmla="*/ 1314978 h 477"/>
                <a:gd name="T4" fmla="*/ 678225 w 290"/>
                <a:gd name="T5" fmla="*/ 1314978 h 477"/>
                <a:gd name="T6" fmla="*/ 678225 w 290"/>
                <a:gd name="T7" fmla="*/ 1314978 h 477"/>
                <a:gd name="T8" fmla="*/ 678225 w 290"/>
                <a:gd name="T9" fmla="*/ 1314978 h 477"/>
                <a:gd name="T10" fmla="*/ 678225 w 290"/>
                <a:gd name="T11" fmla="*/ 0 h 477"/>
                <a:gd name="T12" fmla="*/ 678225 w 290"/>
                <a:gd name="T13" fmla="*/ 1314978 h 477"/>
                <a:gd name="T14" fmla="*/ 678225 w 290"/>
                <a:gd name="T15" fmla="*/ 1314978 h 477"/>
                <a:gd name="T16" fmla="*/ 678225 w 290"/>
                <a:gd name="T17" fmla="*/ 1314978 h 477"/>
                <a:gd name="T18" fmla="*/ 678225 w 290"/>
                <a:gd name="T19" fmla="*/ 1314978 h 477"/>
                <a:gd name="T20" fmla="*/ 678225 w 290"/>
                <a:gd name="T21" fmla="*/ 1314978 h 477"/>
                <a:gd name="T22" fmla="*/ 678225 w 290"/>
                <a:gd name="T23" fmla="*/ 1314978 h 477"/>
                <a:gd name="T24" fmla="*/ 678225 w 290"/>
                <a:gd name="T25" fmla="*/ 1314978 h 477"/>
                <a:gd name="T26" fmla="*/ 678225 w 290"/>
                <a:gd name="T27" fmla="*/ 1314978 h 477"/>
                <a:gd name="T28" fmla="*/ 678225 w 290"/>
                <a:gd name="T29" fmla="*/ 1314978 h 477"/>
                <a:gd name="T30" fmla="*/ 0 w 290"/>
                <a:gd name="T31" fmla="*/ 1314978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6" name="Freeform 35"/>
            <p:cNvSpPr>
              <a:spLocks/>
            </p:cNvSpPr>
            <p:nvPr/>
          </p:nvSpPr>
          <p:spPr bwMode="auto">
            <a:xfrm>
              <a:off x="3205163" y="2520950"/>
              <a:ext cx="300037" cy="350838"/>
            </a:xfrm>
            <a:custGeom>
              <a:avLst/>
              <a:gdLst>
                <a:gd name="T0" fmla="*/ 0 w 432"/>
                <a:gd name="T1" fmla="*/ 185996 h 499"/>
                <a:gd name="T2" fmla="*/ 96389 w 432"/>
                <a:gd name="T3" fmla="*/ 185996 h 499"/>
                <a:gd name="T4" fmla="*/ 96389 w 432"/>
                <a:gd name="T5" fmla="*/ 185996 h 499"/>
                <a:gd name="T6" fmla="*/ 96389 w 432"/>
                <a:gd name="T7" fmla="*/ 185996 h 499"/>
                <a:gd name="T8" fmla="*/ 96389 w 432"/>
                <a:gd name="T9" fmla="*/ 185996 h 499"/>
                <a:gd name="T10" fmla="*/ 96389 w 432"/>
                <a:gd name="T11" fmla="*/ 0 h 499"/>
                <a:gd name="T12" fmla="*/ 96389 w 432"/>
                <a:gd name="T13" fmla="*/ 185996 h 499"/>
                <a:gd name="T14" fmla="*/ 96389 w 432"/>
                <a:gd name="T15" fmla="*/ 185996 h 499"/>
                <a:gd name="T16" fmla="*/ 96389 w 432"/>
                <a:gd name="T17" fmla="*/ 185996 h 499"/>
                <a:gd name="T18" fmla="*/ 96389 w 432"/>
                <a:gd name="T19" fmla="*/ 185996 h 499"/>
                <a:gd name="T20" fmla="*/ 96389 w 432"/>
                <a:gd name="T21" fmla="*/ 185996 h 499"/>
                <a:gd name="T22" fmla="*/ 96389 w 432"/>
                <a:gd name="T23" fmla="*/ 185996 h 499"/>
                <a:gd name="T24" fmla="*/ 96389 w 432"/>
                <a:gd name="T25" fmla="*/ 185996 h 499"/>
                <a:gd name="T26" fmla="*/ 96389 w 432"/>
                <a:gd name="T27" fmla="*/ 185996 h 499"/>
                <a:gd name="T28" fmla="*/ 96389 w 432"/>
                <a:gd name="T29" fmla="*/ 185996 h 499"/>
                <a:gd name="T30" fmla="*/ 96389 w 432"/>
                <a:gd name="T31" fmla="*/ 185996 h 499"/>
                <a:gd name="T32" fmla="*/ 96389 w 432"/>
                <a:gd name="T33" fmla="*/ 185996 h 499"/>
                <a:gd name="T34" fmla="*/ 96389 w 432"/>
                <a:gd name="T35" fmla="*/ 185996 h 499"/>
                <a:gd name="T36" fmla="*/ 0 w 432"/>
                <a:gd name="T37" fmla="*/ 185996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7" name="Freeform 36"/>
            <p:cNvSpPr>
              <a:spLocks/>
            </p:cNvSpPr>
            <p:nvPr/>
          </p:nvSpPr>
          <p:spPr bwMode="auto">
            <a:xfrm>
              <a:off x="2933700" y="2838450"/>
              <a:ext cx="531813" cy="298450"/>
            </a:xfrm>
            <a:custGeom>
              <a:avLst/>
              <a:gdLst>
                <a:gd name="T0" fmla="*/ 0 w 761"/>
                <a:gd name="T1" fmla="*/ 191929 h 422"/>
                <a:gd name="T2" fmla="*/ 102558 w 761"/>
                <a:gd name="T3" fmla="*/ 191929 h 422"/>
                <a:gd name="T4" fmla="*/ 102558 w 761"/>
                <a:gd name="T5" fmla="*/ 191929 h 422"/>
                <a:gd name="T6" fmla="*/ 102558 w 761"/>
                <a:gd name="T7" fmla="*/ 191929 h 422"/>
                <a:gd name="T8" fmla="*/ 102558 w 761"/>
                <a:gd name="T9" fmla="*/ 191929 h 422"/>
                <a:gd name="T10" fmla="*/ 102558 w 761"/>
                <a:gd name="T11" fmla="*/ 191929 h 422"/>
                <a:gd name="T12" fmla="*/ 102558 w 761"/>
                <a:gd name="T13" fmla="*/ 191929 h 422"/>
                <a:gd name="T14" fmla="*/ 102558 w 761"/>
                <a:gd name="T15" fmla="*/ 191929 h 422"/>
                <a:gd name="T16" fmla="*/ 102558 w 761"/>
                <a:gd name="T17" fmla="*/ 191929 h 422"/>
                <a:gd name="T18" fmla="*/ 102558 w 761"/>
                <a:gd name="T19" fmla="*/ 191929 h 422"/>
                <a:gd name="T20" fmla="*/ 102558 w 761"/>
                <a:gd name="T21" fmla="*/ 191929 h 422"/>
                <a:gd name="T22" fmla="*/ 102558 w 761"/>
                <a:gd name="T23" fmla="*/ 191929 h 422"/>
                <a:gd name="T24" fmla="*/ 102558 w 761"/>
                <a:gd name="T25" fmla="*/ 191929 h 422"/>
                <a:gd name="T26" fmla="*/ 102558 w 761"/>
                <a:gd name="T27" fmla="*/ 191929 h 422"/>
                <a:gd name="T28" fmla="*/ 102558 w 761"/>
                <a:gd name="T29" fmla="*/ 0 h 422"/>
                <a:gd name="T30" fmla="*/ 102558 w 761"/>
                <a:gd name="T31" fmla="*/ 191929 h 422"/>
                <a:gd name="T32" fmla="*/ 102558 w 761"/>
                <a:gd name="T33" fmla="*/ 191929 h 422"/>
                <a:gd name="T34" fmla="*/ 102558 w 761"/>
                <a:gd name="T35" fmla="*/ 191929 h 422"/>
                <a:gd name="T36" fmla="*/ 102558 w 761"/>
                <a:gd name="T37" fmla="*/ 191929 h 422"/>
                <a:gd name="T38" fmla="*/ 102558 w 761"/>
                <a:gd name="T39" fmla="*/ 191929 h 422"/>
                <a:gd name="T40" fmla="*/ 102558 w 761"/>
                <a:gd name="T41" fmla="*/ 191929 h 422"/>
                <a:gd name="T42" fmla="*/ 102558 w 761"/>
                <a:gd name="T43" fmla="*/ 191929 h 422"/>
                <a:gd name="T44" fmla="*/ 102558 w 761"/>
                <a:gd name="T45" fmla="*/ 191929 h 422"/>
                <a:gd name="T46" fmla="*/ 102558 w 761"/>
                <a:gd name="T47" fmla="*/ 191929 h 422"/>
                <a:gd name="T48" fmla="*/ 102558 w 761"/>
                <a:gd name="T49" fmla="*/ 191929 h 422"/>
                <a:gd name="T50" fmla="*/ 102558 w 761"/>
                <a:gd name="T51" fmla="*/ 191929 h 422"/>
                <a:gd name="T52" fmla="*/ 102558 w 761"/>
                <a:gd name="T53" fmla="*/ 191929 h 422"/>
                <a:gd name="T54" fmla="*/ 102558 w 761"/>
                <a:gd name="T55" fmla="*/ 191929 h 422"/>
                <a:gd name="T56" fmla="*/ 0 w 761"/>
                <a:gd name="T57" fmla="*/ 191929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8" name="Freeform 37"/>
            <p:cNvSpPr>
              <a:spLocks/>
            </p:cNvSpPr>
            <p:nvPr/>
          </p:nvSpPr>
          <p:spPr bwMode="auto">
            <a:xfrm>
              <a:off x="2900363" y="3030538"/>
              <a:ext cx="611187" cy="227012"/>
            </a:xfrm>
            <a:custGeom>
              <a:avLst/>
              <a:gdLst>
                <a:gd name="T0" fmla="*/ 695447 w 757"/>
                <a:gd name="T1" fmla="*/ 1402184 h 276"/>
                <a:gd name="T2" fmla="*/ 695447 w 757"/>
                <a:gd name="T3" fmla="*/ 1402184 h 276"/>
                <a:gd name="T4" fmla="*/ 695447 w 757"/>
                <a:gd name="T5" fmla="*/ 1402184 h 276"/>
                <a:gd name="T6" fmla="*/ 695447 w 757"/>
                <a:gd name="T7" fmla="*/ 1402184 h 276"/>
                <a:gd name="T8" fmla="*/ 0 w 757"/>
                <a:gd name="T9" fmla="*/ 1402184 h 276"/>
                <a:gd name="T10" fmla="*/ 695447 w 757"/>
                <a:gd name="T11" fmla="*/ 1402184 h 276"/>
                <a:gd name="T12" fmla="*/ 695447 w 757"/>
                <a:gd name="T13" fmla="*/ 1402184 h 276"/>
                <a:gd name="T14" fmla="*/ 695447 w 757"/>
                <a:gd name="T15" fmla="*/ 1402184 h 276"/>
                <a:gd name="T16" fmla="*/ 695447 w 757"/>
                <a:gd name="T17" fmla="*/ 1402184 h 276"/>
                <a:gd name="T18" fmla="*/ 695447 w 757"/>
                <a:gd name="T19" fmla="*/ 1402184 h 276"/>
                <a:gd name="T20" fmla="*/ 695447 w 757"/>
                <a:gd name="T21" fmla="*/ 1402184 h 276"/>
                <a:gd name="T22" fmla="*/ 695447 w 757"/>
                <a:gd name="T23" fmla="*/ 0 h 276"/>
                <a:gd name="T24" fmla="*/ 695447 w 757"/>
                <a:gd name="T25" fmla="*/ 1402184 h 276"/>
                <a:gd name="T26" fmla="*/ 695447 w 757"/>
                <a:gd name="T27" fmla="*/ 1402184 h 276"/>
                <a:gd name="T28" fmla="*/ 695447 w 757"/>
                <a:gd name="T29" fmla="*/ 1402184 h 276"/>
                <a:gd name="T30" fmla="*/ 695447 w 757"/>
                <a:gd name="T31" fmla="*/ 1402184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9" name="Freeform 39"/>
            <p:cNvSpPr>
              <a:spLocks/>
            </p:cNvSpPr>
            <p:nvPr/>
          </p:nvSpPr>
          <p:spPr bwMode="auto">
            <a:xfrm>
              <a:off x="3074988" y="3217863"/>
              <a:ext cx="280987" cy="444500"/>
            </a:xfrm>
            <a:custGeom>
              <a:avLst/>
              <a:gdLst>
                <a:gd name="T0" fmla="*/ 0 w 350"/>
                <a:gd name="T1" fmla="*/ 1343485 h 545"/>
                <a:gd name="T2" fmla="*/ 620847 w 350"/>
                <a:gd name="T3" fmla="*/ 0 h 545"/>
                <a:gd name="T4" fmla="*/ 620847 w 350"/>
                <a:gd name="T5" fmla="*/ 1343485 h 545"/>
                <a:gd name="T6" fmla="*/ 620847 w 350"/>
                <a:gd name="T7" fmla="*/ 1343485 h 545"/>
                <a:gd name="T8" fmla="*/ 620847 w 350"/>
                <a:gd name="T9" fmla="*/ 1343485 h 545"/>
                <a:gd name="T10" fmla="*/ 620847 w 350"/>
                <a:gd name="T11" fmla="*/ 1343485 h 545"/>
                <a:gd name="T12" fmla="*/ 620847 w 350"/>
                <a:gd name="T13" fmla="*/ 1343485 h 545"/>
                <a:gd name="T14" fmla="*/ 620847 w 350"/>
                <a:gd name="T15" fmla="*/ 1343485 h 545"/>
                <a:gd name="T16" fmla="*/ 620847 w 350"/>
                <a:gd name="T17" fmla="*/ 1343485 h 545"/>
                <a:gd name="T18" fmla="*/ 620847 w 350"/>
                <a:gd name="T19" fmla="*/ 1343485 h 545"/>
                <a:gd name="T20" fmla="*/ 620847 w 350"/>
                <a:gd name="T21" fmla="*/ 1343485 h 545"/>
                <a:gd name="T22" fmla="*/ 620847 w 350"/>
                <a:gd name="T23" fmla="*/ 1343485 h 545"/>
                <a:gd name="T24" fmla="*/ 620847 w 350"/>
                <a:gd name="T25" fmla="*/ 1343485 h 545"/>
                <a:gd name="T26" fmla="*/ 620847 w 350"/>
                <a:gd name="T27" fmla="*/ 1343485 h 545"/>
                <a:gd name="T28" fmla="*/ 0 w 350"/>
                <a:gd name="T29" fmla="*/ 1343485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0" name="Freeform 40"/>
            <p:cNvSpPr>
              <a:spLocks/>
            </p:cNvSpPr>
            <p:nvPr/>
          </p:nvSpPr>
          <p:spPr bwMode="auto">
            <a:xfrm>
              <a:off x="3260725" y="3195638"/>
              <a:ext cx="387350" cy="409575"/>
            </a:xfrm>
            <a:custGeom>
              <a:avLst/>
              <a:gdLst>
                <a:gd name="T0" fmla="*/ 0 w 484"/>
                <a:gd name="T1" fmla="*/ 1305927 h 502"/>
                <a:gd name="T2" fmla="*/ 633630 w 484"/>
                <a:gd name="T3" fmla="*/ 1305927 h 502"/>
                <a:gd name="T4" fmla="*/ 633630 w 484"/>
                <a:gd name="T5" fmla="*/ 1305927 h 502"/>
                <a:gd name="T6" fmla="*/ 633630 w 484"/>
                <a:gd name="T7" fmla="*/ 0 h 502"/>
                <a:gd name="T8" fmla="*/ 633630 w 484"/>
                <a:gd name="T9" fmla="*/ 1305927 h 502"/>
                <a:gd name="T10" fmla="*/ 633630 w 484"/>
                <a:gd name="T11" fmla="*/ 1305927 h 502"/>
                <a:gd name="T12" fmla="*/ 633630 w 484"/>
                <a:gd name="T13" fmla="*/ 1305927 h 502"/>
                <a:gd name="T14" fmla="*/ 633630 w 484"/>
                <a:gd name="T15" fmla="*/ 1305927 h 502"/>
                <a:gd name="T16" fmla="*/ 633630 w 484"/>
                <a:gd name="T17" fmla="*/ 1305927 h 502"/>
                <a:gd name="T18" fmla="*/ 633630 w 484"/>
                <a:gd name="T19" fmla="*/ 1305927 h 502"/>
                <a:gd name="T20" fmla="*/ 633630 w 484"/>
                <a:gd name="T21" fmla="*/ 1305927 h 502"/>
                <a:gd name="T22" fmla="*/ 633630 w 484"/>
                <a:gd name="T23" fmla="*/ 1305927 h 502"/>
                <a:gd name="T24" fmla="*/ 633630 w 484"/>
                <a:gd name="T25" fmla="*/ 1305927 h 502"/>
                <a:gd name="T26" fmla="*/ 633630 w 484"/>
                <a:gd name="T27" fmla="*/ 1305927 h 502"/>
                <a:gd name="T28" fmla="*/ 633630 w 484"/>
                <a:gd name="T29" fmla="*/ 1305927 h 502"/>
                <a:gd name="T30" fmla="*/ 633630 w 484"/>
                <a:gd name="T31" fmla="*/ 1305927 h 502"/>
                <a:gd name="T32" fmla="*/ 633630 w 484"/>
                <a:gd name="T33" fmla="*/ 1305927 h 502"/>
                <a:gd name="T34" fmla="*/ 633630 w 484"/>
                <a:gd name="T35" fmla="*/ 1305927 h 502"/>
                <a:gd name="T36" fmla="*/ 0 w 484"/>
                <a:gd name="T37" fmla="*/ 130592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1" name="Freeform 41"/>
            <p:cNvSpPr>
              <a:spLocks/>
            </p:cNvSpPr>
            <p:nvPr/>
          </p:nvSpPr>
          <p:spPr bwMode="auto">
            <a:xfrm>
              <a:off x="3424238" y="3140075"/>
              <a:ext cx="357187" cy="285750"/>
            </a:xfrm>
            <a:custGeom>
              <a:avLst/>
              <a:gdLst>
                <a:gd name="T0" fmla="*/ 686974 w 442"/>
                <a:gd name="T1" fmla="*/ 1257718 h 351"/>
                <a:gd name="T2" fmla="*/ 686974 w 442"/>
                <a:gd name="T3" fmla="*/ 1257718 h 351"/>
                <a:gd name="T4" fmla="*/ 686974 w 442"/>
                <a:gd name="T5" fmla="*/ 0 h 351"/>
                <a:gd name="T6" fmla="*/ 686974 w 442"/>
                <a:gd name="T7" fmla="*/ 1257718 h 351"/>
                <a:gd name="T8" fmla="*/ 686974 w 442"/>
                <a:gd name="T9" fmla="*/ 1257718 h 351"/>
                <a:gd name="T10" fmla="*/ 686974 w 442"/>
                <a:gd name="T11" fmla="*/ 1257718 h 351"/>
                <a:gd name="T12" fmla="*/ 686974 w 442"/>
                <a:gd name="T13" fmla="*/ 1257718 h 351"/>
                <a:gd name="T14" fmla="*/ 686974 w 442"/>
                <a:gd name="T15" fmla="*/ 1257718 h 351"/>
                <a:gd name="T16" fmla="*/ 686974 w 442"/>
                <a:gd name="T17" fmla="*/ 1257718 h 351"/>
                <a:gd name="T18" fmla="*/ 686974 w 442"/>
                <a:gd name="T19" fmla="*/ 1257718 h 351"/>
                <a:gd name="T20" fmla="*/ 686974 w 442"/>
                <a:gd name="T21" fmla="*/ 1257718 h 351"/>
                <a:gd name="T22" fmla="*/ 686974 w 442"/>
                <a:gd name="T23" fmla="*/ 1257718 h 351"/>
                <a:gd name="T24" fmla="*/ 686974 w 442"/>
                <a:gd name="T25" fmla="*/ 1257718 h 351"/>
                <a:gd name="T26" fmla="*/ 686974 w 442"/>
                <a:gd name="T27" fmla="*/ 1257718 h 351"/>
                <a:gd name="T28" fmla="*/ 0 w 442"/>
                <a:gd name="T29" fmla="*/ 1257718 h 351"/>
                <a:gd name="T30" fmla="*/ 686974 w 442"/>
                <a:gd name="T31" fmla="*/ 1257718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2" name="Freeform 42"/>
            <p:cNvSpPr>
              <a:spLocks/>
            </p:cNvSpPr>
            <p:nvPr/>
          </p:nvSpPr>
          <p:spPr bwMode="auto">
            <a:xfrm>
              <a:off x="3170238" y="3548063"/>
              <a:ext cx="668337" cy="458787"/>
            </a:xfrm>
            <a:custGeom>
              <a:avLst/>
              <a:gdLst>
                <a:gd name="T0" fmla="*/ 0 w 828"/>
                <a:gd name="T1" fmla="*/ 1308904 h 562"/>
                <a:gd name="T2" fmla="*/ 670215 w 828"/>
                <a:gd name="T3" fmla="*/ 1308904 h 562"/>
                <a:gd name="T4" fmla="*/ 670215 w 828"/>
                <a:gd name="T5" fmla="*/ 1308904 h 562"/>
                <a:gd name="T6" fmla="*/ 670215 w 828"/>
                <a:gd name="T7" fmla="*/ 1308904 h 562"/>
                <a:gd name="T8" fmla="*/ 670215 w 828"/>
                <a:gd name="T9" fmla="*/ 1308904 h 562"/>
                <a:gd name="T10" fmla="*/ 670215 w 828"/>
                <a:gd name="T11" fmla="*/ 1308904 h 562"/>
                <a:gd name="T12" fmla="*/ 670215 w 828"/>
                <a:gd name="T13" fmla="*/ 0 h 562"/>
                <a:gd name="T14" fmla="*/ 670215 w 828"/>
                <a:gd name="T15" fmla="*/ 1308904 h 562"/>
                <a:gd name="T16" fmla="*/ 670215 w 828"/>
                <a:gd name="T17" fmla="*/ 1308904 h 562"/>
                <a:gd name="T18" fmla="*/ 670215 w 828"/>
                <a:gd name="T19" fmla="*/ 1308904 h 562"/>
                <a:gd name="T20" fmla="*/ 670215 w 828"/>
                <a:gd name="T21" fmla="*/ 1308904 h 562"/>
                <a:gd name="T22" fmla="*/ 670215 w 828"/>
                <a:gd name="T23" fmla="*/ 1308904 h 562"/>
                <a:gd name="T24" fmla="*/ 670215 w 828"/>
                <a:gd name="T25" fmla="*/ 1308904 h 562"/>
                <a:gd name="T26" fmla="*/ 670215 w 828"/>
                <a:gd name="T27" fmla="*/ 1308904 h 562"/>
                <a:gd name="T28" fmla="*/ 670215 w 828"/>
                <a:gd name="T29" fmla="*/ 1308904 h 562"/>
                <a:gd name="T30" fmla="*/ 670215 w 828"/>
                <a:gd name="T31" fmla="*/ 1308904 h 562"/>
                <a:gd name="T32" fmla="*/ 670215 w 828"/>
                <a:gd name="T33" fmla="*/ 1308904 h 562"/>
                <a:gd name="T34" fmla="*/ 670215 w 828"/>
                <a:gd name="T35" fmla="*/ 1308904 h 562"/>
                <a:gd name="T36" fmla="*/ 670215 w 828"/>
                <a:gd name="T37" fmla="*/ 1308904 h 562"/>
                <a:gd name="T38" fmla="*/ 670215 w 828"/>
                <a:gd name="T39" fmla="*/ 1308904 h 562"/>
                <a:gd name="T40" fmla="*/ 670215 w 828"/>
                <a:gd name="T41" fmla="*/ 1308904 h 562"/>
                <a:gd name="T42" fmla="*/ 670215 w 828"/>
                <a:gd name="T43" fmla="*/ 1308904 h 562"/>
                <a:gd name="T44" fmla="*/ 670215 w 828"/>
                <a:gd name="T45" fmla="*/ 1308904 h 562"/>
                <a:gd name="T46" fmla="*/ 670215 w 828"/>
                <a:gd name="T47" fmla="*/ 1308904 h 562"/>
                <a:gd name="T48" fmla="*/ 670215 w 828"/>
                <a:gd name="T49" fmla="*/ 1308904 h 562"/>
                <a:gd name="T50" fmla="*/ 670215 w 828"/>
                <a:gd name="T51" fmla="*/ 1308904 h 562"/>
                <a:gd name="T52" fmla="*/ 670215 w 828"/>
                <a:gd name="T53" fmla="*/ 1308904 h 562"/>
                <a:gd name="T54" fmla="*/ 670215 w 828"/>
                <a:gd name="T55" fmla="*/ 1308904 h 562"/>
                <a:gd name="T56" fmla="*/ 670215 w 828"/>
                <a:gd name="T57" fmla="*/ 1308904 h 562"/>
                <a:gd name="T58" fmla="*/ 670215 w 828"/>
                <a:gd name="T59" fmla="*/ 1308904 h 562"/>
                <a:gd name="T60" fmla="*/ 670215 w 828"/>
                <a:gd name="T61" fmla="*/ 1308904 h 562"/>
                <a:gd name="T62" fmla="*/ 670215 w 828"/>
                <a:gd name="T63" fmla="*/ 1308904 h 562"/>
                <a:gd name="T64" fmla="*/ 670215 w 828"/>
                <a:gd name="T65" fmla="*/ 1308904 h 562"/>
                <a:gd name="T66" fmla="*/ 670215 w 828"/>
                <a:gd name="T67" fmla="*/ 1308904 h 562"/>
                <a:gd name="T68" fmla="*/ 670215 w 828"/>
                <a:gd name="T69" fmla="*/ 1308904 h 562"/>
                <a:gd name="T70" fmla="*/ 670215 w 828"/>
                <a:gd name="T71" fmla="*/ 1308904 h 562"/>
                <a:gd name="T72" fmla="*/ 670215 w 828"/>
                <a:gd name="T73" fmla="*/ 1308904 h 562"/>
                <a:gd name="T74" fmla="*/ 670215 w 828"/>
                <a:gd name="T75" fmla="*/ 1308904 h 562"/>
                <a:gd name="T76" fmla="*/ 670215 w 828"/>
                <a:gd name="T77" fmla="*/ 1308904 h 562"/>
                <a:gd name="T78" fmla="*/ 0 w 828"/>
                <a:gd name="T79" fmla="*/ 1308904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3" name="Freeform 43"/>
            <p:cNvSpPr>
              <a:spLocks/>
            </p:cNvSpPr>
            <p:nvPr/>
          </p:nvSpPr>
          <p:spPr bwMode="auto">
            <a:xfrm>
              <a:off x="3352800" y="2944813"/>
              <a:ext cx="615950" cy="271462"/>
            </a:xfrm>
            <a:custGeom>
              <a:avLst/>
              <a:gdLst>
                <a:gd name="T0" fmla="*/ 680305 w 762"/>
                <a:gd name="T1" fmla="*/ 1222579 h 334"/>
                <a:gd name="T2" fmla="*/ 0 w 762"/>
                <a:gd name="T3" fmla="*/ 1222579 h 334"/>
                <a:gd name="T4" fmla="*/ 680305 w 762"/>
                <a:gd name="T5" fmla="*/ 1222579 h 334"/>
                <a:gd name="T6" fmla="*/ 680305 w 762"/>
                <a:gd name="T7" fmla="*/ 1222579 h 334"/>
                <a:gd name="T8" fmla="*/ 680305 w 762"/>
                <a:gd name="T9" fmla="*/ 1222579 h 334"/>
                <a:gd name="T10" fmla="*/ 680305 w 762"/>
                <a:gd name="T11" fmla="*/ 1222579 h 334"/>
                <a:gd name="T12" fmla="*/ 680305 w 762"/>
                <a:gd name="T13" fmla="*/ 1222579 h 334"/>
                <a:gd name="T14" fmla="*/ 680305 w 762"/>
                <a:gd name="T15" fmla="*/ 1222579 h 334"/>
                <a:gd name="T16" fmla="*/ 680305 w 762"/>
                <a:gd name="T17" fmla="*/ 1222579 h 334"/>
                <a:gd name="T18" fmla="*/ 680305 w 762"/>
                <a:gd name="T19" fmla="*/ 1222579 h 334"/>
                <a:gd name="T20" fmla="*/ 680305 w 762"/>
                <a:gd name="T21" fmla="*/ 1222579 h 334"/>
                <a:gd name="T22" fmla="*/ 680305 w 762"/>
                <a:gd name="T23" fmla="*/ 1222579 h 334"/>
                <a:gd name="T24" fmla="*/ 680305 w 762"/>
                <a:gd name="T25" fmla="*/ 1222579 h 334"/>
                <a:gd name="T26" fmla="*/ 680305 w 762"/>
                <a:gd name="T27" fmla="*/ 1222579 h 334"/>
                <a:gd name="T28" fmla="*/ 680305 w 762"/>
                <a:gd name="T29" fmla="*/ 1222579 h 334"/>
                <a:gd name="T30" fmla="*/ 680305 w 762"/>
                <a:gd name="T31" fmla="*/ 1222579 h 334"/>
                <a:gd name="T32" fmla="*/ 680305 w 762"/>
                <a:gd name="T33" fmla="*/ 1222579 h 334"/>
                <a:gd name="T34" fmla="*/ 680305 w 762"/>
                <a:gd name="T35" fmla="*/ 1222579 h 334"/>
                <a:gd name="T36" fmla="*/ 680305 w 762"/>
                <a:gd name="T37" fmla="*/ 1222579 h 334"/>
                <a:gd name="T38" fmla="*/ 680305 w 762"/>
                <a:gd name="T39" fmla="*/ 1222579 h 334"/>
                <a:gd name="T40" fmla="*/ 680305 w 762"/>
                <a:gd name="T41" fmla="*/ 1222579 h 334"/>
                <a:gd name="T42" fmla="*/ 680305 w 762"/>
                <a:gd name="T43" fmla="*/ 1222579 h 334"/>
                <a:gd name="T44" fmla="*/ 680305 w 762"/>
                <a:gd name="T45" fmla="*/ 1222579 h 334"/>
                <a:gd name="T46" fmla="*/ 680305 w 762"/>
                <a:gd name="T47" fmla="*/ 1222579 h 334"/>
                <a:gd name="T48" fmla="*/ 680305 w 762"/>
                <a:gd name="T49" fmla="*/ 1222579 h 334"/>
                <a:gd name="T50" fmla="*/ 680305 w 762"/>
                <a:gd name="T51" fmla="*/ 1222579 h 334"/>
                <a:gd name="T52" fmla="*/ 680305 w 762"/>
                <a:gd name="T53" fmla="*/ 1222579 h 334"/>
                <a:gd name="T54" fmla="*/ 680305 w 762"/>
                <a:gd name="T55" fmla="*/ 1222579 h 334"/>
                <a:gd name="T56" fmla="*/ 680305 w 762"/>
                <a:gd name="T57" fmla="*/ 1222579 h 334"/>
                <a:gd name="T58" fmla="*/ 680305 w 762"/>
                <a:gd name="T59" fmla="*/ 0 h 334"/>
                <a:gd name="T60" fmla="*/ 680305 w 762"/>
                <a:gd name="T61" fmla="*/ 1222579 h 334"/>
                <a:gd name="T62" fmla="*/ 680305 w 762"/>
                <a:gd name="T63" fmla="*/ 1222579 h 334"/>
                <a:gd name="T64" fmla="*/ 680305 w 762"/>
                <a:gd name="T65" fmla="*/ 1222579 h 334"/>
                <a:gd name="T66" fmla="*/ 680305 w 762"/>
                <a:gd name="T67" fmla="*/ 1222579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4" name="Freeform 44"/>
            <p:cNvSpPr>
              <a:spLocks/>
            </p:cNvSpPr>
            <p:nvPr/>
          </p:nvSpPr>
          <p:spPr bwMode="auto">
            <a:xfrm>
              <a:off x="3376613" y="2719388"/>
              <a:ext cx="538162" cy="338137"/>
            </a:xfrm>
            <a:custGeom>
              <a:avLst/>
              <a:gdLst>
                <a:gd name="T0" fmla="*/ 671804 w 666"/>
                <a:gd name="T1" fmla="*/ 1250573 h 415"/>
                <a:gd name="T2" fmla="*/ 671804 w 666"/>
                <a:gd name="T3" fmla="*/ 1250573 h 415"/>
                <a:gd name="T4" fmla="*/ 671804 w 666"/>
                <a:gd name="T5" fmla="*/ 1250573 h 415"/>
                <a:gd name="T6" fmla="*/ 671804 w 666"/>
                <a:gd name="T7" fmla="*/ 1250573 h 415"/>
                <a:gd name="T8" fmla="*/ 671804 w 666"/>
                <a:gd name="T9" fmla="*/ 1250573 h 415"/>
                <a:gd name="T10" fmla="*/ 0 w 666"/>
                <a:gd name="T11" fmla="*/ 1250573 h 415"/>
                <a:gd name="T12" fmla="*/ 671804 w 666"/>
                <a:gd name="T13" fmla="*/ 1250573 h 415"/>
                <a:gd name="T14" fmla="*/ 671804 w 666"/>
                <a:gd name="T15" fmla="*/ 1250573 h 415"/>
                <a:gd name="T16" fmla="*/ 671804 w 666"/>
                <a:gd name="T17" fmla="*/ 1250573 h 415"/>
                <a:gd name="T18" fmla="*/ 671804 w 666"/>
                <a:gd name="T19" fmla="*/ 1250573 h 415"/>
                <a:gd name="T20" fmla="*/ 671804 w 666"/>
                <a:gd name="T21" fmla="*/ 1250573 h 415"/>
                <a:gd name="T22" fmla="*/ 671804 w 666"/>
                <a:gd name="T23" fmla="*/ 1250573 h 415"/>
                <a:gd name="T24" fmla="*/ 671804 w 666"/>
                <a:gd name="T25" fmla="*/ 1250573 h 415"/>
                <a:gd name="T26" fmla="*/ 671804 w 666"/>
                <a:gd name="T27" fmla="*/ 1250573 h 415"/>
                <a:gd name="T28" fmla="*/ 671804 w 666"/>
                <a:gd name="T29" fmla="*/ 1250573 h 415"/>
                <a:gd name="T30" fmla="*/ 671804 w 666"/>
                <a:gd name="T31" fmla="*/ 1250573 h 415"/>
                <a:gd name="T32" fmla="*/ 671804 w 666"/>
                <a:gd name="T33" fmla="*/ 1250573 h 415"/>
                <a:gd name="T34" fmla="*/ 671804 w 666"/>
                <a:gd name="T35" fmla="*/ 0 h 415"/>
                <a:gd name="T36" fmla="*/ 671804 w 666"/>
                <a:gd name="T37" fmla="*/ 1250573 h 415"/>
                <a:gd name="T38" fmla="*/ 671804 w 666"/>
                <a:gd name="T39" fmla="*/ 1250573 h 415"/>
                <a:gd name="T40" fmla="*/ 671804 w 666"/>
                <a:gd name="T41" fmla="*/ 1250573 h 415"/>
                <a:gd name="T42" fmla="*/ 671804 w 666"/>
                <a:gd name="T43" fmla="*/ 1250573 h 415"/>
                <a:gd name="T44" fmla="*/ 671804 w 666"/>
                <a:gd name="T45" fmla="*/ 1250573 h 415"/>
                <a:gd name="T46" fmla="*/ 671804 w 666"/>
                <a:gd name="T47" fmla="*/ 1250573 h 415"/>
                <a:gd name="T48" fmla="*/ 671804 w 666"/>
                <a:gd name="T49" fmla="*/ 1250573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5" name="Freeform 45"/>
            <p:cNvSpPr>
              <a:spLocks/>
            </p:cNvSpPr>
            <p:nvPr/>
          </p:nvSpPr>
          <p:spPr bwMode="auto">
            <a:xfrm>
              <a:off x="3416300" y="2651125"/>
              <a:ext cx="304800" cy="322263"/>
            </a:xfrm>
            <a:custGeom>
              <a:avLst/>
              <a:gdLst>
                <a:gd name="T0" fmla="*/ 92150 w 440"/>
                <a:gd name="T1" fmla="*/ 185627 h 458"/>
                <a:gd name="T2" fmla="*/ 92150 w 440"/>
                <a:gd name="T3" fmla="*/ 185627 h 458"/>
                <a:gd name="T4" fmla="*/ 0 w 440"/>
                <a:gd name="T5" fmla="*/ 185627 h 458"/>
                <a:gd name="T6" fmla="*/ 92150 w 440"/>
                <a:gd name="T7" fmla="*/ 185627 h 458"/>
                <a:gd name="T8" fmla="*/ 92150 w 440"/>
                <a:gd name="T9" fmla="*/ 185627 h 458"/>
                <a:gd name="T10" fmla="*/ 92150 w 440"/>
                <a:gd name="T11" fmla="*/ 185627 h 458"/>
                <a:gd name="T12" fmla="*/ 92150 w 440"/>
                <a:gd name="T13" fmla="*/ 185627 h 458"/>
                <a:gd name="T14" fmla="*/ 92150 w 440"/>
                <a:gd name="T15" fmla="*/ 185627 h 458"/>
                <a:gd name="T16" fmla="*/ 92150 w 440"/>
                <a:gd name="T17" fmla="*/ 185627 h 458"/>
                <a:gd name="T18" fmla="*/ 92150 w 440"/>
                <a:gd name="T19" fmla="*/ 185627 h 458"/>
                <a:gd name="T20" fmla="*/ 92150 w 440"/>
                <a:gd name="T21" fmla="*/ 185627 h 458"/>
                <a:gd name="T22" fmla="*/ 92150 w 440"/>
                <a:gd name="T23" fmla="*/ 185627 h 458"/>
                <a:gd name="T24" fmla="*/ 92150 w 440"/>
                <a:gd name="T25" fmla="*/ 185627 h 458"/>
                <a:gd name="T26" fmla="*/ 92150 w 440"/>
                <a:gd name="T27" fmla="*/ 185627 h 458"/>
                <a:gd name="T28" fmla="*/ 92150 w 440"/>
                <a:gd name="T29" fmla="*/ 185627 h 458"/>
                <a:gd name="T30" fmla="*/ 92150 w 440"/>
                <a:gd name="T31" fmla="*/ 185627 h 458"/>
                <a:gd name="T32" fmla="*/ 92150 w 440"/>
                <a:gd name="T33" fmla="*/ 0 h 458"/>
                <a:gd name="T34" fmla="*/ 92150 w 440"/>
                <a:gd name="T35" fmla="*/ 185627 h 458"/>
                <a:gd name="T36" fmla="*/ 92150 w 440"/>
                <a:gd name="T37" fmla="*/ 185627 h 458"/>
                <a:gd name="T38" fmla="*/ 92150 w 440"/>
                <a:gd name="T39" fmla="*/ 185627 h 458"/>
                <a:gd name="T40" fmla="*/ 92150 w 440"/>
                <a:gd name="T41" fmla="*/ 18562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6" name="Freeform 46"/>
            <p:cNvSpPr>
              <a:spLocks/>
            </p:cNvSpPr>
            <p:nvPr/>
          </p:nvSpPr>
          <p:spPr bwMode="auto">
            <a:xfrm>
              <a:off x="3848100" y="2655888"/>
              <a:ext cx="88900" cy="107950"/>
            </a:xfrm>
            <a:custGeom>
              <a:avLst/>
              <a:gdLst>
                <a:gd name="T0" fmla="*/ 0 w 107"/>
                <a:gd name="T1" fmla="*/ 1381217 h 132"/>
                <a:gd name="T2" fmla="*/ 935438 w 107"/>
                <a:gd name="T3" fmla="*/ 0 h 132"/>
                <a:gd name="T4" fmla="*/ 935438 w 107"/>
                <a:gd name="T5" fmla="*/ 1381217 h 132"/>
                <a:gd name="T6" fmla="*/ 935438 w 107"/>
                <a:gd name="T7" fmla="*/ 1381217 h 132"/>
                <a:gd name="T8" fmla="*/ 935438 w 107"/>
                <a:gd name="T9" fmla="*/ 1381217 h 132"/>
                <a:gd name="T10" fmla="*/ 935438 w 107"/>
                <a:gd name="T11" fmla="*/ 1381217 h 132"/>
                <a:gd name="T12" fmla="*/ 935438 w 107"/>
                <a:gd name="T13" fmla="*/ 1381217 h 132"/>
                <a:gd name="T14" fmla="*/ 0 w 107"/>
                <a:gd name="T15" fmla="*/ 138121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7" name="Freeform 47"/>
            <p:cNvSpPr>
              <a:spLocks/>
            </p:cNvSpPr>
            <p:nvPr/>
          </p:nvSpPr>
          <p:spPr bwMode="auto">
            <a:xfrm>
              <a:off x="3482975" y="2444750"/>
              <a:ext cx="412750" cy="274638"/>
            </a:xfrm>
            <a:custGeom>
              <a:avLst/>
              <a:gdLst>
                <a:gd name="T0" fmla="*/ 664880 w 512"/>
                <a:gd name="T1" fmla="*/ 1298117 h 336"/>
                <a:gd name="T2" fmla="*/ 0 w 512"/>
                <a:gd name="T3" fmla="*/ 1298117 h 336"/>
                <a:gd name="T4" fmla="*/ 664880 w 512"/>
                <a:gd name="T5" fmla="*/ 1298117 h 336"/>
                <a:gd name="T6" fmla="*/ 664880 w 512"/>
                <a:gd name="T7" fmla="*/ 1298117 h 336"/>
                <a:gd name="T8" fmla="*/ 664880 w 512"/>
                <a:gd name="T9" fmla="*/ 1298117 h 336"/>
                <a:gd name="T10" fmla="*/ 664880 w 512"/>
                <a:gd name="T11" fmla="*/ 1298117 h 336"/>
                <a:gd name="T12" fmla="*/ 664880 w 512"/>
                <a:gd name="T13" fmla="*/ 1298117 h 336"/>
                <a:gd name="T14" fmla="*/ 664880 w 512"/>
                <a:gd name="T15" fmla="*/ 1298117 h 336"/>
                <a:gd name="T16" fmla="*/ 664880 w 512"/>
                <a:gd name="T17" fmla="*/ 1298117 h 336"/>
                <a:gd name="T18" fmla="*/ 664880 w 512"/>
                <a:gd name="T19" fmla="*/ 1298117 h 336"/>
                <a:gd name="T20" fmla="*/ 664880 w 512"/>
                <a:gd name="T21" fmla="*/ 1298117 h 336"/>
                <a:gd name="T22" fmla="*/ 664880 w 512"/>
                <a:gd name="T23" fmla="*/ 1298117 h 336"/>
                <a:gd name="T24" fmla="*/ 664880 w 512"/>
                <a:gd name="T25" fmla="*/ 0 h 336"/>
                <a:gd name="T26" fmla="*/ 664880 w 512"/>
                <a:gd name="T27" fmla="*/ 1298117 h 336"/>
                <a:gd name="T28" fmla="*/ 664880 w 512"/>
                <a:gd name="T29" fmla="*/ 129811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95" name="Freeform 48"/>
            <p:cNvSpPr>
              <a:spLocks/>
            </p:cNvSpPr>
            <p:nvPr/>
          </p:nvSpPr>
          <p:spPr bwMode="auto">
            <a:xfrm>
              <a:off x="3857625" y="2474913"/>
              <a:ext cx="109538" cy="22066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9" name="Freeform 49"/>
            <p:cNvSpPr>
              <a:spLocks/>
            </p:cNvSpPr>
            <p:nvPr/>
          </p:nvSpPr>
          <p:spPr bwMode="auto">
            <a:xfrm>
              <a:off x="3517900" y="2135188"/>
              <a:ext cx="458788" cy="376237"/>
            </a:xfrm>
            <a:custGeom>
              <a:avLst/>
              <a:gdLst>
                <a:gd name="T0" fmla="*/ 678025 w 567"/>
                <a:gd name="T1" fmla="*/ 1318692 h 461"/>
                <a:gd name="T2" fmla="*/ 678025 w 567"/>
                <a:gd name="T3" fmla="*/ 1318692 h 461"/>
                <a:gd name="T4" fmla="*/ 678025 w 567"/>
                <a:gd name="T5" fmla="*/ 1318692 h 461"/>
                <a:gd name="T6" fmla="*/ 678025 w 567"/>
                <a:gd name="T7" fmla="*/ 1318692 h 461"/>
                <a:gd name="T8" fmla="*/ 678025 w 567"/>
                <a:gd name="T9" fmla="*/ 1318692 h 461"/>
                <a:gd name="T10" fmla="*/ 678025 w 567"/>
                <a:gd name="T11" fmla="*/ 1318692 h 461"/>
                <a:gd name="T12" fmla="*/ 678025 w 567"/>
                <a:gd name="T13" fmla="*/ 1318692 h 461"/>
                <a:gd name="T14" fmla="*/ 678025 w 567"/>
                <a:gd name="T15" fmla="*/ 1318692 h 461"/>
                <a:gd name="T16" fmla="*/ 678025 w 567"/>
                <a:gd name="T17" fmla="*/ 1318692 h 461"/>
                <a:gd name="T18" fmla="*/ 678025 w 567"/>
                <a:gd name="T19" fmla="*/ 1318692 h 461"/>
                <a:gd name="T20" fmla="*/ 678025 w 567"/>
                <a:gd name="T21" fmla="*/ 1318692 h 461"/>
                <a:gd name="T22" fmla="*/ 678025 w 567"/>
                <a:gd name="T23" fmla="*/ 1318692 h 461"/>
                <a:gd name="T24" fmla="*/ 678025 w 567"/>
                <a:gd name="T25" fmla="*/ 0 h 461"/>
                <a:gd name="T26" fmla="*/ 678025 w 567"/>
                <a:gd name="T27" fmla="*/ 1318692 h 461"/>
                <a:gd name="T28" fmla="*/ 678025 w 567"/>
                <a:gd name="T29" fmla="*/ 1318692 h 461"/>
                <a:gd name="T30" fmla="*/ 678025 w 567"/>
                <a:gd name="T31" fmla="*/ 1318692 h 461"/>
                <a:gd name="T32" fmla="*/ 678025 w 567"/>
                <a:gd name="T33" fmla="*/ 1318692 h 461"/>
                <a:gd name="T34" fmla="*/ 678025 w 567"/>
                <a:gd name="T35" fmla="*/ 1318692 h 461"/>
                <a:gd name="T36" fmla="*/ 678025 w 567"/>
                <a:gd name="T37" fmla="*/ 1318692 h 461"/>
                <a:gd name="T38" fmla="*/ 678025 w 567"/>
                <a:gd name="T39" fmla="*/ 1318692 h 461"/>
                <a:gd name="T40" fmla="*/ 678025 w 567"/>
                <a:gd name="T41" fmla="*/ 1318692 h 461"/>
                <a:gd name="T42" fmla="*/ 678025 w 567"/>
                <a:gd name="T43" fmla="*/ 1318692 h 461"/>
                <a:gd name="T44" fmla="*/ 678025 w 567"/>
                <a:gd name="T45" fmla="*/ 1318692 h 461"/>
                <a:gd name="T46" fmla="*/ 678025 w 567"/>
                <a:gd name="T47" fmla="*/ 1318692 h 461"/>
                <a:gd name="T48" fmla="*/ 678025 w 567"/>
                <a:gd name="T49" fmla="*/ 1318692 h 461"/>
                <a:gd name="T50" fmla="*/ 678025 w 567"/>
                <a:gd name="T51" fmla="*/ 1318692 h 461"/>
                <a:gd name="T52" fmla="*/ 678025 w 567"/>
                <a:gd name="T53" fmla="*/ 1318692 h 461"/>
                <a:gd name="T54" fmla="*/ 678025 w 567"/>
                <a:gd name="T55" fmla="*/ 1318692 h 461"/>
                <a:gd name="T56" fmla="*/ 0 w 567"/>
                <a:gd name="T57" fmla="*/ 1318692 h 461"/>
                <a:gd name="T58" fmla="*/ 678025 w 567"/>
                <a:gd name="T59" fmla="*/ 1318692 h 461"/>
                <a:gd name="T60" fmla="*/ 678025 w 567"/>
                <a:gd name="T61" fmla="*/ 1318692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0" name="Freeform 50"/>
            <p:cNvSpPr>
              <a:spLocks/>
            </p:cNvSpPr>
            <p:nvPr/>
          </p:nvSpPr>
          <p:spPr bwMode="auto">
            <a:xfrm>
              <a:off x="3873500" y="2114550"/>
              <a:ext cx="122238" cy="227013"/>
            </a:xfrm>
            <a:custGeom>
              <a:avLst/>
              <a:gdLst>
                <a:gd name="T0" fmla="*/ 0 w 150"/>
                <a:gd name="T1" fmla="*/ 1276559 h 278"/>
                <a:gd name="T2" fmla="*/ 712930 w 150"/>
                <a:gd name="T3" fmla="*/ 0 h 278"/>
                <a:gd name="T4" fmla="*/ 712930 w 150"/>
                <a:gd name="T5" fmla="*/ 1276559 h 278"/>
                <a:gd name="T6" fmla="*/ 712930 w 150"/>
                <a:gd name="T7" fmla="*/ 1276559 h 278"/>
                <a:gd name="T8" fmla="*/ 712930 w 150"/>
                <a:gd name="T9" fmla="*/ 1276559 h 278"/>
                <a:gd name="T10" fmla="*/ 712930 w 150"/>
                <a:gd name="T11" fmla="*/ 1276559 h 278"/>
                <a:gd name="T12" fmla="*/ 712930 w 150"/>
                <a:gd name="T13" fmla="*/ 1276559 h 278"/>
                <a:gd name="T14" fmla="*/ 712930 w 150"/>
                <a:gd name="T15" fmla="*/ 1276559 h 278"/>
                <a:gd name="T16" fmla="*/ 712930 w 150"/>
                <a:gd name="T17" fmla="*/ 1276559 h 278"/>
                <a:gd name="T18" fmla="*/ 0 w 150"/>
                <a:gd name="T19" fmla="*/ 1276559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22" name="Freeform 51"/>
            <p:cNvSpPr>
              <a:spLocks/>
            </p:cNvSpPr>
            <p:nvPr/>
          </p:nvSpPr>
          <p:spPr bwMode="auto">
            <a:xfrm>
              <a:off x="3932238" y="2290763"/>
              <a:ext cx="258762" cy="117475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0000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2" name="Freeform 53"/>
            <p:cNvSpPr>
              <a:spLocks/>
            </p:cNvSpPr>
            <p:nvPr/>
          </p:nvSpPr>
          <p:spPr bwMode="auto">
            <a:xfrm>
              <a:off x="3962400" y="2451100"/>
              <a:ext cx="134938" cy="80963"/>
            </a:xfrm>
            <a:custGeom>
              <a:avLst/>
              <a:gdLst>
                <a:gd name="T0" fmla="*/ 0 w 165"/>
                <a:gd name="T1" fmla="*/ 1303514 h 99"/>
                <a:gd name="T2" fmla="*/ 812435 w 165"/>
                <a:gd name="T3" fmla="*/ 1303514 h 99"/>
                <a:gd name="T4" fmla="*/ 812435 w 165"/>
                <a:gd name="T5" fmla="*/ 0 h 99"/>
                <a:gd name="T6" fmla="*/ 812435 w 165"/>
                <a:gd name="T7" fmla="*/ 1303514 h 99"/>
                <a:gd name="T8" fmla="*/ 812435 w 165"/>
                <a:gd name="T9" fmla="*/ 1303514 h 99"/>
                <a:gd name="T10" fmla="*/ 812435 w 165"/>
                <a:gd name="T11" fmla="*/ 1303514 h 99"/>
                <a:gd name="T12" fmla="*/ 812435 w 165"/>
                <a:gd name="T13" fmla="*/ 1303514 h 99"/>
                <a:gd name="T14" fmla="*/ 0 w 165"/>
                <a:gd name="T15" fmla="*/ 1303514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" name="Freeform 54"/>
            <p:cNvSpPr>
              <a:spLocks/>
            </p:cNvSpPr>
            <p:nvPr/>
          </p:nvSpPr>
          <p:spPr bwMode="auto">
            <a:xfrm>
              <a:off x="3962400" y="2071688"/>
              <a:ext cx="141288" cy="254000"/>
            </a:xfrm>
            <a:custGeom>
              <a:avLst/>
              <a:gdLst>
                <a:gd name="T0" fmla="*/ 617911 w 176"/>
                <a:gd name="T1" fmla="*/ 0 h 313"/>
                <a:gd name="T2" fmla="*/ 0 w 176"/>
                <a:gd name="T3" fmla="*/ 1206468 h 313"/>
                <a:gd name="T4" fmla="*/ 617911 w 176"/>
                <a:gd name="T5" fmla="*/ 1206468 h 313"/>
                <a:gd name="T6" fmla="*/ 617911 w 176"/>
                <a:gd name="T7" fmla="*/ 1206468 h 313"/>
                <a:gd name="T8" fmla="*/ 617911 w 176"/>
                <a:gd name="T9" fmla="*/ 1206468 h 313"/>
                <a:gd name="T10" fmla="*/ 617911 w 176"/>
                <a:gd name="T11" fmla="*/ 1206468 h 313"/>
                <a:gd name="T12" fmla="*/ 617911 w 176"/>
                <a:gd name="T13" fmla="*/ 1206468 h 313"/>
                <a:gd name="T14" fmla="*/ 617911 w 176"/>
                <a:gd name="T15" fmla="*/ 1206468 h 313"/>
                <a:gd name="T16" fmla="*/ 617911 w 176"/>
                <a:gd name="T17" fmla="*/ 1206468 h 313"/>
                <a:gd name="T18" fmla="*/ 617911 w 176"/>
                <a:gd name="T19" fmla="*/ 1206468 h 313"/>
                <a:gd name="T20" fmla="*/ 617911 w 176"/>
                <a:gd name="T21" fmla="*/ 1206468 h 313"/>
                <a:gd name="T22" fmla="*/ 617911 w 176"/>
                <a:gd name="T23" fmla="*/ 1206468 h 313"/>
                <a:gd name="T24" fmla="*/ 617911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4" name="Freeform 55"/>
            <p:cNvSpPr>
              <a:spLocks/>
            </p:cNvSpPr>
            <p:nvPr/>
          </p:nvSpPr>
          <p:spPr bwMode="auto">
            <a:xfrm>
              <a:off x="4044950" y="2370138"/>
              <a:ext cx="68263" cy="57150"/>
            </a:xfrm>
            <a:custGeom>
              <a:avLst/>
              <a:gdLst>
                <a:gd name="T0" fmla="*/ 0 w 84"/>
                <a:gd name="T1" fmla="*/ 1793368 h 69"/>
                <a:gd name="T2" fmla="*/ 642777 w 84"/>
                <a:gd name="T3" fmla="*/ 0 h 69"/>
                <a:gd name="T4" fmla="*/ 642777 w 84"/>
                <a:gd name="T5" fmla="*/ 1793368 h 69"/>
                <a:gd name="T6" fmla="*/ 642777 w 84"/>
                <a:gd name="T7" fmla="*/ 1793368 h 69"/>
                <a:gd name="T8" fmla="*/ 642777 w 84"/>
                <a:gd name="T9" fmla="*/ 1793368 h 69"/>
                <a:gd name="T10" fmla="*/ 642777 w 84"/>
                <a:gd name="T11" fmla="*/ 1793368 h 69"/>
                <a:gd name="T12" fmla="*/ 0 w 84"/>
                <a:gd name="T13" fmla="*/ 1793368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5" name="Freeform 56"/>
            <p:cNvSpPr>
              <a:spLocks/>
            </p:cNvSpPr>
            <p:nvPr/>
          </p:nvSpPr>
          <p:spPr bwMode="auto">
            <a:xfrm>
              <a:off x="3894138" y="2776538"/>
              <a:ext cx="34925" cy="63500"/>
            </a:xfrm>
            <a:custGeom>
              <a:avLst/>
              <a:gdLst>
                <a:gd name="T0" fmla="*/ 0 w 45"/>
                <a:gd name="T1" fmla="*/ 1257716 h 78"/>
                <a:gd name="T2" fmla="*/ 606613 w 45"/>
                <a:gd name="T3" fmla="*/ 0 h 78"/>
                <a:gd name="T4" fmla="*/ 606613 w 45"/>
                <a:gd name="T5" fmla="*/ 1257716 h 78"/>
                <a:gd name="T6" fmla="*/ 606613 w 45"/>
                <a:gd name="T7" fmla="*/ 1257716 h 78"/>
                <a:gd name="T8" fmla="*/ 0 w 45"/>
                <a:gd name="T9" fmla="*/ 1257716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5" name="Freeform 38"/>
            <p:cNvSpPr>
              <a:spLocks/>
            </p:cNvSpPr>
            <p:nvPr/>
          </p:nvSpPr>
          <p:spPr bwMode="auto">
            <a:xfrm>
              <a:off x="2841625" y="3238500"/>
              <a:ext cx="249238" cy="441325"/>
            </a:xfrm>
            <a:custGeom>
              <a:avLst/>
              <a:gdLst>
                <a:gd name="T0" fmla="*/ 639192 w 310"/>
                <a:gd name="T1" fmla="*/ 1334095 h 540"/>
                <a:gd name="T2" fmla="*/ 639192 w 310"/>
                <a:gd name="T3" fmla="*/ 1334095 h 540"/>
                <a:gd name="T4" fmla="*/ 0 w 310"/>
                <a:gd name="T5" fmla="*/ 1334095 h 540"/>
                <a:gd name="T6" fmla="*/ 639192 w 310"/>
                <a:gd name="T7" fmla="*/ 1334095 h 540"/>
                <a:gd name="T8" fmla="*/ 639192 w 310"/>
                <a:gd name="T9" fmla="*/ 1334095 h 540"/>
                <a:gd name="T10" fmla="*/ 639192 w 310"/>
                <a:gd name="T11" fmla="*/ 1334095 h 540"/>
                <a:gd name="T12" fmla="*/ 639192 w 310"/>
                <a:gd name="T13" fmla="*/ 1334095 h 540"/>
                <a:gd name="T14" fmla="*/ 639192 w 310"/>
                <a:gd name="T15" fmla="*/ 1334095 h 540"/>
                <a:gd name="T16" fmla="*/ 639192 w 310"/>
                <a:gd name="T17" fmla="*/ 1334095 h 540"/>
                <a:gd name="T18" fmla="*/ 639192 w 310"/>
                <a:gd name="T19" fmla="*/ 1334095 h 540"/>
                <a:gd name="T20" fmla="*/ 639192 w 310"/>
                <a:gd name="T21" fmla="*/ 1334095 h 540"/>
                <a:gd name="T22" fmla="*/ 639192 w 310"/>
                <a:gd name="T23" fmla="*/ 1334095 h 540"/>
                <a:gd name="T24" fmla="*/ 639192 w 310"/>
                <a:gd name="T25" fmla="*/ 1334095 h 540"/>
                <a:gd name="T26" fmla="*/ 639192 w 310"/>
                <a:gd name="T27" fmla="*/ 0 h 540"/>
                <a:gd name="T28" fmla="*/ 639192 w 310"/>
                <a:gd name="T29" fmla="*/ 1334095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6" name="Freeform 52"/>
            <p:cNvSpPr>
              <a:spLocks/>
            </p:cNvSpPr>
            <p:nvPr/>
          </p:nvSpPr>
          <p:spPr bwMode="auto">
            <a:xfrm>
              <a:off x="3941763" y="2379663"/>
              <a:ext cx="136525" cy="106362"/>
            </a:xfrm>
            <a:custGeom>
              <a:avLst/>
              <a:gdLst>
                <a:gd name="T0" fmla="*/ 0 w 166"/>
                <a:gd name="T1" fmla="*/ 1450089 h 128"/>
                <a:gd name="T2" fmla="*/ 867083 w 166"/>
                <a:gd name="T3" fmla="*/ 0 h 128"/>
                <a:gd name="T4" fmla="*/ 867083 w 166"/>
                <a:gd name="T5" fmla="*/ 1450089 h 128"/>
                <a:gd name="T6" fmla="*/ 867083 w 166"/>
                <a:gd name="T7" fmla="*/ 1450089 h 128"/>
                <a:gd name="T8" fmla="*/ 867083 w 166"/>
                <a:gd name="T9" fmla="*/ 1450089 h 128"/>
                <a:gd name="T10" fmla="*/ 867083 w 166"/>
                <a:gd name="T11" fmla="*/ 1450089 h 128"/>
                <a:gd name="T12" fmla="*/ 867083 w 166"/>
                <a:gd name="T13" fmla="*/ 1450089 h 128"/>
                <a:gd name="T14" fmla="*/ 0 w 166"/>
                <a:gd name="T15" fmla="*/ 1450089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52400" y="3733800"/>
              <a:ext cx="338138" cy="287338"/>
              <a:chOff x="304800" y="3228975"/>
              <a:chExt cx="338138" cy="287338"/>
            </a:xfrm>
          </p:grpSpPr>
          <p:sp>
            <p:nvSpPr>
              <p:cNvPr id="79" name="Freeform 105"/>
              <p:cNvSpPr>
                <a:spLocks/>
              </p:cNvSpPr>
              <p:nvPr/>
            </p:nvSpPr>
            <p:spPr bwMode="auto">
              <a:xfrm>
                <a:off x="304800" y="3265488"/>
                <a:ext cx="25400" cy="41275"/>
              </a:xfrm>
              <a:custGeom>
                <a:avLst/>
                <a:gdLst>
                  <a:gd name="T0" fmla="*/ 0 w 71"/>
                  <a:gd name="T1" fmla="*/ 95 h 103"/>
                  <a:gd name="T2" fmla="*/ 0 w 71"/>
                  <a:gd name="T3" fmla="*/ 95 h 103"/>
                  <a:gd name="T4" fmla="*/ 18 w 71"/>
                  <a:gd name="T5" fmla="*/ 0 h 103"/>
                  <a:gd name="T6" fmla="*/ 18 w 71"/>
                  <a:gd name="T7" fmla="*/ 95 h 103"/>
                  <a:gd name="T8" fmla="*/ 18 w 71"/>
                  <a:gd name="T9" fmla="*/ 95 h 103"/>
                  <a:gd name="T10" fmla="*/ 0 w 71"/>
                  <a:gd name="T11" fmla="*/ 95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Freeform 106"/>
              <p:cNvSpPr>
                <a:spLocks/>
              </p:cNvSpPr>
              <p:nvPr/>
            </p:nvSpPr>
            <p:spPr bwMode="auto">
              <a:xfrm>
                <a:off x="341313" y="3228975"/>
                <a:ext cx="49212" cy="52388"/>
              </a:xfrm>
              <a:custGeom>
                <a:avLst/>
                <a:gdLst>
                  <a:gd name="T0" fmla="*/ 26 w 134"/>
                  <a:gd name="T1" fmla="*/ 173 h 130"/>
                  <a:gd name="T2" fmla="*/ 0 w 134"/>
                  <a:gd name="T3" fmla="*/ 173 h 130"/>
                  <a:gd name="T4" fmla="*/ 26 w 134"/>
                  <a:gd name="T5" fmla="*/ 173 h 130"/>
                  <a:gd name="T6" fmla="*/ 26 w 134"/>
                  <a:gd name="T7" fmla="*/ 173 h 130"/>
                  <a:gd name="T8" fmla="*/ 26 w 134"/>
                  <a:gd name="T9" fmla="*/ 173 h 130"/>
                  <a:gd name="T10" fmla="*/ 26 w 134"/>
                  <a:gd name="T11" fmla="*/ 0 h 130"/>
                  <a:gd name="T12" fmla="*/ 26 w 134"/>
                  <a:gd name="T13" fmla="*/ 173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Freeform 107"/>
              <p:cNvSpPr>
                <a:spLocks/>
              </p:cNvSpPr>
              <p:nvPr/>
            </p:nvSpPr>
            <p:spPr bwMode="auto">
              <a:xfrm>
                <a:off x="387350" y="3265488"/>
                <a:ext cx="71438" cy="58737"/>
              </a:xfrm>
              <a:custGeom>
                <a:avLst/>
                <a:gdLst>
                  <a:gd name="T0" fmla="*/ 0 w 198"/>
                  <a:gd name="T1" fmla="*/ 96 h 147"/>
                  <a:gd name="T2" fmla="*/ 21 w 198"/>
                  <a:gd name="T3" fmla="*/ 0 h 147"/>
                  <a:gd name="T4" fmla="*/ 21 w 198"/>
                  <a:gd name="T5" fmla="*/ 96 h 147"/>
                  <a:gd name="T6" fmla="*/ 21 w 198"/>
                  <a:gd name="T7" fmla="*/ 96 h 147"/>
                  <a:gd name="T8" fmla="*/ 21 w 198"/>
                  <a:gd name="T9" fmla="*/ 96 h 147"/>
                  <a:gd name="T10" fmla="*/ 21 w 198"/>
                  <a:gd name="T11" fmla="*/ 96 h 147"/>
                  <a:gd name="T12" fmla="*/ 21 w 198"/>
                  <a:gd name="T13" fmla="*/ 96 h 147"/>
                  <a:gd name="T14" fmla="*/ 0 w 198"/>
                  <a:gd name="T15" fmla="*/ 96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108"/>
              <p:cNvSpPr>
                <a:spLocks/>
              </p:cNvSpPr>
              <p:nvPr/>
            </p:nvSpPr>
            <p:spPr bwMode="auto">
              <a:xfrm>
                <a:off x="460375" y="3311525"/>
                <a:ext cx="57150" cy="30163"/>
              </a:xfrm>
              <a:custGeom>
                <a:avLst/>
                <a:gdLst>
                  <a:gd name="T0" fmla="*/ 19 w 158"/>
                  <a:gd name="T1" fmla="*/ 84 h 78"/>
                  <a:gd name="T2" fmla="*/ 0 w 158"/>
                  <a:gd name="T3" fmla="*/ 84 h 78"/>
                  <a:gd name="T4" fmla="*/ 19 w 158"/>
                  <a:gd name="T5" fmla="*/ 84 h 78"/>
                  <a:gd name="T6" fmla="*/ 19 w 158"/>
                  <a:gd name="T7" fmla="*/ 84 h 78"/>
                  <a:gd name="T8" fmla="*/ 19 w 158"/>
                  <a:gd name="T9" fmla="*/ 84 h 78"/>
                  <a:gd name="T10" fmla="*/ 19 w 158"/>
                  <a:gd name="T11" fmla="*/ 84 h 78"/>
                  <a:gd name="T12" fmla="*/ 19 w 158"/>
                  <a:gd name="T13" fmla="*/ 84 h 78"/>
                  <a:gd name="T14" fmla="*/ 19 w 158"/>
                  <a:gd name="T15" fmla="*/ 0 h 78"/>
                  <a:gd name="T16" fmla="*/ 19 w 158"/>
                  <a:gd name="T17" fmla="*/ 8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109"/>
              <p:cNvSpPr>
                <a:spLocks/>
              </p:cNvSpPr>
              <p:nvPr/>
            </p:nvSpPr>
            <p:spPr bwMode="auto">
              <a:xfrm>
                <a:off x="479425" y="3354388"/>
                <a:ext cx="22225" cy="22225"/>
              </a:xfrm>
              <a:custGeom>
                <a:avLst/>
                <a:gdLst>
                  <a:gd name="T0" fmla="*/ 14 w 64"/>
                  <a:gd name="T1" fmla="*/ 0 h 57"/>
                  <a:gd name="T2" fmla="*/ 0 w 64"/>
                  <a:gd name="T3" fmla="*/ 144 h 57"/>
                  <a:gd name="T4" fmla="*/ 14 w 64"/>
                  <a:gd name="T5" fmla="*/ 144 h 57"/>
                  <a:gd name="T6" fmla="*/ 14 w 64"/>
                  <a:gd name="T7" fmla="*/ 144 h 57"/>
                  <a:gd name="T8" fmla="*/ 14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110"/>
              <p:cNvSpPr>
                <a:spLocks/>
              </p:cNvSpPr>
              <p:nvPr/>
            </p:nvSpPr>
            <p:spPr bwMode="auto">
              <a:xfrm>
                <a:off x="504825" y="3376613"/>
                <a:ext cx="15875" cy="23812"/>
              </a:xfrm>
              <a:custGeom>
                <a:avLst/>
                <a:gdLst>
                  <a:gd name="T0" fmla="*/ 0 w 43"/>
                  <a:gd name="T1" fmla="*/ 230 h 55"/>
                  <a:gd name="T2" fmla="*/ 43 w 43"/>
                  <a:gd name="T3" fmla="*/ 0 h 55"/>
                  <a:gd name="T4" fmla="*/ 43 w 43"/>
                  <a:gd name="T5" fmla="*/ 230 h 55"/>
                  <a:gd name="T6" fmla="*/ 43 w 43"/>
                  <a:gd name="T7" fmla="*/ 230 h 55"/>
                  <a:gd name="T8" fmla="*/ 0 w 43"/>
                  <a:gd name="T9" fmla="*/ 23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111"/>
              <p:cNvSpPr>
                <a:spLocks/>
              </p:cNvSpPr>
              <p:nvPr/>
            </p:nvSpPr>
            <p:spPr bwMode="auto">
              <a:xfrm>
                <a:off x="544513" y="3389313"/>
                <a:ext cx="98425" cy="127000"/>
              </a:xfrm>
              <a:custGeom>
                <a:avLst/>
                <a:gdLst>
                  <a:gd name="T0" fmla="*/ 19 w 270"/>
                  <a:gd name="T1" fmla="*/ 0 h 318"/>
                  <a:gd name="T2" fmla="*/ 0 w 270"/>
                  <a:gd name="T3" fmla="*/ 120 h 318"/>
                  <a:gd name="T4" fmla="*/ 19 w 270"/>
                  <a:gd name="T5" fmla="*/ 120 h 318"/>
                  <a:gd name="T6" fmla="*/ 19 w 270"/>
                  <a:gd name="T7" fmla="*/ 120 h 318"/>
                  <a:gd name="T8" fmla="*/ 19 w 270"/>
                  <a:gd name="T9" fmla="*/ 120 h 318"/>
                  <a:gd name="T10" fmla="*/ 19 w 270"/>
                  <a:gd name="T11" fmla="*/ 120 h 318"/>
                  <a:gd name="T12" fmla="*/ 19 w 270"/>
                  <a:gd name="T13" fmla="*/ 120 h 318"/>
                  <a:gd name="T14" fmla="*/ 19 w 270"/>
                  <a:gd name="T15" fmla="*/ 120 h 318"/>
                  <a:gd name="T16" fmla="*/ 19 w 270"/>
                  <a:gd name="T17" fmla="*/ 120 h 318"/>
                  <a:gd name="T18" fmla="*/ 19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112"/>
              <p:cNvSpPr>
                <a:spLocks/>
              </p:cNvSpPr>
              <p:nvPr/>
            </p:nvSpPr>
            <p:spPr bwMode="auto">
              <a:xfrm>
                <a:off x="511175" y="3328988"/>
                <a:ext cx="53975" cy="50800"/>
              </a:xfrm>
              <a:custGeom>
                <a:avLst/>
                <a:gdLst>
                  <a:gd name="T0" fmla="*/ 22 w 148"/>
                  <a:gd name="T1" fmla="*/ 0 h 124"/>
                  <a:gd name="T2" fmla="*/ 0 w 148"/>
                  <a:gd name="T3" fmla="*/ 155 h 124"/>
                  <a:gd name="T4" fmla="*/ 22 w 148"/>
                  <a:gd name="T5" fmla="*/ 155 h 124"/>
                  <a:gd name="T6" fmla="*/ 22 w 148"/>
                  <a:gd name="T7" fmla="*/ 155 h 124"/>
                  <a:gd name="T8" fmla="*/ 22 w 148"/>
                  <a:gd name="T9" fmla="*/ 155 h 124"/>
                  <a:gd name="T10" fmla="*/ 22 w 148"/>
                  <a:gd name="T11" fmla="*/ 155 h 124"/>
                  <a:gd name="T12" fmla="*/ 22 w 148"/>
                  <a:gd name="T13" fmla="*/ 155 h 124"/>
                  <a:gd name="T14" fmla="*/ 22 w 148"/>
                  <a:gd name="T15" fmla="*/ 155 h 124"/>
                  <a:gd name="T16" fmla="*/ 22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7" name="Freeform 113"/>
            <p:cNvSpPr>
              <a:spLocks/>
            </p:cNvSpPr>
            <p:nvPr/>
          </p:nvSpPr>
          <p:spPr bwMode="auto">
            <a:xfrm>
              <a:off x="0" y="2895600"/>
              <a:ext cx="615950" cy="666750"/>
            </a:xfrm>
            <a:custGeom>
              <a:avLst/>
              <a:gdLst>
                <a:gd name="T0" fmla="*/ 20 w 1702"/>
                <a:gd name="T1" fmla="*/ 128 h 1661"/>
                <a:gd name="T2" fmla="*/ 20 w 1702"/>
                <a:gd name="T3" fmla="*/ 0 h 1661"/>
                <a:gd name="T4" fmla="*/ 20 w 1702"/>
                <a:gd name="T5" fmla="*/ 128 h 1661"/>
                <a:gd name="T6" fmla="*/ 20 w 1702"/>
                <a:gd name="T7" fmla="*/ 128 h 1661"/>
                <a:gd name="T8" fmla="*/ 20 w 1702"/>
                <a:gd name="T9" fmla="*/ 128 h 1661"/>
                <a:gd name="T10" fmla="*/ 20 w 1702"/>
                <a:gd name="T11" fmla="*/ 128 h 1661"/>
                <a:gd name="T12" fmla="*/ 20 w 1702"/>
                <a:gd name="T13" fmla="*/ 128 h 1661"/>
                <a:gd name="T14" fmla="*/ 20 w 1702"/>
                <a:gd name="T15" fmla="*/ 128 h 1661"/>
                <a:gd name="T16" fmla="*/ 20 w 1702"/>
                <a:gd name="T17" fmla="*/ 128 h 1661"/>
                <a:gd name="T18" fmla="*/ 20 w 1702"/>
                <a:gd name="T19" fmla="*/ 128 h 1661"/>
                <a:gd name="T20" fmla="*/ 20 w 1702"/>
                <a:gd name="T21" fmla="*/ 128 h 1661"/>
                <a:gd name="T22" fmla="*/ 20 w 1702"/>
                <a:gd name="T23" fmla="*/ 128 h 1661"/>
                <a:gd name="T24" fmla="*/ 20 w 1702"/>
                <a:gd name="T25" fmla="*/ 128 h 1661"/>
                <a:gd name="T26" fmla="*/ 20 w 1702"/>
                <a:gd name="T27" fmla="*/ 128 h 1661"/>
                <a:gd name="T28" fmla="*/ 20 w 1702"/>
                <a:gd name="T29" fmla="*/ 128 h 1661"/>
                <a:gd name="T30" fmla="*/ 20 w 1702"/>
                <a:gd name="T31" fmla="*/ 128 h 1661"/>
                <a:gd name="T32" fmla="*/ 20 w 1702"/>
                <a:gd name="T33" fmla="*/ 128 h 1661"/>
                <a:gd name="T34" fmla="*/ 20 w 1702"/>
                <a:gd name="T35" fmla="*/ 128 h 1661"/>
                <a:gd name="T36" fmla="*/ 20 w 1702"/>
                <a:gd name="T37" fmla="*/ 128 h 1661"/>
                <a:gd name="T38" fmla="*/ 20 w 1702"/>
                <a:gd name="T39" fmla="*/ 128 h 1661"/>
                <a:gd name="T40" fmla="*/ 20 w 1702"/>
                <a:gd name="T41" fmla="*/ 128 h 1661"/>
                <a:gd name="T42" fmla="*/ 20 w 1702"/>
                <a:gd name="T43" fmla="*/ 128 h 1661"/>
                <a:gd name="T44" fmla="*/ 0 w 1702"/>
                <a:gd name="T45" fmla="*/ 128 h 1661"/>
                <a:gd name="T46" fmla="*/ 20 w 1702"/>
                <a:gd name="T47" fmla="*/ 128 h 1661"/>
                <a:gd name="T48" fmla="*/ 20 w 1702"/>
                <a:gd name="T49" fmla="*/ 128 h 1661"/>
                <a:gd name="T50" fmla="*/ 20 w 1702"/>
                <a:gd name="T51" fmla="*/ 128 h 1661"/>
                <a:gd name="T52" fmla="*/ 20 w 1702"/>
                <a:gd name="T53" fmla="*/ 128 h 1661"/>
                <a:gd name="T54" fmla="*/ 20 w 1702"/>
                <a:gd name="T55" fmla="*/ 128 h 1661"/>
                <a:gd name="T56" fmla="*/ 20 w 1702"/>
                <a:gd name="T57" fmla="*/ 128 h 1661"/>
                <a:gd name="T58" fmla="*/ 20 w 1702"/>
                <a:gd name="T59" fmla="*/ 128 h 1661"/>
                <a:gd name="T60" fmla="*/ 20 w 1702"/>
                <a:gd name="T61" fmla="*/ 128 h 1661"/>
                <a:gd name="T62" fmla="*/ 20 w 1702"/>
                <a:gd name="T63" fmla="*/ 128 h 1661"/>
                <a:gd name="T64" fmla="*/ 20 w 1702"/>
                <a:gd name="T65" fmla="*/ 128 h 1661"/>
                <a:gd name="T66" fmla="*/ 20 w 1702"/>
                <a:gd name="T67" fmla="*/ 128 h 1661"/>
                <a:gd name="T68" fmla="*/ 20 w 1702"/>
                <a:gd name="T69" fmla="*/ 128 h 1661"/>
                <a:gd name="T70" fmla="*/ 20 w 1702"/>
                <a:gd name="T71" fmla="*/ 128 h 1661"/>
                <a:gd name="T72" fmla="*/ 20 w 1702"/>
                <a:gd name="T73" fmla="*/ 128 h 1661"/>
                <a:gd name="T74" fmla="*/ 20 w 1702"/>
                <a:gd name="T75" fmla="*/ 128 h 1661"/>
                <a:gd name="T76" fmla="*/ 20 w 1702"/>
                <a:gd name="T77" fmla="*/ 128 h 1661"/>
                <a:gd name="T78" fmla="*/ 20 w 1702"/>
                <a:gd name="T79" fmla="*/ 128 h 1661"/>
                <a:gd name="T80" fmla="*/ 20 w 1702"/>
                <a:gd name="T81" fmla="*/ 128 h 1661"/>
                <a:gd name="T82" fmla="*/ 20 w 1702"/>
                <a:gd name="T83" fmla="*/ 128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08" name="Straight Arrow Connector 107"/>
          <p:cNvCxnSpPr>
            <a:endCxn id="100" idx="0"/>
          </p:cNvCxnSpPr>
          <p:nvPr/>
        </p:nvCxnSpPr>
        <p:spPr>
          <a:xfrm rot="5400000">
            <a:off x="2066132" y="2548731"/>
            <a:ext cx="2006600" cy="17859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13873E-6 L 0.36007 -0.4360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" y="-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State Settlements of</a:t>
            </a:r>
            <a:br>
              <a:rPr lang="en-US" b="1" smtClean="0">
                <a:solidFill>
                  <a:srgbClr val="002C5F"/>
                </a:solidFill>
                <a:latin typeface="Calibri" pitchFamily="34" charset="0"/>
              </a:rPr>
            </a:br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Medicaid Pricing Allegations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1716088" y="4227512"/>
            <a:ext cx="5257800" cy="3175"/>
          </a:xfrm>
          <a:prstGeom prst="line">
            <a:avLst/>
          </a:prstGeom>
          <a:ln w="15875" cap="rnd" cmpd="sng" algn="ctr">
            <a:solidFill>
              <a:srgbClr val="0E6CB6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76"/>
          <p:cNvGrpSpPr/>
          <p:nvPr/>
        </p:nvGrpSpPr>
        <p:grpSpPr>
          <a:xfrm>
            <a:off x="4267200" y="1782164"/>
            <a:ext cx="2254469" cy="1570636"/>
            <a:chOff x="5105400" y="1752600"/>
            <a:chExt cx="2514600" cy="1649168"/>
          </a:xfrm>
          <a:noFill/>
        </p:grpSpPr>
        <p:sp>
          <p:nvSpPr>
            <p:cNvPr id="71" name="Rectangle 70"/>
            <p:cNvSpPr/>
            <p:nvPr/>
          </p:nvSpPr>
          <p:spPr>
            <a:xfrm>
              <a:off x="5314950" y="1752600"/>
              <a:ext cx="2209800" cy="160020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9" name="Rectangle 11"/>
            <p:cNvSpPr>
              <a:spLocks noChangeArrowheads="1"/>
            </p:cNvSpPr>
            <p:nvPr/>
          </p:nvSpPr>
          <p:spPr bwMode="auto">
            <a:xfrm>
              <a:off x="5105400" y="2593855"/>
              <a:ext cx="2514600" cy="8079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Calibri" pitchFamily="34" charset="0"/>
                </a:rPr>
                <a:t>March - $3.6M</a:t>
              </a:r>
            </a:p>
            <a:p>
              <a:pPr algn="ctr">
                <a:defRPr/>
              </a:pPr>
              <a:r>
                <a:rPr lang="en-US" sz="1600" b="1" dirty="0">
                  <a:latin typeface="Calibri" pitchFamily="34" charset="0"/>
                </a:rPr>
                <a:t>MA</a:t>
              </a:r>
            </a:p>
            <a:p>
              <a:pPr algn="ctr">
                <a:defRPr/>
              </a:pPr>
              <a:endParaRPr lang="en-US" sz="1200" dirty="0">
                <a:latin typeface="Calibri" pitchFamily="34" charset="0"/>
              </a:endParaRPr>
            </a:p>
          </p:txBody>
        </p:sp>
        <p:pic>
          <p:nvPicPr>
            <p:cNvPr id="70" name="Picture 87" descr="http://www.enewswire.co.uk/wp-content/uploads/2008/08/actavis1.jpg"/>
            <p:cNvPicPr>
              <a:picLocks noChangeAspect="1" noChangeArrowheads="1"/>
            </p:cNvPicPr>
            <p:nvPr/>
          </p:nvPicPr>
          <p:blipFill>
            <a:blip r:embed="rId4" cstate="print"/>
            <a:srcRect t="25600" b="36000"/>
            <a:stretch>
              <a:fillRect/>
            </a:stretch>
          </p:blipFill>
          <p:spPr bwMode="auto">
            <a:xfrm>
              <a:off x="5391150" y="1828800"/>
              <a:ext cx="1943100" cy="560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4"/>
          <p:cNvGrpSpPr/>
          <p:nvPr/>
        </p:nvGrpSpPr>
        <p:grpSpPr>
          <a:xfrm>
            <a:off x="1143000" y="4800600"/>
            <a:ext cx="1981200" cy="1524000"/>
            <a:chOff x="5334000" y="3657600"/>
            <a:chExt cx="2209800" cy="1600200"/>
          </a:xfrm>
          <a:noFill/>
        </p:grpSpPr>
        <p:sp>
          <p:nvSpPr>
            <p:cNvPr id="74" name="Rectangle 73"/>
            <p:cNvSpPr/>
            <p:nvPr/>
          </p:nvSpPr>
          <p:spPr>
            <a:xfrm>
              <a:off x="5334000" y="3657600"/>
              <a:ext cx="2209800" cy="1600200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72" name="Picture 3" descr="C:\Users\Michael\Documents\Potomac River Partners 2\Logos\BI Logo 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47593" y="3742027"/>
              <a:ext cx="1556238" cy="505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Rectangle 15"/>
            <p:cNvSpPr>
              <a:spLocks noChangeArrowheads="1"/>
            </p:cNvSpPr>
            <p:nvPr/>
          </p:nvSpPr>
          <p:spPr bwMode="auto">
            <a:xfrm>
              <a:off x="5410200" y="4402193"/>
              <a:ext cx="2057401" cy="61401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Calibri" pitchFamily="34" charset="0"/>
                </a:rPr>
                <a:t>April - $7.75M</a:t>
              </a:r>
            </a:p>
            <a:p>
              <a:pPr algn="ctr">
                <a:defRPr/>
              </a:pPr>
              <a:r>
                <a:rPr lang="en-US" sz="1600" b="1" dirty="0">
                  <a:latin typeface="Calibri" pitchFamily="34" charset="0"/>
                </a:rPr>
                <a:t>WI</a:t>
              </a:r>
              <a:endParaRPr lang="en-US" sz="1400" dirty="0">
                <a:latin typeface="Calibri" pitchFamily="34" charset="0"/>
              </a:endParaRPr>
            </a:p>
          </p:txBody>
        </p:sp>
      </p:grpSp>
      <p:grpSp>
        <p:nvGrpSpPr>
          <p:cNvPr id="6" name="Group 74"/>
          <p:cNvGrpSpPr/>
          <p:nvPr/>
        </p:nvGrpSpPr>
        <p:grpSpPr>
          <a:xfrm>
            <a:off x="609600" y="4419600"/>
            <a:ext cx="3124200" cy="2209800"/>
            <a:chOff x="5334000" y="3657600"/>
            <a:chExt cx="2209800" cy="1600200"/>
          </a:xfrm>
          <a:noFill/>
        </p:grpSpPr>
        <p:sp>
          <p:nvSpPr>
            <p:cNvPr id="99" name="Rectangle 98"/>
            <p:cNvSpPr/>
            <p:nvPr/>
          </p:nvSpPr>
          <p:spPr>
            <a:xfrm>
              <a:off x="5334000" y="3657600"/>
              <a:ext cx="2209800" cy="1600200"/>
            </a:xfrm>
            <a:prstGeom prst="rect">
              <a:avLst/>
            </a:prstGeom>
            <a:grp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00" name="Picture 3" descr="C:\Users\Michael\Documents\Potomac River Partners 2\Logos\BI Logo 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47593" y="3742027"/>
              <a:ext cx="1556238" cy="505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01" name="Rectangle 15"/>
            <p:cNvSpPr>
              <a:spLocks noChangeArrowheads="1"/>
            </p:cNvSpPr>
            <p:nvPr/>
          </p:nvSpPr>
          <p:spPr bwMode="auto">
            <a:xfrm>
              <a:off x="5410200" y="4402193"/>
              <a:ext cx="2057401" cy="69090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latin typeface="Calibri" pitchFamily="34" charset="0"/>
                </a:rPr>
                <a:t>April - $7.75M</a:t>
              </a:r>
            </a:p>
            <a:p>
              <a:pPr algn="ctr">
                <a:defRPr/>
              </a:pPr>
              <a:r>
                <a:rPr lang="en-US" sz="2800" b="1" dirty="0">
                  <a:latin typeface="Calibri" pitchFamily="34" charset="0"/>
                </a:rPr>
                <a:t>WI</a:t>
              </a:r>
              <a:endParaRPr lang="en-US" sz="2400" dirty="0">
                <a:latin typeface="Calibri" pitchFamily="34" charset="0"/>
              </a:endParaRPr>
            </a:p>
          </p:txBody>
        </p:sp>
      </p:grp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81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6" name="Group 105"/>
          <p:cNvGrpSpPr/>
          <p:nvPr/>
        </p:nvGrpSpPr>
        <p:grpSpPr>
          <a:xfrm>
            <a:off x="0" y="1828800"/>
            <a:ext cx="4267200" cy="2270125"/>
            <a:chOff x="0" y="1828800"/>
            <a:chExt cx="4267200" cy="2270125"/>
          </a:xfrm>
        </p:grpSpPr>
        <p:sp>
          <p:nvSpPr>
            <p:cNvPr id="33796" name="Freeform 5"/>
            <p:cNvSpPr>
              <a:spLocks/>
            </p:cNvSpPr>
            <p:nvPr/>
          </p:nvSpPr>
          <p:spPr bwMode="auto">
            <a:xfrm>
              <a:off x="2024063" y="2836863"/>
              <a:ext cx="561975" cy="279400"/>
            </a:xfrm>
            <a:custGeom>
              <a:avLst/>
              <a:gdLst>
                <a:gd name="T0" fmla="*/ 1282642 w 662"/>
                <a:gd name="T1" fmla="*/ 1473180 h 338"/>
                <a:gd name="T2" fmla="*/ 1282642 w 662"/>
                <a:gd name="T3" fmla="*/ 1473180 h 338"/>
                <a:gd name="T4" fmla="*/ 0 w 662"/>
                <a:gd name="T5" fmla="*/ 1473180 h 338"/>
                <a:gd name="T6" fmla="*/ 1282642 w 662"/>
                <a:gd name="T7" fmla="*/ 1473180 h 338"/>
                <a:gd name="T8" fmla="*/ 1282642 w 662"/>
                <a:gd name="T9" fmla="*/ 1473180 h 338"/>
                <a:gd name="T10" fmla="*/ 1282642 w 662"/>
                <a:gd name="T11" fmla="*/ 1473180 h 338"/>
                <a:gd name="T12" fmla="*/ 1282642 w 662"/>
                <a:gd name="T13" fmla="*/ 1473180 h 338"/>
                <a:gd name="T14" fmla="*/ 1282642 w 662"/>
                <a:gd name="T15" fmla="*/ 1473180 h 338"/>
                <a:gd name="T16" fmla="*/ 1282642 w 662"/>
                <a:gd name="T17" fmla="*/ 0 h 338"/>
                <a:gd name="T18" fmla="*/ 1282642 w 662"/>
                <a:gd name="T19" fmla="*/ 1473180 h 338"/>
                <a:gd name="T20" fmla="*/ 1282642 w 662"/>
                <a:gd name="T21" fmla="*/ 1473180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7" name="Freeform 6"/>
            <p:cNvSpPr>
              <a:spLocks/>
            </p:cNvSpPr>
            <p:nvPr/>
          </p:nvSpPr>
          <p:spPr bwMode="auto">
            <a:xfrm>
              <a:off x="1684338" y="3154363"/>
              <a:ext cx="1004887" cy="944562"/>
            </a:xfrm>
            <a:custGeom>
              <a:avLst/>
              <a:gdLst>
                <a:gd name="T0" fmla="*/ 660862 w 1248"/>
                <a:gd name="T1" fmla="*/ 0 h 1156"/>
                <a:gd name="T2" fmla="*/ 660862 w 1248"/>
                <a:gd name="T3" fmla="*/ 1306130 h 1156"/>
                <a:gd name="T4" fmla="*/ 660862 w 1248"/>
                <a:gd name="T5" fmla="*/ 1306130 h 1156"/>
                <a:gd name="T6" fmla="*/ 660862 w 1248"/>
                <a:gd name="T7" fmla="*/ 1306130 h 1156"/>
                <a:gd name="T8" fmla="*/ 660862 w 1248"/>
                <a:gd name="T9" fmla="*/ 1306130 h 1156"/>
                <a:gd name="T10" fmla="*/ 660862 w 1248"/>
                <a:gd name="T11" fmla="*/ 1306130 h 1156"/>
                <a:gd name="T12" fmla="*/ 660862 w 1248"/>
                <a:gd name="T13" fmla="*/ 1306130 h 1156"/>
                <a:gd name="T14" fmla="*/ 660862 w 1248"/>
                <a:gd name="T15" fmla="*/ 1306130 h 1156"/>
                <a:gd name="T16" fmla="*/ 660862 w 1248"/>
                <a:gd name="T17" fmla="*/ 1306130 h 1156"/>
                <a:gd name="T18" fmla="*/ 660862 w 1248"/>
                <a:gd name="T19" fmla="*/ 1306130 h 1156"/>
                <a:gd name="T20" fmla="*/ 660862 w 1248"/>
                <a:gd name="T21" fmla="*/ 1306130 h 1156"/>
                <a:gd name="T22" fmla="*/ 660862 w 1248"/>
                <a:gd name="T23" fmla="*/ 1306130 h 1156"/>
                <a:gd name="T24" fmla="*/ 660862 w 1248"/>
                <a:gd name="T25" fmla="*/ 1306130 h 1156"/>
                <a:gd name="T26" fmla="*/ 660862 w 1248"/>
                <a:gd name="T27" fmla="*/ 1306130 h 1156"/>
                <a:gd name="T28" fmla="*/ 660862 w 1248"/>
                <a:gd name="T29" fmla="*/ 1306130 h 1156"/>
                <a:gd name="T30" fmla="*/ 660862 w 1248"/>
                <a:gd name="T31" fmla="*/ 1306130 h 1156"/>
                <a:gd name="T32" fmla="*/ 660862 w 1248"/>
                <a:gd name="T33" fmla="*/ 1306130 h 1156"/>
                <a:gd name="T34" fmla="*/ 660862 w 1248"/>
                <a:gd name="T35" fmla="*/ 1306130 h 1156"/>
                <a:gd name="T36" fmla="*/ 660862 w 1248"/>
                <a:gd name="T37" fmla="*/ 1306130 h 1156"/>
                <a:gd name="T38" fmla="*/ 660862 w 1248"/>
                <a:gd name="T39" fmla="*/ 1306130 h 1156"/>
                <a:gd name="T40" fmla="*/ 660862 w 1248"/>
                <a:gd name="T41" fmla="*/ 1306130 h 1156"/>
                <a:gd name="T42" fmla="*/ 660862 w 1248"/>
                <a:gd name="T43" fmla="*/ 1306130 h 1156"/>
                <a:gd name="T44" fmla="*/ 660862 w 1248"/>
                <a:gd name="T45" fmla="*/ 1306130 h 1156"/>
                <a:gd name="T46" fmla="*/ 660862 w 1248"/>
                <a:gd name="T47" fmla="*/ 1306130 h 1156"/>
                <a:gd name="T48" fmla="*/ 660862 w 1248"/>
                <a:gd name="T49" fmla="*/ 1306130 h 1156"/>
                <a:gd name="T50" fmla="*/ 660862 w 1248"/>
                <a:gd name="T51" fmla="*/ 1306130 h 1156"/>
                <a:gd name="T52" fmla="*/ 660862 w 1248"/>
                <a:gd name="T53" fmla="*/ 1306130 h 1156"/>
                <a:gd name="T54" fmla="*/ 660862 w 1248"/>
                <a:gd name="T55" fmla="*/ 1306130 h 1156"/>
                <a:gd name="T56" fmla="*/ 660862 w 1248"/>
                <a:gd name="T57" fmla="*/ 1306130 h 1156"/>
                <a:gd name="T58" fmla="*/ 660862 w 1248"/>
                <a:gd name="T59" fmla="*/ 1306130 h 1156"/>
                <a:gd name="T60" fmla="*/ 660862 w 1248"/>
                <a:gd name="T61" fmla="*/ 1306130 h 1156"/>
                <a:gd name="T62" fmla="*/ 660862 w 1248"/>
                <a:gd name="T63" fmla="*/ 1306130 h 1156"/>
                <a:gd name="T64" fmla="*/ 660862 w 1248"/>
                <a:gd name="T65" fmla="*/ 1306130 h 1156"/>
                <a:gd name="T66" fmla="*/ 660862 w 1248"/>
                <a:gd name="T67" fmla="*/ 1306130 h 1156"/>
                <a:gd name="T68" fmla="*/ 660862 w 1248"/>
                <a:gd name="T69" fmla="*/ 1306130 h 1156"/>
                <a:gd name="T70" fmla="*/ 660862 w 1248"/>
                <a:gd name="T71" fmla="*/ 1306130 h 1156"/>
                <a:gd name="T72" fmla="*/ 660862 w 1248"/>
                <a:gd name="T73" fmla="*/ 1306130 h 1156"/>
                <a:gd name="T74" fmla="*/ 660862 w 1248"/>
                <a:gd name="T75" fmla="*/ 1306130 h 1156"/>
                <a:gd name="T76" fmla="*/ 660862 w 1248"/>
                <a:gd name="T77" fmla="*/ 1306130 h 1156"/>
                <a:gd name="T78" fmla="*/ 660862 w 1248"/>
                <a:gd name="T79" fmla="*/ 1306130 h 1156"/>
                <a:gd name="T80" fmla="*/ 660862 w 1248"/>
                <a:gd name="T81" fmla="*/ 1306130 h 1156"/>
                <a:gd name="T82" fmla="*/ 660862 w 1248"/>
                <a:gd name="T83" fmla="*/ 1306130 h 1156"/>
                <a:gd name="T84" fmla="*/ 660862 w 1248"/>
                <a:gd name="T85" fmla="*/ 1306130 h 1156"/>
                <a:gd name="T86" fmla="*/ 660862 w 1248"/>
                <a:gd name="T87" fmla="*/ 1306130 h 1156"/>
                <a:gd name="T88" fmla="*/ 660862 w 1248"/>
                <a:gd name="T89" fmla="*/ 1306130 h 1156"/>
                <a:gd name="T90" fmla="*/ 660862 w 1248"/>
                <a:gd name="T91" fmla="*/ 1306130 h 1156"/>
                <a:gd name="T92" fmla="*/ 0 w 1248"/>
                <a:gd name="T93" fmla="*/ 1306130 h 1156"/>
                <a:gd name="T94" fmla="*/ 0 w 1248"/>
                <a:gd name="T95" fmla="*/ 1306130 h 1156"/>
                <a:gd name="T96" fmla="*/ 660862 w 1248"/>
                <a:gd name="T97" fmla="*/ 1306130 h 1156"/>
                <a:gd name="T98" fmla="*/ 660862 w 1248"/>
                <a:gd name="T99" fmla="*/ 1306130 h 1156"/>
                <a:gd name="T100" fmla="*/ 660862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8" name="Freeform 7"/>
            <p:cNvSpPr>
              <a:spLocks/>
            </p:cNvSpPr>
            <p:nvPr/>
          </p:nvSpPr>
          <p:spPr bwMode="auto">
            <a:xfrm>
              <a:off x="3992563" y="1828800"/>
              <a:ext cx="274637" cy="422275"/>
            </a:xfrm>
            <a:custGeom>
              <a:avLst/>
              <a:gdLst>
                <a:gd name="T0" fmla="*/ 709898 w 339"/>
                <a:gd name="T1" fmla="*/ 1302925 h 518"/>
                <a:gd name="T2" fmla="*/ 709898 w 339"/>
                <a:gd name="T3" fmla="*/ 1302925 h 518"/>
                <a:gd name="T4" fmla="*/ 709898 w 339"/>
                <a:gd name="T5" fmla="*/ 1302925 h 518"/>
                <a:gd name="T6" fmla="*/ 709898 w 339"/>
                <a:gd name="T7" fmla="*/ 1302925 h 518"/>
                <a:gd name="T8" fmla="*/ 709898 w 339"/>
                <a:gd name="T9" fmla="*/ 1302925 h 518"/>
                <a:gd name="T10" fmla="*/ 709898 w 339"/>
                <a:gd name="T11" fmla="*/ 1302925 h 518"/>
                <a:gd name="T12" fmla="*/ 709898 w 339"/>
                <a:gd name="T13" fmla="*/ 1302925 h 518"/>
                <a:gd name="T14" fmla="*/ 0 w 339"/>
                <a:gd name="T15" fmla="*/ 1302925 h 518"/>
                <a:gd name="T16" fmla="*/ 709898 w 339"/>
                <a:gd name="T17" fmla="*/ 1302925 h 518"/>
                <a:gd name="T18" fmla="*/ 709898 w 339"/>
                <a:gd name="T19" fmla="*/ 1302925 h 518"/>
                <a:gd name="T20" fmla="*/ 709898 w 339"/>
                <a:gd name="T21" fmla="*/ 1302925 h 518"/>
                <a:gd name="T22" fmla="*/ 709898 w 339"/>
                <a:gd name="T23" fmla="*/ 1302925 h 518"/>
                <a:gd name="T24" fmla="*/ 709898 w 339"/>
                <a:gd name="T25" fmla="*/ 1302925 h 518"/>
                <a:gd name="T26" fmla="*/ 709898 w 339"/>
                <a:gd name="T27" fmla="*/ 1302925 h 518"/>
                <a:gd name="T28" fmla="*/ 709898 w 339"/>
                <a:gd name="T29" fmla="*/ 1302925 h 518"/>
                <a:gd name="T30" fmla="*/ 709898 w 339"/>
                <a:gd name="T31" fmla="*/ 1302925 h 518"/>
                <a:gd name="T32" fmla="*/ 709898 w 339"/>
                <a:gd name="T33" fmla="*/ 1302925 h 518"/>
                <a:gd name="T34" fmla="*/ 709898 w 339"/>
                <a:gd name="T35" fmla="*/ 1302925 h 518"/>
                <a:gd name="T36" fmla="*/ 709898 w 339"/>
                <a:gd name="T37" fmla="*/ 1302925 h 518"/>
                <a:gd name="T38" fmla="*/ 709898 w 339"/>
                <a:gd name="T39" fmla="*/ 1302925 h 518"/>
                <a:gd name="T40" fmla="*/ 709898 w 339"/>
                <a:gd name="T41" fmla="*/ 1302925 h 518"/>
                <a:gd name="T42" fmla="*/ 709898 w 339"/>
                <a:gd name="T43" fmla="*/ 1302925 h 518"/>
                <a:gd name="T44" fmla="*/ 709898 w 339"/>
                <a:gd name="T45" fmla="*/ 1302925 h 518"/>
                <a:gd name="T46" fmla="*/ 709898 w 339"/>
                <a:gd name="T47" fmla="*/ 1302925 h 518"/>
                <a:gd name="T48" fmla="*/ 709898 w 339"/>
                <a:gd name="T49" fmla="*/ 0 h 518"/>
                <a:gd name="T50" fmla="*/ 709898 w 339"/>
                <a:gd name="T51" fmla="*/ 1302925 h 518"/>
                <a:gd name="T52" fmla="*/ 709898 w 339"/>
                <a:gd name="T53" fmla="*/ 1302925 h 518"/>
                <a:gd name="T54" fmla="*/ 709898 w 339"/>
                <a:gd name="T55" fmla="*/ 1302925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9" name="Freeform 8"/>
            <p:cNvSpPr>
              <a:spLocks/>
            </p:cNvSpPr>
            <p:nvPr/>
          </p:nvSpPr>
          <p:spPr bwMode="auto">
            <a:xfrm>
              <a:off x="3587750" y="2662238"/>
              <a:ext cx="350838" cy="147637"/>
            </a:xfrm>
            <a:custGeom>
              <a:avLst/>
              <a:gdLst>
                <a:gd name="T0" fmla="*/ 0 w 505"/>
                <a:gd name="T1" fmla="*/ 203661 h 208"/>
                <a:gd name="T2" fmla="*/ 97487 w 505"/>
                <a:gd name="T3" fmla="*/ 0 h 208"/>
                <a:gd name="T4" fmla="*/ 97487 w 505"/>
                <a:gd name="T5" fmla="*/ 203661 h 208"/>
                <a:gd name="T6" fmla="*/ 97487 w 505"/>
                <a:gd name="T7" fmla="*/ 203661 h 208"/>
                <a:gd name="T8" fmla="*/ 97487 w 505"/>
                <a:gd name="T9" fmla="*/ 203661 h 208"/>
                <a:gd name="T10" fmla="*/ 97487 w 505"/>
                <a:gd name="T11" fmla="*/ 203661 h 208"/>
                <a:gd name="T12" fmla="*/ 97487 w 505"/>
                <a:gd name="T13" fmla="*/ 203661 h 208"/>
                <a:gd name="T14" fmla="*/ 97487 w 505"/>
                <a:gd name="T15" fmla="*/ 203661 h 208"/>
                <a:gd name="T16" fmla="*/ 97487 w 505"/>
                <a:gd name="T17" fmla="*/ 203661 h 208"/>
                <a:gd name="T18" fmla="*/ 97487 w 505"/>
                <a:gd name="T19" fmla="*/ 203661 h 208"/>
                <a:gd name="T20" fmla="*/ 97487 w 505"/>
                <a:gd name="T21" fmla="*/ 203661 h 208"/>
                <a:gd name="T22" fmla="*/ 97487 w 505"/>
                <a:gd name="T23" fmla="*/ 203661 h 208"/>
                <a:gd name="T24" fmla="*/ 97487 w 505"/>
                <a:gd name="T25" fmla="*/ 203661 h 208"/>
                <a:gd name="T26" fmla="*/ 97487 w 505"/>
                <a:gd name="T27" fmla="*/ 203661 h 208"/>
                <a:gd name="T28" fmla="*/ 97487 w 505"/>
                <a:gd name="T29" fmla="*/ 203661 h 208"/>
                <a:gd name="T30" fmla="*/ 97487 w 505"/>
                <a:gd name="T31" fmla="*/ 203661 h 208"/>
                <a:gd name="T32" fmla="*/ 0 w 505"/>
                <a:gd name="T33" fmla="*/ 203661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0" name="Freeform 9"/>
            <p:cNvSpPr>
              <a:spLocks/>
            </p:cNvSpPr>
            <p:nvPr/>
          </p:nvSpPr>
          <p:spPr bwMode="auto">
            <a:xfrm>
              <a:off x="709613" y="1860550"/>
              <a:ext cx="463550" cy="344488"/>
            </a:xfrm>
            <a:custGeom>
              <a:avLst/>
              <a:gdLst>
                <a:gd name="T0" fmla="*/ 684752 w 574"/>
                <a:gd name="T1" fmla="*/ 0 h 422"/>
                <a:gd name="T2" fmla="*/ 684752 w 574"/>
                <a:gd name="T3" fmla="*/ 1324461 h 422"/>
                <a:gd name="T4" fmla="*/ 684752 w 574"/>
                <a:gd name="T5" fmla="*/ 1324461 h 422"/>
                <a:gd name="T6" fmla="*/ 684752 w 574"/>
                <a:gd name="T7" fmla="*/ 1324461 h 422"/>
                <a:gd name="T8" fmla="*/ 684752 w 574"/>
                <a:gd name="T9" fmla="*/ 1324461 h 422"/>
                <a:gd name="T10" fmla="*/ 684752 w 574"/>
                <a:gd name="T11" fmla="*/ 1324461 h 422"/>
                <a:gd name="T12" fmla="*/ 684752 w 574"/>
                <a:gd name="T13" fmla="*/ 1324461 h 422"/>
                <a:gd name="T14" fmla="*/ 684752 w 574"/>
                <a:gd name="T15" fmla="*/ 1324461 h 422"/>
                <a:gd name="T16" fmla="*/ 684752 w 574"/>
                <a:gd name="T17" fmla="*/ 1324461 h 422"/>
                <a:gd name="T18" fmla="*/ 684752 w 574"/>
                <a:gd name="T19" fmla="*/ 1324461 h 422"/>
                <a:gd name="T20" fmla="*/ 684752 w 574"/>
                <a:gd name="T21" fmla="*/ 1324461 h 422"/>
                <a:gd name="T22" fmla="*/ 684752 w 574"/>
                <a:gd name="T23" fmla="*/ 1324461 h 422"/>
                <a:gd name="T24" fmla="*/ 684752 w 574"/>
                <a:gd name="T25" fmla="*/ 1324461 h 422"/>
                <a:gd name="T26" fmla="*/ 684752 w 574"/>
                <a:gd name="T27" fmla="*/ 1324461 h 422"/>
                <a:gd name="T28" fmla="*/ 684752 w 574"/>
                <a:gd name="T29" fmla="*/ 1324461 h 422"/>
                <a:gd name="T30" fmla="*/ 684752 w 574"/>
                <a:gd name="T31" fmla="*/ 1324461 h 422"/>
                <a:gd name="T32" fmla="*/ 684752 w 574"/>
                <a:gd name="T33" fmla="*/ 1324461 h 422"/>
                <a:gd name="T34" fmla="*/ 684752 w 574"/>
                <a:gd name="T35" fmla="*/ 1324461 h 422"/>
                <a:gd name="T36" fmla="*/ 684752 w 574"/>
                <a:gd name="T37" fmla="*/ 1324461 h 422"/>
                <a:gd name="T38" fmla="*/ 684752 w 574"/>
                <a:gd name="T39" fmla="*/ 1324461 h 422"/>
                <a:gd name="T40" fmla="*/ 0 w 574"/>
                <a:gd name="T41" fmla="*/ 1324461 h 422"/>
                <a:gd name="T42" fmla="*/ 684752 w 574"/>
                <a:gd name="T43" fmla="*/ 1324461 h 422"/>
                <a:gd name="T44" fmla="*/ 684752 w 574"/>
                <a:gd name="T45" fmla="*/ 1324461 h 422"/>
                <a:gd name="T46" fmla="*/ 684752 w 574"/>
                <a:gd name="T47" fmla="*/ 1324461 h 422"/>
                <a:gd name="T48" fmla="*/ 684752 w 574"/>
                <a:gd name="T49" fmla="*/ 1324461 h 422"/>
                <a:gd name="T50" fmla="*/ 684752 w 574"/>
                <a:gd name="T51" fmla="*/ 1324461 h 422"/>
                <a:gd name="T52" fmla="*/ 684752 w 574"/>
                <a:gd name="T53" fmla="*/ 1324461 h 422"/>
                <a:gd name="T54" fmla="*/ 684752 w 574"/>
                <a:gd name="T55" fmla="*/ 1324461 h 422"/>
                <a:gd name="T56" fmla="*/ 684752 w 574"/>
                <a:gd name="T57" fmla="*/ 1324461 h 422"/>
                <a:gd name="T58" fmla="*/ 684752 w 574"/>
                <a:gd name="T59" fmla="*/ 1324461 h 422"/>
                <a:gd name="T60" fmla="*/ 684752 w 574"/>
                <a:gd name="T61" fmla="*/ 1324461 h 422"/>
                <a:gd name="T62" fmla="*/ 684752 w 574"/>
                <a:gd name="T63" fmla="*/ 1324461 h 422"/>
                <a:gd name="T64" fmla="*/ 684752 w 574"/>
                <a:gd name="T65" fmla="*/ 1324461 h 422"/>
                <a:gd name="T66" fmla="*/ 684752 w 574"/>
                <a:gd name="T67" fmla="*/ 1324461 h 422"/>
                <a:gd name="T68" fmla="*/ 684752 w 574"/>
                <a:gd name="T69" fmla="*/ 1324461 h 422"/>
                <a:gd name="T70" fmla="*/ 684752 w 574"/>
                <a:gd name="T71" fmla="*/ 1324461 h 422"/>
                <a:gd name="T72" fmla="*/ 684752 w 574"/>
                <a:gd name="T73" fmla="*/ 1324461 h 422"/>
                <a:gd name="T74" fmla="*/ 684752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1" name="Freeform 10"/>
            <p:cNvSpPr>
              <a:spLocks/>
            </p:cNvSpPr>
            <p:nvPr/>
          </p:nvSpPr>
          <p:spPr bwMode="auto">
            <a:xfrm>
              <a:off x="600075" y="2109788"/>
              <a:ext cx="579438" cy="444500"/>
            </a:xfrm>
            <a:custGeom>
              <a:avLst/>
              <a:gdLst>
                <a:gd name="T0" fmla="*/ 685196 w 717"/>
                <a:gd name="T1" fmla="*/ 0 h 547"/>
                <a:gd name="T2" fmla="*/ 685196 w 717"/>
                <a:gd name="T3" fmla="*/ 1228151 h 547"/>
                <a:gd name="T4" fmla="*/ 685196 w 717"/>
                <a:gd name="T5" fmla="*/ 1228151 h 547"/>
                <a:gd name="T6" fmla="*/ 685196 w 717"/>
                <a:gd name="T7" fmla="*/ 1228151 h 547"/>
                <a:gd name="T8" fmla="*/ 685196 w 717"/>
                <a:gd name="T9" fmla="*/ 1228151 h 547"/>
                <a:gd name="T10" fmla="*/ 685196 w 717"/>
                <a:gd name="T11" fmla="*/ 1228151 h 547"/>
                <a:gd name="T12" fmla="*/ 685196 w 717"/>
                <a:gd name="T13" fmla="*/ 1228151 h 547"/>
                <a:gd name="T14" fmla="*/ 685196 w 717"/>
                <a:gd name="T15" fmla="*/ 1228151 h 547"/>
                <a:gd name="T16" fmla="*/ 685196 w 717"/>
                <a:gd name="T17" fmla="*/ 1228151 h 547"/>
                <a:gd name="T18" fmla="*/ 0 w 717"/>
                <a:gd name="T19" fmla="*/ 1228151 h 547"/>
                <a:gd name="T20" fmla="*/ 0 w 717"/>
                <a:gd name="T21" fmla="*/ 1228151 h 547"/>
                <a:gd name="T22" fmla="*/ 685196 w 717"/>
                <a:gd name="T23" fmla="*/ 1228151 h 547"/>
                <a:gd name="T24" fmla="*/ 685196 w 717"/>
                <a:gd name="T25" fmla="*/ 1228151 h 547"/>
                <a:gd name="T26" fmla="*/ 685196 w 717"/>
                <a:gd name="T27" fmla="*/ 1228151 h 547"/>
                <a:gd name="T28" fmla="*/ 685196 w 717"/>
                <a:gd name="T29" fmla="*/ 1228151 h 547"/>
                <a:gd name="T30" fmla="*/ 685196 w 717"/>
                <a:gd name="T31" fmla="*/ 1228151 h 547"/>
                <a:gd name="T32" fmla="*/ 685196 w 717"/>
                <a:gd name="T33" fmla="*/ 1228151 h 547"/>
                <a:gd name="T34" fmla="*/ 685196 w 717"/>
                <a:gd name="T35" fmla="*/ 1228151 h 547"/>
                <a:gd name="T36" fmla="*/ 685196 w 717"/>
                <a:gd name="T37" fmla="*/ 1228151 h 547"/>
                <a:gd name="T38" fmla="*/ 685196 w 717"/>
                <a:gd name="T39" fmla="*/ 1228151 h 547"/>
                <a:gd name="T40" fmla="*/ 685196 w 717"/>
                <a:gd name="T41" fmla="*/ 1228151 h 547"/>
                <a:gd name="T42" fmla="*/ 685196 w 717"/>
                <a:gd name="T43" fmla="*/ 1228151 h 547"/>
                <a:gd name="T44" fmla="*/ 685196 w 717"/>
                <a:gd name="T45" fmla="*/ 1228151 h 547"/>
                <a:gd name="T46" fmla="*/ 685196 w 717"/>
                <a:gd name="T47" fmla="*/ 1228151 h 547"/>
                <a:gd name="T48" fmla="*/ 685196 w 717"/>
                <a:gd name="T49" fmla="*/ 1228151 h 547"/>
                <a:gd name="T50" fmla="*/ 685196 w 717"/>
                <a:gd name="T51" fmla="*/ 1228151 h 547"/>
                <a:gd name="T52" fmla="*/ 685196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2" name="Freeform 11"/>
            <p:cNvSpPr>
              <a:spLocks/>
            </p:cNvSpPr>
            <p:nvPr/>
          </p:nvSpPr>
          <p:spPr bwMode="auto">
            <a:xfrm>
              <a:off x="554038" y="2454275"/>
              <a:ext cx="609600" cy="954088"/>
            </a:xfrm>
            <a:custGeom>
              <a:avLst/>
              <a:gdLst>
                <a:gd name="T0" fmla="*/ 675237 w 755"/>
                <a:gd name="T1" fmla="*/ 0 h 1168"/>
                <a:gd name="T2" fmla="*/ 675237 w 755"/>
                <a:gd name="T3" fmla="*/ 1311564 h 1168"/>
                <a:gd name="T4" fmla="*/ 675237 w 755"/>
                <a:gd name="T5" fmla="*/ 1311564 h 1168"/>
                <a:gd name="T6" fmla="*/ 675237 w 755"/>
                <a:gd name="T7" fmla="*/ 1311564 h 1168"/>
                <a:gd name="T8" fmla="*/ 675237 w 755"/>
                <a:gd name="T9" fmla="*/ 1311564 h 1168"/>
                <a:gd name="T10" fmla="*/ 675237 w 755"/>
                <a:gd name="T11" fmla="*/ 1311564 h 1168"/>
                <a:gd name="T12" fmla="*/ 675237 w 755"/>
                <a:gd name="T13" fmla="*/ 1311564 h 1168"/>
                <a:gd name="T14" fmla="*/ 675237 w 755"/>
                <a:gd name="T15" fmla="*/ 1311564 h 1168"/>
                <a:gd name="T16" fmla="*/ 675237 w 755"/>
                <a:gd name="T17" fmla="*/ 1311564 h 1168"/>
                <a:gd name="T18" fmla="*/ 675237 w 755"/>
                <a:gd name="T19" fmla="*/ 1311564 h 1168"/>
                <a:gd name="T20" fmla="*/ 675237 w 755"/>
                <a:gd name="T21" fmla="*/ 1311564 h 1168"/>
                <a:gd name="T22" fmla="*/ 675237 w 755"/>
                <a:gd name="T23" fmla="*/ 1311564 h 1168"/>
                <a:gd name="T24" fmla="*/ 675237 w 755"/>
                <a:gd name="T25" fmla="*/ 1311564 h 1168"/>
                <a:gd name="T26" fmla="*/ 675237 w 755"/>
                <a:gd name="T27" fmla="*/ 1311564 h 1168"/>
                <a:gd name="T28" fmla="*/ 675237 w 755"/>
                <a:gd name="T29" fmla="*/ 1311564 h 1168"/>
                <a:gd name="T30" fmla="*/ 675237 w 755"/>
                <a:gd name="T31" fmla="*/ 1311564 h 1168"/>
                <a:gd name="T32" fmla="*/ 675237 w 755"/>
                <a:gd name="T33" fmla="*/ 1311564 h 1168"/>
                <a:gd name="T34" fmla="*/ 675237 w 755"/>
                <a:gd name="T35" fmla="*/ 1311564 h 1168"/>
                <a:gd name="T36" fmla="*/ 675237 w 755"/>
                <a:gd name="T37" fmla="*/ 1311564 h 1168"/>
                <a:gd name="T38" fmla="*/ 675237 w 755"/>
                <a:gd name="T39" fmla="*/ 1311564 h 1168"/>
                <a:gd name="T40" fmla="*/ 675237 w 755"/>
                <a:gd name="T41" fmla="*/ 1311564 h 1168"/>
                <a:gd name="T42" fmla="*/ 675237 w 755"/>
                <a:gd name="T43" fmla="*/ 1311564 h 1168"/>
                <a:gd name="T44" fmla="*/ 675237 w 755"/>
                <a:gd name="T45" fmla="*/ 1311564 h 1168"/>
                <a:gd name="T46" fmla="*/ 675237 w 755"/>
                <a:gd name="T47" fmla="*/ 1311564 h 1168"/>
                <a:gd name="T48" fmla="*/ 675237 w 755"/>
                <a:gd name="T49" fmla="*/ 1311564 h 1168"/>
                <a:gd name="T50" fmla="*/ 675237 w 755"/>
                <a:gd name="T51" fmla="*/ 1311564 h 1168"/>
                <a:gd name="T52" fmla="*/ 675237 w 755"/>
                <a:gd name="T53" fmla="*/ 1311564 h 1168"/>
                <a:gd name="T54" fmla="*/ 675237 w 755"/>
                <a:gd name="T55" fmla="*/ 1311564 h 1168"/>
                <a:gd name="T56" fmla="*/ 675237 w 755"/>
                <a:gd name="T57" fmla="*/ 1311564 h 1168"/>
                <a:gd name="T58" fmla="*/ 675237 w 755"/>
                <a:gd name="T59" fmla="*/ 1311564 h 1168"/>
                <a:gd name="T60" fmla="*/ 675237 w 755"/>
                <a:gd name="T61" fmla="*/ 1311564 h 1168"/>
                <a:gd name="T62" fmla="*/ 675237 w 755"/>
                <a:gd name="T63" fmla="*/ 1311564 h 1168"/>
                <a:gd name="T64" fmla="*/ 675237 w 755"/>
                <a:gd name="T65" fmla="*/ 1311564 h 1168"/>
                <a:gd name="T66" fmla="*/ 675237 w 755"/>
                <a:gd name="T67" fmla="*/ 1311564 h 1168"/>
                <a:gd name="T68" fmla="*/ 675237 w 755"/>
                <a:gd name="T69" fmla="*/ 1311564 h 1168"/>
                <a:gd name="T70" fmla="*/ 675237 w 755"/>
                <a:gd name="T71" fmla="*/ 1311564 h 1168"/>
                <a:gd name="T72" fmla="*/ 675237 w 755"/>
                <a:gd name="T73" fmla="*/ 1311564 h 1168"/>
                <a:gd name="T74" fmla="*/ 675237 w 755"/>
                <a:gd name="T75" fmla="*/ 1311564 h 1168"/>
                <a:gd name="T76" fmla="*/ 675237 w 755"/>
                <a:gd name="T77" fmla="*/ 1311564 h 1168"/>
                <a:gd name="T78" fmla="*/ 675237 w 755"/>
                <a:gd name="T79" fmla="*/ 1311564 h 1168"/>
                <a:gd name="T80" fmla="*/ 675237 w 755"/>
                <a:gd name="T81" fmla="*/ 1311564 h 1168"/>
                <a:gd name="T82" fmla="*/ 675237 w 755"/>
                <a:gd name="T83" fmla="*/ 1311564 h 1168"/>
                <a:gd name="T84" fmla="*/ 675237 w 755"/>
                <a:gd name="T85" fmla="*/ 1311564 h 1168"/>
                <a:gd name="T86" fmla="*/ 0 w 755"/>
                <a:gd name="T87" fmla="*/ 1311564 h 1168"/>
                <a:gd name="T88" fmla="*/ 675237 w 755"/>
                <a:gd name="T89" fmla="*/ 1311564 h 1168"/>
                <a:gd name="T90" fmla="*/ 675237 w 755"/>
                <a:gd name="T91" fmla="*/ 1311564 h 1168"/>
                <a:gd name="T92" fmla="*/ 675237 w 755"/>
                <a:gd name="T93" fmla="*/ 1311564 h 1168"/>
                <a:gd name="T94" fmla="*/ 67523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3" name="Freeform 12"/>
            <p:cNvSpPr>
              <a:spLocks/>
            </p:cNvSpPr>
            <p:nvPr/>
          </p:nvSpPr>
          <p:spPr bwMode="auto">
            <a:xfrm>
              <a:off x="819150" y="2513013"/>
              <a:ext cx="461963" cy="704850"/>
            </a:xfrm>
            <a:custGeom>
              <a:avLst/>
              <a:gdLst>
                <a:gd name="T0" fmla="*/ 686971 w 572"/>
                <a:gd name="T1" fmla="*/ 0 h 864"/>
                <a:gd name="T2" fmla="*/ 0 w 572"/>
                <a:gd name="T3" fmla="*/ 1278517 h 864"/>
                <a:gd name="T4" fmla="*/ 686971 w 572"/>
                <a:gd name="T5" fmla="*/ 1278517 h 864"/>
                <a:gd name="T6" fmla="*/ 686971 w 572"/>
                <a:gd name="T7" fmla="*/ 1278517 h 864"/>
                <a:gd name="T8" fmla="*/ 686971 w 572"/>
                <a:gd name="T9" fmla="*/ 1278517 h 864"/>
                <a:gd name="T10" fmla="*/ 686971 w 572"/>
                <a:gd name="T11" fmla="*/ 1278517 h 864"/>
                <a:gd name="T12" fmla="*/ 686971 w 572"/>
                <a:gd name="T13" fmla="*/ 1278517 h 864"/>
                <a:gd name="T14" fmla="*/ 686971 w 572"/>
                <a:gd name="T15" fmla="*/ 1278517 h 864"/>
                <a:gd name="T16" fmla="*/ 686971 w 572"/>
                <a:gd name="T17" fmla="*/ 1278517 h 864"/>
                <a:gd name="T18" fmla="*/ 686971 w 572"/>
                <a:gd name="T19" fmla="*/ 1278517 h 864"/>
                <a:gd name="T20" fmla="*/ 686971 w 572"/>
                <a:gd name="T21" fmla="*/ 1278517 h 864"/>
                <a:gd name="T22" fmla="*/ 686971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4" name="Freeform 13"/>
            <p:cNvSpPr>
              <a:spLocks/>
            </p:cNvSpPr>
            <p:nvPr/>
          </p:nvSpPr>
          <p:spPr bwMode="auto">
            <a:xfrm>
              <a:off x="1074738" y="1935163"/>
              <a:ext cx="415925" cy="681037"/>
            </a:xfrm>
            <a:custGeom>
              <a:avLst/>
              <a:gdLst>
                <a:gd name="T0" fmla="*/ 677127 w 515"/>
                <a:gd name="T1" fmla="*/ 0 h 835"/>
                <a:gd name="T2" fmla="*/ 677127 w 515"/>
                <a:gd name="T3" fmla="*/ 1291963 h 835"/>
                <a:gd name="T4" fmla="*/ 677127 w 515"/>
                <a:gd name="T5" fmla="*/ 1291963 h 835"/>
                <a:gd name="T6" fmla="*/ 677127 w 515"/>
                <a:gd name="T7" fmla="*/ 1291963 h 835"/>
                <a:gd name="T8" fmla="*/ 677127 w 515"/>
                <a:gd name="T9" fmla="*/ 1291963 h 835"/>
                <a:gd name="T10" fmla="*/ 677127 w 515"/>
                <a:gd name="T11" fmla="*/ 1291963 h 835"/>
                <a:gd name="T12" fmla="*/ 677127 w 515"/>
                <a:gd name="T13" fmla="*/ 1291963 h 835"/>
                <a:gd name="T14" fmla="*/ 0 w 515"/>
                <a:gd name="T15" fmla="*/ 1291963 h 835"/>
                <a:gd name="T16" fmla="*/ 677127 w 515"/>
                <a:gd name="T17" fmla="*/ 1291963 h 835"/>
                <a:gd name="T18" fmla="*/ 677127 w 515"/>
                <a:gd name="T19" fmla="*/ 1291963 h 835"/>
                <a:gd name="T20" fmla="*/ 677127 w 515"/>
                <a:gd name="T21" fmla="*/ 1291963 h 835"/>
                <a:gd name="T22" fmla="*/ 677127 w 515"/>
                <a:gd name="T23" fmla="*/ 1291963 h 835"/>
                <a:gd name="T24" fmla="*/ 677127 w 515"/>
                <a:gd name="T25" fmla="*/ 1291963 h 835"/>
                <a:gd name="T26" fmla="*/ 677127 w 515"/>
                <a:gd name="T27" fmla="*/ 1291963 h 835"/>
                <a:gd name="T28" fmla="*/ 677127 w 515"/>
                <a:gd name="T29" fmla="*/ 1291963 h 835"/>
                <a:gd name="T30" fmla="*/ 677127 w 515"/>
                <a:gd name="T31" fmla="*/ 1291963 h 835"/>
                <a:gd name="T32" fmla="*/ 677127 w 515"/>
                <a:gd name="T33" fmla="*/ 1291963 h 835"/>
                <a:gd name="T34" fmla="*/ 677127 w 515"/>
                <a:gd name="T35" fmla="*/ 1291963 h 835"/>
                <a:gd name="T36" fmla="*/ 677127 w 515"/>
                <a:gd name="T37" fmla="*/ 1291963 h 835"/>
                <a:gd name="T38" fmla="*/ 677127 w 515"/>
                <a:gd name="T39" fmla="*/ 1291963 h 835"/>
                <a:gd name="T40" fmla="*/ 677127 w 515"/>
                <a:gd name="T41" fmla="*/ 1291963 h 835"/>
                <a:gd name="T42" fmla="*/ 67712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5" name="Freeform 14"/>
            <p:cNvSpPr>
              <a:spLocks/>
            </p:cNvSpPr>
            <p:nvPr/>
          </p:nvSpPr>
          <p:spPr bwMode="auto">
            <a:xfrm>
              <a:off x="1201738" y="2589213"/>
              <a:ext cx="385762" cy="503237"/>
            </a:xfrm>
            <a:custGeom>
              <a:avLst/>
              <a:gdLst>
                <a:gd name="T0" fmla="*/ 673747 w 478"/>
                <a:gd name="T1" fmla="*/ 0 h 616"/>
                <a:gd name="T2" fmla="*/ 673747 w 478"/>
                <a:gd name="T3" fmla="*/ 1330789 h 616"/>
                <a:gd name="T4" fmla="*/ 673747 w 478"/>
                <a:gd name="T5" fmla="*/ 1330789 h 616"/>
                <a:gd name="T6" fmla="*/ 673747 w 478"/>
                <a:gd name="T7" fmla="*/ 1330789 h 616"/>
                <a:gd name="T8" fmla="*/ 673747 w 478"/>
                <a:gd name="T9" fmla="*/ 1330789 h 616"/>
                <a:gd name="T10" fmla="*/ 0 w 478"/>
                <a:gd name="T11" fmla="*/ 1330789 h 616"/>
                <a:gd name="T12" fmla="*/ 673747 w 478"/>
                <a:gd name="T13" fmla="*/ 1330789 h 616"/>
                <a:gd name="T14" fmla="*/ 6737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6" name="Freeform 15"/>
            <p:cNvSpPr>
              <a:spLocks/>
            </p:cNvSpPr>
            <p:nvPr/>
          </p:nvSpPr>
          <p:spPr bwMode="auto">
            <a:xfrm>
              <a:off x="1219200" y="1941513"/>
              <a:ext cx="723900" cy="455612"/>
            </a:xfrm>
            <a:custGeom>
              <a:avLst/>
              <a:gdLst>
                <a:gd name="T0" fmla="*/ 697008 w 896"/>
                <a:gd name="T1" fmla="*/ 0 h 558"/>
                <a:gd name="T2" fmla="*/ 697008 w 896"/>
                <a:gd name="T3" fmla="*/ 1323167 h 558"/>
                <a:gd name="T4" fmla="*/ 697008 w 896"/>
                <a:gd name="T5" fmla="*/ 1323167 h 558"/>
                <a:gd name="T6" fmla="*/ 697008 w 896"/>
                <a:gd name="T7" fmla="*/ 1323167 h 558"/>
                <a:gd name="T8" fmla="*/ 697008 w 896"/>
                <a:gd name="T9" fmla="*/ 1323167 h 558"/>
                <a:gd name="T10" fmla="*/ 697008 w 896"/>
                <a:gd name="T11" fmla="*/ 1323167 h 558"/>
                <a:gd name="T12" fmla="*/ 697008 w 896"/>
                <a:gd name="T13" fmla="*/ 1323167 h 558"/>
                <a:gd name="T14" fmla="*/ 697008 w 896"/>
                <a:gd name="T15" fmla="*/ 1323167 h 558"/>
                <a:gd name="T16" fmla="*/ 697008 w 896"/>
                <a:gd name="T17" fmla="*/ 1323167 h 558"/>
                <a:gd name="T18" fmla="*/ 697008 w 896"/>
                <a:gd name="T19" fmla="*/ 1323167 h 558"/>
                <a:gd name="T20" fmla="*/ 697008 w 896"/>
                <a:gd name="T21" fmla="*/ 1323167 h 558"/>
                <a:gd name="T22" fmla="*/ 697008 w 896"/>
                <a:gd name="T23" fmla="*/ 1323167 h 558"/>
                <a:gd name="T24" fmla="*/ 697008 w 896"/>
                <a:gd name="T25" fmla="*/ 1323167 h 558"/>
                <a:gd name="T26" fmla="*/ 697008 w 896"/>
                <a:gd name="T27" fmla="*/ 1323167 h 558"/>
                <a:gd name="T28" fmla="*/ 697008 w 896"/>
                <a:gd name="T29" fmla="*/ 1323167 h 558"/>
                <a:gd name="T30" fmla="*/ 697008 w 896"/>
                <a:gd name="T31" fmla="*/ 1323167 h 558"/>
                <a:gd name="T32" fmla="*/ 697008 w 896"/>
                <a:gd name="T33" fmla="*/ 1323167 h 558"/>
                <a:gd name="T34" fmla="*/ 0 w 896"/>
                <a:gd name="T35" fmla="*/ 1323167 h 558"/>
                <a:gd name="T36" fmla="*/ 697008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7" name="Freeform 16"/>
            <p:cNvSpPr>
              <a:spLocks/>
            </p:cNvSpPr>
            <p:nvPr/>
          </p:nvSpPr>
          <p:spPr bwMode="auto">
            <a:xfrm>
              <a:off x="1446213" y="2344738"/>
              <a:ext cx="495300" cy="409575"/>
            </a:xfrm>
            <a:custGeom>
              <a:avLst/>
              <a:gdLst>
                <a:gd name="T0" fmla="*/ 670533 w 614"/>
                <a:gd name="T1" fmla="*/ 0 h 502"/>
                <a:gd name="T2" fmla="*/ 670533 w 614"/>
                <a:gd name="T3" fmla="*/ 1305927 h 502"/>
                <a:gd name="T4" fmla="*/ 0 w 614"/>
                <a:gd name="T5" fmla="*/ 1305927 h 502"/>
                <a:gd name="T6" fmla="*/ 670533 w 614"/>
                <a:gd name="T7" fmla="*/ 1305927 h 502"/>
                <a:gd name="T8" fmla="*/ 670533 w 614"/>
                <a:gd name="T9" fmla="*/ 1305927 h 502"/>
                <a:gd name="T10" fmla="*/ 670533 w 614"/>
                <a:gd name="T11" fmla="*/ 1305927 h 502"/>
                <a:gd name="T12" fmla="*/ 670533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8" name="Freeform 17"/>
            <p:cNvSpPr>
              <a:spLocks/>
            </p:cNvSpPr>
            <p:nvPr/>
          </p:nvSpPr>
          <p:spPr bwMode="auto">
            <a:xfrm>
              <a:off x="1546225" y="2725738"/>
              <a:ext cx="515938" cy="388937"/>
            </a:xfrm>
            <a:custGeom>
              <a:avLst/>
              <a:gdLst>
                <a:gd name="T0" fmla="*/ 671195 w 640"/>
                <a:gd name="T1" fmla="*/ 0 h 476"/>
                <a:gd name="T2" fmla="*/ 671195 w 640"/>
                <a:gd name="T3" fmla="*/ 1287710 h 476"/>
                <a:gd name="T4" fmla="*/ 0 w 640"/>
                <a:gd name="T5" fmla="*/ 1287710 h 476"/>
                <a:gd name="T6" fmla="*/ 671195 w 640"/>
                <a:gd name="T7" fmla="*/ 1287710 h 476"/>
                <a:gd name="T8" fmla="*/ 671195 w 640"/>
                <a:gd name="T9" fmla="*/ 1287710 h 476"/>
                <a:gd name="T10" fmla="*/ 671195 w 640"/>
                <a:gd name="T11" fmla="*/ 1287710 h 476"/>
                <a:gd name="T12" fmla="*/ 671195 w 640"/>
                <a:gd name="T13" fmla="*/ 1287710 h 476"/>
                <a:gd name="T14" fmla="*/ 671195 w 640"/>
                <a:gd name="T15" fmla="*/ 1287710 h 476"/>
                <a:gd name="T16" fmla="*/ 671195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9" name="Freeform 18"/>
            <p:cNvSpPr>
              <a:spLocks/>
            </p:cNvSpPr>
            <p:nvPr/>
          </p:nvSpPr>
          <p:spPr bwMode="auto">
            <a:xfrm>
              <a:off x="1082675" y="3051175"/>
              <a:ext cx="466725" cy="527050"/>
            </a:xfrm>
            <a:custGeom>
              <a:avLst/>
              <a:gdLst>
                <a:gd name="T0" fmla="*/ 665260 w 579"/>
                <a:gd name="T1" fmla="*/ 0 h 644"/>
                <a:gd name="T2" fmla="*/ 665260 w 579"/>
                <a:gd name="T3" fmla="*/ 1337269 h 644"/>
                <a:gd name="T4" fmla="*/ 665260 w 579"/>
                <a:gd name="T5" fmla="*/ 1337269 h 644"/>
                <a:gd name="T6" fmla="*/ 665260 w 579"/>
                <a:gd name="T7" fmla="*/ 1337269 h 644"/>
                <a:gd name="T8" fmla="*/ 665260 w 579"/>
                <a:gd name="T9" fmla="*/ 1337269 h 644"/>
                <a:gd name="T10" fmla="*/ 665260 w 579"/>
                <a:gd name="T11" fmla="*/ 1337269 h 644"/>
                <a:gd name="T12" fmla="*/ 665260 w 579"/>
                <a:gd name="T13" fmla="*/ 1337269 h 644"/>
                <a:gd name="T14" fmla="*/ 665260 w 579"/>
                <a:gd name="T15" fmla="*/ 1337269 h 644"/>
                <a:gd name="T16" fmla="*/ 665260 w 579"/>
                <a:gd name="T17" fmla="*/ 1337269 h 644"/>
                <a:gd name="T18" fmla="*/ 665260 w 579"/>
                <a:gd name="T19" fmla="*/ 1337269 h 644"/>
                <a:gd name="T20" fmla="*/ 665260 w 579"/>
                <a:gd name="T21" fmla="*/ 1337269 h 644"/>
                <a:gd name="T22" fmla="*/ 0 w 579"/>
                <a:gd name="T23" fmla="*/ 1337269 h 644"/>
                <a:gd name="T24" fmla="*/ 665260 w 579"/>
                <a:gd name="T25" fmla="*/ 1337269 h 644"/>
                <a:gd name="T26" fmla="*/ 665260 w 579"/>
                <a:gd name="T27" fmla="*/ 1337269 h 644"/>
                <a:gd name="T28" fmla="*/ 665260 w 579"/>
                <a:gd name="T29" fmla="*/ 1337269 h 644"/>
                <a:gd name="T30" fmla="*/ 665260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0" name="Freeform 19"/>
            <p:cNvSpPr>
              <a:spLocks/>
            </p:cNvSpPr>
            <p:nvPr/>
          </p:nvSpPr>
          <p:spPr bwMode="auto">
            <a:xfrm>
              <a:off x="1490663" y="3089275"/>
              <a:ext cx="496887" cy="496888"/>
            </a:xfrm>
            <a:custGeom>
              <a:avLst/>
              <a:gdLst>
                <a:gd name="T0" fmla="*/ 682835 w 615"/>
                <a:gd name="T1" fmla="*/ 0 h 610"/>
                <a:gd name="T2" fmla="*/ 682835 w 615"/>
                <a:gd name="T3" fmla="*/ 1301032 h 610"/>
                <a:gd name="T4" fmla="*/ 682835 w 615"/>
                <a:gd name="T5" fmla="*/ 1301032 h 610"/>
                <a:gd name="T6" fmla="*/ 682835 w 615"/>
                <a:gd name="T7" fmla="*/ 1301032 h 610"/>
                <a:gd name="T8" fmla="*/ 682835 w 615"/>
                <a:gd name="T9" fmla="*/ 1301032 h 610"/>
                <a:gd name="T10" fmla="*/ 682835 w 615"/>
                <a:gd name="T11" fmla="*/ 1301032 h 610"/>
                <a:gd name="T12" fmla="*/ 682835 w 615"/>
                <a:gd name="T13" fmla="*/ 1301032 h 610"/>
                <a:gd name="T14" fmla="*/ 682835 w 615"/>
                <a:gd name="T15" fmla="*/ 1301032 h 610"/>
                <a:gd name="T16" fmla="*/ 0 w 615"/>
                <a:gd name="T17" fmla="*/ 1301032 h 610"/>
                <a:gd name="T18" fmla="*/ 682835 w 615"/>
                <a:gd name="T19" fmla="*/ 1301032 h 610"/>
                <a:gd name="T20" fmla="*/ 682835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1" name="Freeform 20"/>
            <p:cNvSpPr>
              <a:spLocks/>
            </p:cNvSpPr>
            <p:nvPr/>
          </p:nvSpPr>
          <p:spPr bwMode="auto">
            <a:xfrm>
              <a:off x="1941513" y="2014538"/>
              <a:ext cx="485775" cy="285750"/>
            </a:xfrm>
            <a:custGeom>
              <a:avLst/>
              <a:gdLst>
                <a:gd name="T0" fmla="*/ 670181 w 601"/>
                <a:gd name="T1" fmla="*/ 0 h 352"/>
                <a:gd name="T2" fmla="*/ 670181 w 601"/>
                <a:gd name="T3" fmla="*/ 1212050 h 352"/>
                <a:gd name="T4" fmla="*/ 670181 w 601"/>
                <a:gd name="T5" fmla="*/ 1212050 h 352"/>
                <a:gd name="T6" fmla="*/ 670181 w 601"/>
                <a:gd name="T7" fmla="*/ 1212050 h 352"/>
                <a:gd name="T8" fmla="*/ 670181 w 601"/>
                <a:gd name="T9" fmla="*/ 1212050 h 352"/>
                <a:gd name="T10" fmla="*/ 670181 w 601"/>
                <a:gd name="T11" fmla="*/ 1212050 h 352"/>
                <a:gd name="T12" fmla="*/ 670181 w 601"/>
                <a:gd name="T13" fmla="*/ 1212050 h 352"/>
                <a:gd name="T14" fmla="*/ 0 w 601"/>
                <a:gd name="T15" fmla="*/ 1212050 h 352"/>
                <a:gd name="T16" fmla="*/ 670181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2" name="Freeform 21"/>
            <p:cNvSpPr>
              <a:spLocks/>
            </p:cNvSpPr>
            <p:nvPr/>
          </p:nvSpPr>
          <p:spPr bwMode="auto">
            <a:xfrm>
              <a:off x="1928813" y="2290763"/>
              <a:ext cx="509587" cy="336550"/>
            </a:xfrm>
            <a:custGeom>
              <a:avLst/>
              <a:gdLst>
                <a:gd name="T0" fmla="*/ 693062 w 631"/>
                <a:gd name="T1" fmla="*/ 0 h 412"/>
                <a:gd name="T2" fmla="*/ 693062 w 631"/>
                <a:gd name="T3" fmla="*/ 1299845 h 412"/>
                <a:gd name="T4" fmla="*/ 0 w 631"/>
                <a:gd name="T5" fmla="*/ 1299845 h 412"/>
                <a:gd name="T6" fmla="*/ 693062 w 631"/>
                <a:gd name="T7" fmla="*/ 1299845 h 412"/>
                <a:gd name="T8" fmla="*/ 693062 w 631"/>
                <a:gd name="T9" fmla="*/ 1299845 h 412"/>
                <a:gd name="T10" fmla="*/ 693062 w 631"/>
                <a:gd name="T11" fmla="*/ 1299845 h 412"/>
                <a:gd name="T12" fmla="*/ 693062 w 631"/>
                <a:gd name="T13" fmla="*/ 1299845 h 412"/>
                <a:gd name="T14" fmla="*/ 693062 w 631"/>
                <a:gd name="T15" fmla="*/ 1299845 h 412"/>
                <a:gd name="T16" fmla="*/ 693062 w 631"/>
                <a:gd name="T17" fmla="*/ 1299845 h 412"/>
                <a:gd name="T18" fmla="*/ 693062 w 631"/>
                <a:gd name="T19" fmla="*/ 1299845 h 412"/>
                <a:gd name="T20" fmla="*/ 693062 w 631"/>
                <a:gd name="T21" fmla="*/ 1299845 h 412"/>
                <a:gd name="T22" fmla="*/ 693062 w 631"/>
                <a:gd name="T23" fmla="*/ 1299845 h 412"/>
                <a:gd name="T24" fmla="*/ 693062 w 631"/>
                <a:gd name="T25" fmla="*/ 1299845 h 412"/>
                <a:gd name="T26" fmla="*/ 693062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3" name="Freeform 22"/>
            <p:cNvSpPr>
              <a:spLocks/>
            </p:cNvSpPr>
            <p:nvPr/>
          </p:nvSpPr>
          <p:spPr bwMode="auto">
            <a:xfrm>
              <a:off x="1920875" y="2570163"/>
              <a:ext cx="608013" cy="276225"/>
            </a:xfrm>
            <a:custGeom>
              <a:avLst/>
              <a:gdLst>
                <a:gd name="T0" fmla="*/ 676875 w 753"/>
                <a:gd name="T1" fmla="*/ 0 h 339"/>
                <a:gd name="T2" fmla="*/ 0 w 753"/>
                <a:gd name="T3" fmla="*/ 1238127 h 339"/>
                <a:gd name="T4" fmla="*/ 676875 w 753"/>
                <a:gd name="T5" fmla="*/ 1238127 h 339"/>
                <a:gd name="T6" fmla="*/ 676875 w 753"/>
                <a:gd name="T7" fmla="*/ 1238127 h 339"/>
                <a:gd name="T8" fmla="*/ 676875 w 753"/>
                <a:gd name="T9" fmla="*/ 1238127 h 339"/>
                <a:gd name="T10" fmla="*/ 676875 w 753"/>
                <a:gd name="T11" fmla="*/ 1238127 h 339"/>
                <a:gd name="T12" fmla="*/ 676875 w 753"/>
                <a:gd name="T13" fmla="*/ 1238127 h 339"/>
                <a:gd name="T14" fmla="*/ 676875 w 753"/>
                <a:gd name="T15" fmla="*/ 1238127 h 339"/>
                <a:gd name="T16" fmla="*/ 676875 w 753"/>
                <a:gd name="T17" fmla="*/ 1238127 h 339"/>
                <a:gd name="T18" fmla="*/ 676875 w 753"/>
                <a:gd name="T19" fmla="*/ 1238127 h 339"/>
                <a:gd name="T20" fmla="*/ 676875 w 753"/>
                <a:gd name="T21" fmla="*/ 1238127 h 339"/>
                <a:gd name="T22" fmla="*/ 676875 w 753"/>
                <a:gd name="T23" fmla="*/ 1238127 h 339"/>
                <a:gd name="T24" fmla="*/ 676875 w 753"/>
                <a:gd name="T25" fmla="*/ 1238127 h 339"/>
                <a:gd name="T26" fmla="*/ 676875 w 753"/>
                <a:gd name="T27" fmla="*/ 1238127 h 339"/>
                <a:gd name="T28" fmla="*/ 676875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4" name="Freeform 23"/>
            <p:cNvSpPr>
              <a:spLocks/>
            </p:cNvSpPr>
            <p:nvPr/>
          </p:nvSpPr>
          <p:spPr bwMode="auto">
            <a:xfrm>
              <a:off x="2051050" y="2838450"/>
              <a:ext cx="534988" cy="276225"/>
            </a:xfrm>
            <a:custGeom>
              <a:avLst/>
              <a:gdLst>
                <a:gd name="T0" fmla="*/ 700586 w 662"/>
                <a:gd name="T1" fmla="*/ 1286603 h 338"/>
                <a:gd name="T2" fmla="*/ 700586 w 662"/>
                <a:gd name="T3" fmla="*/ 1286603 h 338"/>
                <a:gd name="T4" fmla="*/ 0 w 662"/>
                <a:gd name="T5" fmla="*/ 1286603 h 338"/>
                <a:gd name="T6" fmla="*/ 700586 w 662"/>
                <a:gd name="T7" fmla="*/ 1286603 h 338"/>
                <a:gd name="T8" fmla="*/ 700586 w 662"/>
                <a:gd name="T9" fmla="*/ 1286603 h 338"/>
                <a:gd name="T10" fmla="*/ 700586 w 662"/>
                <a:gd name="T11" fmla="*/ 1286603 h 338"/>
                <a:gd name="T12" fmla="*/ 700586 w 662"/>
                <a:gd name="T13" fmla="*/ 1286603 h 338"/>
                <a:gd name="T14" fmla="*/ 700586 w 662"/>
                <a:gd name="T15" fmla="*/ 1286603 h 338"/>
                <a:gd name="T16" fmla="*/ 700586 w 662"/>
                <a:gd name="T17" fmla="*/ 0 h 338"/>
                <a:gd name="T18" fmla="*/ 700586 w 662"/>
                <a:gd name="T19" fmla="*/ 1286603 h 338"/>
                <a:gd name="T20" fmla="*/ 700586 w 662"/>
                <a:gd name="T21" fmla="*/ 1286603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5" name="Freeform 24"/>
            <p:cNvSpPr>
              <a:spLocks/>
            </p:cNvSpPr>
            <p:nvPr/>
          </p:nvSpPr>
          <p:spPr bwMode="auto">
            <a:xfrm>
              <a:off x="1978025" y="3108325"/>
              <a:ext cx="623888" cy="301625"/>
            </a:xfrm>
            <a:custGeom>
              <a:avLst/>
              <a:gdLst>
                <a:gd name="T0" fmla="*/ 672247 w 772"/>
                <a:gd name="T1" fmla="*/ 0 h 371"/>
                <a:gd name="T2" fmla="*/ 0 w 772"/>
                <a:gd name="T3" fmla="*/ 1235859 h 371"/>
                <a:gd name="T4" fmla="*/ 672247 w 772"/>
                <a:gd name="T5" fmla="*/ 1235859 h 371"/>
                <a:gd name="T6" fmla="*/ 672247 w 772"/>
                <a:gd name="T7" fmla="*/ 1235859 h 371"/>
                <a:gd name="T8" fmla="*/ 672247 w 772"/>
                <a:gd name="T9" fmla="*/ 1235859 h 371"/>
                <a:gd name="T10" fmla="*/ 672247 w 772"/>
                <a:gd name="T11" fmla="*/ 1235859 h 371"/>
                <a:gd name="T12" fmla="*/ 672247 w 772"/>
                <a:gd name="T13" fmla="*/ 1235859 h 371"/>
                <a:gd name="T14" fmla="*/ 672247 w 772"/>
                <a:gd name="T15" fmla="*/ 1235859 h 371"/>
                <a:gd name="T16" fmla="*/ 672247 w 772"/>
                <a:gd name="T17" fmla="*/ 1235859 h 371"/>
                <a:gd name="T18" fmla="*/ 672247 w 772"/>
                <a:gd name="T19" fmla="*/ 1235859 h 371"/>
                <a:gd name="T20" fmla="*/ 672247 w 772"/>
                <a:gd name="T21" fmla="*/ 1235859 h 371"/>
                <a:gd name="T22" fmla="*/ 672247 w 772"/>
                <a:gd name="T23" fmla="*/ 1235859 h 371"/>
                <a:gd name="T24" fmla="*/ 6722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6" name="Freeform 25"/>
            <p:cNvSpPr>
              <a:spLocks/>
            </p:cNvSpPr>
            <p:nvPr/>
          </p:nvSpPr>
          <p:spPr bwMode="auto">
            <a:xfrm>
              <a:off x="2590800" y="3122613"/>
              <a:ext cx="349250" cy="331787"/>
            </a:xfrm>
            <a:custGeom>
              <a:avLst/>
              <a:gdLst>
                <a:gd name="T0" fmla="*/ 0 w 434"/>
                <a:gd name="T1" fmla="*/ 1296804 h 405"/>
                <a:gd name="T2" fmla="*/ 660981 w 434"/>
                <a:gd name="T3" fmla="*/ 1296804 h 405"/>
                <a:gd name="T4" fmla="*/ 660981 w 434"/>
                <a:gd name="T5" fmla="*/ 0 h 405"/>
                <a:gd name="T6" fmla="*/ 660981 w 434"/>
                <a:gd name="T7" fmla="*/ 1296804 h 405"/>
                <a:gd name="T8" fmla="*/ 660981 w 434"/>
                <a:gd name="T9" fmla="*/ 1296804 h 405"/>
                <a:gd name="T10" fmla="*/ 660981 w 434"/>
                <a:gd name="T11" fmla="*/ 1296804 h 405"/>
                <a:gd name="T12" fmla="*/ 660981 w 434"/>
                <a:gd name="T13" fmla="*/ 1296804 h 405"/>
                <a:gd name="T14" fmla="*/ 660981 w 434"/>
                <a:gd name="T15" fmla="*/ 1296804 h 405"/>
                <a:gd name="T16" fmla="*/ 660981 w 434"/>
                <a:gd name="T17" fmla="*/ 1296804 h 405"/>
                <a:gd name="T18" fmla="*/ 660981 w 434"/>
                <a:gd name="T19" fmla="*/ 1296804 h 405"/>
                <a:gd name="T20" fmla="*/ 660981 w 434"/>
                <a:gd name="T21" fmla="*/ 1296804 h 405"/>
                <a:gd name="T22" fmla="*/ 660981 w 434"/>
                <a:gd name="T23" fmla="*/ 1296804 h 405"/>
                <a:gd name="T24" fmla="*/ 660981 w 434"/>
                <a:gd name="T25" fmla="*/ 1296804 h 405"/>
                <a:gd name="T26" fmla="*/ 660981 w 434"/>
                <a:gd name="T27" fmla="*/ 1296804 h 405"/>
                <a:gd name="T28" fmla="*/ 660981 w 434"/>
                <a:gd name="T29" fmla="*/ 1296804 h 405"/>
                <a:gd name="T30" fmla="*/ 0 w 434"/>
                <a:gd name="T31" fmla="*/ 1296804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7" name="Freeform 26"/>
            <p:cNvSpPr>
              <a:spLocks/>
            </p:cNvSpPr>
            <p:nvPr/>
          </p:nvSpPr>
          <p:spPr bwMode="auto">
            <a:xfrm>
              <a:off x="2640013" y="3440113"/>
              <a:ext cx="428625" cy="349250"/>
            </a:xfrm>
            <a:custGeom>
              <a:avLst/>
              <a:gdLst>
                <a:gd name="T0" fmla="*/ 0 w 530"/>
                <a:gd name="T1" fmla="*/ 1346150 h 425"/>
                <a:gd name="T2" fmla="*/ 675032 w 530"/>
                <a:gd name="T3" fmla="*/ 0 h 425"/>
                <a:gd name="T4" fmla="*/ 675032 w 530"/>
                <a:gd name="T5" fmla="*/ 1346150 h 425"/>
                <a:gd name="T6" fmla="*/ 675032 w 530"/>
                <a:gd name="T7" fmla="*/ 1346150 h 425"/>
                <a:gd name="T8" fmla="*/ 675032 w 530"/>
                <a:gd name="T9" fmla="*/ 1346150 h 425"/>
                <a:gd name="T10" fmla="*/ 675032 w 530"/>
                <a:gd name="T11" fmla="*/ 1346150 h 425"/>
                <a:gd name="T12" fmla="*/ 675032 w 530"/>
                <a:gd name="T13" fmla="*/ 1346150 h 425"/>
                <a:gd name="T14" fmla="*/ 675032 w 530"/>
                <a:gd name="T15" fmla="*/ 1346150 h 425"/>
                <a:gd name="T16" fmla="*/ 675032 w 530"/>
                <a:gd name="T17" fmla="*/ 1346150 h 425"/>
                <a:gd name="T18" fmla="*/ 675032 w 530"/>
                <a:gd name="T19" fmla="*/ 1346150 h 425"/>
                <a:gd name="T20" fmla="*/ 675032 w 530"/>
                <a:gd name="T21" fmla="*/ 1346150 h 425"/>
                <a:gd name="T22" fmla="*/ 675032 w 530"/>
                <a:gd name="T23" fmla="*/ 1346150 h 425"/>
                <a:gd name="T24" fmla="*/ 675032 w 530"/>
                <a:gd name="T25" fmla="*/ 1346150 h 425"/>
                <a:gd name="T26" fmla="*/ 675032 w 530"/>
                <a:gd name="T27" fmla="*/ 1346150 h 425"/>
                <a:gd name="T28" fmla="*/ 675032 w 530"/>
                <a:gd name="T29" fmla="*/ 1346150 h 425"/>
                <a:gd name="T30" fmla="*/ 675032 w 530"/>
                <a:gd name="T31" fmla="*/ 1346150 h 425"/>
                <a:gd name="T32" fmla="*/ 675032 w 530"/>
                <a:gd name="T33" fmla="*/ 1346150 h 425"/>
                <a:gd name="T34" fmla="*/ 675032 w 530"/>
                <a:gd name="T35" fmla="*/ 1346150 h 425"/>
                <a:gd name="T36" fmla="*/ 675032 w 530"/>
                <a:gd name="T37" fmla="*/ 1346150 h 425"/>
                <a:gd name="T38" fmla="*/ 675032 w 530"/>
                <a:gd name="T39" fmla="*/ 1346150 h 425"/>
                <a:gd name="T40" fmla="*/ 675032 w 530"/>
                <a:gd name="T41" fmla="*/ 1346150 h 425"/>
                <a:gd name="T42" fmla="*/ 675032 w 530"/>
                <a:gd name="T43" fmla="*/ 1346150 h 425"/>
                <a:gd name="T44" fmla="*/ 675032 w 530"/>
                <a:gd name="T45" fmla="*/ 1346150 h 425"/>
                <a:gd name="T46" fmla="*/ 675032 w 530"/>
                <a:gd name="T47" fmla="*/ 1346150 h 425"/>
                <a:gd name="T48" fmla="*/ 675032 w 530"/>
                <a:gd name="T49" fmla="*/ 1346150 h 425"/>
                <a:gd name="T50" fmla="*/ 675032 w 530"/>
                <a:gd name="T51" fmla="*/ 1346150 h 425"/>
                <a:gd name="T52" fmla="*/ 675032 w 530"/>
                <a:gd name="T53" fmla="*/ 1346150 h 425"/>
                <a:gd name="T54" fmla="*/ 675032 w 530"/>
                <a:gd name="T55" fmla="*/ 1346150 h 425"/>
                <a:gd name="T56" fmla="*/ 675032 w 530"/>
                <a:gd name="T57" fmla="*/ 1346150 h 425"/>
                <a:gd name="T58" fmla="*/ 675032 w 530"/>
                <a:gd name="T59" fmla="*/ 1346150 h 425"/>
                <a:gd name="T60" fmla="*/ 675032 w 530"/>
                <a:gd name="T61" fmla="*/ 1346150 h 425"/>
                <a:gd name="T62" fmla="*/ 675032 w 530"/>
                <a:gd name="T63" fmla="*/ 1346150 h 425"/>
                <a:gd name="T64" fmla="*/ 675032 w 530"/>
                <a:gd name="T65" fmla="*/ 1346150 h 425"/>
                <a:gd name="T66" fmla="*/ 675032 w 530"/>
                <a:gd name="T67" fmla="*/ 1346150 h 425"/>
                <a:gd name="T68" fmla="*/ 0 w 530"/>
                <a:gd name="T69" fmla="*/ 1346150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8" name="Freeform 27"/>
            <p:cNvSpPr>
              <a:spLocks/>
            </p:cNvSpPr>
            <p:nvPr/>
          </p:nvSpPr>
          <p:spPr bwMode="auto">
            <a:xfrm>
              <a:off x="2347913" y="1979613"/>
              <a:ext cx="474662" cy="541337"/>
            </a:xfrm>
            <a:custGeom>
              <a:avLst/>
              <a:gdLst>
                <a:gd name="T0" fmla="*/ 0 w 591"/>
                <a:gd name="T1" fmla="*/ 1252139 h 665"/>
                <a:gd name="T2" fmla="*/ 653222 w 591"/>
                <a:gd name="T3" fmla="*/ 1252139 h 665"/>
                <a:gd name="T4" fmla="*/ 653222 w 591"/>
                <a:gd name="T5" fmla="*/ 0 h 665"/>
                <a:gd name="T6" fmla="*/ 653222 w 591"/>
                <a:gd name="T7" fmla="*/ 1252139 h 665"/>
                <a:gd name="T8" fmla="*/ 653222 w 591"/>
                <a:gd name="T9" fmla="*/ 1252139 h 665"/>
                <a:gd name="T10" fmla="*/ 653222 w 591"/>
                <a:gd name="T11" fmla="*/ 1252139 h 665"/>
                <a:gd name="T12" fmla="*/ 653222 w 591"/>
                <a:gd name="T13" fmla="*/ 1252139 h 665"/>
                <a:gd name="T14" fmla="*/ 653222 w 591"/>
                <a:gd name="T15" fmla="*/ 1252139 h 665"/>
                <a:gd name="T16" fmla="*/ 653222 w 591"/>
                <a:gd name="T17" fmla="*/ 1252139 h 665"/>
                <a:gd name="T18" fmla="*/ 653222 w 591"/>
                <a:gd name="T19" fmla="*/ 1252139 h 665"/>
                <a:gd name="T20" fmla="*/ 653222 w 591"/>
                <a:gd name="T21" fmla="*/ 1252139 h 665"/>
                <a:gd name="T22" fmla="*/ 653222 w 591"/>
                <a:gd name="T23" fmla="*/ 1252139 h 665"/>
                <a:gd name="T24" fmla="*/ 653222 w 591"/>
                <a:gd name="T25" fmla="*/ 1252139 h 665"/>
                <a:gd name="T26" fmla="*/ 653222 w 591"/>
                <a:gd name="T27" fmla="*/ 1252139 h 665"/>
                <a:gd name="T28" fmla="*/ 653222 w 591"/>
                <a:gd name="T29" fmla="*/ 1252139 h 665"/>
                <a:gd name="T30" fmla="*/ 653222 w 591"/>
                <a:gd name="T31" fmla="*/ 1252139 h 665"/>
                <a:gd name="T32" fmla="*/ 653222 w 591"/>
                <a:gd name="T33" fmla="*/ 1252139 h 665"/>
                <a:gd name="T34" fmla="*/ 653222 w 591"/>
                <a:gd name="T35" fmla="*/ 1252139 h 665"/>
                <a:gd name="T36" fmla="*/ 653222 w 591"/>
                <a:gd name="T37" fmla="*/ 1252139 h 665"/>
                <a:gd name="T38" fmla="*/ 653222 w 591"/>
                <a:gd name="T39" fmla="*/ 1252139 h 665"/>
                <a:gd name="T40" fmla="*/ 653222 w 591"/>
                <a:gd name="T41" fmla="*/ 1252139 h 665"/>
                <a:gd name="T42" fmla="*/ 653222 w 591"/>
                <a:gd name="T43" fmla="*/ 1252139 h 665"/>
                <a:gd name="T44" fmla="*/ 653222 w 591"/>
                <a:gd name="T45" fmla="*/ 1252139 h 665"/>
                <a:gd name="T46" fmla="*/ 653222 w 591"/>
                <a:gd name="T47" fmla="*/ 1252139 h 665"/>
                <a:gd name="T48" fmla="*/ 653222 w 591"/>
                <a:gd name="T49" fmla="*/ 1252139 h 665"/>
                <a:gd name="T50" fmla="*/ 653222 w 591"/>
                <a:gd name="T51" fmla="*/ 1252139 h 665"/>
                <a:gd name="T52" fmla="*/ 653222 w 591"/>
                <a:gd name="T53" fmla="*/ 1252139 h 665"/>
                <a:gd name="T54" fmla="*/ 653222 w 591"/>
                <a:gd name="T55" fmla="*/ 1252139 h 665"/>
                <a:gd name="T56" fmla="*/ 653222 w 591"/>
                <a:gd name="T57" fmla="*/ 1252139 h 665"/>
                <a:gd name="T58" fmla="*/ 653222 w 591"/>
                <a:gd name="T59" fmla="*/ 1252139 h 665"/>
                <a:gd name="T60" fmla="*/ 0 w 591"/>
                <a:gd name="T61" fmla="*/ 1252139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5" name="Freeform 28"/>
            <p:cNvSpPr>
              <a:spLocks/>
            </p:cNvSpPr>
            <p:nvPr/>
          </p:nvSpPr>
          <p:spPr bwMode="auto">
            <a:xfrm>
              <a:off x="2656724" y="2167948"/>
              <a:ext cx="361719" cy="42718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rgbClr val="FF0000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Freeform 29"/>
            <p:cNvSpPr>
              <a:spLocks/>
            </p:cNvSpPr>
            <p:nvPr/>
          </p:nvSpPr>
          <p:spPr bwMode="auto">
            <a:xfrm>
              <a:off x="2427288" y="2503488"/>
              <a:ext cx="422275" cy="279400"/>
            </a:xfrm>
            <a:custGeom>
              <a:avLst/>
              <a:gdLst>
                <a:gd name="T0" fmla="*/ 701809 w 521"/>
                <a:gd name="T1" fmla="*/ 1417676 h 339"/>
                <a:gd name="T2" fmla="*/ 0 w 521"/>
                <a:gd name="T3" fmla="*/ 1417676 h 339"/>
                <a:gd name="T4" fmla="*/ 701809 w 521"/>
                <a:gd name="T5" fmla="*/ 1417676 h 339"/>
                <a:gd name="T6" fmla="*/ 701809 w 521"/>
                <a:gd name="T7" fmla="*/ 1417676 h 339"/>
                <a:gd name="T8" fmla="*/ 701809 w 521"/>
                <a:gd name="T9" fmla="*/ 1417676 h 339"/>
                <a:gd name="T10" fmla="*/ 701809 w 521"/>
                <a:gd name="T11" fmla="*/ 1417676 h 339"/>
                <a:gd name="T12" fmla="*/ 701809 w 521"/>
                <a:gd name="T13" fmla="*/ 1417676 h 339"/>
                <a:gd name="T14" fmla="*/ 701809 w 521"/>
                <a:gd name="T15" fmla="*/ 1417676 h 339"/>
                <a:gd name="T16" fmla="*/ 701809 w 521"/>
                <a:gd name="T17" fmla="*/ 1417676 h 339"/>
                <a:gd name="T18" fmla="*/ 701809 w 521"/>
                <a:gd name="T19" fmla="*/ 1417676 h 339"/>
                <a:gd name="T20" fmla="*/ 701809 w 521"/>
                <a:gd name="T21" fmla="*/ 1417676 h 339"/>
                <a:gd name="T22" fmla="*/ 701809 w 521"/>
                <a:gd name="T23" fmla="*/ 1417676 h 339"/>
                <a:gd name="T24" fmla="*/ 701809 w 521"/>
                <a:gd name="T25" fmla="*/ 1417676 h 339"/>
                <a:gd name="T26" fmla="*/ 701809 w 521"/>
                <a:gd name="T27" fmla="*/ 1417676 h 339"/>
                <a:gd name="T28" fmla="*/ 701809 w 521"/>
                <a:gd name="T29" fmla="*/ 0 h 339"/>
                <a:gd name="T30" fmla="*/ 701809 w 521"/>
                <a:gd name="T31" fmla="*/ 1417676 h 339"/>
                <a:gd name="T32" fmla="*/ 701809 w 521"/>
                <a:gd name="T33" fmla="*/ 1417676 h 339"/>
                <a:gd name="T34" fmla="*/ 701809 w 521"/>
                <a:gd name="T35" fmla="*/ 1417676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1" name="Freeform 30"/>
            <p:cNvSpPr>
              <a:spLocks/>
            </p:cNvSpPr>
            <p:nvPr/>
          </p:nvSpPr>
          <p:spPr bwMode="auto">
            <a:xfrm>
              <a:off x="2798763" y="2106613"/>
              <a:ext cx="388937" cy="169862"/>
            </a:xfrm>
            <a:custGeom>
              <a:avLst/>
              <a:gdLst>
                <a:gd name="T0" fmla="*/ 0 w 483"/>
                <a:gd name="T1" fmla="*/ 1272016 h 209"/>
                <a:gd name="T2" fmla="*/ 650898 w 483"/>
                <a:gd name="T3" fmla="*/ 0 h 209"/>
                <a:gd name="T4" fmla="*/ 650898 w 483"/>
                <a:gd name="T5" fmla="*/ 1272016 h 209"/>
                <a:gd name="T6" fmla="*/ 650898 w 483"/>
                <a:gd name="T7" fmla="*/ 1272016 h 209"/>
                <a:gd name="T8" fmla="*/ 650898 w 483"/>
                <a:gd name="T9" fmla="*/ 1272016 h 209"/>
                <a:gd name="T10" fmla="*/ 650898 w 483"/>
                <a:gd name="T11" fmla="*/ 1272016 h 209"/>
                <a:gd name="T12" fmla="*/ 650898 w 483"/>
                <a:gd name="T13" fmla="*/ 1272016 h 209"/>
                <a:gd name="T14" fmla="*/ 650898 w 483"/>
                <a:gd name="T15" fmla="*/ 1272016 h 209"/>
                <a:gd name="T16" fmla="*/ 650898 w 483"/>
                <a:gd name="T17" fmla="*/ 1272016 h 209"/>
                <a:gd name="T18" fmla="*/ 650898 w 483"/>
                <a:gd name="T19" fmla="*/ 1272016 h 209"/>
                <a:gd name="T20" fmla="*/ 650898 w 483"/>
                <a:gd name="T21" fmla="*/ 1272016 h 209"/>
                <a:gd name="T22" fmla="*/ 650898 w 483"/>
                <a:gd name="T23" fmla="*/ 1272016 h 209"/>
                <a:gd name="T24" fmla="*/ 650898 w 483"/>
                <a:gd name="T25" fmla="*/ 1272016 h 209"/>
                <a:gd name="T26" fmla="*/ 650898 w 483"/>
                <a:gd name="T27" fmla="*/ 1272016 h 209"/>
                <a:gd name="T28" fmla="*/ 650898 w 483"/>
                <a:gd name="T29" fmla="*/ 1272016 h 209"/>
                <a:gd name="T30" fmla="*/ 650898 w 483"/>
                <a:gd name="T31" fmla="*/ 1272016 h 209"/>
                <a:gd name="T32" fmla="*/ 650898 w 483"/>
                <a:gd name="T33" fmla="*/ 1272016 h 209"/>
                <a:gd name="T34" fmla="*/ 650898 w 483"/>
                <a:gd name="T35" fmla="*/ 1272016 h 209"/>
                <a:gd name="T36" fmla="*/ 650898 w 483"/>
                <a:gd name="T37" fmla="*/ 1272016 h 209"/>
                <a:gd name="T38" fmla="*/ 650898 w 483"/>
                <a:gd name="T39" fmla="*/ 1272016 h 209"/>
                <a:gd name="T40" fmla="*/ 650898 w 483"/>
                <a:gd name="T41" fmla="*/ 1272016 h 209"/>
                <a:gd name="T42" fmla="*/ 650898 w 483"/>
                <a:gd name="T43" fmla="*/ 1272016 h 209"/>
                <a:gd name="T44" fmla="*/ 650898 w 483"/>
                <a:gd name="T45" fmla="*/ 1272016 h 209"/>
                <a:gd name="T46" fmla="*/ 650898 w 483"/>
                <a:gd name="T47" fmla="*/ 1272016 h 209"/>
                <a:gd name="T48" fmla="*/ 0 w 483"/>
                <a:gd name="T49" fmla="*/ 1272016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2" name="Freeform 31"/>
            <p:cNvSpPr>
              <a:spLocks/>
            </p:cNvSpPr>
            <p:nvPr/>
          </p:nvSpPr>
          <p:spPr bwMode="auto">
            <a:xfrm>
              <a:off x="3068638" y="2225675"/>
              <a:ext cx="277812" cy="382588"/>
            </a:xfrm>
            <a:custGeom>
              <a:avLst/>
              <a:gdLst>
                <a:gd name="T0" fmla="*/ 698149 w 345"/>
                <a:gd name="T1" fmla="*/ 1321080 h 468"/>
                <a:gd name="T2" fmla="*/ 698149 w 345"/>
                <a:gd name="T3" fmla="*/ 1321080 h 468"/>
                <a:gd name="T4" fmla="*/ 698149 w 345"/>
                <a:gd name="T5" fmla="*/ 1321080 h 468"/>
                <a:gd name="T6" fmla="*/ 698149 w 345"/>
                <a:gd name="T7" fmla="*/ 1321080 h 468"/>
                <a:gd name="T8" fmla="*/ 698149 w 345"/>
                <a:gd name="T9" fmla="*/ 1321080 h 468"/>
                <a:gd name="T10" fmla="*/ 698149 w 345"/>
                <a:gd name="T11" fmla="*/ 1321080 h 468"/>
                <a:gd name="T12" fmla="*/ 0 w 345"/>
                <a:gd name="T13" fmla="*/ 1321080 h 468"/>
                <a:gd name="T14" fmla="*/ 698149 w 345"/>
                <a:gd name="T15" fmla="*/ 1321080 h 468"/>
                <a:gd name="T16" fmla="*/ 698149 w 345"/>
                <a:gd name="T17" fmla="*/ 1321080 h 468"/>
                <a:gd name="T18" fmla="*/ 698149 w 345"/>
                <a:gd name="T19" fmla="*/ 1321080 h 468"/>
                <a:gd name="T20" fmla="*/ 698149 w 345"/>
                <a:gd name="T21" fmla="*/ 1321080 h 468"/>
                <a:gd name="T22" fmla="*/ 698149 w 345"/>
                <a:gd name="T23" fmla="*/ 1321080 h 468"/>
                <a:gd name="T24" fmla="*/ 698149 w 345"/>
                <a:gd name="T25" fmla="*/ 1321080 h 468"/>
                <a:gd name="T26" fmla="*/ 698149 w 345"/>
                <a:gd name="T27" fmla="*/ 1321080 h 468"/>
                <a:gd name="T28" fmla="*/ 698149 w 345"/>
                <a:gd name="T29" fmla="*/ 1321080 h 468"/>
                <a:gd name="T30" fmla="*/ 698149 w 345"/>
                <a:gd name="T31" fmla="*/ 1321080 h 468"/>
                <a:gd name="T32" fmla="*/ 698149 w 345"/>
                <a:gd name="T33" fmla="*/ 1321080 h 468"/>
                <a:gd name="T34" fmla="*/ 698149 w 345"/>
                <a:gd name="T35" fmla="*/ 1321080 h 468"/>
                <a:gd name="T36" fmla="*/ 698149 w 345"/>
                <a:gd name="T37" fmla="*/ 1321080 h 468"/>
                <a:gd name="T38" fmla="*/ 698149 w 345"/>
                <a:gd name="T39" fmla="*/ 1321080 h 468"/>
                <a:gd name="T40" fmla="*/ 698149 w 345"/>
                <a:gd name="T41" fmla="*/ 1321080 h 468"/>
                <a:gd name="T42" fmla="*/ 698149 w 345"/>
                <a:gd name="T43" fmla="*/ 1321080 h 468"/>
                <a:gd name="T44" fmla="*/ 698149 w 345"/>
                <a:gd name="T45" fmla="*/ 1321080 h 468"/>
                <a:gd name="T46" fmla="*/ 698149 w 345"/>
                <a:gd name="T47" fmla="*/ 1321080 h 468"/>
                <a:gd name="T48" fmla="*/ 698149 w 345"/>
                <a:gd name="T49" fmla="*/ 1321080 h 468"/>
                <a:gd name="T50" fmla="*/ 698149 w 345"/>
                <a:gd name="T51" fmla="*/ 1321080 h 468"/>
                <a:gd name="T52" fmla="*/ 698149 w 345"/>
                <a:gd name="T53" fmla="*/ 1321080 h 468"/>
                <a:gd name="T54" fmla="*/ 698149 w 345"/>
                <a:gd name="T55" fmla="*/ 1321080 h 468"/>
                <a:gd name="T56" fmla="*/ 698149 w 345"/>
                <a:gd name="T57" fmla="*/ 1321080 h 468"/>
                <a:gd name="T58" fmla="*/ 698149 w 345"/>
                <a:gd name="T59" fmla="*/ 1321080 h 468"/>
                <a:gd name="T60" fmla="*/ 698149 w 345"/>
                <a:gd name="T61" fmla="*/ 1321080 h 468"/>
                <a:gd name="T62" fmla="*/ 698149 w 345"/>
                <a:gd name="T63" fmla="*/ 1321080 h 468"/>
                <a:gd name="T64" fmla="*/ 698149 w 345"/>
                <a:gd name="T65" fmla="*/ 1321080 h 468"/>
                <a:gd name="T66" fmla="*/ 698149 w 345"/>
                <a:gd name="T67" fmla="*/ 1321080 h 468"/>
                <a:gd name="T68" fmla="*/ 698149 w 345"/>
                <a:gd name="T69" fmla="*/ 1321080 h 468"/>
                <a:gd name="T70" fmla="*/ 698149 w 345"/>
                <a:gd name="T71" fmla="*/ 1321080 h 468"/>
                <a:gd name="T72" fmla="*/ 698149 w 345"/>
                <a:gd name="T73" fmla="*/ 1321080 h 468"/>
                <a:gd name="T74" fmla="*/ 698149 w 345"/>
                <a:gd name="T75" fmla="*/ 1321080 h 468"/>
                <a:gd name="T76" fmla="*/ 698149 w 345"/>
                <a:gd name="T77" fmla="*/ 1321080 h 468"/>
                <a:gd name="T78" fmla="*/ 698149 w 345"/>
                <a:gd name="T79" fmla="*/ 1321080 h 468"/>
                <a:gd name="T80" fmla="*/ 698149 w 345"/>
                <a:gd name="T81" fmla="*/ 1321080 h 468"/>
                <a:gd name="T82" fmla="*/ 698149 w 345"/>
                <a:gd name="T83" fmla="*/ 0 h 468"/>
                <a:gd name="T84" fmla="*/ 698149 w 345"/>
                <a:gd name="T85" fmla="*/ 1321080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3" name="Freeform 32"/>
            <p:cNvSpPr>
              <a:spLocks/>
            </p:cNvSpPr>
            <p:nvPr/>
          </p:nvSpPr>
          <p:spPr bwMode="auto">
            <a:xfrm>
              <a:off x="2765425" y="2565400"/>
              <a:ext cx="301625" cy="503238"/>
            </a:xfrm>
            <a:custGeom>
              <a:avLst/>
              <a:gdLst>
                <a:gd name="T0" fmla="*/ 670110 w 374"/>
                <a:gd name="T1" fmla="*/ 1275875 h 618"/>
                <a:gd name="T2" fmla="*/ 670110 w 374"/>
                <a:gd name="T3" fmla="*/ 0 h 618"/>
                <a:gd name="T4" fmla="*/ 670110 w 374"/>
                <a:gd name="T5" fmla="*/ 1275875 h 618"/>
                <a:gd name="T6" fmla="*/ 670110 w 374"/>
                <a:gd name="T7" fmla="*/ 1275875 h 618"/>
                <a:gd name="T8" fmla="*/ 670110 w 374"/>
                <a:gd name="T9" fmla="*/ 1275875 h 618"/>
                <a:gd name="T10" fmla="*/ 670110 w 374"/>
                <a:gd name="T11" fmla="*/ 1275875 h 618"/>
                <a:gd name="T12" fmla="*/ 670110 w 374"/>
                <a:gd name="T13" fmla="*/ 1275875 h 618"/>
                <a:gd name="T14" fmla="*/ 670110 w 374"/>
                <a:gd name="T15" fmla="*/ 1275875 h 618"/>
                <a:gd name="T16" fmla="*/ 670110 w 374"/>
                <a:gd name="T17" fmla="*/ 1275875 h 618"/>
                <a:gd name="T18" fmla="*/ 670110 w 374"/>
                <a:gd name="T19" fmla="*/ 1275875 h 618"/>
                <a:gd name="T20" fmla="*/ 670110 w 374"/>
                <a:gd name="T21" fmla="*/ 1275875 h 618"/>
                <a:gd name="T22" fmla="*/ 670110 w 374"/>
                <a:gd name="T23" fmla="*/ 1275875 h 618"/>
                <a:gd name="T24" fmla="*/ 670110 w 374"/>
                <a:gd name="T25" fmla="*/ 1275875 h 618"/>
                <a:gd name="T26" fmla="*/ 670110 w 374"/>
                <a:gd name="T27" fmla="*/ 1275875 h 618"/>
                <a:gd name="T28" fmla="*/ 670110 w 374"/>
                <a:gd name="T29" fmla="*/ 1275875 h 618"/>
                <a:gd name="T30" fmla="*/ 670110 w 374"/>
                <a:gd name="T31" fmla="*/ 1275875 h 618"/>
                <a:gd name="T32" fmla="*/ 670110 w 374"/>
                <a:gd name="T33" fmla="*/ 1275875 h 618"/>
                <a:gd name="T34" fmla="*/ 0 w 374"/>
                <a:gd name="T35" fmla="*/ 1275875 h 618"/>
                <a:gd name="T36" fmla="*/ 670110 w 374"/>
                <a:gd name="T37" fmla="*/ 1275875 h 618"/>
                <a:gd name="T38" fmla="*/ 670110 w 374"/>
                <a:gd name="T39" fmla="*/ 1275875 h 618"/>
                <a:gd name="T40" fmla="*/ 670110 w 374"/>
                <a:gd name="T41" fmla="*/ 1275875 h 618"/>
                <a:gd name="T42" fmla="*/ 670110 w 374"/>
                <a:gd name="T43" fmla="*/ 1275875 h 618"/>
                <a:gd name="T44" fmla="*/ 670110 w 374"/>
                <a:gd name="T45" fmla="*/ 1275875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4" name="Freeform 33"/>
            <p:cNvSpPr>
              <a:spLocks/>
            </p:cNvSpPr>
            <p:nvPr/>
          </p:nvSpPr>
          <p:spPr bwMode="auto">
            <a:xfrm>
              <a:off x="2498725" y="2770188"/>
              <a:ext cx="479425" cy="398462"/>
            </a:xfrm>
            <a:custGeom>
              <a:avLst/>
              <a:gdLst>
                <a:gd name="T0" fmla="*/ 0 w 594"/>
                <a:gd name="T1" fmla="*/ 1266871 h 489"/>
                <a:gd name="T2" fmla="*/ 663717 w 594"/>
                <a:gd name="T3" fmla="*/ 0 h 489"/>
                <a:gd name="T4" fmla="*/ 663717 w 594"/>
                <a:gd name="T5" fmla="*/ 0 h 489"/>
                <a:gd name="T6" fmla="*/ 663717 w 594"/>
                <a:gd name="T7" fmla="*/ 1266871 h 489"/>
                <a:gd name="T8" fmla="*/ 663717 w 594"/>
                <a:gd name="T9" fmla="*/ 1266871 h 489"/>
                <a:gd name="T10" fmla="*/ 663717 w 594"/>
                <a:gd name="T11" fmla="*/ 1266871 h 489"/>
                <a:gd name="T12" fmla="*/ 663717 w 594"/>
                <a:gd name="T13" fmla="*/ 1266871 h 489"/>
                <a:gd name="T14" fmla="*/ 663717 w 594"/>
                <a:gd name="T15" fmla="*/ 1266871 h 489"/>
                <a:gd name="T16" fmla="*/ 663717 w 594"/>
                <a:gd name="T17" fmla="*/ 1266871 h 489"/>
                <a:gd name="T18" fmla="*/ 663717 w 594"/>
                <a:gd name="T19" fmla="*/ 1266871 h 489"/>
                <a:gd name="T20" fmla="*/ 663717 w 594"/>
                <a:gd name="T21" fmla="*/ 1266871 h 489"/>
                <a:gd name="T22" fmla="*/ 663717 w 594"/>
                <a:gd name="T23" fmla="*/ 1266871 h 489"/>
                <a:gd name="T24" fmla="*/ 663717 w 594"/>
                <a:gd name="T25" fmla="*/ 1266871 h 489"/>
                <a:gd name="T26" fmla="*/ 663717 w 594"/>
                <a:gd name="T27" fmla="*/ 1266871 h 489"/>
                <a:gd name="T28" fmla="*/ 663717 w 594"/>
                <a:gd name="T29" fmla="*/ 1266871 h 489"/>
                <a:gd name="T30" fmla="*/ 663717 w 594"/>
                <a:gd name="T31" fmla="*/ 1266871 h 489"/>
                <a:gd name="T32" fmla="*/ 663717 w 594"/>
                <a:gd name="T33" fmla="*/ 1266871 h 489"/>
                <a:gd name="T34" fmla="*/ 663717 w 594"/>
                <a:gd name="T35" fmla="*/ 1266871 h 489"/>
                <a:gd name="T36" fmla="*/ 663717 w 594"/>
                <a:gd name="T37" fmla="*/ 1266871 h 489"/>
                <a:gd name="T38" fmla="*/ 663717 w 594"/>
                <a:gd name="T39" fmla="*/ 1266871 h 489"/>
                <a:gd name="T40" fmla="*/ 663717 w 594"/>
                <a:gd name="T41" fmla="*/ 1266871 h 489"/>
                <a:gd name="T42" fmla="*/ 663717 w 594"/>
                <a:gd name="T43" fmla="*/ 1266871 h 489"/>
                <a:gd name="T44" fmla="*/ 663717 w 594"/>
                <a:gd name="T45" fmla="*/ 1266871 h 489"/>
                <a:gd name="T46" fmla="*/ 663717 w 594"/>
                <a:gd name="T47" fmla="*/ 1266871 h 489"/>
                <a:gd name="T48" fmla="*/ 663717 w 594"/>
                <a:gd name="T49" fmla="*/ 1266871 h 489"/>
                <a:gd name="T50" fmla="*/ 0 w 594"/>
                <a:gd name="T51" fmla="*/ 1266871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" name="Freeform 34"/>
            <p:cNvSpPr>
              <a:spLocks/>
            </p:cNvSpPr>
            <p:nvPr/>
          </p:nvSpPr>
          <p:spPr bwMode="auto">
            <a:xfrm>
              <a:off x="3021013" y="2598738"/>
              <a:ext cx="234950" cy="390525"/>
            </a:xfrm>
            <a:custGeom>
              <a:avLst/>
              <a:gdLst>
                <a:gd name="T0" fmla="*/ 0 w 290"/>
                <a:gd name="T1" fmla="*/ 1314978 h 477"/>
                <a:gd name="T2" fmla="*/ 678225 w 290"/>
                <a:gd name="T3" fmla="*/ 1314978 h 477"/>
                <a:gd name="T4" fmla="*/ 678225 w 290"/>
                <a:gd name="T5" fmla="*/ 1314978 h 477"/>
                <a:gd name="T6" fmla="*/ 678225 w 290"/>
                <a:gd name="T7" fmla="*/ 1314978 h 477"/>
                <a:gd name="T8" fmla="*/ 678225 w 290"/>
                <a:gd name="T9" fmla="*/ 1314978 h 477"/>
                <a:gd name="T10" fmla="*/ 678225 w 290"/>
                <a:gd name="T11" fmla="*/ 0 h 477"/>
                <a:gd name="T12" fmla="*/ 678225 w 290"/>
                <a:gd name="T13" fmla="*/ 1314978 h 477"/>
                <a:gd name="T14" fmla="*/ 678225 w 290"/>
                <a:gd name="T15" fmla="*/ 1314978 h 477"/>
                <a:gd name="T16" fmla="*/ 678225 w 290"/>
                <a:gd name="T17" fmla="*/ 1314978 h 477"/>
                <a:gd name="T18" fmla="*/ 678225 w 290"/>
                <a:gd name="T19" fmla="*/ 1314978 h 477"/>
                <a:gd name="T20" fmla="*/ 678225 w 290"/>
                <a:gd name="T21" fmla="*/ 1314978 h 477"/>
                <a:gd name="T22" fmla="*/ 678225 w 290"/>
                <a:gd name="T23" fmla="*/ 1314978 h 477"/>
                <a:gd name="T24" fmla="*/ 678225 w 290"/>
                <a:gd name="T25" fmla="*/ 1314978 h 477"/>
                <a:gd name="T26" fmla="*/ 678225 w 290"/>
                <a:gd name="T27" fmla="*/ 1314978 h 477"/>
                <a:gd name="T28" fmla="*/ 678225 w 290"/>
                <a:gd name="T29" fmla="*/ 1314978 h 477"/>
                <a:gd name="T30" fmla="*/ 0 w 290"/>
                <a:gd name="T31" fmla="*/ 1314978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6" name="Freeform 35"/>
            <p:cNvSpPr>
              <a:spLocks/>
            </p:cNvSpPr>
            <p:nvPr/>
          </p:nvSpPr>
          <p:spPr bwMode="auto">
            <a:xfrm>
              <a:off x="3205163" y="2520950"/>
              <a:ext cx="300037" cy="350838"/>
            </a:xfrm>
            <a:custGeom>
              <a:avLst/>
              <a:gdLst>
                <a:gd name="T0" fmla="*/ 0 w 432"/>
                <a:gd name="T1" fmla="*/ 185996 h 499"/>
                <a:gd name="T2" fmla="*/ 96389 w 432"/>
                <a:gd name="T3" fmla="*/ 185996 h 499"/>
                <a:gd name="T4" fmla="*/ 96389 w 432"/>
                <a:gd name="T5" fmla="*/ 185996 h 499"/>
                <a:gd name="T6" fmla="*/ 96389 w 432"/>
                <a:gd name="T7" fmla="*/ 185996 h 499"/>
                <a:gd name="T8" fmla="*/ 96389 w 432"/>
                <a:gd name="T9" fmla="*/ 185996 h 499"/>
                <a:gd name="T10" fmla="*/ 96389 w 432"/>
                <a:gd name="T11" fmla="*/ 0 h 499"/>
                <a:gd name="T12" fmla="*/ 96389 w 432"/>
                <a:gd name="T13" fmla="*/ 185996 h 499"/>
                <a:gd name="T14" fmla="*/ 96389 w 432"/>
                <a:gd name="T15" fmla="*/ 185996 h 499"/>
                <a:gd name="T16" fmla="*/ 96389 w 432"/>
                <a:gd name="T17" fmla="*/ 185996 h 499"/>
                <a:gd name="T18" fmla="*/ 96389 w 432"/>
                <a:gd name="T19" fmla="*/ 185996 h 499"/>
                <a:gd name="T20" fmla="*/ 96389 w 432"/>
                <a:gd name="T21" fmla="*/ 185996 h 499"/>
                <a:gd name="T22" fmla="*/ 96389 w 432"/>
                <a:gd name="T23" fmla="*/ 185996 h 499"/>
                <a:gd name="T24" fmla="*/ 96389 w 432"/>
                <a:gd name="T25" fmla="*/ 185996 h 499"/>
                <a:gd name="T26" fmla="*/ 96389 w 432"/>
                <a:gd name="T27" fmla="*/ 185996 h 499"/>
                <a:gd name="T28" fmla="*/ 96389 w 432"/>
                <a:gd name="T29" fmla="*/ 185996 h 499"/>
                <a:gd name="T30" fmla="*/ 96389 w 432"/>
                <a:gd name="T31" fmla="*/ 185996 h 499"/>
                <a:gd name="T32" fmla="*/ 96389 w 432"/>
                <a:gd name="T33" fmla="*/ 185996 h 499"/>
                <a:gd name="T34" fmla="*/ 96389 w 432"/>
                <a:gd name="T35" fmla="*/ 185996 h 499"/>
                <a:gd name="T36" fmla="*/ 0 w 432"/>
                <a:gd name="T37" fmla="*/ 185996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7" name="Freeform 36"/>
            <p:cNvSpPr>
              <a:spLocks/>
            </p:cNvSpPr>
            <p:nvPr/>
          </p:nvSpPr>
          <p:spPr bwMode="auto">
            <a:xfrm>
              <a:off x="2933700" y="2838450"/>
              <a:ext cx="531813" cy="298450"/>
            </a:xfrm>
            <a:custGeom>
              <a:avLst/>
              <a:gdLst>
                <a:gd name="T0" fmla="*/ 0 w 761"/>
                <a:gd name="T1" fmla="*/ 191929 h 422"/>
                <a:gd name="T2" fmla="*/ 102558 w 761"/>
                <a:gd name="T3" fmla="*/ 191929 h 422"/>
                <a:gd name="T4" fmla="*/ 102558 w 761"/>
                <a:gd name="T5" fmla="*/ 191929 h 422"/>
                <a:gd name="T6" fmla="*/ 102558 w 761"/>
                <a:gd name="T7" fmla="*/ 191929 h 422"/>
                <a:gd name="T8" fmla="*/ 102558 w 761"/>
                <a:gd name="T9" fmla="*/ 191929 h 422"/>
                <a:gd name="T10" fmla="*/ 102558 w 761"/>
                <a:gd name="T11" fmla="*/ 191929 h 422"/>
                <a:gd name="T12" fmla="*/ 102558 w 761"/>
                <a:gd name="T13" fmla="*/ 191929 h 422"/>
                <a:gd name="T14" fmla="*/ 102558 w 761"/>
                <a:gd name="T15" fmla="*/ 191929 h 422"/>
                <a:gd name="T16" fmla="*/ 102558 w 761"/>
                <a:gd name="T17" fmla="*/ 191929 h 422"/>
                <a:gd name="T18" fmla="*/ 102558 w 761"/>
                <a:gd name="T19" fmla="*/ 191929 h 422"/>
                <a:gd name="T20" fmla="*/ 102558 w 761"/>
                <a:gd name="T21" fmla="*/ 191929 h 422"/>
                <a:gd name="T22" fmla="*/ 102558 w 761"/>
                <a:gd name="T23" fmla="*/ 191929 h 422"/>
                <a:gd name="T24" fmla="*/ 102558 w 761"/>
                <a:gd name="T25" fmla="*/ 191929 h 422"/>
                <a:gd name="T26" fmla="*/ 102558 w 761"/>
                <a:gd name="T27" fmla="*/ 191929 h 422"/>
                <a:gd name="T28" fmla="*/ 102558 w 761"/>
                <a:gd name="T29" fmla="*/ 0 h 422"/>
                <a:gd name="T30" fmla="*/ 102558 w 761"/>
                <a:gd name="T31" fmla="*/ 191929 h 422"/>
                <a:gd name="T32" fmla="*/ 102558 w 761"/>
                <a:gd name="T33" fmla="*/ 191929 h 422"/>
                <a:gd name="T34" fmla="*/ 102558 w 761"/>
                <a:gd name="T35" fmla="*/ 191929 h 422"/>
                <a:gd name="T36" fmla="*/ 102558 w 761"/>
                <a:gd name="T37" fmla="*/ 191929 h 422"/>
                <a:gd name="T38" fmla="*/ 102558 w 761"/>
                <a:gd name="T39" fmla="*/ 191929 h 422"/>
                <a:gd name="T40" fmla="*/ 102558 w 761"/>
                <a:gd name="T41" fmla="*/ 191929 h 422"/>
                <a:gd name="T42" fmla="*/ 102558 w 761"/>
                <a:gd name="T43" fmla="*/ 191929 h 422"/>
                <a:gd name="T44" fmla="*/ 102558 w 761"/>
                <a:gd name="T45" fmla="*/ 191929 h 422"/>
                <a:gd name="T46" fmla="*/ 102558 w 761"/>
                <a:gd name="T47" fmla="*/ 191929 h 422"/>
                <a:gd name="T48" fmla="*/ 102558 w 761"/>
                <a:gd name="T49" fmla="*/ 191929 h 422"/>
                <a:gd name="T50" fmla="*/ 102558 w 761"/>
                <a:gd name="T51" fmla="*/ 191929 h 422"/>
                <a:gd name="T52" fmla="*/ 102558 w 761"/>
                <a:gd name="T53" fmla="*/ 191929 h 422"/>
                <a:gd name="T54" fmla="*/ 102558 w 761"/>
                <a:gd name="T55" fmla="*/ 191929 h 422"/>
                <a:gd name="T56" fmla="*/ 0 w 761"/>
                <a:gd name="T57" fmla="*/ 191929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8" name="Freeform 37"/>
            <p:cNvSpPr>
              <a:spLocks/>
            </p:cNvSpPr>
            <p:nvPr/>
          </p:nvSpPr>
          <p:spPr bwMode="auto">
            <a:xfrm>
              <a:off x="2900363" y="3030538"/>
              <a:ext cx="611187" cy="227012"/>
            </a:xfrm>
            <a:custGeom>
              <a:avLst/>
              <a:gdLst>
                <a:gd name="T0" fmla="*/ 695447 w 757"/>
                <a:gd name="T1" fmla="*/ 1402184 h 276"/>
                <a:gd name="T2" fmla="*/ 695447 w 757"/>
                <a:gd name="T3" fmla="*/ 1402184 h 276"/>
                <a:gd name="T4" fmla="*/ 695447 w 757"/>
                <a:gd name="T5" fmla="*/ 1402184 h 276"/>
                <a:gd name="T6" fmla="*/ 695447 w 757"/>
                <a:gd name="T7" fmla="*/ 1402184 h 276"/>
                <a:gd name="T8" fmla="*/ 0 w 757"/>
                <a:gd name="T9" fmla="*/ 1402184 h 276"/>
                <a:gd name="T10" fmla="*/ 695447 w 757"/>
                <a:gd name="T11" fmla="*/ 1402184 h 276"/>
                <a:gd name="T12" fmla="*/ 695447 w 757"/>
                <a:gd name="T13" fmla="*/ 1402184 h 276"/>
                <a:gd name="T14" fmla="*/ 695447 w 757"/>
                <a:gd name="T15" fmla="*/ 1402184 h 276"/>
                <a:gd name="T16" fmla="*/ 695447 w 757"/>
                <a:gd name="T17" fmla="*/ 1402184 h 276"/>
                <a:gd name="T18" fmla="*/ 695447 w 757"/>
                <a:gd name="T19" fmla="*/ 1402184 h 276"/>
                <a:gd name="T20" fmla="*/ 695447 w 757"/>
                <a:gd name="T21" fmla="*/ 1402184 h 276"/>
                <a:gd name="T22" fmla="*/ 695447 w 757"/>
                <a:gd name="T23" fmla="*/ 0 h 276"/>
                <a:gd name="T24" fmla="*/ 695447 w 757"/>
                <a:gd name="T25" fmla="*/ 1402184 h 276"/>
                <a:gd name="T26" fmla="*/ 695447 w 757"/>
                <a:gd name="T27" fmla="*/ 1402184 h 276"/>
                <a:gd name="T28" fmla="*/ 695447 w 757"/>
                <a:gd name="T29" fmla="*/ 1402184 h 276"/>
                <a:gd name="T30" fmla="*/ 695447 w 757"/>
                <a:gd name="T31" fmla="*/ 1402184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9" name="Freeform 39"/>
            <p:cNvSpPr>
              <a:spLocks/>
            </p:cNvSpPr>
            <p:nvPr/>
          </p:nvSpPr>
          <p:spPr bwMode="auto">
            <a:xfrm>
              <a:off x="3074988" y="3217863"/>
              <a:ext cx="280987" cy="444500"/>
            </a:xfrm>
            <a:custGeom>
              <a:avLst/>
              <a:gdLst>
                <a:gd name="T0" fmla="*/ 0 w 350"/>
                <a:gd name="T1" fmla="*/ 1343485 h 545"/>
                <a:gd name="T2" fmla="*/ 620847 w 350"/>
                <a:gd name="T3" fmla="*/ 0 h 545"/>
                <a:gd name="T4" fmla="*/ 620847 w 350"/>
                <a:gd name="T5" fmla="*/ 1343485 h 545"/>
                <a:gd name="T6" fmla="*/ 620847 w 350"/>
                <a:gd name="T7" fmla="*/ 1343485 h 545"/>
                <a:gd name="T8" fmla="*/ 620847 w 350"/>
                <a:gd name="T9" fmla="*/ 1343485 h 545"/>
                <a:gd name="T10" fmla="*/ 620847 w 350"/>
                <a:gd name="T11" fmla="*/ 1343485 h 545"/>
                <a:gd name="T12" fmla="*/ 620847 w 350"/>
                <a:gd name="T13" fmla="*/ 1343485 h 545"/>
                <a:gd name="T14" fmla="*/ 620847 w 350"/>
                <a:gd name="T15" fmla="*/ 1343485 h 545"/>
                <a:gd name="T16" fmla="*/ 620847 w 350"/>
                <a:gd name="T17" fmla="*/ 1343485 h 545"/>
                <a:gd name="T18" fmla="*/ 620847 w 350"/>
                <a:gd name="T19" fmla="*/ 1343485 h 545"/>
                <a:gd name="T20" fmla="*/ 620847 w 350"/>
                <a:gd name="T21" fmla="*/ 1343485 h 545"/>
                <a:gd name="T22" fmla="*/ 620847 w 350"/>
                <a:gd name="T23" fmla="*/ 1343485 h 545"/>
                <a:gd name="T24" fmla="*/ 620847 w 350"/>
                <a:gd name="T25" fmla="*/ 1343485 h 545"/>
                <a:gd name="T26" fmla="*/ 620847 w 350"/>
                <a:gd name="T27" fmla="*/ 1343485 h 545"/>
                <a:gd name="T28" fmla="*/ 0 w 350"/>
                <a:gd name="T29" fmla="*/ 1343485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0" name="Freeform 40"/>
            <p:cNvSpPr>
              <a:spLocks/>
            </p:cNvSpPr>
            <p:nvPr/>
          </p:nvSpPr>
          <p:spPr bwMode="auto">
            <a:xfrm>
              <a:off x="3260725" y="3195638"/>
              <a:ext cx="387350" cy="409575"/>
            </a:xfrm>
            <a:custGeom>
              <a:avLst/>
              <a:gdLst>
                <a:gd name="T0" fmla="*/ 0 w 484"/>
                <a:gd name="T1" fmla="*/ 1305927 h 502"/>
                <a:gd name="T2" fmla="*/ 633630 w 484"/>
                <a:gd name="T3" fmla="*/ 1305927 h 502"/>
                <a:gd name="T4" fmla="*/ 633630 w 484"/>
                <a:gd name="T5" fmla="*/ 1305927 h 502"/>
                <a:gd name="T6" fmla="*/ 633630 w 484"/>
                <a:gd name="T7" fmla="*/ 0 h 502"/>
                <a:gd name="T8" fmla="*/ 633630 w 484"/>
                <a:gd name="T9" fmla="*/ 1305927 h 502"/>
                <a:gd name="T10" fmla="*/ 633630 w 484"/>
                <a:gd name="T11" fmla="*/ 1305927 h 502"/>
                <a:gd name="T12" fmla="*/ 633630 w 484"/>
                <a:gd name="T13" fmla="*/ 1305927 h 502"/>
                <a:gd name="T14" fmla="*/ 633630 w 484"/>
                <a:gd name="T15" fmla="*/ 1305927 h 502"/>
                <a:gd name="T16" fmla="*/ 633630 w 484"/>
                <a:gd name="T17" fmla="*/ 1305927 h 502"/>
                <a:gd name="T18" fmla="*/ 633630 w 484"/>
                <a:gd name="T19" fmla="*/ 1305927 h 502"/>
                <a:gd name="T20" fmla="*/ 633630 w 484"/>
                <a:gd name="T21" fmla="*/ 1305927 h 502"/>
                <a:gd name="T22" fmla="*/ 633630 w 484"/>
                <a:gd name="T23" fmla="*/ 1305927 h 502"/>
                <a:gd name="T24" fmla="*/ 633630 w 484"/>
                <a:gd name="T25" fmla="*/ 1305927 h 502"/>
                <a:gd name="T26" fmla="*/ 633630 w 484"/>
                <a:gd name="T27" fmla="*/ 1305927 h 502"/>
                <a:gd name="T28" fmla="*/ 633630 w 484"/>
                <a:gd name="T29" fmla="*/ 1305927 h 502"/>
                <a:gd name="T30" fmla="*/ 633630 w 484"/>
                <a:gd name="T31" fmla="*/ 1305927 h 502"/>
                <a:gd name="T32" fmla="*/ 633630 w 484"/>
                <a:gd name="T33" fmla="*/ 1305927 h 502"/>
                <a:gd name="T34" fmla="*/ 633630 w 484"/>
                <a:gd name="T35" fmla="*/ 1305927 h 502"/>
                <a:gd name="T36" fmla="*/ 0 w 484"/>
                <a:gd name="T37" fmla="*/ 130592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1" name="Freeform 41"/>
            <p:cNvSpPr>
              <a:spLocks/>
            </p:cNvSpPr>
            <p:nvPr/>
          </p:nvSpPr>
          <p:spPr bwMode="auto">
            <a:xfrm>
              <a:off x="3424238" y="3140075"/>
              <a:ext cx="357187" cy="285750"/>
            </a:xfrm>
            <a:custGeom>
              <a:avLst/>
              <a:gdLst>
                <a:gd name="T0" fmla="*/ 686974 w 442"/>
                <a:gd name="T1" fmla="*/ 1257718 h 351"/>
                <a:gd name="T2" fmla="*/ 686974 w 442"/>
                <a:gd name="T3" fmla="*/ 1257718 h 351"/>
                <a:gd name="T4" fmla="*/ 686974 w 442"/>
                <a:gd name="T5" fmla="*/ 0 h 351"/>
                <a:gd name="T6" fmla="*/ 686974 w 442"/>
                <a:gd name="T7" fmla="*/ 1257718 h 351"/>
                <a:gd name="T8" fmla="*/ 686974 w 442"/>
                <a:gd name="T9" fmla="*/ 1257718 h 351"/>
                <a:gd name="T10" fmla="*/ 686974 w 442"/>
                <a:gd name="T11" fmla="*/ 1257718 h 351"/>
                <a:gd name="T12" fmla="*/ 686974 w 442"/>
                <a:gd name="T13" fmla="*/ 1257718 h 351"/>
                <a:gd name="T14" fmla="*/ 686974 w 442"/>
                <a:gd name="T15" fmla="*/ 1257718 h 351"/>
                <a:gd name="T16" fmla="*/ 686974 w 442"/>
                <a:gd name="T17" fmla="*/ 1257718 h 351"/>
                <a:gd name="T18" fmla="*/ 686974 w 442"/>
                <a:gd name="T19" fmla="*/ 1257718 h 351"/>
                <a:gd name="T20" fmla="*/ 686974 w 442"/>
                <a:gd name="T21" fmla="*/ 1257718 h 351"/>
                <a:gd name="T22" fmla="*/ 686974 w 442"/>
                <a:gd name="T23" fmla="*/ 1257718 h 351"/>
                <a:gd name="T24" fmla="*/ 686974 w 442"/>
                <a:gd name="T25" fmla="*/ 1257718 h 351"/>
                <a:gd name="T26" fmla="*/ 686974 w 442"/>
                <a:gd name="T27" fmla="*/ 1257718 h 351"/>
                <a:gd name="T28" fmla="*/ 0 w 442"/>
                <a:gd name="T29" fmla="*/ 1257718 h 351"/>
                <a:gd name="T30" fmla="*/ 686974 w 442"/>
                <a:gd name="T31" fmla="*/ 1257718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2" name="Freeform 42"/>
            <p:cNvSpPr>
              <a:spLocks/>
            </p:cNvSpPr>
            <p:nvPr/>
          </p:nvSpPr>
          <p:spPr bwMode="auto">
            <a:xfrm>
              <a:off x="3170238" y="3548063"/>
              <a:ext cx="668337" cy="458787"/>
            </a:xfrm>
            <a:custGeom>
              <a:avLst/>
              <a:gdLst>
                <a:gd name="T0" fmla="*/ 0 w 828"/>
                <a:gd name="T1" fmla="*/ 1308904 h 562"/>
                <a:gd name="T2" fmla="*/ 670215 w 828"/>
                <a:gd name="T3" fmla="*/ 1308904 h 562"/>
                <a:gd name="T4" fmla="*/ 670215 w 828"/>
                <a:gd name="T5" fmla="*/ 1308904 h 562"/>
                <a:gd name="T6" fmla="*/ 670215 w 828"/>
                <a:gd name="T7" fmla="*/ 1308904 h 562"/>
                <a:gd name="T8" fmla="*/ 670215 w 828"/>
                <a:gd name="T9" fmla="*/ 1308904 h 562"/>
                <a:gd name="T10" fmla="*/ 670215 w 828"/>
                <a:gd name="T11" fmla="*/ 1308904 h 562"/>
                <a:gd name="T12" fmla="*/ 670215 w 828"/>
                <a:gd name="T13" fmla="*/ 0 h 562"/>
                <a:gd name="T14" fmla="*/ 670215 w 828"/>
                <a:gd name="T15" fmla="*/ 1308904 h 562"/>
                <a:gd name="T16" fmla="*/ 670215 w 828"/>
                <a:gd name="T17" fmla="*/ 1308904 h 562"/>
                <a:gd name="T18" fmla="*/ 670215 w 828"/>
                <a:gd name="T19" fmla="*/ 1308904 h 562"/>
                <a:gd name="T20" fmla="*/ 670215 w 828"/>
                <a:gd name="T21" fmla="*/ 1308904 h 562"/>
                <a:gd name="T22" fmla="*/ 670215 w 828"/>
                <a:gd name="T23" fmla="*/ 1308904 h 562"/>
                <a:gd name="T24" fmla="*/ 670215 w 828"/>
                <a:gd name="T25" fmla="*/ 1308904 h 562"/>
                <a:gd name="T26" fmla="*/ 670215 w 828"/>
                <a:gd name="T27" fmla="*/ 1308904 h 562"/>
                <a:gd name="T28" fmla="*/ 670215 w 828"/>
                <a:gd name="T29" fmla="*/ 1308904 h 562"/>
                <a:gd name="T30" fmla="*/ 670215 w 828"/>
                <a:gd name="T31" fmla="*/ 1308904 h 562"/>
                <a:gd name="T32" fmla="*/ 670215 w 828"/>
                <a:gd name="T33" fmla="*/ 1308904 h 562"/>
                <a:gd name="T34" fmla="*/ 670215 w 828"/>
                <a:gd name="T35" fmla="*/ 1308904 h 562"/>
                <a:gd name="T36" fmla="*/ 670215 w 828"/>
                <a:gd name="T37" fmla="*/ 1308904 h 562"/>
                <a:gd name="T38" fmla="*/ 670215 w 828"/>
                <a:gd name="T39" fmla="*/ 1308904 h 562"/>
                <a:gd name="T40" fmla="*/ 670215 w 828"/>
                <a:gd name="T41" fmla="*/ 1308904 h 562"/>
                <a:gd name="T42" fmla="*/ 670215 w 828"/>
                <a:gd name="T43" fmla="*/ 1308904 h 562"/>
                <a:gd name="T44" fmla="*/ 670215 w 828"/>
                <a:gd name="T45" fmla="*/ 1308904 h 562"/>
                <a:gd name="T46" fmla="*/ 670215 w 828"/>
                <a:gd name="T47" fmla="*/ 1308904 h 562"/>
                <a:gd name="T48" fmla="*/ 670215 w 828"/>
                <a:gd name="T49" fmla="*/ 1308904 h 562"/>
                <a:gd name="T50" fmla="*/ 670215 w 828"/>
                <a:gd name="T51" fmla="*/ 1308904 h 562"/>
                <a:gd name="T52" fmla="*/ 670215 w 828"/>
                <a:gd name="T53" fmla="*/ 1308904 h 562"/>
                <a:gd name="T54" fmla="*/ 670215 w 828"/>
                <a:gd name="T55" fmla="*/ 1308904 h 562"/>
                <a:gd name="T56" fmla="*/ 670215 w 828"/>
                <a:gd name="T57" fmla="*/ 1308904 h 562"/>
                <a:gd name="T58" fmla="*/ 670215 w 828"/>
                <a:gd name="T59" fmla="*/ 1308904 h 562"/>
                <a:gd name="T60" fmla="*/ 670215 w 828"/>
                <a:gd name="T61" fmla="*/ 1308904 h 562"/>
                <a:gd name="T62" fmla="*/ 670215 w 828"/>
                <a:gd name="T63" fmla="*/ 1308904 h 562"/>
                <a:gd name="T64" fmla="*/ 670215 w 828"/>
                <a:gd name="T65" fmla="*/ 1308904 h 562"/>
                <a:gd name="T66" fmla="*/ 670215 w 828"/>
                <a:gd name="T67" fmla="*/ 1308904 h 562"/>
                <a:gd name="T68" fmla="*/ 670215 w 828"/>
                <a:gd name="T69" fmla="*/ 1308904 h 562"/>
                <a:gd name="T70" fmla="*/ 670215 w 828"/>
                <a:gd name="T71" fmla="*/ 1308904 h 562"/>
                <a:gd name="T72" fmla="*/ 670215 w 828"/>
                <a:gd name="T73" fmla="*/ 1308904 h 562"/>
                <a:gd name="T74" fmla="*/ 670215 w 828"/>
                <a:gd name="T75" fmla="*/ 1308904 h 562"/>
                <a:gd name="T76" fmla="*/ 670215 w 828"/>
                <a:gd name="T77" fmla="*/ 1308904 h 562"/>
                <a:gd name="T78" fmla="*/ 0 w 828"/>
                <a:gd name="T79" fmla="*/ 1308904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3" name="Freeform 43"/>
            <p:cNvSpPr>
              <a:spLocks/>
            </p:cNvSpPr>
            <p:nvPr/>
          </p:nvSpPr>
          <p:spPr bwMode="auto">
            <a:xfrm>
              <a:off x="3352800" y="2944813"/>
              <a:ext cx="615950" cy="271462"/>
            </a:xfrm>
            <a:custGeom>
              <a:avLst/>
              <a:gdLst>
                <a:gd name="T0" fmla="*/ 680305 w 762"/>
                <a:gd name="T1" fmla="*/ 1222579 h 334"/>
                <a:gd name="T2" fmla="*/ 0 w 762"/>
                <a:gd name="T3" fmla="*/ 1222579 h 334"/>
                <a:gd name="T4" fmla="*/ 680305 w 762"/>
                <a:gd name="T5" fmla="*/ 1222579 h 334"/>
                <a:gd name="T6" fmla="*/ 680305 w 762"/>
                <a:gd name="T7" fmla="*/ 1222579 h 334"/>
                <a:gd name="T8" fmla="*/ 680305 w 762"/>
                <a:gd name="T9" fmla="*/ 1222579 h 334"/>
                <a:gd name="T10" fmla="*/ 680305 w 762"/>
                <a:gd name="T11" fmla="*/ 1222579 h 334"/>
                <a:gd name="T12" fmla="*/ 680305 w 762"/>
                <a:gd name="T13" fmla="*/ 1222579 h 334"/>
                <a:gd name="T14" fmla="*/ 680305 w 762"/>
                <a:gd name="T15" fmla="*/ 1222579 h 334"/>
                <a:gd name="T16" fmla="*/ 680305 w 762"/>
                <a:gd name="T17" fmla="*/ 1222579 h 334"/>
                <a:gd name="T18" fmla="*/ 680305 w 762"/>
                <a:gd name="T19" fmla="*/ 1222579 h 334"/>
                <a:gd name="T20" fmla="*/ 680305 w 762"/>
                <a:gd name="T21" fmla="*/ 1222579 h 334"/>
                <a:gd name="T22" fmla="*/ 680305 w 762"/>
                <a:gd name="T23" fmla="*/ 1222579 h 334"/>
                <a:gd name="T24" fmla="*/ 680305 w 762"/>
                <a:gd name="T25" fmla="*/ 1222579 h 334"/>
                <a:gd name="T26" fmla="*/ 680305 w 762"/>
                <a:gd name="T27" fmla="*/ 1222579 h 334"/>
                <a:gd name="T28" fmla="*/ 680305 w 762"/>
                <a:gd name="T29" fmla="*/ 1222579 h 334"/>
                <a:gd name="T30" fmla="*/ 680305 w 762"/>
                <a:gd name="T31" fmla="*/ 1222579 h 334"/>
                <a:gd name="T32" fmla="*/ 680305 w 762"/>
                <a:gd name="T33" fmla="*/ 1222579 h 334"/>
                <a:gd name="T34" fmla="*/ 680305 w 762"/>
                <a:gd name="T35" fmla="*/ 1222579 h 334"/>
                <a:gd name="T36" fmla="*/ 680305 w 762"/>
                <a:gd name="T37" fmla="*/ 1222579 h 334"/>
                <a:gd name="T38" fmla="*/ 680305 w 762"/>
                <a:gd name="T39" fmla="*/ 1222579 h 334"/>
                <a:gd name="T40" fmla="*/ 680305 w 762"/>
                <a:gd name="T41" fmla="*/ 1222579 h 334"/>
                <a:gd name="T42" fmla="*/ 680305 w 762"/>
                <a:gd name="T43" fmla="*/ 1222579 h 334"/>
                <a:gd name="T44" fmla="*/ 680305 w 762"/>
                <a:gd name="T45" fmla="*/ 1222579 h 334"/>
                <a:gd name="T46" fmla="*/ 680305 w 762"/>
                <a:gd name="T47" fmla="*/ 1222579 h 334"/>
                <a:gd name="T48" fmla="*/ 680305 w 762"/>
                <a:gd name="T49" fmla="*/ 1222579 h 334"/>
                <a:gd name="T50" fmla="*/ 680305 w 762"/>
                <a:gd name="T51" fmla="*/ 1222579 h 334"/>
                <a:gd name="T52" fmla="*/ 680305 w 762"/>
                <a:gd name="T53" fmla="*/ 1222579 h 334"/>
                <a:gd name="T54" fmla="*/ 680305 w 762"/>
                <a:gd name="T55" fmla="*/ 1222579 h 334"/>
                <a:gd name="T56" fmla="*/ 680305 w 762"/>
                <a:gd name="T57" fmla="*/ 1222579 h 334"/>
                <a:gd name="T58" fmla="*/ 680305 w 762"/>
                <a:gd name="T59" fmla="*/ 0 h 334"/>
                <a:gd name="T60" fmla="*/ 680305 w 762"/>
                <a:gd name="T61" fmla="*/ 1222579 h 334"/>
                <a:gd name="T62" fmla="*/ 680305 w 762"/>
                <a:gd name="T63" fmla="*/ 1222579 h 334"/>
                <a:gd name="T64" fmla="*/ 680305 w 762"/>
                <a:gd name="T65" fmla="*/ 1222579 h 334"/>
                <a:gd name="T66" fmla="*/ 680305 w 762"/>
                <a:gd name="T67" fmla="*/ 1222579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4" name="Freeform 44"/>
            <p:cNvSpPr>
              <a:spLocks/>
            </p:cNvSpPr>
            <p:nvPr/>
          </p:nvSpPr>
          <p:spPr bwMode="auto">
            <a:xfrm>
              <a:off x="3376613" y="2719388"/>
              <a:ext cx="538162" cy="338137"/>
            </a:xfrm>
            <a:custGeom>
              <a:avLst/>
              <a:gdLst>
                <a:gd name="T0" fmla="*/ 671804 w 666"/>
                <a:gd name="T1" fmla="*/ 1250573 h 415"/>
                <a:gd name="T2" fmla="*/ 671804 w 666"/>
                <a:gd name="T3" fmla="*/ 1250573 h 415"/>
                <a:gd name="T4" fmla="*/ 671804 w 666"/>
                <a:gd name="T5" fmla="*/ 1250573 h 415"/>
                <a:gd name="T6" fmla="*/ 671804 w 666"/>
                <a:gd name="T7" fmla="*/ 1250573 h 415"/>
                <a:gd name="T8" fmla="*/ 671804 w 666"/>
                <a:gd name="T9" fmla="*/ 1250573 h 415"/>
                <a:gd name="T10" fmla="*/ 0 w 666"/>
                <a:gd name="T11" fmla="*/ 1250573 h 415"/>
                <a:gd name="T12" fmla="*/ 671804 w 666"/>
                <a:gd name="T13" fmla="*/ 1250573 h 415"/>
                <a:gd name="T14" fmla="*/ 671804 w 666"/>
                <a:gd name="T15" fmla="*/ 1250573 h 415"/>
                <a:gd name="T16" fmla="*/ 671804 w 666"/>
                <a:gd name="T17" fmla="*/ 1250573 h 415"/>
                <a:gd name="T18" fmla="*/ 671804 w 666"/>
                <a:gd name="T19" fmla="*/ 1250573 h 415"/>
                <a:gd name="T20" fmla="*/ 671804 w 666"/>
                <a:gd name="T21" fmla="*/ 1250573 h 415"/>
                <a:gd name="T22" fmla="*/ 671804 w 666"/>
                <a:gd name="T23" fmla="*/ 1250573 h 415"/>
                <a:gd name="T24" fmla="*/ 671804 w 666"/>
                <a:gd name="T25" fmla="*/ 1250573 h 415"/>
                <a:gd name="T26" fmla="*/ 671804 w 666"/>
                <a:gd name="T27" fmla="*/ 1250573 h 415"/>
                <a:gd name="T28" fmla="*/ 671804 w 666"/>
                <a:gd name="T29" fmla="*/ 1250573 h 415"/>
                <a:gd name="T30" fmla="*/ 671804 w 666"/>
                <a:gd name="T31" fmla="*/ 1250573 h 415"/>
                <a:gd name="T32" fmla="*/ 671804 w 666"/>
                <a:gd name="T33" fmla="*/ 1250573 h 415"/>
                <a:gd name="T34" fmla="*/ 671804 w 666"/>
                <a:gd name="T35" fmla="*/ 0 h 415"/>
                <a:gd name="T36" fmla="*/ 671804 w 666"/>
                <a:gd name="T37" fmla="*/ 1250573 h 415"/>
                <a:gd name="T38" fmla="*/ 671804 w 666"/>
                <a:gd name="T39" fmla="*/ 1250573 h 415"/>
                <a:gd name="T40" fmla="*/ 671804 w 666"/>
                <a:gd name="T41" fmla="*/ 1250573 h 415"/>
                <a:gd name="T42" fmla="*/ 671804 w 666"/>
                <a:gd name="T43" fmla="*/ 1250573 h 415"/>
                <a:gd name="T44" fmla="*/ 671804 w 666"/>
                <a:gd name="T45" fmla="*/ 1250573 h 415"/>
                <a:gd name="T46" fmla="*/ 671804 w 666"/>
                <a:gd name="T47" fmla="*/ 1250573 h 415"/>
                <a:gd name="T48" fmla="*/ 671804 w 666"/>
                <a:gd name="T49" fmla="*/ 1250573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5" name="Freeform 45"/>
            <p:cNvSpPr>
              <a:spLocks/>
            </p:cNvSpPr>
            <p:nvPr/>
          </p:nvSpPr>
          <p:spPr bwMode="auto">
            <a:xfrm>
              <a:off x="3416300" y="2651125"/>
              <a:ext cx="304800" cy="322263"/>
            </a:xfrm>
            <a:custGeom>
              <a:avLst/>
              <a:gdLst>
                <a:gd name="T0" fmla="*/ 92150 w 440"/>
                <a:gd name="T1" fmla="*/ 185627 h 458"/>
                <a:gd name="T2" fmla="*/ 92150 w 440"/>
                <a:gd name="T3" fmla="*/ 185627 h 458"/>
                <a:gd name="T4" fmla="*/ 0 w 440"/>
                <a:gd name="T5" fmla="*/ 185627 h 458"/>
                <a:gd name="T6" fmla="*/ 92150 w 440"/>
                <a:gd name="T7" fmla="*/ 185627 h 458"/>
                <a:gd name="T8" fmla="*/ 92150 w 440"/>
                <a:gd name="T9" fmla="*/ 185627 h 458"/>
                <a:gd name="T10" fmla="*/ 92150 w 440"/>
                <a:gd name="T11" fmla="*/ 185627 h 458"/>
                <a:gd name="T12" fmla="*/ 92150 w 440"/>
                <a:gd name="T13" fmla="*/ 185627 h 458"/>
                <a:gd name="T14" fmla="*/ 92150 w 440"/>
                <a:gd name="T15" fmla="*/ 185627 h 458"/>
                <a:gd name="T16" fmla="*/ 92150 w 440"/>
                <a:gd name="T17" fmla="*/ 185627 h 458"/>
                <a:gd name="T18" fmla="*/ 92150 w 440"/>
                <a:gd name="T19" fmla="*/ 185627 h 458"/>
                <a:gd name="T20" fmla="*/ 92150 w 440"/>
                <a:gd name="T21" fmla="*/ 185627 h 458"/>
                <a:gd name="T22" fmla="*/ 92150 w 440"/>
                <a:gd name="T23" fmla="*/ 185627 h 458"/>
                <a:gd name="T24" fmla="*/ 92150 w 440"/>
                <a:gd name="T25" fmla="*/ 185627 h 458"/>
                <a:gd name="T26" fmla="*/ 92150 w 440"/>
                <a:gd name="T27" fmla="*/ 185627 h 458"/>
                <a:gd name="T28" fmla="*/ 92150 w 440"/>
                <a:gd name="T29" fmla="*/ 185627 h 458"/>
                <a:gd name="T30" fmla="*/ 92150 w 440"/>
                <a:gd name="T31" fmla="*/ 185627 h 458"/>
                <a:gd name="T32" fmla="*/ 92150 w 440"/>
                <a:gd name="T33" fmla="*/ 0 h 458"/>
                <a:gd name="T34" fmla="*/ 92150 w 440"/>
                <a:gd name="T35" fmla="*/ 185627 h 458"/>
                <a:gd name="T36" fmla="*/ 92150 w 440"/>
                <a:gd name="T37" fmla="*/ 185627 h 458"/>
                <a:gd name="T38" fmla="*/ 92150 w 440"/>
                <a:gd name="T39" fmla="*/ 185627 h 458"/>
                <a:gd name="T40" fmla="*/ 92150 w 440"/>
                <a:gd name="T41" fmla="*/ 18562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6" name="Freeform 46"/>
            <p:cNvSpPr>
              <a:spLocks/>
            </p:cNvSpPr>
            <p:nvPr/>
          </p:nvSpPr>
          <p:spPr bwMode="auto">
            <a:xfrm>
              <a:off x="3848100" y="2655888"/>
              <a:ext cx="88900" cy="107950"/>
            </a:xfrm>
            <a:custGeom>
              <a:avLst/>
              <a:gdLst>
                <a:gd name="T0" fmla="*/ 0 w 107"/>
                <a:gd name="T1" fmla="*/ 1381217 h 132"/>
                <a:gd name="T2" fmla="*/ 935438 w 107"/>
                <a:gd name="T3" fmla="*/ 0 h 132"/>
                <a:gd name="T4" fmla="*/ 935438 w 107"/>
                <a:gd name="T5" fmla="*/ 1381217 h 132"/>
                <a:gd name="T6" fmla="*/ 935438 w 107"/>
                <a:gd name="T7" fmla="*/ 1381217 h 132"/>
                <a:gd name="T8" fmla="*/ 935438 w 107"/>
                <a:gd name="T9" fmla="*/ 1381217 h 132"/>
                <a:gd name="T10" fmla="*/ 935438 w 107"/>
                <a:gd name="T11" fmla="*/ 1381217 h 132"/>
                <a:gd name="T12" fmla="*/ 935438 w 107"/>
                <a:gd name="T13" fmla="*/ 1381217 h 132"/>
                <a:gd name="T14" fmla="*/ 0 w 107"/>
                <a:gd name="T15" fmla="*/ 138121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7" name="Freeform 47"/>
            <p:cNvSpPr>
              <a:spLocks/>
            </p:cNvSpPr>
            <p:nvPr/>
          </p:nvSpPr>
          <p:spPr bwMode="auto">
            <a:xfrm>
              <a:off x="3482975" y="2444750"/>
              <a:ext cx="412750" cy="274638"/>
            </a:xfrm>
            <a:custGeom>
              <a:avLst/>
              <a:gdLst>
                <a:gd name="T0" fmla="*/ 664880 w 512"/>
                <a:gd name="T1" fmla="*/ 1298117 h 336"/>
                <a:gd name="T2" fmla="*/ 0 w 512"/>
                <a:gd name="T3" fmla="*/ 1298117 h 336"/>
                <a:gd name="T4" fmla="*/ 664880 w 512"/>
                <a:gd name="T5" fmla="*/ 1298117 h 336"/>
                <a:gd name="T6" fmla="*/ 664880 w 512"/>
                <a:gd name="T7" fmla="*/ 1298117 h 336"/>
                <a:gd name="T8" fmla="*/ 664880 w 512"/>
                <a:gd name="T9" fmla="*/ 1298117 h 336"/>
                <a:gd name="T10" fmla="*/ 664880 w 512"/>
                <a:gd name="T11" fmla="*/ 1298117 h 336"/>
                <a:gd name="T12" fmla="*/ 664880 w 512"/>
                <a:gd name="T13" fmla="*/ 1298117 h 336"/>
                <a:gd name="T14" fmla="*/ 664880 w 512"/>
                <a:gd name="T15" fmla="*/ 1298117 h 336"/>
                <a:gd name="T16" fmla="*/ 664880 w 512"/>
                <a:gd name="T17" fmla="*/ 1298117 h 336"/>
                <a:gd name="T18" fmla="*/ 664880 w 512"/>
                <a:gd name="T19" fmla="*/ 1298117 h 336"/>
                <a:gd name="T20" fmla="*/ 664880 w 512"/>
                <a:gd name="T21" fmla="*/ 1298117 h 336"/>
                <a:gd name="T22" fmla="*/ 664880 w 512"/>
                <a:gd name="T23" fmla="*/ 1298117 h 336"/>
                <a:gd name="T24" fmla="*/ 664880 w 512"/>
                <a:gd name="T25" fmla="*/ 0 h 336"/>
                <a:gd name="T26" fmla="*/ 664880 w 512"/>
                <a:gd name="T27" fmla="*/ 1298117 h 336"/>
                <a:gd name="T28" fmla="*/ 664880 w 512"/>
                <a:gd name="T29" fmla="*/ 129811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8" name="Freeform 48"/>
            <p:cNvSpPr>
              <a:spLocks/>
            </p:cNvSpPr>
            <p:nvPr/>
          </p:nvSpPr>
          <p:spPr bwMode="auto">
            <a:xfrm>
              <a:off x="3857625" y="2474913"/>
              <a:ext cx="109538" cy="220662"/>
            </a:xfrm>
            <a:custGeom>
              <a:avLst/>
              <a:gdLst>
                <a:gd name="T0" fmla="*/ 725748 w 135"/>
                <a:gd name="T1" fmla="*/ 1469480 h 268"/>
                <a:gd name="T2" fmla="*/ 725748 w 135"/>
                <a:gd name="T3" fmla="*/ 0 h 268"/>
                <a:gd name="T4" fmla="*/ 725748 w 135"/>
                <a:gd name="T5" fmla="*/ 1469480 h 268"/>
                <a:gd name="T6" fmla="*/ 725748 w 135"/>
                <a:gd name="T7" fmla="*/ 1469480 h 268"/>
                <a:gd name="T8" fmla="*/ 725748 w 135"/>
                <a:gd name="T9" fmla="*/ 1469480 h 268"/>
                <a:gd name="T10" fmla="*/ 725748 w 135"/>
                <a:gd name="T11" fmla="*/ 1469480 h 268"/>
                <a:gd name="T12" fmla="*/ 725748 w 135"/>
                <a:gd name="T13" fmla="*/ 1469480 h 268"/>
                <a:gd name="T14" fmla="*/ 725748 w 135"/>
                <a:gd name="T15" fmla="*/ 1469480 h 268"/>
                <a:gd name="T16" fmla="*/ 725748 w 135"/>
                <a:gd name="T17" fmla="*/ 1469480 h 268"/>
                <a:gd name="T18" fmla="*/ 725748 w 135"/>
                <a:gd name="T19" fmla="*/ 1469480 h 268"/>
                <a:gd name="T20" fmla="*/ 725748 w 135"/>
                <a:gd name="T21" fmla="*/ 1469480 h 268"/>
                <a:gd name="T22" fmla="*/ 0 w 135"/>
                <a:gd name="T23" fmla="*/ 1469480 h 268"/>
                <a:gd name="T24" fmla="*/ 725748 w 135"/>
                <a:gd name="T25" fmla="*/ 1469480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9" name="Freeform 49"/>
            <p:cNvSpPr>
              <a:spLocks/>
            </p:cNvSpPr>
            <p:nvPr/>
          </p:nvSpPr>
          <p:spPr bwMode="auto">
            <a:xfrm>
              <a:off x="3517900" y="2135188"/>
              <a:ext cx="458788" cy="376237"/>
            </a:xfrm>
            <a:custGeom>
              <a:avLst/>
              <a:gdLst>
                <a:gd name="T0" fmla="*/ 678025 w 567"/>
                <a:gd name="T1" fmla="*/ 1318692 h 461"/>
                <a:gd name="T2" fmla="*/ 678025 w 567"/>
                <a:gd name="T3" fmla="*/ 1318692 h 461"/>
                <a:gd name="T4" fmla="*/ 678025 w 567"/>
                <a:gd name="T5" fmla="*/ 1318692 h 461"/>
                <a:gd name="T6" fmla="*/ 678025 w 567"/>
                <a:gd name="T7" fmla="*/ 1318692 h 461"/>
                <a:gd name="T8" fmla="*/ 678025 w 567"/>
                <a:gd name="T9" fmla="*/ 1318692 h 461"/>
                <a:gd name="T10" fmla="*/ 678025 w 567"/>
                <a:gd name="T11" fmla="*/ 1318692 h 461"/>
                <a:gd name="T12" fmla="*/ 678025 w 567"/>
                <a:gd name="T13" fmla="*/ 1318692 h 461"/>
                <a:gd name="T14" fmla="*/ 678025 w 567"/>
                <a:gd name="T15" fmla="*/ 1318692 h 461"/>
                <a:gd name="T16" fmla="*/ 678025 w 567"/>
                <a:gd name="T17" fmla="*/ 1318692 h 461"/>
                <a:gd name="T18" fmla="*/ 678025 w 567"/>
                <a:gd name="T19" fmla="*/ 1318692 h 461"/>
                <a:gd name="T20" fmla="*/ 678025 w 567"/>
                <a:gd name="T21" fmla="*/ 1318692 h 461"/>
                <a:gd name="T22" fmla="*/ 678025 w 567"/>
                <a:gd name="T23" fmla="*/ 1318692 h 461"/>
                <a:gd name="T24" fmla="*/ 678025 w 567"/>
                <a:gd name="T25" fmla="*/ 0 h 461"/>
                <a:gd name="T26" fmla="*/ 678025 w 567"/>
                <a:gd name="T27" fmla="*/ 1318692 h 461"/>
                <a:gd name="T28" fmla="*/ 678025 w 567"/>
                <a:gd name="T29" fmla="*/ 1318692 h 461"/>
                <a:gd name="T30" fmla="*/ 678025 w 567"/>
                <a:gd name="T31" fmla="*/ 1318692 h 461"/>
                <a:gd name="T32" fmla="*/ 678025 w 567"/>
                <a:gd name="T33" fmla="*/ 1318692 h 461"/>
                <a:gd name="T34" fmla="*/ 678025 w 567"/>
                <a:gd name="T35" fmla="*/ 1318692 h 461"/>
                <a:gd name="T36" fmla="*/ 678025 w 567"/>
                <a:gd name="T37" fmla="*/ 1318692 h 461"/>
                <a:gd name="T38" fmla="*/ 678025 w 567"/>
                <a:gd name="T39" fmla="*/ 1318692 h 461"/>
                <a:gd name="T40" fmla="*/ 678025 w 567"/>
                <a:gd name="T41" fmla="*/ 1318692 h 461"/>
                <a:gd name="T42" fmla="*/ 678025 w 567"/>
                <a:gd name="T43" fmla="*/ 1318692 h 461"/>
                <a:gd name="T44" fmla="*/ 678025 w 567"/>
                <a:gd name="T45" fmla="*/ 1318692 h 461"/>
                <a:gd name="T46" fmla="*/ 678025 w 567"/>
                <a:gd name="T47" fmla="*/ 1318692 h 461"/>
                <a:gd name="T48" fmla="*/ 678025 w 567"/>
                <a:gd name="T49" fmla="*/ 1318692 h 461"/>
                <a:gd name="T50" fmla="*/ 678025 w 567"/>
                <a:gd name="T51" fmla="*/ 1318692 h 461"/>
                <a:gd name="T52" fmla="*/ 678025 w 567"/>
                <a:gd name="T53" fmla="*/ 1318692 h 461"/>
                <a:gd name="T54" fmla="*/ 678025 w 567"/>
                <a:gd name="T55" fmla="*/ 1318692 h 461"/>
                <a:gd name="T56" fmla="*/ 0 w 567"/>
                <a:gd name="T57" fmla="*/ 1318692 h 461"/>
                <a:gd name="T58" fmla="*/ 678025 w 567"/>
                <a:gd name="T59" fmla="*/ 1318692 h 461"/>
                <a:gd name="T60" fmla="*/ 678025 w 567"/>
                <a:gd name="T61" fmla="*/ 1318692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0" name="Freeform 50"/>
            <p:cNvSpPr>
              <a:spLocks/>
            </p:cNvSpPr>
            <p:nvPr/>
          </p:nvSpPr>
          <p:spPr bwMode="auto">
            <a:xfrm>
              <a:off x="3873500" y="2114550"/>
              <a:ext cx="122238" cy="227013"/>
            </a:xfrm>
            <a:custGeom>
              <a:avLst/>
              <a:gdLst>
                <a:gd name="T0" fmla="*/ 0 w 150"/>
                <a:gd name="T1" fmla="*/ 1276559 h 278"/>
                <a:gd name="T2" fmla="*/ 712930 w 150"/>
                <a:gd name="T3" fmla="*/ 0 h 278"/>
                <a:gd name="T4" fmla="*/ 712930 w 150"/>
                <a:gd name="T5" fmla="*/ 1276559 h 278"/>
                <a:gd name="T6" fmla="*/ 712930 w 150"/>
                <a:gd name="T7" fmla="*/ 1276559 h 278"/>
                <a:gd name="T8" fmla="*/ 712930 w 150"/>
                <a:gd name="T9" fmla="*/ 1276559 h 278"/>
                <a:gd name="T10" fmla="*/ 712930 w 150"/>
                <a:gd name="T11" fmla="*/ 1276559 h 278"/>
                <a:gd name="T12" fmla="*/ 712930 w 150"/>
                <a:gd name="T13" fmla="*/ 1276559 h 278"/>
                <a:gd name="T14" fmla="*/ 712930 w 150"/>
                <a:gd name="T15" fmla="*/ 1276559 h 278"/>
                <a:gd name="T16" fmla="*/ 712930 w 150"/>
                <a:gd name="T17" fmla="*/ 1276559 h 278"/>
                <a:gd name="T18" fmla="*/ 0 w 150"/>
                <a:gd name="T19" fmla="*/ 1276559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1" name="Freeform 51"/>
            <p:cNvSpPr>
              <a:spLocks/>
            </p:cNvSpPr>
            <p:nvPr/>
          </p:nvSpPr>
          <p:spPr bwMode="auto">
            <a:xfrm>
              <a:off x="3932238" y="2290763"/>
              <a:ext cx="258762" cy="117475"/>
            </a:xfrm>
            <a:custGeom>
              <a:avLst/>
              <a:gdLst>
                <a:gd name="T0" fmla="*/ 0 w 320"/>
                <a:gd name="T1" fmla="*/ 1188285 h 146"/>
                <a:gd name="T2" fmla="*/ 671195 w 320"/>
                <a:gd name="T3" fmla="*/ 1188285 h 146"/>
                <a:gd name="T4" fmla="*/ 671195 w 320"/>
                <a:gd name="T5" fmla="*/ 1188285 h 146"/>
                <a:gd name="T6" fmla="*/ 671195 w 320"/>
                <a:gd name="T7" fmla="*/ 0 h 146"/>
                <a:gd name="T8" fmla="*/ 671195 w 320"/>
                <a:gd name="T9" fmla="*/ 1188285 h 146"/>
                <a:gd name="T10" fmla="*/ 671195 w 320"/>
                <a:gd name="T11" fmla="*/ 1188285 h 146"/>
                <a:gd name="T12" fmla="*/ 671195 w 320"/>
                <a:gd name="T13" fmla="*/ 1188285 h 146"/>
                <a:gd name="T14" fmla="*/ 671195 w 320"/>
                <a:gd name="T15" fmla="*/ 1188285 h 146"/>
                <a:gd name="T16" fmla="*/ 671195 w 320"/>
                <a:gd name="T17" fmla="*/ 1188285 h 146"/>
                <a:gd name="T18" fmla="*/ 671195 w 320"/>
                <a:gd name="T19" fmla="*/ 1188285 h 146"/>
                <a:gd name="T20" fmla="*/ 671195 w 320"/>
                <a:gd name="T21" fmla="*/ 1188285 h 146"/>
                <a:gd name="T22" fmla="*/ 671195 w 320"/>
                <a:gd name="T23" fmla="*/ 1188285 h 146"/>
                <a:gd name="T24" fmla="*/ 671195 w 320"/>
                <a:gd name="T25" fmla="*/ 1188285 h 146"/>
                <a:gd name="T26" fmla="*/ 671195 w 320"/>
                <a:gd name="T27" fmla="*/ 1188285 h 146"/>
                <a:gd name="T28" fmla="*/ 671195 w 320"/>
                <a:gd name="T29" fmla="*/ 1188285 h 146"/>
                <a:gd name="T30" fmla="*/ 671195 w 320"/>
                <a:gd name="T31" fmla="*/ 1188285 h 146"/>
                <a:gd name="T32" fmla="*/ 671195 w 320"/>
                <a:gd name="T33" fmla="*/ 1188285 h 146"/>
                <a:gd name="T34" fmla="*/ 671195 w 320"/>
                <a:gd name="T35" fmla="*/ 1188285 h 146"/>
                <a:gd name="T36" fmla="*/ 671195 w 320"/>
                <a:gd name="T37" fmla="*/ 1188285 h 146"/>
                <a:gd name="T38" fmla="*/ 0 w 320"/>
                <a:gd name="T39" fmla="*/ 1188285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2" name="Freeform 53"/>
            <p:cNvSpPr>
              <a:spLocks/>
            </p:cNvSpPr>
            <p:nvPr/>
          </p:nvSpPr>
          <p:spPr bwMode="auto">
            <a:xfrm>
              <a:off x="3962400" y="2451100"/>
              <a:ext cx="134938" cy="80963"/>
            </a:xfrm>
            <a:custGeom>
              <a:avLst/>
              <a:gdLst>
                <a:gd name="T0" fmla="*/ 0 w 165"/>
                <a:gd name="T1" fmla="*/ 1303514 h 99"/>
                <a:gd name="T2" fmla="*/ 812435 w 165"/>
                <a:gd name="T3" fmla="*/ 1303514 h 99"/>
                <a:gd name="T4" fmla="*/ 812435 w 165"/>
                <a:gd name="T5" fmla="*/ 0 h 99"/>
                <a:gd name="T6" fmla="*/ 812435 w 165"/>
                <a:gd name="T7" fmla="*/ 1303514 h 99"/>
                <a:gd name="T8" fmla="*/ 812435 w 165"/>
                <a:gd name="T9" fmla="*/ 1303514 h 99"/>
                <a:gd name="T10" fmla="*/ 812435 w 165"/>
                <a:gd name="T11" fmla="*/ 1303514 h 99"/>
                <a:gd name="T12" fmla="*/ 812435 w 165"/>
                <a:gd name="T13" fmla="*/ 1303514 h 99"/>
                <a:gd name="T14" fmla="*/ 0 w 165"/>
                <a:gd name="T15" fmla="*/ 1303514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3" name="Freeform 54"/>
            <p:cNvSpPr>
              <a:spLocks/>
            </p:cNvSpPr>
            <p:nvPr/>
          </p:nvSpPr>
          <p:spPr bwMode="auto">
            <a:xfrm>
              <a:off x="3962400" y="2071688"/>
              <a:ext cx="141288" cy="254000"/>
            </a:xfrm>
            <a:custGeom>
              <a:avLst/>
              <a:gdLst>
                <a:gd name="T0" fmla="*/ 617911 w 176"/>
                <a:gd name="T1" fmla="*/ 0 h 313"/>
                <a:gd name="T2" fmla="*/ 0 w 176"/>
                <a:gd name="T3" fmla="*/ 1206468 h 313"/>
                <a:gd name="T4" fmla="*/ 617911 w 176"/>
                <a:gd name="T5" fmla="*/ 1206468 h 313"/>
                <a:gd name="T6" fmla="*/ 617911 w 176"/>
                <a:gd name="T7" fmla="*/ 1206468 h 313"/>
                <a:gd name="T8" fmla="*/ 617911 w 176"/>
                <a:gd name="T9" fmla="*/ 1206468 h 313"/>
                <a:gd name="T10" fmla="*/ 617911 w 176"/>
                <a:gd name="T11" fmla="*/ 1206468 h 313"/>
                <a:gd name="T12" fmla="*/ 617911 w 176"/>
                <a:gd name="T13" fmla="*/ 1206468 h 313"/>
                <a:gd name="T14" fmla="*/ 617911 w 176"/>
                <a:gd name="T15" fmla="*/ 1206468 h 313"/>
                <a:gd name="T16" fmla="*/ 617911 w 176"/>
                <a:gd name="T17" fmla="*/ 1206468 h 313"/>
                <a:gd name="T18" fmla="*/ 617911 w 176"/>
                <a:gd name="T19" fmla="*/ 1206468 h 313"/>
                <a:gd name="T20" fmla="*/ 617911 w 176"/>
                <a:gd name="T21" fmla="*/ 1206468 h 313"/>
                <a:gd name="T22" fmla="*/ 617911 w 176"/>
                <a:gd name="T23" fmla="*/ 1206468 h 313"/>
                <a:gd name="T24" fmla="*/ 617911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4" name="Freeform 55"/>
            <p:cNvSpPr>
              <a:spLocks/>
            </p:cNvSpPr>
            <p:nvPr/>
          </p:nvSpPr>
          <p:spPr bwMode="auto">
            <a:xfrm>
              <a:off x="4044950" y="2370138"/>
              <a:ext cx="68263" cy="57150"/>
            </a:xfrm>
            <a:custGeom>
              <a:avLst/>
              <a:gdLst>
                <a:gd name="T0" fmla="*/ 0 w 84"/>
                <a:gd name="T1" fmla="*/ 1793368 h 69"/>
                <a:gd name="T2" fmla="*/ 642777 w 84"/>
                <a:gd name="T3" fmla="*/ 0 h 69"/>
                <a:gd name="T4" fmla="*/ 642777 w 84"/>
                <a:gd name="T5" fmla="*/ 1793368 h 69"/>
                <a:gd name="T6" fmla="*/ 642777 w 84"/>
                <a:gd name="T7" fmla="*/ 1793368 h 69"/>
                <a:gd name="T8" fmla="*/ 642777 w 84"/>
                <a:gd name="T9" fmla="*/ 1793368 h 69"/>
                <a:gd name="T10" fmla="*/ 642777 w 84"/>
                <a:gd name="T11" fmla="*/ 1793368 h 69"/>
                <a:gd name="T12" fmla="*/ 0 w 84"/>
                <a:gd name="T13" fmla="*/ 1793368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5" name="Freeform 56"/>
            <p:cNvSpPr>
              <a:spLocks/>
            </p:cNvSpPr>
            <p:nvPr/>
          </p:nvSpPr>
          <p:spPr bwMode="auto">
            <a:xfrm>
              <a:off x="3894138" y="2776538"/>
              <a:ext cx="34925" cy="63500"/>
            </a:xfrm>
            <a:custGeom>
              <a:avLst/>
              <a:gdLst>
                <a:gd name="T0" fmla="*/ 0 w 45"/>
                <a:gd name="T1" fmla="*/ 1257716 h 78"/>
                <a:gd name="T2" fmla="*/ 606613 w 45"/>
                <a:gd name="T3" fmla="*/ 0 h 78"/>
                <a:gd name="T4" fmla="*/ 606613 w 45"/>
                <a:gd name="T5" fmla="*/ 1257716 h 78"/>
                <a:gd name="T6" fmla="*/ 606613 w 45"/>
                <a:gd name="T7" fmla="*/ 1257716 h 78"/>
                <a:gd name="T8" fmla="*/ 0 w 45"/>
                <a:gd name="T9" fmla="*/ 1257716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5" name="Freeform 38"/>
            <p:cNvSpPr>
              <a:spLocks/>
            </p:cNvSpPr>
            <p:nvPr/>
          </p:nvSpPr>
          <p:spPr bwMode="auto">
            <a:xfrm>
              <a:off x="2841625" y="3238500"/>
              <a:ext cx="249238" cy="441325"/>
            </a:xfrm>
            <a:custGeom>
              <a:avLst/>
              <a:gdLst>
                <a:gd name="T0" fmla="*/ 639192 w 310"/>
                <a:gd name="T1" fmla="*/ 1334095 h 540"/>
                <a:gd name="T2" fmla="*/ 639192 w 310"/>
                <a:gd name="T3" fmla="*/ 1334095 h 540"/>
                <a:gd name="T4" fmla="*/ 0 w 310"/>
                <a:gd name="T5" fmla="*/ 1334095 h 540"/>
                <a:gd name="T6" fmla="*/ 639192 w 310"/>
                <a:gd name="T7" fmla="*/ 1334095 h 540"/>
                <a:gd name="T8" fmla="*/ 639192 w 310"/>
                <a:gd name="T9" fmla="*/ 1334095 h 540"/>
                <a:gd name="T10" fmla="*/ 639192 w 310"/>
                <a:gd name="T11" fmla="*/ 1334095 h 540"/>
                <a:gd name="T12" fmla="*/ 639192 w 310"/>
                <a:gd name="T13" fmla="*/ 1334095 h 540"/>
                <a:gd name="T14" fmla="*/ 639192 w 310"/>
                <a:gd name="T15" fmla="*/ 1334095 h 540"/>
                <a:gd name="T16" fmla="*/ 639192 w 310"/>
                <a:gd name="T17" fmla="*/ 1334095 h 540"/>
                <a:gd name="T18" fmla="*/ 639192 w 310"/>
                <a:gd name="T19" fmla="*/ 1334095 h 540"/>
                <a:gd name="T20" fmla="*/ 639192 w 310"/>
                <a:gd name="T21" fmla="*/ 1334095 h 540"/>
                <a:gd name="T22" fmla="*/ 639192 w 310"/>
                <a:gd name="T23" fmla="*/ 1334095 h 540"/>
                <a:gd name="T24" fmla="*/ 639192 w 310"/>
                <a:gd name="T25" fmla="*/ 1334095 h 540"/>
                <a:gd name="T26" fmla="*/ 639192 w 310"/>
                <a:gd name="T27" fmla="*/ 0 h 540"/>
                <a:gd name="T28" fmla="*/ 639192 w 310"/>
                <a:gd name="T29" fmla="*/ 1334095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6" name="Freeform 52"/>
            <p:cNvSpPr>
              <a:spLocks/>
            </p:cNvSpPr>
            <p:nvPr/>
          </p:nvSpPr>
          <p:spPr bwMode="auto">
            <a:xfrm>
              <a:off x="3941763" y="2379663"/>
              <a:ext cx="136525" cy="106362"/>
            </a:xfrm>
            <a:custGeom>
              <a:avLst/>
              <a:gdLst>
                <a:gd name="T0" fmla="*/ 0 w 166"/>
                <a:gd name="T1" fmla="*/ 1450089 h 128"/>
                <a:gd name="T2" fmla="*/ 867083 w 166"/>
                <a:gd name="T3" fmla="*/ 0 h 128"/>
                <a:gd name="T4" fmla="*/ 867083 w 166"/>
                <a:gd name="T5" fmla="*/ 1450089 h 128"/>
                <a:gd name="T6" fmla="*/ 867083 w 166"/>
                <a:gd name="T7" fmla="*/ 1450089 h 128"/>
                <a:gd name="T8" fmla="*/ 867083 w 166"/>
                <a:gd name="T9" fmla="*/ 1450089 h 128"/>
                <a:gd name="T10" fmla="*/ 867083 w 166"/>
                <a:gd name="T11" fmla="*/ 1450089 h 128"/>
                <a:gd name="T12" fmla="*/ 867083 w 166"/>
                <a:gd name="T13" fmla="*/ 1450089 h 128"/>
                <a:gd name="T14" fmla="*/ 0 w 166"/>
                <a:gd name="T15" fmla="*/ 1450089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3" name="Group 77"/>
            <p:cNvGrpSpPr/>
            <p:nvPr/>
          </p:nvGrpSpPr>
          <p:grpSpPr>
            <a:xfrm>
              <a:off x="152400" y="3733800"/>
              <a:ext cx="338138" cy="287338"/>
              <a:chOff x="304800" y="3228975"/>
              <a:chExt cx="338138" cy="287338"/>
            </a:xfrm>
          </p:grpSpPr>
          <p:sp>
            <p:nvSpPr>
              <p:cNvPr id="94" name="Freeform 105"/>
              <p:cNvSpPr>
                <a:spLocks/>
              </p:cNvSpPr>
              <p:nvPr/>
            </p:nvSpPr>
            <p:spPr bwMode="auto">
              <a:xfrm>
                <a:off x="304800" y="3265488"/>
                <a:ext cx="25400" cy="41275"/>
              </a:xfrm>
              <a:custGeom>
                <a:avLst/>
                <a:gdLst>
                  <a:gd name="T0" fmla="*/ 0 w 71"/>
                  <a:gd name="T1" fmla="*/ 95 h 103"/>
                  <a:gd name="T2" fmla="*/ 0 w 71"/>
                  <a:gd name="T3" fmla="*/ 95 h 103"/>
                  <a:gd name="T4" fmla="*/ 18 w 71"/>
                  <a:gd name="T5" fmla="*/ 0 h 103"/>
                  <a:gd name="T6" fmla="*/ 18 w 71"/>
                  <a:gd name="T7" fmla="*/ 95 h 103"/>
                  <a:gd name="T8" fmla="*/ 18 w 71"/>
                  <a:gd name="T9" fmla="*/ 95 h 103"/>
                  <a:gd name="T10" fmla="*/ 0 w 71"/>
                  <a:gd name="T11" fmla="*/ 95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106"/>
              <p:cNvSpPr>
                <a:spLocks/>
              </p:cNvSpPr>
              <p:nvPr/>
            </p:nvSpPr>
            <p:spPr bwMode="auto">
              <a:xfrm>
                <a:off x="341313" y="3228975"/>
                <a:ext cx="49212" cy="52388"/>
              </a:xfrm>
              <a:custGeom>
                <a:avLst/>
                <a:gdLst>
                  <a:gd name="T0" fmla="*/ 26 w 134"/>
                  <a:gd name="T1" fmla="*/ 173 h 130"/>
                  <a:gd name="T2" fmla="*/ 0 w 134"/>
                  <a:gd name="T3" fmla="*/ 173 h 130"/>
                  <a:gd name="T4" fmla="*/ 26 w 134"/>
                  <a:gd name="T5" fmla="*/ 173 h 130"/>
                  <a:gd name="T6" fmla="*/ 26 w 134"/>
                  <a:gd name="T7" fmla="*/ 173 h 130"/>
                  <a:gd name="T8" fmla="*/ 26 w 134"/>
                  <a:gd name="T9" fmla="*/ 173 h 130"/>
                  <a:gd name="T10" fmla="*/ 26 w 134"/>
                  <a:gd name="T11" fmla="*/ 0 h 130"/>
                  <a:gd name="T12" fmla="*/ 26 w 134"/>
                  <a:gd name="T13" fmla="*/ 173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107"/>
              <p:cNvSpPr>
                <a:spLocks/>
              </p:cNvSpPr>
              <p:nvPr/>
            </p:nvSpPr>
            <p:spPr bwMode="auto">
              <a:xfrm>
                <a:off x="387350" y="3265488"/>
                <a:ext cx="71438" cy="58737"/>
              </a:xfrm>
              <a:custGeom>
                <a:avLst/>
                <a:gdLst>
                  <a:gd name="T0" fmla="*/ 0 w 198"/>
                  <a:gd name="T1" fmla="*/ 96 h 147"/>
                  <a:gd name="T2" fmla="*/ 21 w 198"/>
                  <a:gd name="T3" fmla="*/ 0 h 147"/>
                  <a:gd name="T4" fmla="*/ 21 w 198"/>
                  <a:gd name="T5" fmla="*/ 96 h 147"/>
                  <a:gd name="T6" fmla="*/ 21 w 198"/>
                  <a:gd name="T7" fmla="*/ 96 h 147"/>
                  <a:gd name="T8" fmla="*/ 21 w 198"/>
                  <a:gd name="T9" fmla="*/ 96 h 147"/>
                  <a:gd name="T10" fmla="*/ 21 w 198"/>
                  <a:gd name="T11" fmla="*/ 96 h 147"/>
                  <a:gd name="T12" fmla="*/ 21 w 198"/>
                  <a:gd name="T13" fmla="*/ 96 h 147"/>
                  <a:gd name="T14" fmla="*/ 0 w 198"/>
                  <a:gd name="T15" fmla="*/ 96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108"/>
              <p:cNvSpPr>
                <a:spLocks/>
              </p:cNvSpPr>
              <p:nvPr/>
            </p:nvSpPr>
            <p:spPr bwMode="auto">
              <a:xfrm>
                <a:off x="460375" y="3311525"/>
                <a:ext cx="57150" cy="30163"/>
              </a:xfrm>
              <a:custGeom>
                <a:avLst/>
                <a:gdLst>
                  <a:gd name="T0" fmla="*/ 19 w 158"/>
                  <a:gd name="T1" fmla="*/ 84 h 78"/>
                  <a:gd name="T2" fmla="*/ 0 w 158"/>
                  <a:gd name="T3" fmla="*/ 84 h 78"/>
                  <a:gd name="T4" fmla="*/ 19 w 158"/>
                  <a:gd name="T5" fmla="*/ 84 h 78"/>
                  <a:gd name="T6" fmla="*/ 19 w 158"/>
                  <a:gd name="T7" fmla="*/ 84 h 78"/>
                  <a:gd name="T8" fmla="*/ 19 w 158"/>
                  <a:gd name="T9" fmla="*/ 84 h 78"/>
                  <a:gd name="T10" fmla="*/ 19 w 158"/>
                  <a:gd name="T11" fmla="*/ 84 h 78"/>
                  <a:gd name="T12" fmla="*/ 19 w 158"/>
                  <a:gd name="T13" fmla="*/ 84 h 78"/>
                  <a:gd name="T14" fmla="*/ 19 w 158"/>
                  <a:gd name="T15" fmla="*/ 0 h 78"/>
                  <a:gd name="T16" fmla="*/ 19 w 158"/>
                  <a:gd name="T17" fmla="*/ 8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Freeform 109"/>
              <p:cNvSpPr>
                <a:spLocks/>
              </p:cNvSpPr>
              <p:nvPr/>
            </p:nvSpPr>
            <p:spPr bwMode="auto">
              <a:xfrm>
                <a:off x="479425" y="3354388"/>
                <a:ext cx="22225" cy="22225"/>
              </a:xfrm>
              <a:custGeom>
                <a:avLst/>
                <a:gdLst>
                  <a:gd name="T0" fmla="*/ 14 w 64"/>
                  <a:gd name="T1" fmla="*/ 0 h 57"/>
                  <a:gd name="T2" fmla="*/ 0 w 64"/>
                  <a:gd name="T3" fmla="*/ 144 h 57"/>
                  <a:gd name="T4" fmla="*/ 14 w 64"/>
                  <a:gd name="T5" fmla="*/ 144 h 57"/>
                  <a:gd name="T6" fmla="*/ 14 w 64"/>
                  <a:gd name="T7" fmla="*/ 144 h 57"/>
                  <a:gd name="T8" fmla="*/ 14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110"/>
              <p:cNvSpPr>
                <a:spLocks/>
              </p:cNvSpPr>
              <p:nvPr/>
            </p:nvSpPr>
            <p:spPr bwMode="auto">
              <a:xfrm>
                <a:off x="504825" y="3376613"/>
                <a:ext cx="15875" cy="23812"/>
              </a:xfrm>
              <a:custGeom>
                <a:avLst/>
                <a:gdLst>
                  <a:gd name="T0" fmla="*/ 0 w 43"/>
                  <a:gd name="T1" fmla="*/ 230 h 55"/>
                  <a:gd name="T2" fmla="*/ 43 w 43"/>
                  <a:gd name="T3" fmla="*/ 0 h 55"/>
                  <a:gd name="T4" fmla="*/ 43 w 43"/>
                  <a:gd name="T5" fmla="*/ 230 h 55"/>
                  <a:gd name="T6" fmla="*/ 43 w 43"/>
                  <a:gd name="T7" fmla="*/ 230 h 55"/>
                  <a:gd name="T8" fmla="*/ 0 w 43"/>
                  <a:gd name="T9" fmla="*/ 23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111"/>
              <p:cNvSpPr>
                <a:spLocks/>
              </p:cNvSpPr>
              <p:nvPr/>
            </p:nvSpPr>
            <p:spPr bwMode="auto">
              <a:xfrm>
                <a:off x="544513" y="3389313"/>
                <a:ext cx="98425" cy="127000"/>
              </a:xfrm>
              <a:custGeom>
                <a:avLst/>
                <a:gdLst>
                  <a:gd name="T0" fmla="*/ 19 w 270"/>
                  <a:gd name="T1" fmla="*/ 0 h 318"/>
                  <a:gd name="T2" fmla="*/ 0 w 270"/>
                  <a:gd name="T3" fmla="*/ 120 h 318"/>
                  <a:gd name="T4" fmla="*/ 19 w 270"/>
                  <a:gd name="T5" fmla="*/ 120 h 318"/>
                  <a:gd name="T6" fmla="*/ 19 w 270"/>
                  <a:gd name="T7" fmla="*/ 120 h 318"/>
                  <a:gd name="T8" fmla="*/ 19 w 270"/>
                  <a:gd name="T9" fmla="*/ 120 h 318"/>
                  <a:gd name="T10" fmla="*/ 19 w 270"/>
                  <a:gd name="T11" fmla="*/ 120 h 318"/>
                  <a:gd name="T12" fmla="*/ 19 w 270"/>
                  <a:gd name="T13" fmla="*/ 120 h 318"/>
                  <a:gd name="T14" fmla="*/ 19 w 270"/>
                  <a:gd name="T15" fmla="*/ 120 h 318"/>
                  <a:gd name="T16" fmla="*/ 19 w 270"/>
                  <a:gd name="T17" fmla="*/ 120 h 318"/>
                  <a:gd name="T18" fmla="*/ 19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112"/>
              <p:cNvSpPr>
                <a:spLocks/>
              </p:cNvSpPr>
              <p:nvPr/>
            </p:nvSpPr>
            <p:spPr bwMode="auto">
              <a:xfrm>
                <a:off x="511175" y="3328988"/>
                <a:ext cx="53975" cy="50800"/>
              </a:xfrm>
              <a:custGeom>
                <a:avLst/>
                <a:gdLst>
                  <a:gd name="T0" fmla="*/ 22 w 148"/>
                  <a:gd name="T1" fmla="*/ 0 h 124"/>
                  <a:gd name="T2" fmla="*/ 0 w 148"/>
                  <a:gd name="T3" fmla="*/ 155 h 124"/>
                  <a:gd name="T4" fmla="*/ 22 w 148"/>
                  <a:gd name="T5" fmla="*/ 155 h 124"/>
                  <a:gd name="T6" fmla="*/ 22 w 148"/>
                  <a:gd name="T7" fmla="*/ 155 h 124"/>
                  <a:gd name="T8" fmla="*/ 22 w 148"/>
                  <a:gd name="T9" fmla="*/ 155 h 124"/>
                  <a:gd name="T10" fmla="*/ 22 w 148"/>
                  <a:gd name="T11" fmla="*/ 155 h 124"/>
                  <a:gd name="T12" fmla="*/ 22 w 148"/>
                  <a:gd name="T13" fmla="*/ 155 h 124"/>
                  <a:gd name="T14" fmla="*/ 22 w 148"/>
                  <a:gd name="T15" fmla="*/ 155 h 124"/>
                  <a:gd name="T16" fmla="*/ 22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5" name="Freeform 113"/>
            <p:cNvSpPr>
              <a:spLocks/>
            </p:cNvSpPr>
            <p:nvPr/>
          </p:nvSpPr>
          <p:spPr bwMode="auto">
            <a:xfrm>
              <a:off x="0" y="2895600"/>
              <a:ext cx="615950" cy="666750"/>
            </a:xfrm>
            <a:custGeom>
              <a:avLst/>
              <a:gdLst>
                <a:gd name="T0" fmla="*/ 20 w 1702"/>
                <a:gd name="T1" fmla="*/ 128 h 1661"/>
                <a:gd name="T2" fmla="*/ 20 w 1702"/>
                <a:gd name="T3" fmla="*/ 0 h 1661"/>
                <a:gd name="T4" fmla="*/ 20 w 1702"/>
                <a:gd name="T5" fmla="*/ 128 h 1661"/>
                <a:gd name="T6" fmla="*/ 20 w 1702"/>
                <a:gd name="T7" fmla="*/ 128 h 1661"/>
                <a:gd name="T8" fmla="*/ 20 w 1702"/>
                <a:gd name="T9" fmla="*/ 128 h 1661"/>
                <a:gd name="T10" fmla="*/ 20 w 1702"/>
                <a:gd name="T11" fmla="*/ 128 h 1661"/>
                <a:gd name="T12" fmla="*/ 20 w 1702"/>
                <a:gd name="T13" fmla="*/ 128 h 1661"/>
                <a:gd name="T14" fmla="*/ 20 w 1702"/>
                <a:gd name="T15" fmla="*/ 128 h 1661"/>
                <a:gd name="T16" fmla="*/ 20 w 1702"/>
                <a:gd name="T17" fmla="*/ 128 h 1661"/>
                <a:gd name="T18" fmla="*/ 20 w 1702"/>
                <a:gd name="T19" fmla="*/ 128 h 1661"/>
                <a:gd name="T20" fmla="*/ 20 w 1702"/>
                <a:gd name="T21" fmla="*/ 128 h 1661"/>
                <a:gd name="T22" fmla="*/ 20 w 1702"/>
                <a:gd name="T23" fmla="*/ 128 h 1661"/>
                <a:gd name="T24" fmla="*/ 20 w 1702"/>
                <a:gd name="T25" fmla="*/ 128 h 1661"/>
                <a:gd name="T26" fmla="*/ 20 w 1702"/>
                <a:gd name="T27" fmla="*/ 128 h 1661"/>
                <a:gd name="T28" fmla="*/ 20 w 1702"/>
                <a:gd name="T29" fmla="*/ 128 h 1661"/>
                <a:gd name="T30" fmla="*/ 20 w 1702"/>
                <a:gd name="T31" fmla="*/ 128 h 1661"/>
                <a:gd name="T32" fmla="*/ 20 w 1702"/>
                <a:gd name="T33" fmla="*/ 128 h 1661"/>
                <a:gd name="T34" fmla="*/ 20 w 1702"/>
                <a:gd name="T35" fmla="*/ 128 h 1661"/>
                <a:gd name="T36" fmla="*/ 20 w 1702"/>
                <a:gd name="T37" fmla="*/ 128 h 1661"/>
                <a:gd name="T38" fmla="*/ 20 w 1702"/>
                <a:gd name="T39" fmla="*/ 128 h 1661"/>
                <a:gd name="T40" fmla="*/ 20 w 1702"/>
                <a:gd name="T41" fmla="*/ 128 h 1661"/>
                <a:gd name="T42" fmla="*/ 20 w 1702"/>
                <a:gd name="T43" fmla="*/ 128 h 1661"/>
                <a:gd name="T44" fmla="*/ 0 w 1702"/>
                <a:gd name="T45" fmla="*/ 128 h 1661"/>
                <a:gd name="T46" fmla="*/ 20 w 1702"/>
                <a:gd name="T47" fmla="*/ 128 h 1661"/>
                <a:gd name="T48" fmla="*/ 20 w 1702"/>
                <a:gd name="T49" fmla="*/ 128 h 1661"/>
                <a:gd name="T50" fmla="*/ 20 w 1702"/>
                <a:gd name="T51" fmla="*/ 128 h 1661"/>
                <a:gd name="T52" fmla="*/ 20 w 1702"/>
                <a:gd name="T53" fmla="*/ 128 h 1661"/>
                <a:gd name="T54" fmla="*/ 20 w 1702"/>
                <a:gd name="T55" fmla="*/ 128 h 1661"/>
                <a:gd name="T56" fmla="*/ 20 w 1702"/>
                <a:gd name="T57" fmla="*/ 128 h 1661"/>
                <a:gd name="T58" fmla="*/ 20 w 1702"/>
                <a:gd name="T59" fmla="*/ 128 h 1661"/>
                <a:gd name="T60" fmla="*/ 20 w 1702"/>
                <a:gd name="T61" fmla="*/ 128 h 1661"/>
                <a:gd name="T62" fmla="*/ 20 w 1702"/>
                <a:gd name="T63" fmla="*/ 128 h 1661"/>
                <a:gd name="T64" fmla="*/ 20 w 1702"/>
                <a:gd name="T65" fmla="*/ 128 h 1661"/>
                <a:gd name="T66" fmla="*/ 20 w 1702"/>
                <a:gd name="T67" fmla="*/ 128 h 1661"/>
                <a:gd name="T68" fmla="*/ 20 w 1702"/>
                <a:gd name="T69" fmla="*/ 128 h 1661"/>
                <a:gd name="T70" fmla="*/ 20 w 1702"/>
                <a:gd name="T71" fmla="*/ 128 h 1661"/>
                <a:gd name="T72" fmla="*/ 20 w 1702"/>
                <a:gd name="T73" fmla="*/ 128 h 1661"/>
                <a:gd name="T74" fmla="*/ 20 w 1702"/>
                <a:gd name="T75" fmla="*/ 128 h 1661"/>
                <a:gd name="T76" fmla="*/ 20 w 1702"/>
                <a:gd name="T77" fmla="*/ 128 h 1661"/>
                <a:gd name="T78" fmla="*/ 20 w 1702"/>
                <a:gd name="T79" fmla="*/ 128 h 1661"/>
                <a:gd name="T80" fmla="*/ 20 w 1702"/>
                <a:gd name="T81" fmla="*/ 128 h 1661"/>
                <a:gd name="T82" fmla="*/ 20 w 1702"/>
                <a:gd name="T83" fmla="*/ 128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07" name="Straight Arrow Connector 106"/>
          <p:cNvCxnSpPr>
            <a:endCxn id="99" idx="0"/>
          </p:cNvCxnSpPr>
          <p:nvPr/>
        </p:nvCxnSpPr>
        <p:spPr>
          <a:xfrm rot="5400000">
            <a:off x="1543050" y="3143250"/>
            <a:ext cx="1905000" cy="647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104E-6 L 0.6 -0.432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State Settlements of</a:t>
            </a:r>
            <a:br>
              <a:rPr lang="en-US" b="1" smtClean="0">
                <a:solidFill>
                  <a:srgbClr val="002C5F"/>
                </a:solidFill>
                <a:latin typeface="Calibri" pitchFamily="34" charset="0"/>
              </a:rPr>
            </a:br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Medicaid Pricing Allegations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1716088" y="4227512"/>
            <a:ext cx="5257800" cy="3175"/>
          </a:xfrm>
          <a:prstGeom prst="line">
            <a:avLst/>
          </a:prstGeom>
          <a:ln w="15875" cap="rnd" cmpd="sng" algn="ctr">
            <a:solidFill>
              <a:srgbClr val="0E6CB6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4454525" y="1782763"/>
            <a:ext cx="1981200" cy="1524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4267200" y="2582863"/>
            <a:ext cx="2254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March - $3.6M</a:t>
            </a:r>
          </a:p>
          <a:p>
            <a:pPr algn="ctr"/>
            <a:r>
              <a:rPr lang="en-US" sz="1600" b="1">
                <a:latin typeface="Calibri" pitchFamily="34" charset="0"/>
              </a:rPr>
              <a:t>MA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pic>
        <p:nvPicPr>
          <p:cNvPr id="34823" name="Picture 87" descr="http://www.enewswire.co.uk/wp-content/uploads/2008/08/actavis1.jpg"/>
          <p:cNvPicPr>
            <a:picLocks noChangeAspect="1" noChangeArrowheads="1"/>
          </p:cNvPicPr>
          <p:nvPr/>
        </p:nvPicPr>
        <p:blipFill>
          <a:blip r:embed="rId4" cstate="print"/>
          <a:srcRect t="25600" b="36000"/>
          <a:stretch>
            <a:fillRect/>
          </a:stretch>
        </p:blipFill>
        <p:spPr bwMode="auto">
          <a:xfrm>
            <a:off x="4522788" y="1854200"/>
            <a:ext cx="17430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Rectangle 105"/>
          <p:cNvSpPr/>
          <p:nvPr/>
        </p:nvSpPr>
        <p:spPr>
          <a:xfrm>
            <a:off x="6673850" y="1782763"/>
            <a:ext cx="1981200" cy="15240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4825" name="Picture 3" descr="C:\Users\Michael\Documents\Potomac River Partners 2\Logos\BI Logo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6588" y="1909763"/>
            <a:ext cx="13954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Rectangle 15"/>
          <p:cNvSpPr>
            <a:spLocks noChangeArrowheads="1"/>
          </p:cNvSpPr>
          <p:nvPr/>
        </p:nvSpPr>
        <p:spPr bwMode="auto">
          <a:xfrm>
            <a:off x="6773863" y="2538413"/>
            <a:ext cx="1844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April - $7.75M</a:t>
            </a:r>
          </a:p>
          <a:p>
            <a:pPr algn="ctr"/>
            <a:r>
              <a:rPr lang="en-US" sz="1600" b="1">
                <a:latin typeface="Calibri" pitchFamily="34" charset="0"/>
              </a:rPr>
              <a:t>WI</a:t>
            </a:r>
            <a:endParaRPr lang="en-US" sz="1400">
              <a:latin typeface="Calibri" pitchFamily="34" charset="0"/>
            </a:endParaRPr>
          </a:p>
        </p:txBody>
      </p:sp>
      <p:grpSp>
        <p:nvGrpSpPr>
          <p:cNvPr id="3" name="Group 111"/>
          <p:cNvGrpSpPr>
            <a:grpSpLocks/>
          </p:cNvGrpSpPr>
          <p:nvPr/>
        </p:nvGrpSpPr>
        <p:grpSpPr bwMode="auto">
          <a:xfrm>
            <a:off x="533400" y="4419600"/>
            <a:ext cx="3200400" cy="2232025"/>
            <a:chOff x="4419600" y="3505200"/>
            <a:chExt cx="2016125" cy="1539424"/>
          </a:xfrm>
        </p:grpSpPr>
        <p:pic>
          <p:nvPicPr>
            <p:cNvPr id="113" name="Picture 25" descr="http://www.sobenge.com.br/icmig2008/imagens/logo_astrazenec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63763" y="3578728"/>
              <a:ext cx="1813742" cy="45987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96" name="Rectangle 11"/>
            <p:cNvSpPr>
              <a:spLocks noChangeArrowheads="1"/>
            </p:cNvSpPr>
            <p:nvPr/>
          </p:nvSpPr>
          <p:spPr bwMode="auto">
            <a:xfrm>
              <a:off x="4419600" y="4259263"/>
              <a:ext cx="1981200" cy="785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latin typeface="Calibri" pitchFamily="34" charset="0"/>
                </a:rPr>
                <a:t>June - $13M</a:t>
              </a:r>
            </a:p>
            <a:p>
              <a:pPr algn="ctr"/>
              <a:r>
                <a:rPr lang="en-US" sz="2800" b="1">
                  <a:latin typeface="Calibri" pitchFamily="34" charset="0"/>
                </a:rPr>
                <a:t>MA</a:t>
              </a:r>
            </a:p>
            <a:p>
              <a:pPr algn="ctr"/>
              <a:endParaRPr lang="en-US" sz="120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454602" y="3505200"/>
              <a:ext cx="1981123" cy="1524095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24" name="Group 121"/>
          <p:cNvGrpSpPr>
            <a:grpSpLocks/>
          </p:cNvGrpSpPr>
          <p:nvPr/>
        </p:nvGrpSpPr>
        <p:grpSpPr bwMode="auto">
          <a:xfrm>
            <a:off x="1066800" y="4724400"/>
            <a:ext cx="2016125" cy="1524000"/>
            <a:chOff x="5070475" y="4038600"/>
            <a:chExt cx="2016125" cy="1524000"/>
          </a:xfrm>
        </p:grpSpPr>
        <p:pic>
          <p:nvPicPr>
            <p:cNvPr id="119" name="Picture 25" descr="http://www.sobenge.com.br/icmig2008/imagens/logo_astrazenec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14638" y="4112128"/>
              <a:ext cx="1813742" cy="45987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32" name="Rectangle 11"/>
            <p:cNvSpPr>
              <a:spLocks noChangeArrowheads="1"/>
            </p:cNvSpPr>
            <p:nvPr/>
          </p:nvSpPr>
          <p:spPr bwMode="auto">
            <a:xfrm>
              <a:off x="5070475" y="4792663"/>
              <a:ext cx="19812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June - $13M</a:t>
              </a:r>
            </a:p>
            <a:p>
              <a:pPr algn="ctr"/>
              <a:r>
                <a:rPr lang="en-US" sz="1600" b="1">
                  <a:latin typeface="Calibri" pitchFamily="34" charset="0"/>
                </a:rPr>
                <a:t>MA</a:t>
              </a:r>
            </a:p>
            <a:p>
              <a:pPr algn="ctr"/>
              <a:endParaRPr lang="en-US" sz="120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105400" y="4038600"/>
              <a:ext cx="1981200" cy="1524000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8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4" name="Group 93"/>
          <p:cNvGrpSpPr/>
          <p:nvPr/>
        </p:nvGrpSpPr>
        <p:grpSpPr>
          <a:xfrm>
            <a:off x="0" y="1828800"/>
            <a:ext cx="4267200" cy="2270125"/>
            <a:chOff x="0" y="1828800"/>
            <a:chExt cx="4267200" cy="2270125"/>
          </a:xfrm>
        </p:grpSpPr>
        <p:sp>
          <p:nvSpPr>
            <p:cNvPr id="33796" name="Freeform 5"/>
            <p:cNvSpPr>
              <a:spLocks/>
            </p:cNvSpPr>
            <p:nvPr/>
          </p:nvSpPr>
          <p:spPr bwMode="auto">
            <a:xfrm>
              <a:off x="2024063" y="2836863"/>
              <a:ext cx="561975" cy="279400"/>
            </a:xfrm>
            <a:custGeom>
              <a:avLst/>
              <a:gdLst>
                <a:gd name="T0" fmla="*/ 1282642 w 662"/>
                <a:gd name="T1" fmla="*/ 1473180 h 338"/>
                <a:gd name="T2" fmla="*/ 1282642 w 662"/>
                <a:gd name="T3" fmla="*/ 1473180 h 338"/>
                <a:gd name="T4" fmla="*/ 0 w 662"/>
                <a:gd name="T5" fmla="*/ 1473180 h 338"/>
                <a:gd name="T6" fmla="*/ 1282642 w 662"/>
                <a:gd name="T7" fmla="*/ 1473180 h 338"/>
                <a:gd name="T8" fmla="*/ 1282642 w 662"/>
                <a:gd name="T9" fmla="*/ 1473180 h 338"/>
                <a:gd name="T10" fmla="*/ 1282642 w 662"/>
                <a:gd name="T11" fmla="*/ 1473180 h 338"/>
                <a:gd name="T12" fmla="*/ 1282642 w 662"/>
                <a:gd name="T13" fmla="*/ 1473180 h 338"/>
                <a:gd name="T14" fmla="*/ 1282642 w 662"/>
                <a:gd name="T15" fmla="*/ 1473180 h 338"/>
                <a:gd name="T16" fmla="*/ 1282642 w 662"/>
                <a:gd name="T17" fmla="*/ 0 h 338"/>
                <a:gd name="T18" fmla="*/ 1282642 w 662"/>
                <a:gd name="T19" fmla="*/ 1473180 h 338"/>
                <a:gd name="T20" fmla="*/ 1282642 w 662"/>
                <a:gd name="T21" fmla="*/ 1473180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7" name="Freeform 6"/>
            <p:cNvSpPr>
              <a:spLocks/>
            </p:cNvSpPr>
            <p:nvPr/>
          </p:nvSpPr>
          <p:spPr bwMode="auto">
            <a:xfrm>
              <a:off x="1684338" y="3154363"/>
              <a:ext cx="1004887" cy="944562"/>
            </a:xfrm>
            <a:custGeom>
              <a:avLst/>
              <a:gdLst>
                <a:gd name="T0" fmla="*/ 660862 w 1248"/>
                <a:gd name="T1" fmla="*/ 0 h 1156"/>
                <a:gd name="T2" fmla="*/ 660862 w 1248"/>
                <a:gd name="T3" fmla="*/ 1306130 h 1156"/>
                <a:gd name="T4" fmla="*/ 660862 w 1248"/>
                <a:gd name="T5" fmla="*/ 1306130 h 1156"/>
                <a:gd name="T6" fmla="*/ 660862 w 1248"/>
                <a:gd name="T7" fmla="*/ 1306130 h 1156"/>
                <a:gd name="T8" fmla="*/ 660862 w 1248"/>
                <a:gd name="T9" fmla="*/ 1306130 h 1156"/>
                <a:gd name="T10" fmla="*/ 660862 w 1248"/>
                <a:gd name="T11" fmla="*/ 1306130 h 1156"/>
                <a:gd name="T12" fmla="*/ 660862 w 1248"/>
                <a:gd name="T13" fmla="*/ 1306130 h 1156"/>
                <a:gd name="T14" fmla="*/ 660862 w 1248"/>
                <a:gd name="T15" fmla="*/ 1306130 h 1156"/>
                <a:gd name="T16" fmla="*/ 660862 w 1248"/>
                <a:gd name="T17" fmla="*/ 1306130 h 1156"/>
                <a:gd name="T18" fmla="*/ 660862 w 1248"/>
                <a:gd name="T19" fmla="*/ 1306130 h 1156"/>
                <a:gd name="T20" fmla="*/ 660862 w 1248"/>
                <a:gd name="T21" fmla="*/ 1306130 h 1156"/>
                <a:gd name="T22" fmla="*/ 660862 w 1248"/>
                <a:gd name="T23" fmla="*/ 1306130 h 1156"/>
                <a:gd name="T24" fmla="*/ 660862 w 1248"/>
                <a:gd name="T25" fmla="*/ 1306130 h 1156"/>
                <a:gd name="T26" fmla="*/ 660862 w 1248"/>
                <a:gd name="T27" fmla="*/ 1306130 h 1156"/>
                <a:gd name="T28" fmla="*/ 660862 w 1248"/>
                <a:gd name="T29" fmla="*/ 1306130 h 1156"/>
                <a:gd name="T30" fmla="*/ 660862 w 1248"/>
                <a:gd name="T31" fmla="*/ 1306130 h 1156"/>
                <a:gd name="T32" fmla="*/ 660862 w 1248"/>
                <a:gd name="T33" fmla="*/ 1306130 h 1156"/>
                <a:gd name="T34" fmla="*/ 660862 w 1248"/>
                <a:gd name="T35" fmla="*/ 1306130 h 1156"/>
                <a:gd name="T36" fmla="*/ 660862 w 1248"/>
                <a:gd name="T37" fmla="*/ 1306130 h 1156"/>
                <a:gd name="T38" fmla="*/ 660862 w 1248"/>
                <a:gd name="T39" fmla="*/ 1306130 h 1156"/>
                <a:gd name="T40" fmla="*/ 660862 w 1248"/>
                <a:gd name="T41" fmla="*/ 1306130 h 1156"/>
                <a:gd name="T42" fmla="*/ 660862 w 1248"/>
                <a:gd name="T43" fmla="*/ 1306130 h 1156"/>
                <a:gd name="T44" fmla="*/ 660862 w 1248"/>
                <a:gd name="T45" fmla="*/ 1306130 h 1156"/>
                <a:gd name="T46" fmla="*/ 660862 w 1248"/>
                <a:gd name="T47" fmla="*/ 1306130 h 1156"/>
                <a:gd name="T48" fmla="*/ 660862 w 1248"/>
                <a:gd name="T49" fmla="*/ 1306130 h 1156"/>
                <a:gd name="T50" fmla="*/ 660862 w 1248"/>
                <a:gd name="T51" fmla="*/ 1306130 h 1156"/>
                <a:gd name="T52" fmla="*/ 660862 w 1248"/>
                <a:gd name="T53" fmla="*/ 1306130 h 1156"/>
                <a:gd name="T54" fmla="*/ 660862 w 1248"/>
                <a:gd name="T55" fmla="*/ 1306130 h 1156"/>
                <a:gd name="T56" fmla="*/ 660862 w 1248"/>
                <a:gd name="T57" fmla="*/ 1306130 h 1156"/>
                <a:gd name="T58" fmla="*/ 660862 w 1248"/>
                <a:gd name="T59" fmla="*/ 1306130 h 1156"/>
                <a:gd name="T60" fmla="*/ 660862 w 1248"/>
                <a:gd name="T61" fmla="*/ 1306130 h 1156"/>
                <a:gd name="T62" fmla="*/ 660862 w 1248"/>
                <a:gd name="T63" fmla="*/ 1306130 h 1156"/>
                <a:gd name="T64" fmla="*/ 660862 w 1248"/>
                <a:gd name="T65" fmla="*/ 1306130 h 1156"/>
                <a:gd name="T66" fmla="*/ 660862 w 1248"/>
                <a:gd name="T67" fmla="*/ 1306130 h 1156"/>
                <a:gd name="T68" fmla="*/ 660862 w 1248"/>
                <a:gd name="T69" fmla="*/ 1306130 h 1156"/>
                <a:gd name="T70" fmla="*/ 660862 w 1248"/>
                <a:gd name="T71" fmla="*/ 1306130 h 1156"/>
                <a:gd name="T72" fmla="*/ 660862 w 1248"/>
                <a:gd name="T73" fmla="*/ 1306130 h 1156"/>
                <a:gd name="T74" fmla="*/ 660862 w 1248"/>
                <a:gd name="T75" fmla="*/ 1306130 h 1156"/>
                <a:gd name="T76" fmla="*/ 660862 w 1248"/>
                <a:gd name="T77" fmla="*/ 1306130 h 1156"/>
                <a:gd name="T78" fmla="*/ 660862 w 1248"/>
                <a:gd name="T79" fmla="*/ 1306130 h 1156"/>
                <a:gd name="T80" fmla="*/ 660862 w 1248"/>
                <a:gd name="T81" fmla="*/ 1306130 h 1156"/>
                <a:gd name="T82" fmla="*/ 660862 w 1248"/>
                <a:gd name="T83" fmla="*/ 1306130 h 1156"/>
                <a:gd name="T84" fmla="*/ 660862 w 1248"/>
                <a:gd name="T85" fmla="*/ 1306130 h 1156"/>
                <a:gd name="T86" fmla="*/ 660862 w 1248"/>
                <a:gd name="T87" fmla="*/ 1306130 h 1156"/>
                <a:gd name="T88" fmla="*/ 660862 w 1248"/>
                <a:gd name="T89" fmla="*/ 1306130 h 1156"/>
                <a:gd name="T90" fmla="*/ 660862 w 1248"/>
                <a:gd name="T91" fmla="*/ 1306130 h 1156"/>
                <a:gd name="T92" fmla="*/ 0 w 1248"/>
                <a:gd name="T93" fmla="*/ 1306130 h 1156"/>
                <a:gd name="T94" fmla="*/ 0 w 1248"/>
                <a:gd name="T95" fmla="*/ 1306130 h 1156"/>
                <a:gd name="T96" fmla="*/ 660862 w 1248"/>
                <a:gd name="T97" fmla="*/ 1306130 h 1156"/>
                <a:gd name="T98" fmla="*/ 660862 w 1248"/>
                <a:gd name="T99" fmla="*/ 1306130 h 1156"/>
                <a:gd name="T100" fmla="*/ 660862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3992563" y="1828800"/>
              <a:ext cx="274637" cy="422275"/>
            </a:xfrm>
            <a:custGeom>
              <a:avLst/>
              <a:gdLst>
                <a:gd name="T0" fmla="*/ 709898 w 339"/>
                <a:gd name="T1" fmla="*/ 1302925 h 518"/>
                <a:gd name="T2" fmla="*/ 709898 w 339"/>
                <a:gd name="T3" fmla="*/ 1302925 h 518"/>
                <a:gd name="T4" fmla="*/ 709898 w 339"/>
                <a:gd name="T5" fmla="*/ 1302925 h 518"/>
                <a:gd name="T6" fmla="*/ 709898 w 339"/>
                <a:gd name="T7" fmla="*/ 1302925 h 518"/>
                <a:gd name="T8" fmla="*/ 709898 w 339"/>
                <a:gd name="T9" fmla="*/ 1302925 h 518"/>
                <a:gd name="T10" fmla="*/ 709898 w 339"/>
                <a:gd name="T11" fmla="*/ 1302925 h 518"/>
                <a:gd name="T12" fmla="*/ 709898 w 339"/>
                <a:gd name="T13" fmla="*/ 1302925 h 518"/>
                <a:gd name="T14" fmla="*/ 0 w 339"/>
                <a:gd name="T15" fmla="*/ 1302925 h 518"/>
                <a:gd name="T16" fmla="*/ 709898 w 339"/>
                <a:gd name="T17" fmla="*/ 1302925 h 518"/>
                <a:gd name="T18" fmla="*/ 709898 w 339"/>
                <a:gd name="T19" fmla="*/ 1302925 h 518"/>
                <a:gd name="T20" fmla="*/ 709898 w 339"/>
                <a:gd name="T21" fmla="*/ 1302925 h 518"/>
                <a:gd name="T22" fmla="*/ 709898 w 339"/>
                <a:gd name="T23" fmla="*/ 1302925 h 518"/>
                <a:gd name="T24" fmla="*/ 709898 w 339"/>
                <a:gd name="T25" fmla="*/ 1302925 h 518"/>
                <a:gd name="T26" fmla="*/ 709898 w 339"/>
                <a:gd name="T27" fmla="*/ 1302925 h 518"/>
                <a:gd name="T28" fmla="*/ 709898 w 339"/>
                <a:gd name="T29" fmla="*/ 1302925 h 518"/>
                <a:gd name="T30" fmla="*/ 709898 w 339"/>
                <a:gd name="T31" fmla="*/ 1302925 h 518"/>
                <a:gd name="T32" fmla="*/ 709898 w 339"/>
                <a:gd name="T33" fmla="*/ 1302925 h 518"/>
                <a:gd name="T34" fmla="*/ 709898 w 339"/>
                <a:gd name="T35" fmla="*/ 1302925 h 518"/>
                <a:gd name="T36" fmla="*/ 709898 w 339"/>
                <a:gd name="T37" fmla="*/ 1302925 h 518"/>
                <a:gd name="T38" fmla="*/ 709898 w 339"/>
                <a:gd name="T39" fmla="*/ 1302925 h 518"/>
                <a:gd name="T40" fmla="*/ 709898 w 339"/>
                <a:gd name="T41" fmla="*/ 1302925 h 518"/>
                <a:gd name="T42" fmla="*/ 709898 w 339"/>
                <a:gd name="T43" fmla="*/ 1302925 h 518"/>
                <a:gd name="T44" fmla="*/ 709898 w 339"/>
                <a:gd name="T45" fmla="*/ 1302925 h 518"/>
                <a:gd name="T46" fmla="*/ 709898 w 339"/>
                <a:gd name="T47" fmla="*/ 1302925 h 518"/>
                <a:gd name="T48" fmla="*/ 709898 w 339"/>
                <a:gd name="T49" fmla="*/ 0 h 518"/>
                <a:gd name="T50" fmla="*/ 709898 w 339"/>
                <a:gd name="T51" fmla="*/ 1302925 h 518"/>
                <a:gd name="T52" fmla="*/ 709898 w 339"/>
                <a:gd name="T53" fmla="*/ 1302925 h 518"/>
                <a:gd name="T54" fmla="*/ 709898 w 339"/>
                <a:gd name="T55" fmla="*/ 1302925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" name="Freeform 8"/>
            <p:cNvSpPr>
              <a:spLocks/>
            </p:cNvSpPr>
            <p:nvPr/>
          </p:nvSpPr>
          <p:spPr bwMode="auto">
            <a:xfrm>
              <a:off x="3587750" y="2662238"/>
              <a:ext cx="350838" cy="147637"/>
            </a:xfrm>
            <a:custGeom>
              <a:avLst/>
              <a:gdLst>
                <a:gd name="T0" fmla="*/ 0 w 505"/>
                <a:gd name="T1" fmla="*/ 203661 h 208"/>
                <a:gd name="T2" fmla="*/ 97487 w 505"/>
                <a:gd name="T3" fmla="*/ 0 h 208"/>
                <a:gd name="T4" fmla="*/ 97487 w 505"/>
                <a:gd name="T5" fmla="*/ 203661 h 208"/>
                <a:gd name="T6" fmla="*/ 97487 w 505"/>
                <a:gd name="T7" fmla="*/ 203661 h 208"/>
                <a:gd name="T8" fmla="*/ 97487 w 505"/>
                <a:gd name="T9" fmla="*/ 203661 h 208"/>
                <a:gd name="T10" fmla="*/ 97487 w 505"/>
                <a:gd name="T11" fmla="*/ 203661 h 208"/>
                <a:gd name="T12" fmla="*/ 97487 w 505"/>
                <a:gd name="T13" fmla="*/ 203661 h 208"/>
                <a:gd name="T14" fmla="*/ 97487 w 505"/>
                <a:gd name="T15" fmla="*/ 203661 h 208"/>
                <a:gd name="T16" fmla="*/ 97487 w 505"/>
                <a:gd name="T17" fmla="*/ 203661 h 208"/>
                <a:gd name="T18" fmla="*/ 97487 w 505"/>
                <a:gd name="T19" fmla="*/ 203661 h 208"/>
                <a:gd name="T20" fmla="*/ 97487 w 505"/>
                <a:gd name="T21" fmla="*/ 203661 h 208"/>
                <a:gd name="T22" fmla="*/ 97487 w 505"/>
                <a:gd name="T23" fmla="*/ 203661 h 208"/>
                <a:gd name="T24" fmla="*/ 97487 w 505"/>
                <a:gd name="T25" fmla="*/ 203661 h 208"/>
                <a:gd name="T26" fmla="*/ 97487 w 505"/>
                <a:gd name="T27" fmla="*/ 203661 h 208"/>
                <a:gd name="T28" fmla="*/ 97487 w 505"/>
                <a:gd name="T29" fmla="*/ 203661 h 208"/>
                <a:gd name="T30" fmla="*/ 97487 w 505"/>
                <a:gd name="T31" fmla="*/ 203661 h 208"/>
                <a:gd name="T32" fmla="*/ 0 w 505"/>
                <a:gd name="T33" fmla="*/ 203661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709613" y="1860550"/>
              <a:ext cx="463550" cy="344488"/>
            </a:xfrm>
            <a:custGeom>
              <a:avLst/>
              <a:gdLst>
                <a:gd name="T0" fmla="*/ 684752 w 574"/>
                <a:gd name="T1" fmla="*/ 0 h 422"/>
                <a:gd name="T2" fmla="*/ 684752 w 574"/>
                <a:gd name="T3" fmla="*/ 1324461 h 422"/>
                <a:gd name="T4" fmla="*/ 684752 w 574"/>
                <a:gd name="T5" fmla="*/ 1324461 h 422"/>
                <a:gd name="T6" fmla="*/ 684752 w 574"/>
                <a:gd name="T7" fmla="*/ 1324461 h 422"/>
                <a:gd name="T8" fmla="*/ 684752 w 574"/>
                <a:gd name="T9" fmla="*/ 1324461 h 422"/>
                <a:gd name="T10" fmla="*/ 684752 w 574"/>
                <a:gd name="T11" fmla="*/ 1324461 h 422"/>
                <a:gd name="T12" fmla="*/ 684752 w 574"/>
                <a:gd name="T13" fmla="*/ 1324461 h 422"/>
                <a:gd name="T14" fmla="*/ 684752 w 574"/>
                <a:gd name="T15" fmla="*/ 1324461 h 422"/>
                <a:gd name="T16" fmla="*/ 684752 w 574"/>
                <a:gd name="T17" fmla="*/ 1324461 h 422"/>
                <a:gd name="T18" fmla="*/ 684752 w 574"/>
                <a:gd name="T19" fmla="*/ 1324461 h 422"/>
                <a:gd name="T20" fmla="*/ 684752 w 574"/>
                <a:gd name="T21" fmla="*/ 1324461 h 422"/>
                <a:gd name="T22" fmla="*/ 684752 w 574"/>
                <a:gd name="T23" fmla="*/ 1324461 h 422"/>
                <a:gd name="T24" fmla="*/ 684752 w 574"/>
                <a:gd name="T25" fmla="*/ 1324461 h 422"/>
                <a:gd name="T26" fmla="*/ 684752 w 574"/>
                <a:gd name="T27" fmla="*/ 1324461 h 422"/>
                <a:gd name="T28" fmla="*/ 684752 w 574"/>
                <a:gd name="T29" fmla="*/ 1324461 h 422"/>
                <a:gd name="T30" fmla="*/ 684752 w 574"/>
                <a:gd name="T31" fmla="*/ 1324461 h 422"/>
                <a:gd name="T32" fmla="*/ 684752 w 574"/>
                <a:gd name="T33" fmla="*/ 1324461 h 422"/>
                <a:gd name="T34" fmla="*/ 684752 w 574"/>
                <a:gd name="T35" fmla="*/ 1324461 h 422"/>
                <a:gd name="T36" fmla="*/ 684752 w 574"/>
                <a:gd name="T37" fmla="*/ 1324461 h 422"/>
                <a:gd name="T38" fmla="*/ 684752 w 574"/>
                <a:gd name="T39" fmla="*/ 1324461 h 422"/>
                <a:gd name="T40" fmla="*/ 0 w 574"/>
                <a:gd name="T41" fmla="*/ 1324461 h 422"/>
                <a:gd name="T42" fmla="*/ 684752 w 574"/>
                <a:gd name="T43" fmla="*/ 1324461 h 422"/>
                <a:gd name="T44" fmla="*/ 684752 w 574"/>
                <a:gd name="T45" fmla="*/ 1324461 h 422"/>
                <a:gd name="T46" fmla="*/ 684752 w 574"/>
                <a:gd name="T47" fmla="*/ 1324461 h 422"/>
                <a:gd name="T48" fmla="*/ 684752 w 574"/>
                <a:gd name="T49" fmla="*/ 1324461 h 422"/>
                <a:gd name="T50" fmla="*/ 684752 w 574"/>
                <a:gd name="T51" fmla="*/ 1324461 h 422"/>
                <a:gd name="T52" fmla="*/ 684752 w 574"/>
                <a:gd name="T53" fmla="*/ 1324461 h 422"/>
                <a:gd name="T54" fmla="*/ 684752 w 574"/>
                <a:gd name="T55" fmla="*/ 1324461 h 422"/>
                <a:gd name="T56" fmla="*/ 684752 w 574"/>
                <a:gd name="T57" fmla="*/ 1324461 h 422"/>
                <a:gd name="T58" fmla="*/ 684752 w 574"/>
                <a:gd name="T59" fmla="*/ 1324461 h 422"/>
                <a:gd name="T60" fmla="*/ 684752 w 574"/>
                <a:gd name="T61" fmla="*/ 1324461 h 422"/>
                <a:gd name="T62" fmla="*/ 684752 w 574"/>
                <a:gd name="T63" fmla="*/ 1324461 h 422"/>
                <a:gd name="T64" fmla="*/ 684752 w 574"/>
                <a:gd name="T65" fmla="*/ 1324461 h 422"/>
                <a:gd name="T66" fmla="*/ 684752 w 574"/>
                <a:gd name="T67" fmla="*/ 1324461 h 422"/>
                <a:gd name="T68" fmla="*/ 684752 w 574"/>
                <a:gd name="T69" fmla="*/ 1324461 h 422"/>
                <a:gd name="T70" fmla="*/ 684752 w 574"/>
                <a:gd name="T71" fmla="*/ 1324461 h 422"/>
                <a:gd name="T72" fmla="*/ 684752 w 574"/>
                <a:gd name="T73" fmla="*/ 1324461 h 422"/>
                <a:gd name="T74" fmla="*/ 684752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600075" y="2109788"/>
              <a:ext cx="579438" cy="444500"/>
            </a:xfrm>
            <a:custGeom>
              <a:avLst/>
              <a:gdLst>
                <a:gd name="T0" fmla="*/ 685196 w 717"/>
                <a:gd name="T1" fmla="*/ 0 h 547"/>
                <a:gd name="T2" fmla="*/ 685196 w 717"/>
                <a:gd name="T3" fmla="*/ 1228151 h 547"/>
                <a:gd name="T4" fmla="*/ 685196 w 717"/>
                <a:gd name="T5" fmla="*/ 1228151 h 547"/>
                <a:gd name="T6" fmla="*/ 685196 w 717"/>
                <a:gd name="T7" fmla="*/ 1228151 h 547"/>
                <a:gd name="T8" fmla="*/ 685196 w 717"/>
                <a:gd name="T9" fmla="*/ 1228151 h 547"/>
                <a:gd name="T10" fmla="*/ 685196 w 717"/>
                <a:gd name="T11" fmla="*/ 1228151 h 547"/>
                <a:gd name="T12" fmla="*/ 685196 w 717"/>
                <a:gd name="T13" fmla="*/ 1228151 h 547"/>
                <a:gd name="T14" fmla="*/ 685196 w 717"/>
                <a:gd name="T15" fmla="*/ 1228151 h 547"/>
                <a:gd name="T16" fmla="*/ 685196 w 717"/>
                <a:gd name="T17" fmla="*/ 1228151 h 547"/>
                <a:gd name="T18" fmla="*/ 0 w 717"/>
                <a:gd name="T19" fmla="*/ 1228151 h 547"/>
                <a:gd name="T20" fmla="*/ 0 w 717"/>
                <a:gd name="T21" fmla="*/ 1228151 h 547"/>
                <a:gd name="T22" fmla="*/ 685196 w 717"/>
                <a:gd name="T23" fmla="*/ 1228151 h 547"/>
                <a:gd name="T24" fmla="*/ 685196 w 717"/>
                <a:gd name="T25" fmla="*/ 1228151 h 547"/>
                <a:gd name="T26" fmla="*/ 685196 w 717"/>
                <a:gd name="T27" fmla="*/ 1228151 h 547"/>
                <a:gd name="T28" fmla="*/ 685196 w 717"/>
                <a:gd name="T29" fmla="*/ 1228151 h 547"/>
                <a:gd name="T30" fmla="*/ 685196 w 717"/>
                <a:gd name="T31" fmla="*/ 1228151 h 547"/>
                <a:gd name="T32" fmla="*/ 685196 w 717"/>
                <a:gd name="T33" fmla="*/ 1228151 h 547"/>
                <a:gd name="T34" fmla="*/ 685196 w 717"/>
                <a:gd name="T35" fmla="*/ 1228151 h 547"/>
                <a:gd name="T36" fmla="*/ 685196 w 717"/>
                <a:gd name="T37" fmla="*/ 1228151 h 547"/>
                <a:gd name="T38" fmla="*/ 685196 w 717"/>
                <a:gd name="T39" fmla="*/ 1228151 h 547"/>
                <a:gd name="T40" fmla="*/ 685196 w 717"/>
                <a:gd name="T41" fmla="*/ 1228151 h 547"/>
                <a:gd name="T42" fmla="*/ 685196 w 717"/>
                <a:gd name="T43" fmla="*/ 1228151 h 547"/>
                <a:gd name="T44" fmla="*/ 685196 w 717"/>
                <a:gd name="T45" fmla="*/ 1228151 h 547"/>
                <a:gd name="T46" fmla="*/ 685196 w 717"/>
                <a:gd name="T47" fmla="*/ 1228151 h 547"/>
                <a:gd name="T48" fmla="*/ 685196 w 717"/>
                <a:gd name="T49" fmla="*/ 1228151 h 547"/>
                <a:gd name="T50" fmla="*/ 685196 w 717"/>
                <a:gd name="T51" fmla="*/ 1228151 h 547"/>
                <a:gd name="T52" fmla="*/ 685196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554038" y="2454275"/>
              <a:ext cx="609600" cy="954088"/>
            </a:xfrm>
            <a:custGeom>
              <a:avLst/>
              <a:gdLst>
                <a:gd name="T0" fmla="*/ 675237 w 755"/>
                <a:gd name="T1" fmla="*/ 0 h 1168"/>
                <a:gd name="T2" fmla="*/ 675237 w 755"/>
                <a:gd name="T3" fmla="*/ 1311564 h 1168"/>
                <a:gd name="T4" fmla="*/ 675237 w 755"/>
                <a:gd name="T5" fmla="*/ 1311564 h 1168"/>
                <a:gd name="T6" fmla="*/ 675237 w 755"/>
                <a:gd name="T7" fmla="*/ 1311564 h 1168"/>
                <a:gd name="T8" fmla="*/ 675237 w 755"/>
                <a:gd name="T9" fmla="*/ 1311564 h 1168"/>
                <a:gd name="T10" fmla="*/ 675237 w 755"/>
                <a:gd name="T11" fmla="*/ 1311564 h 1168"/>
                <a:gd name="T12" fmla="*/ 675237 w 755"/>
                <a:gd name="T13" fmla="*/ 1311564 h 1168"/>
                <a:gd name="T14" fmla="*/ 675237 w 755"/>
                <a:gd name="T15" fmla="*/ 1311564 h 1168"/>
                <a:gd name="T16" fmla="*/ 675237 w 755"/>
                <a:gd name="T17" fmla="*/ 1311564 h 1168"/>
                <a:gd name="T18" fmla="*/ 675237 w 755"/>
                <a:gd name="T19" fmla="*/ 1311564 h 1168"/>
                <a:gd name="T20" fmla="*/ 675237 w 755"/>
                <a:gd name="T21" fmla="*/ 1311564 h 1168"/>
                <a:gd name="T22" fmla="*/ 675237 w 755"/>
                <a:gd name="T23" fmla="*/ 1311564 h 1168"/>
                <a:gd name="T24" fmla="*/ 675237 w 755"/>
                <a:gd name="T25" fmla="*/ 1311564 h 1168"/>
                <a:gd name="T26" fmla="*/ 675237 w 755"/>
                <a:gd name="T27" fmla="*/ 1311564 h 1168"/>
                <a:gd name="T28" fmla="*/ 675237 w 755"/>
                <a:gd name="T29" fmla="*/ 1311564 h 1168"/>
                <a:gd name="T30" fmla="*/ 675237 w 755"/>
                <a:gd name="T31" fmla="*/ 1311564 h 1168"/>
                <a:gd name="T32" fmla="*/ 675237 w 755"/>
                <a:gd name="T33" fmla="*/ 1311564 h 1168"/>
                <a:gd name="T34" fmla="*/ 675237 w 755"/>
                <a:gd name="T35" fmla="*/ 1311564 h 1168"/>
                <a:gd name="T36" fmla="*/ 675237 w 755"/>
                <a:gd name="T37" fmla="*/ 1311564 h 1168"/>
                <a:gd name="T38" fmla="*/ 675237 w 755"/>
                <a:gd name="T39" fmla="*/ 1311564 h 1168"/>
                <a:gd name="T40" fmla="*/ 675237 w 755"/>
                <a:gd name="T41" fmla="*/ 1311564 h 1168"/>
                <a:gd name="T42" fmla="*/ 675237 w 755"/>
                <a:gd name="T43" fmla="*/ 1311564 h 1168"/>
                <a:gd name="T44" fmla="*/ 675237 w 755"/>
                <a:gd name="T45" fmla="*/ 1311564 h 1168"/>
                <a:gd name="T46" fmla="*/ 675237 w 755"/>
                <a:gd name="T47" fmla="*/ 1311564 h 1168"/>
                <a:gd name="T48" fmla="*/ 675237 w 755"/>
                <a:gd name="T49" fmla="*/ 1311564 h 1168"/>
                <a:gd name="T50" fmla="*/ 675237 w 755"/>
                <a:gd name="T51" fmla="*/ 1311564 h 1168"/>
                <a:gd name="T52" fmla="*/ 675237 w 755"/>
                <a:gd name="T53" fmla="*/ 1311564 h 1168"/>
                <a:gd name="T54" fmla="*/ 675237 w 755"/>
                <a:gd name="T55" fmla="*/ 1311564 h 1168"/>
                <a:gd name="T56" fmla="*/ 675237 w 755"/>
                <a:gd name="T57" fmla="*/ 1311564 h 1168"/>
                <a:gd name="T58" fmla="*/ 675237 w 755"/>
                <a:gd name="T59" fmla="*/ 1311564 h 1168"/>
                <a:gd name="T60" fmla="*/ 675237 w 755"/>
                <a:gd name="T61" fmla="*/ 1311564 h 1168"/>
                <a:gd name="T62" fmla="*/ 675237 w 755"/>
                <a:gd name="T63" fmla="*/ 1311564 h 1168"/>
                <a:gd name="T64" fmla="*/ 675237 w 755"/>
                <a:gd name="T65" fmla="*/ 1311564 h 1168"/>
                <a:gd name="T66" fmla="*/ 675237 w 755"/>
                <a:gd name="T67" fmla="*/ 1311564 h 1168"/>
                <a:gd name="T68" fmla="*/ 675237 w 755"/>
                <a:gd name="T69" fmla="*/ 1311564 h 1168"/>
                <a:gd name="T70" fmla="*/ 675237 w 755"/>
                <a:gd name="T71" fmla="*/ 1311564 h 1168"/>
                <a:gd name="T72" fmla="*/ 675237 w 755"/>
                <a:gd name="T73" fmla="*/ 1311564 h 1168"/>
                <a:gd name="T74" fmla="*/ 675237 w 755"/>
                <a:gd name="T75" fmla="*/ 1311564 h 1168"/>
                <a:gd name="T76" fmla="*/ 675237 w 755"/>
                <a:gd name="T77" fmla="*/ 1311564 h 1168"/>
                <a:gd name="T78" fmla="*/ 675237 w 755"/>
                <a:gd name="T79" fmla="*/ 1311564 h 1168"/>
                <a:gd name="T80" fmla="*/ 675237 w 755"/>
                <a:gd name="T81" fmla="*/ 1311564 h 1168"/>
                <a:gd name="T82" fmla="*/ 675237 w 755"/>
                <a:gd name="T83" fmla="*/ 1311564 h 1168"/>
                <a:gd name="T84" fmla="*/ 675237 w 755"/>
                <a:gd name="T85" fmla="*/ 1311564 h 1168"/>
                <a:gd name="T86" fmla="*/ 0 w 755"/>
                <a:gd name="T87" fmla="*/ 1311564 h 1168"/>
                <a:gd name="T88" fmla="*/ 675237 w 755"/>
                <a:gd name="T89" fmla="*/ 1311564 h 1168"/>
                <a:gd name="T90" fmla="*/ 675237 w 755"/>
                <a:gd name="T91" fmla="*/ 1311564 h 1168"/>
                <a:gd name="T92" fmla="*/ 675237 w 755"/>
                <a:gd name="T93" fmla="*/ 1311564 h 1168"/>
                <a:gd name="T94" fmla="*/ 67523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3" name="Freeform 12"/>
            <p:cNvSpPr>
              <a:spLocks/>
            </p:cNvSpPr>
            <p:nvPr/>
          </p:nvSpPr>
          <p:spPr bwMode="auto">
            <a:xfrm>
              <a:off x="819150" y="2513013"/>
              <a:ext cx="461963" cy="704850"/>
            </a:xfrm>
            <a:custGeom>
              <a:avLst/>
              <a:gdLst>
                <a:gd name="T0" fmla="*/ 686971 w 572"/>
                <a:gd name="T1" fmla="*/ 0 h 864"/>
                <a:gd name="T2" fmla="*/ 0 w 572"/>
                <a:gd name="T3" fmla="*/ 1278517 h 864"/>
                <a:gd name="T4" fmla="*/ 686971 w 572"/>
                <a:gd name="T5" fmla="*/ 1278517 h 864"/>
                <a:gd name="T6" fmla="*/ 686971 w 572"/>
                <a:gd name="T7" fmla="*/ 1278517 h 864"/>
                <a:gd name="T8" fmla="*/ 686971 w 572"/>
                <a:gd name="T9" fmla="*/ 1278517 h 864"/>
                <a:gd name="T10" fmla="*/ 686971 w 572"/>
                <a:gd name="T11" fmla="*/ 1278517 h 864"/>
                <a:gd name="T12" fmla="*/ 686971 w 572"/>
                <a:gd name="T13" fmla="*/ 1278517 h 864"/>
                <a:gd name="T14" fmla="*/ 686971 w 572"/>
                <a:gd name="T15" fmla="*/ 1278517 h 864"/>
                <a:gd name="T16" fmla="*/ 686971 w 572"/>
                <a:gd name="T17" fmla="*/ 1278517 h 864"/>
                <a:gd name="T18" fmla="*/ 686971 w 572"/>
                <a:gd name="T19" fmla="*/ 1278517 h 864"/>
                <a:gd name="T20" fmla="*/ 686971 w 572"/>
                <a:gd name="T21" fmla="*/ 1278517 h 864"/>
                <a:gd name="T22" fmla="*/ 686971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074738" y="1935163"/>
              <a:ext cx="415925" cy="681037"/>
            </a:xfrm>
            <a:custGeom>
              <a:avLst/>
              <a:gdLst>
                <a:gd name="T0" fmla="*/ 677127 w 515"/>
                <a:gd name="T1" fmla="*/ 0 h 835"/>
                <a:gd name="T2" fmla="*/ 677127 w 515"/>
                <a:gd name="T3" fmla="*/ 1291963 h 835"/>
                <a:gd name="T4" fmla="*/ 677127 w 515"/>
                <a:gd name="T5" fmla="*/ 1291963 h 835"/>
                <a:gd name="T6" fmla="*/ 677127 w 515"/>
                <a:gd name="T7" fmla="*/ 1291963 h 835"/>
                <a:gd name="T8" fmla="*/ 677127 w 515"/>
                <a:gd name="T9" fmla="*/ 1291963 h 835"/>
                <a:gd name="T10" fmla="*/ 677127 w 515"/>
                <a:gd name="T11" fmla="*/ 1291963 h 835"/>
                <a:gd name="T12" fmla="*/ 677127 w 515"/>
                <a:gd name="T13" fmla="*/ 1291963 h 835"/>
                <a:gd name="T14" fmla="*/ 0 w 515"/>
                <a:gd name="T15" fmla="*/ 1291963 h 835"/>
                <a:gd name="T16" fmla="*/ 677127 w 515"/>
                <a:gd name="T17" fmla="*/ 1291963 h 835"/>
                <a:gd name="T18" fmla="*/ 677127 w 515"/>
                <a:gd name="T19" fmla="*/ 1291963 h 835"/>
                <a:gd name="T20" fmla="*/ 677127 w 515"/>
                <a:gd name="T21" fmla="*/ 1291963 h 835"/>
                <a:gd name="T22" fmla="*/ 677127 w 515"/>
                <a:gd name="T23" fmla="*/ 1291963 h 835"/>
                <a:gd name="T24" fmla="*/ 677127 w 515"/>
                <a:gd name="T25" fmla="*/ 1291963 h 835"/>
                <a:gd name="T26" fmla="*/ 677127 w 515"/>
                <a:gd name="T27" fmla="*/ 1291963 h 835"/>
                <a:gd name="T28" fmla="*/ 677127 w 515"/>
                <a:gd name="T29" fmla="*/ 1291963 h 835"/>
                <a:gd name="T30" fmla="*/ 677127 w 515"/>
                <a:gd name="T31" fmla="*/ 1291963 h 835"/>
                <a:gd name="T32" fmla="*/ 677127 w 515"/>
                <a:gd name="T33" fmla="*/ 1291963 h 835"/>
                <a:gd name="T34" fmla="*/ 677127 w 515"/>
                <a:gd name="T35" fmla="*/ 1291963 h 835"/>
                <a:gd name="T36" fmla="*/ 677127 w 515"/>
                <a:gd name="T37" fmla="*/ 1291963 h 835"/>
                <a:gd name="T38" fmla="*/ 677127 w 515"/>
                <a:gd name="T39" fmla="*/ 1291963 h 835"/>
                <a:gd name="T40" fmla="*/ 677127 w 515"/>
                <a:gd name="T41" fmla="*/ 1291963 h 835"/>
                <a:gd name="T42" fmla="*/ 67712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1201738" y="2589213"/>
              <a:ext cx="385762" cy="503237"/>
            </a:xfrm>
            <a:custGeom>
              <a:avLst/>
              <a:gdLst>
                <a:gd name="T0" fmla="*/ 673747 w 478"/>
                <a:gd name="T1" fmla="*/ 0 h 616"/>
                <a:gd name="T2" fmla="*/ 673747 w 478"/>
                <a:gd name="T3" fmla="*/ 1330789 h 616"/>
                <a:gd name="T4" fmla="*/ 673747 w 478"/>
                <a:gd name="T5" fmla="*/ 1330789 h 616"/>
                <a:gd name="T6" fmla="*/ 673747 w 478"/>
                <a:gd name="T7" fmla="*/ 1330789 h 616"/>
                <a:gd name="T8" fmla="*/ 673747 w 478"/>
                <a:gd name="T9" fmla="*/ 1330789 h 616"/>
                <a:gd name="T10" fmla="*/ 0 w 478"/>
                <a:gd name="T11" fmla="*/ 1330789 h 616"/>
                <a:gd name="T12" fmla="*/ 673747 w 478"/>
                <a:gd name="T13" fmla="*/ 1330789 h 616"/>
                <a:gd name="T14" fmla="*/ 6737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15"/>
            <p:cNvSpPr>
              <a:spLocks/>
            </p:cNvSpPr>
            <p:nvPr/>
          </p:nvSpPr>
          <p:spPr bwMode="auto">
            <a:xfrm>
              <a:off x="1219200" y="1941513"/>
              <a:ext cx="723900" cy="455612"/>
            </a:xfrm>
            <a:custGeom>
              <a:avLst/>
              <a:gdLst>
                <a:gd name="T0" fmla="*/ 697008 w 896"/>
                <a:gd name="T1" fmla="*/ 0 h 558"/>
                <a:gd name="T2" fmla="*/ 697008 w 896"/>
                <a:gd name="T3" fmla="*/ 1323167 h 558"/>
                <a:gd name="T4" fmla="*/ 697008 w 896"/>
                <a:gd name="T5" fmla="*/ 1323167 h 558"/>
                <a:gd name="T6" fmla="*/ 697008 w 896"/>
                <a:gd name="T7" fmla="*/ 1323167 h 558"/>
                <a:gd name="T8" fmla="*/ 697008 w 896"/>
                <a:gd name="T9" fmla="*/ 1323167 h 558"/>
                <a:gd name="T10" fmla="*/ 697008 w 896"/>
                <a:gd name="T11" fmla="*/ 1323167 h 558"/>
                <a:gd name="T12" fmla="*/ 697008 w 896"/>
                <a:gd name="T13" fmla="*/ 1323167 h 558"/>
                <a:gd name="T14" fmla="*/ 697008 w 896"/>
                <a:gd name="T15" fmla="*/ 1323167 h 558"/>
                <a:gd name="T16" fmla="*/ 697008 w 896"/>
                <a:gd name="T17" fmla="*/ 1323167 h 558"/>
                <a:gd name="T18" fmla="*/ 697008 w 896"/>
                <a:gd name="T19" fmla="*/ 1323167 h 558"/>
                <a:gd name="T20" fmla="*/ 697008 w 896"/>
                <a:gd name="T21" fmla="*/ 1323167 h 558"/>
                <a:gd name="T22" fmla="*/ 697008 w 896"/>
                <a:gd name="T23" fmla="*/ 1323167 h 558"/>
                <a:gd name="T24" fmla="*/ 697008 w 896"/>
                <a:gd name="T25" fmla="*/ 1323167 h 558"/>
                <a:gd name="T26" fmla="*/ 697008 w 896"/>
                <a:gd name="T27" fmla="*/ 1323167 h 558"/>
                <a:gd name="T28" fmla="*/ 697008 w 896"/>
                <a:gd name="T29" fmla="*/ 1323167 h 558"/>
                <a:gd name="T30" fmla="*/ 697008 w 896"/>
                <a:gd name="T31" fmla="*/ 1323167 h 558"/>
                <a:gd name="T32" fmla="*/ 697008 w 896"/>
                <a:gd name="T33" fmla="*/ 1323167 h 558"/>
                <a:gd name="T34" fmla="*/ 0 w 896"/>
                <a:gd name="T35" fmla="*/ 1323167 h 558"/>
                <a:gd name="T36" fmla="*/ 697008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1446213" y="2344738"/>
              <a:ext cx="495300" cy="409575"/>
            </a:xfrm>
            <a:custGeom>
              <a:avLst/>
              <a:gdLst>
                <a:gd name="T0" fmla="*/ 670533 w 614"/>
                <a:gd name="T1" fmla="*/ 0 h 502"/>
                <a:gd name="T2" fmla="*/ 670533 w 614"/>
                <a:gd name="T3" fmla="*/ 1305927 h 502"/>
                <a:gd name="T4" fmla="*/ 0 w 614"/>
                <a:gd name="T5" fmla="*/ 1305927 h 502"/>
                <a:gd name="T6" fmla="*/ 670533 w 614"/>
                <a:gd name="T7" fmla="*/ 1305927 h 502"/>
                <a:gd name="T8" fmla="*/ 670533 w 614"/>
                <a:gd name="T9" fmla="*/ 1305927 h 502"/>
                <a:gd name="T10" fmla="*/ 670533 w 614"/>
                <a:gd name="T11" fmla="*/ 1305927 h 502"/>
                <a:gd name="T12" fmla="*/ 670533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1546225" y="2725738"/>
              <a:ext cx="515938" cy="388937"/>
            </a:xfrm>
            <a:custGeom>
              <a:avLst/>
              <a:gdLst>
                <a:gd name="T0" fmla="*/ 671195 w 640"/>
                <a:gd name="T1" fmla="*/ 0 h 476"/>
                <a:gd name="T2" fmla="*/ 671195 w 640"/>
                <a:gd name="T3" fmla="*/ 1287710 h 476"/>
                <a:gd name="T4" fmla="*/ 0 w 640"/>
                <a:gd name="T5" fmla="*/ 1287710 h 476"/>
                <a:gd name="T6" fmla="*/ 671195 w 640"/>
                <a:gd name="T7" fmla="*/ 1287710 h 476"/>
                <a:gd name="T8" fmla="*/ 671195 w 640"/>
                <a:gd name="T9" fmla="*/ 1287710 h 476"/>
                <a:gd name="T10" fmla="*/ 671195 w 640"/>
                <a:gd name="T11" fmla="*/ 1287710 h 476"/>
                <a:gd name="T12" fmla="*/ 671195 w 640"/>
                <a:gd name="T13" fmla="*/ 1287710 h 476"/>
                <a:gd name="T14" fmla="*/ 671195 w 640"/>
                <a:gd name="T15" fmla="*/ 1287710 h 476"/>
                <a:gd name="T16" fmla="*/ 671195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auto">
            <a:xfrm>
              <a:off x="1082675" y="3051175"/>
              <a:ext cx="466725" cy="527050"/>
            </a:xfrm>
            <a:custGeom>
              <a:avLst/>
              <a:gdLst>
                <a:gd name="T0" fmla="*/ 665260 w 579"/>
                <a:gd name="T1" fmla="*/ 0 h 644"/>
                <a:gd name="T2" fmla="*/ 665260 w 579"/>
                <a:gd name="T3" fmla="*/ 1337269 h 644"/>
                <a:gd name="T4" fmla="*/ 665260 w 579"/>
                <a:gd name="T5" fmla="*/ 1337269 h 644"/>
                <a:gd name="T6" fmla="*/ 665260 w 579"/>
                <a:gd name="T7" fmla="*/ 1337269 h 644"/>
                <a:gd name="T8" fmla="*/ 665260 w 579"/>
                <a:gd name="T9" fmla="*/ 1337269 h 644"/>
                <a:gd name="T10" fmla="*/ 665260 w 579"/>
                <a:gd name="T11" fmla="*/ 1337269 h 644"/>
                <a:gd name="T12" fmla="*/ 665260 w 579"/>
                <a:gd name="T13" fmla="*/ 1337269 h 644"/>
                <a:gd name="T14" fmla="*/ 665260 w 579"/>
                <a:gd name="T15" fmla="*/ 1337269 h 644"/>
                <a:gd name="T16" fmla="*/ 665260 w 579"/>
                <a:gd name="T17" fmla="*/ 1337269 h 644"/>
                <a:gd name="T18" fmla="*/ 665260 w 579"/>
                <a:gd name="T19" fmla="*/ 1337269 h 644"/>
                <a:gd name="T20" fmla="*/ 665260 w 579"/>
                <a:gd name="T21" fmla="*/ 1337269 h 644"/>
                <a:gd name="T22" fmla="*/ 0 w 579"/>
                <a:gd name="T23" fmla="*/ 1337269 h 644"/>
                <a:gd name="T24" fmla="*/ 665260 w 579"/>
                <a:gd name="T25" fmla="*/ 1337269 h 644"/>
                <a:gd name="T26" fmla="*/ 665260 w 579"/>
                <a:gd name="T27" fmla="*/ 1337269 h 644"/>
                <a:gd name="T28" fmla="*/ 665260 w 579"/>
                <a:gd name="T29" fmla="*/ 1337269 h 644"/>
                <a:gd name="T30" fmla="*/ 665260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0" name="Freeform 19"/>
            <p:cNvSpPr>
              <a:spLocks/>
            </p:cNvSpPr>
            <p:nvPr/>
          </p:nvSpPr>
          <p:spPr bwMode="auto">
            <a:xfrm>
              <a:off x="1490663" y="3089275"/>
              <a:ext cx="496887" cy="496888"/>
            </a:xfrm>
            <a:custGeom>
              <a:avLst/>
              <a:gdLst>
                <a:gd name="T0" fmla="*/ 682835 w 615"/>
                <a:gd name="T1" fmla="*/ 0 h 610"/>
                <a:gd name="T2" fmla="*/ 682835 w 615"/>
                <a:gd name="T3" fmla="*/ 1301032 h 610"/>
                <a:gd name="T4" fmla="*/ 682835 w 615"/>
                <a:gd name="T5" fmla="*/ 1301032 h 610"/>
                <a:gd name="T6" fmla="*/ 682835 w 615"/>
                <a:gd name="T7" fmla="*/ 1301032 h 610"/>
                <a:gd name="T8" fmla="*/ 682835 w 615"/>
                <a:gd name="T9" fmla="*/ 1301032 h 610"/>
                <a:gd name="T10" fmla="*/ 682835 w 615"/>
                <a:gd name="T11" fmla="*/ 1301032 h 610"/>
                <a:gd name="T12" fmla="*/ 682835 w 615"/>
                <a:gd name="T13" fmla="*/ 1301032 h 610"/>
                <a:gd name="T14" fmla="*/ 682835 w 615"/>
                <a:gd name="T15" fmla="*/ 1301032 h 610"/>
                <a:gd name="T16" fmla="*/ 0 w 615"/>
                <a:gd name="T17" fmla="*/ 1301032 h 610"/>
                <a:gd name="T18" fmla="*/ 682835 w 615"/>
                <a:gd name="T19" fmla="*/ 1301032 h 610"/>
                <a:gd name="T20" fmla="*/ 682835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20"/>
            <p:cNvSpPr>
              <a:spLocks/>
            </p:cNvSpPr>
            <p:nvPr/>
          </p:nvSpPr>
          <p:spPr bwMode="auto">
            <a:xfrm>
              <a:off x="1941513" y="2014538"/>
              <a:ext cx="485775" cy="285750"/>
            </a:xfrm>
            <a:custGeom>
              <a:avLst/>
              <a:gdLst>
                <a:gd name="T0" fmla="*/ 670181 w 601"/>
                <a:gd name="T1" fmla="*/ 0 h 352"/>
                <a:gd name="T2" fmla="*/ 670181 w 601"/>
                <a:gd name="T3" fmla="*/ 1212050 h 352"/>
                <a:gd name="T4" fmla="*/ 670181 w 601"/>
                <a:gd name="T5" fmla="*/ 1212050 h 352"/>
                <a:gd name="T6" fmla="*/ 670181 w 601"/>
                <a:gd name="T7" fmla="*/ 1212050 h 352"/>
                <a:gd name="T8" fmla="*/ 670181 w 601"/>
                <a:gd name="T9" fmla="*/ 1212050 h 352"/>
                <a:gd name="T10" fmla="*/ 670181 w 601"/>
                <a:gd name="T11" fmla="*/ 1212050 h 352"/>
                <a:gd name="T12" fmla="*/ 670181 w 601"/>
                <a:gd name="T13" fmla="*/ 1212050 h 352"/>
                <a:gd name="T14" fmla="*/ 0 w 601"/>
                <a:gd name="T15" fmla="*/ 1212050 h 352"/>
                <a:gd name="T16" fmla="*/ 670181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2" name="Freeform 21"/>
            <p:cNvSpPr>
              <a:spLocks/>
            </p:cNvSpPr>
            <p:nvPr/>
          </p:nvSpPr>
          <p:spPr bwMode="auto">
            <a:xfrm>
              <a:off x="1928813" y="2290763"/>
              <a:ext cx="509587" cy="336550"/>
            </a:xfrm>
            <a:custGeom>
              <a:avLst/>
              <a:gdLst>
                <a:gd name="T0" fmla="*/ 693062 w 631"/>
                <a:gd name="T1" fmla="*/ 0 h 412"/>
                <a:gd name="T2" fmla="*/ 693062 w 631"/>
                <a:gd name="T3" fmla="*/ 1299845 h 412"/>
                <a:gd name="T4" fmla="*/ 0 w 631"/>
                <a:gd name="T5" fmla="*/ 1299845 h 412"/>
                <a:gd name="T6" fmla="*/ 693062 w 631"/>
                <a:gd name="T7" fmla="*/ 1299845 h 412"/>
                <a:gd name="T8" fmla="*/ 693062 w 631"/>
                <a:gd name="T9" fmla="*/ 1299845 h 412"/>
                <a:gd name="T10" fmla="*/ 693062 w 631"/>
                <a:gd name="T11" fmla="*/ 1299845 h 412"/>
                <a:gd name="T12" fmla="*/ 693062 w 631"/>
                <a:gd name="T13" fmla="*/ 1299845 h 412"/>
                <a:gd name="T14" fmla="*/ 693062 w 631"/>
                <a:gd name="T15" fmla="*/ 1299845 h 412"/>
                <a:gd name="T16" fmla="*/ 693062 w 631"/>
                <a:gd name="T17" fmla="*/ 1299845 h 412"/>
                <a:gd name="T18" fmla="*/ 693062 w 631"/>
                <a:gd name="T19" fmla="*/ 1299845 h 412"/>
                <a:gd name="T20" fmla="*/ 693062 w 631"/>
                <a:gd name="T21" fmla="*/ 1299845 h 412"/>
                <a:gd name="T22" fmla="*/ 693062 w 631"/>
                <a:gd name="T23" fmla="*/ 1299845 h 412"/>
                <a:gd name="T24" fmla="*/ 693062 w 631"/>
                <a:gd name="T25" fmla="*/ 1299845 h 412"/>
                <a:gd name="T26" fmla="*/ 693062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3" name="Freeform 22"/>
            <p:cNvSpPr>
              <a:spLocks/>
            </p:cNvSpPr>
            <p:nvPr/>
          </p:nvSpPr>
          <p:spPr bwMode="auto">
            <a:xfrm>
              <a:off x="1920875" y="2570163"/>
              <a:ext cx="608013" cy="276225"/>
            </a:xfrm>
            <a:custGeom>
              <a:avLst/>
              <a:gdLst>
                <a:gd name="T0" fmla="*/ 676875 w 753"/>
                <a:gd name="T1" fmla="*/ 0 h 339"/>
                <a:gd name="T2" fmla="*/ 0 w 753"/>
                <a:gd name="T3" fmla="*/ 1238127 h 339"/>
                <a:gd name="T4" fmla="*/ 676875 w 753"/>
                <a:gd name="T5" fmla="*/ 1238127 h 339"/>
                <a:gd name="T6" fmla="*/ 676875 w 753"/>
                <a:gd name="T7" fmla="*/ 1238127 h 339"/>
                <a:gd name="T8" fmla="*/ 676875 w 753"/>
                <a:gd name="T9" fmla="*/ 1238127 h 339"/>
                <a:gd name="T10" fmla="*/ 676875 w 753"/>
                <a:gd name="T11" fmla="*/ 1238127 h 339"/>
                <a:gd name="T12" fmla="*/ 676875 w 753"/>
                <a:gd name="T13" fmla="*/ 1238127 h 339"/>
                <a:gd name="T14" fmla="*/ 676875 w 753"/>
                <a:gd name="T15" fmla="*/ 1238127 h 339"/>
                <a:gd name="T16" fmla="*/ 676875 w 753"/>
                <a:gd name="T17" fmla="*/ 1238127 h 339"/>
                <a:gd name="T18" fmla="*/ 676875 w 753"/>
                <a:gd name="T19" fmla="*/ 1238127 h 339"/>
                <a:gd name="T20" fmla="*/ 676875 w 753"/>
                <a:gd name="T21" fmla="*/ 1238127 h 339"/>
                <a:gd name="T22" fmla="*/ 676875 w 753"/>
                <a:gd name="T23" fmla="*/ 1238127 h 339"/>
                <a:gd name="T24" fmla="*/ 676875 w 753"/>
                <a:gd name="T25" fmla="*/ 1238127 h 339"/>
                <a:gd name="T26" fmla="*/ 676875 w 753"/>
                <a:gd name="T27" fmla="*/ 1238127 h 339"/>
                <a:gd name="T28" fmla="*/ 676875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4" name="Freeform 23"/>
            <p:cNvSpPr>
              <a:spLocks/>
            </p:cNvSpPr>
            <p:nvPr/>
          </p:nvSpPr>
          <p:spPr bwMode="auto">
            <a:xfrm>
              <a:off x="2051050" y="2838450"/>
              <a:ext cx="534988" cy="276225"/>
            </a:xfrm>
            <a:custGeom>
              <a:avLst/>
              <a:gdLst>
                <a:gd name="T0" fmla="*/ 700586 w 662"/>
                <a:gd name="T1" fmla="*/ 1286603 h 338"/>
                <a:gd name="T2" fmla="*/ 700586 w 662"/>
                <a:gd name="T3" fmla="*/ 1286603 h 338"/>
                <a:gd name="T4" fmla="*/ 0 w 662"/>
                <a:gd name="T5" fmla="*/ 1286603 h 338"/>
                <a:gd name="T6" fmla="*/ 700586 w 662"/>
                <a:gd name="T7" fmla="*/ 1286603 h 338"/>
                <a:gd name="T8" fmla="*/ 700586 w 662"/>
                <a:gd name="T9" fmla="*/ 1286603 h 338"/>
                <a:gd name="T10" fmla="*/ 700586 w 662"/>
                <a:gd name="T11" fmla="*/ 1286603 h 338"/>
                <a:gd name="T12" fmla="*/ 700586 w 662"/>
                <a:gd name="T13" fmla="*/ 1286603 h 338"/>
                <a:gd name="T14" fmla="*/ 700586 w 662"/>
                <a:gd name="T15" fmla="*/ 1286603 h 338"/>
                <a:gd name="T16" fmla="*/ 700586 w 662"/>
                <a:gd name="T17" fmla="*/ 0 h 338"/>
                <a:gd name="T18" fmla="*/ 700586 w 662"/>
                <a:gd name="T19" fmla="*/ 1286603 h 338"/>
                <a:gd name="T20" fmla="*/ 700586 w 662"/>
                <a:gd name="T21" fmla="*/ 1286603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1978025" y="3108325"/>
              <a:ext cx="623888" cy="301625"/>
            </a:xfrm>
            <a:custGeom>
              <a:avLst/>
              <a:gdLst>
                <a:gd name="T0" fmla="*/ 672247 w 772"/>
                <a:gd name="T1" fmla="*/ 0 h 371"/>
                <a:gd name="T2" fmla="*/ 0 w 772"/>
                <a:gd name="T3" fmla="*/ 1235859 h 371"/>
                <a:gd name="T4" fmla="*/ 672247 w 772"/>
                <a:gd name="T5" fmla="*/ 1235859 h 371"/>
                <a:gd name="T6" fmla="*/ 672247 w 772"/>
                <a:gd name="T7" fmla="*/ 1235859 h 371"/>
                <a:gd name="T8" fmla="*/ 672247 w 772"/>
                <a:gd name="T9" fmla="*/ 1235859 h 371"/>
                <a:gd name="T10" fmla="*/ 672247 w 772"/>
                <a:gd name="T11" fmla="*/ 1235859 h 371"/>
                <a:gd name="T12" fmla="*/ 672247 w 772"/>
                <a:gd name="T13" fmla="*/ 1235859 h 371"/>
                <a:gd name="T14" fmla="*/ 672247 w 772"/>
                <a:gd name="T15" fmla="*/ 1235859 h 371"/>
                <a:gd name="T16" fmla="*/ 672247 w 772"/>
                <a:gd name="T17" fmla="*/ 1235859 h 371"/>
                <a:gd name="T18" fmla="*/ 672247 w 772"/>
                <a:gd name="T19" fmla="*/ 1235859 h 371"/>
                <a:gd name="T20" fmla="*/ 672247 w 772"/>
                <a:gd name="T21" fmla="*/ 1235859 h 371"/>
                <a:gd name="T22" fmla="*/ 672247 w 772"/>
                <a:gd name="T23" fmla="*/ 1235859 h 371"/>
                <a:gd name="T24" fmla="*/ 6722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2590800" y="3122613"/>
              <a:ext cx="349250" cy="331787"/>
            </a:xfrm>
            <a:custGeom>
              <a:avLst/>
              <a:gdLst>
                <a:gd name="T0" fmla="*/ 0 w 434"/>
                <a:gd name="T1" fmla="*/ 1296804 h 405"/>
                <a:gd name="T2" fmla="*/ 660981 w 434"/>
                <a:gd name="T3" fmla="*/ 1296804 h 405"/>
                <a:gd name="T4" fmla="*/ 660981 w 434"/>
                <a:gd name="T5" fmla="*/ 0 h 405"/>
                <a:gd name="T6" fmla="*/ 660981 w 434"/>
                <a:gd name="T7" fmla="*/ 1296804 h 405"/>
                <a:gd name="T8" fmla="*/ 660981 w 434"/>
                <a:gd name="T9" fmla="*/ 1296804 h 405"/>
                <a:gd name="T10" fmla="*/ 660981 w 434"/>
                <a:gd name="T11" fmla="*/ 1296804 h 405"/>
                <a:gd name="T12" fmla="*/ 660981 w 434"/>
                <a:gd name="T13" fmla="*/ 1296804 h 405"/>
                <a:gd name="T14" fmla="*/ 660981 w 434"/>
                <a:gd name="T15" fmla="*/ 1296804 h 405"/>
                <a:gd name="T16" fmla="*/ 660981 w 434"/>
                <a:gd name="T17" fmla="*/ 1296804 h 405"/>
                <a:gd name="T18" fmla="*/ 660981 w 434"/>
                <a:gd name="T19" fmla="*/ 1296804 h 405"/>
                <a:gd name="T20" fmla="*/ 660981 w 434"/>
                <a:gd name="T21" fmla="*/ 1296804 h 405"/>
                <a:gd name="T22" fmla="*/ 660981 w 434"/>
                <a:gd name="T23" fmla="*/ 1296804 h 405"/>
                <a:gd name="T24" fmla="*/ 660981 w 434"/>
                <a:gd name="T25" fmla="*/ 1296804 h 405"/>
                <a:gd name="T26" fmla="*/ 660981 w 434"/>
                <a:gd name="T27" fmla="*/ 1296804 h 405"/>
                <a:gd name="T28" fmla="*/ 660981 w 434"/>
                <a:gd name="T29" fmla="*/ 1296804 h 405"/>
                <a:gd name="T30" fmla="*/ 0 w 434"/>
                <a:gd name="T31" fmla="*/ 1296804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7" name="Freeform 26"/>
            <p:cNvSpPr>
              <a:spLocks/>
            </p:cNvSpPr>
            <p:nvPr/>
          </p:nvSpPr>
          <p:spPr bwMode="auto">
            <a:xfrm>
              <a:off x="2640013" y="3440113"/>
              <a:ext cx="428625" cy="349250"/>
            </a:xfrm>
            <a:custGeom>
              <a:avLst/>
              <a:gdLst>
                <a:gd name="T0" fmla="*/ 0 w 530"/>
                <a:gd name="T1" fmla="*/ 1346150 h 425"/>
                <a:gd name="T2" fmla="*/ 675032 w 530"/>
                <a:gd name="T3" fmla="*/ 0 h 425"/>
                <a:gd name="T4" fmla="*/ 675032 w 530"/>
                <a:gd name="T5" fmla="*/ 1346150 h 425"/>
                <a:gd name="T6" fmla="*/ 675032 w 530"/>
                <a:gd name="T7" fmla="*/ 1346150 h 425"/>
                <a:gd name="T8" fmla="*/ 675032 w 530"/>
                <a:gd name="T9" fmla="*/ 1346150 h 425"/>
                <a:gd name="T10" fmla="*/ 675032 w 530"/>
                <a:gd name="T11" fmla="*/ 1346150 h 425"/>
                <a:gd name="T12" fmla="*/ 675032 w 530"/>
                <a:gd name="T13" fmla="*/ 1346150 h 425"/>
                <a:gd name="T14" fmla="*/ 675032 w 530"/>
                <a:gd name="T15" fmla="*/ 1346150 h 425"/>
                <a:gd name="T16" fmla="*/ 675032 w 530"/>
                <a:gd name="T17" fmla="*/ 1346150 h 425"/>
                <a:gd name="T18" fmla="*/ 675032 w 530"/>
                <a:gd name="T19" fmla="*/ 1346150 h 425"/>
                <a:gd name="T20" fmla="*/ 675032 w 530"/>
                <a:gd name="T21" fmla="*/ 1346150 h 425"/>
                <a:gd name="T22" fmla="*/ 675032 w 530"/>
                <a:gd name="T23" fmla="*/ 1346150 h 425"/>
                <a:gd name="T24" fmla="*/ 675032 w 530"/>
                <a:gd name="T25" fmla="*/ 1346150 h 425"/>
                <a:gd name="T26" fmla="*/ 675032 w 530"/>
                <a:gd name="T27" fmla="*/ 1346150 h 425"/>
                <a:gd name="T28" fmla="*/ 675032 w 530"/>
                <a:gd name="T29" fmla="*/ 1346150 h 425"/>
                <a:gd name="T30" fmla="*/ 675032 w 530"/>
                <a:gd name="T31" fmla="*/ 1346150 h 425"/>
                <a:gd name="T32" fmla="*/ 675032 w 530"/>
                <a:gd name="T33" fmla="*/ 1346150 h 425"/>
                <a:gd name="T34" fmla="*/ 675032 w 530"/>
                <a:gd name="T35" fmla="*/ 1346150 h 425"/>
                <a:gd name="T36" fmla="*/ 675032 w 530"/>
                <a:gd name="T37" fmla="*/ 1346150 h 425"/>
                <a:gd name="T38" fmla="*/ 675032 w 530"/>
                <a:gd name="T39" fmla="*/ 1346150 h 425"/>
                <a:gd name="T40" fmla="*/ 675032 w 530"/>
                <a:gd name="T41" fmla="*/ 1346150 h 425"/>
                <a:gd name="T42" fmla="*/ 675032 w 530"/>
                <a:gd name="T43" fmla="*/ 1346150 h 425"/>
                <a:gd name="T44" fmla="*/ 675032 w 530"/>
                <a:gd name="T45" fmla="*/ 1346150 h 425"/>
                <a:gd name="T46" fmla="*/ 675032 w 530"/>
                <a:gd name="T47" fmla="*/ 1346150 h 425"/>
                <a:gd name="T48" fmla="*/ 675032 w 530"/>
                <a:gd name="T49" fmla="*/ 1346150 h 425"/>
                <a:gd name="T50" fmla="*/ 675032 w 530"/>
                <a:gd name="T51" fmla="*/ 1346150 h 425"/>
                <a:gd name="T52" fmla="*/ 675032 w 530"/>
                <a:gd name="T53" fmla="*/ 1346150 h 425"/>
                <a:gd name="T54" fmla="*/ 675032 w 530"/>
                <a:gd name="T55" fmla="*/ 1346150 h 425"/>
                <a:gd name="T56" fmla="*/ 675032 w 530"/>
                <a:gd name="T57" fmla="*/ 1346150 h 425"/>
                <a:gd name="T58" fmla="*/ 675032 w 530"/>
                <a:gd name="T59" fmla="*/ 1346150 h 425"/>
                <a:gd name="T60" fmla="*/ 675032 w 530"/>
                <a:gd name="T61" fmla="*/ 1346150 h 425"/>
                <a:gd name="T62" fmla="*/ 675032 w 530"/>
                <a:gd name="T63" fmla="*/ 1346150 h 425"/>
                <a:gd name="T64" fmla="*/ 675032 w 530"/>
                <a:gd name="T65" fmla="*/ 1346150 h 425"/>
                <a:gd name="T66" fmla="*/ 675032 w 530"/>
                <a:gd name="T67" fmla="*/ 1346150 h 425"/>
                <a:gd name="T68" fmla="*/ 0 w 530"/>
                <a:gd name="T69" fmla="*/ 1346150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auto">
            <a:xfrm>
              <a:off x="2347913" y="1979613"/>
              <a:ext cx="474662" cy="541337"/>
            </a:xfrm>
            <a:custGeom>
              <a:avLst/>
              <a:gdLst>
                <a:gd name="T0" fmla="*/ 0 w 591"/>
                <a:gd name="T1" fmla="*/ 1252139 h 665"/>
                <a:gd name="T2" fmla="*/ 653222 w 591"/>
                <a:gd name="T3" fmla="*/ 1252139 h 665"/>
                <a:gd name="T4" fmla="*/ 653222 w 591"/>
                <a:gd name="T5" fmla="*/ 0 h 665"/>
                <a:gd name="T6" fmla="*/ 653222 w 591"/>
                <a:gd name="T7" fmla="*/ 1252139 h 665"/>
                <a:gd name="T8" fmla="*/ 653222 w 591"/>
                <a:gd name="T9" fmla="*/ 1252139 h 665"/>
                <a:gd name="T10" fmla="*/ 653222 w 591"/>
                <a:gd name="T11" fmla="*/ 1252139 h 665"/>
                <a:gd name="T12" fmla="*/ 653222 w 591"/>
                <a:gd name="T13" fmla="*/ 1252139 h 665"/>
                <a:gd name="T14" fmla="*/ 653222 w 591"/>
                <a:gd name="T15" fmla="*/ 1252139 h 665"/>
                <a:gd name="T16" fmla="*/ 653222 w 591"/>
                <a:gd name="T17" fmla="*/ 1252139 h 665"/>
                <a:gd name="T18" fmla="*/ 653222 w 591"/>
                <a:gd name="T19" fmla="*/ 1252139 h 665"/>
                <a:gd name="T20" fmla="*/ 653222 w 591"/>
                <a:gd name="T21" fmla="*/ 1252139 h 665"/>
                <a:gd name="T22" fmla="*/ 653222 w 591"/>
                <a:gd name="T23" fmla="*/ 1252139 h 665"/>
                <a:gd name="T24" fmla="*/ 653222 w 591"/>
                <a:gd name="T25" fmla="*/ 1252139 h 665"/>
                <a:gd name="T26" fmla="*/ 653222 w 591"/>
                <a:gd name="T27" fmla="*/ 1252139 h 665"/>
                <a:gd name="T28" fmla="*/ 653222 w 591"/>
                <a:gd name="T29" fmla="*/ 1252139 h 665"/>
                <a:gd name="T30" fmla="*/ 653222 w 591"/>
                <a:gd name="T31" fmla="*/ 1252139 h 665"/>
                <a:gd name="T32" fmla="*/ 653222 w 591"/>
                <a:gd name="T33" fmla="*/ 1252139 h 665"/>
                <a:gd name="T34" fmla="*/ 653222 w 591"/>
                <a:gd name="T35" fmla="*/ 1252139 h 665"/>
                <a:gd name="T36" fmla="*/ 653222 w 591"/>
                <a:gd name="T37" fmla="*/ 1252139 h 665"/>
                <a:gd name="T38" fmla="*/ 653222 w 591"/>
                <a:gd name="T39" fmla="*/ 1252139 h 665"/>
                <a:gd name="T40" fmla="*/ 653222 w 591"/>
                <a:gd name="T41" fmla="*/ 1252139 h 665"/>
                <a:gd name="T42" fmla="*/ 653222 w 591"/>
                <a:gd name="T43" fmla="*/ 1252139 h 665"/>
                <a:gd name="T44" fmla="*/ 653222 w 591"/>
                <a:gd name="T45" fmla="*/ 1252139 h 665"/>
                <a:gd name="T46" fmla="*/ 653222 w 591"/>
                <a:gd name="T47" fmla="*/ 1252139 h 665"/>
                <a:gd name="T48" fmla="*/ 653222 w 591"/>
                <a:gd name="T49" fmla="*/ 1252139 h 665"/>
                <a:gd name="T50" fmla="*/ 653222 w 591"/>
                <a:gd name="T51" fmla="*/ 1252139 h 665"/>
                <a:gd name="T52" fmla="*/ 653222 w 591"/>
                <a:gd name="T53" fmla="*/ 1252139 h 665"/>
                <a:gd name="T54" fmla="*/ 653222 w 591"/>
                <a:gd name="T55" fmla="*/ 1252139 h 665"/>
                <a:gd name="T56" fmla="*/ 653222 w 591"/>
                <a:gd name="T57" fmla="*/ 1252139 h 665"/>
                <a:gd name="T58" fmla="*/ 653222 w 591"/>
                <a:gd name="T59" fmla="*/ 1252139 h 665"/>
                <a:gd name="T60" fmla="*/ 0 w 591"/>
                <a:gd name="T61" fmla="*/ 1252139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6" name="Freeform 28"/>
            <p:cNvSpPr>
              <a:spLocks/>
            </p:cNvSpPr>
            <p:nvPr/>
          </p:nvSpPr>
          <p:spPr bwMode="auto">
            <a:xfrm>
              <a:off x="2657475" y="2168525"/>
              <a:ext cx="360363" cy="427038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2427288" y="2503488"/>
              <a:ext cx="422275" cy="279400"/>
            </a:xfrm>
            <a:custGeom>
              <a:avLst/>
              <a:gdLst>
                <a:gd name="T0" fmla="*/ 701809 w 521"/>
                <a:gd name="T1" fmla="*/ 1417676 h 339"/>
                <a:gd name="T2" fmla="*/ 0 w 521"/>
                <a:gd name="T3" fmla="*/ 1417676 h 339"/>
                <a:gd name="T4" fmla="*/ 701809 w 521"/>
                <a:gd name="T5" fmla="*/ 1417676 h 339"/>
                <a:gd name="T6" fmla="*/ 701809 w 521"/>
                <a:gd name="T7" fmla="*/ 1417676 h 339"/>
                <a:gd name="T8" fmla="*/ 701809 w 521"/>
                <a:gd name="T9" fmla="*/ 1417676 h 339"/>
                <a:gd name="T10" fmla="*/ 701809 w 521"/>
                <a:gd name="T11" fmla="*/ 1417676 h 339"/>
                <a:gd name="T12" fmla="*/ 701809 w 521"/>
                <a:gd name="T13" fmla="*/ 1417676 h 339"/>
                <a:gd name="T14" fmla="*/ 701809 w 521"/>
                <a:gd name="T15" fmla="*/ 1417676 h 339"/>
                <a:gd name="T16" fmla="*/ 701809 w 521"/>
                <a:gd name="T17" fmla="*/ 1417676 h 339"/>
                <a:gd name="T18" fmla="*/ 701809 w 521"/>
                <a:gd name="T19" fmla="*/ 1417676 h 339"/>
                <a:gd name="T20" fmla="*/ 701809 w 521"/>
                <a:gd name="T21" fmla="*/ 1417676 h 339"/>
                <a:gd name="T22" fmla="*/ 701809 w 521"/>
                <a:gd name="T23" fmla="*/ 1417676 h 339"/>
                <a:gd name="T24" fmla="*/ 701809 w 521"/>
                <a:gd name="T25" fmla="*/ 1417676 h 339"/>
                <a:gd name="T26" fmla="*/ 701809 w 521"/>
                <a:gd name="T27" fmla="*/ 1417676 h 339"/>
                <a:gd name="T28" fmla="*/ 701809 w 521"/>
                <a:gd name="T29" fmla="*/ 0 h 339"/>
                <a:gd name="T30" fmla="*/ 701809 w 521"/>
                <a:gd name="T31" fmla="*/ 1417676 h 339"/>
                <a:gd name="T32" fmla="*/ 701809 w 521"/>
                <a:gd name="T33" fmla="*/ 1417676 h 339"/>
                <a:gd name="T34" fmla="*/ 701809 w 521"/>
                <a:gd name="T35" fmla="*/ 1417676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30"/>
            <p:cNvSpPr>
              <a:spLocks/>
            </p:cNvSpPr>
            <p:nvPr/>
          </p:nvSpPr>
          <p:spPr bwMode="auto">
            <a:xfrm>
              <a:off x="2798763" y="2106613"/>
              <a:ext cx="388937" cy="169862"/>
            </a:xfrm>
            <a:custGeom>
              <a:avLst/>
              <a:gdLst>
                <a:gd name="T0" fmla="*/ 0 w 483"/>
                <a:gd name="T1" fmla="*/ 1272016 h 209"/>
                <a:gd name="T2" fmla="*/ 650898 w 483"/>
                <a:gd name="T3" fmla="*/ 0 h 209"/>
                <a:gd name="T4" fmla="*/ 650898 w 483"/>
                <a:gd name="T5" fmla="*/ 1272016 h 209"/>
                <a:gd name="T6" fmla="*/ 650898 w 483"/>
                <a:gd name="T7" fmla="*/ 1272016 h 209"/>
                <a:gd name="T8" fmla="*/ 650898 w 483"/>
                <a:gd name="T9" fmla="*/ 1272016 h 209"/>
                <a:gd name="T10" fmla="*/ 650898 w 483"/>
                <a:gd name="T11" fmla="*/ 1272016 h 209"/>
                <a:gd name="T12" fmla="*/ 650898 w 483"/>
                <a:gd name="T13" fmla="*/ 1272016 h 209"/>
                <a:gd name="T14" fmla="*/ 650898 w 483"/>
                <a:gd name="T15" fmla="*/ 1272016 h 209"/>
                <a:gd name="T16" fmla="*/ 650898 w 483"/>
                <a:gd name="T17" fmla="*/ 1272016 h 209"/>
                <a:gd name="T18" fmla="*/ 650898 w 483"/>
                <a:gd name="T19" fmla="*/ 1272016 h 209"/>
                <a:gd name="T20" fmla="*/ 650898 w 483"/>
                <a:gd name="T21" fmla="*/ 1272016 h 209"/>
                <a:gd name="T22" fmla="*/ 650898 w 483"/>
                <a:gd name="T23" fmla="*/ 1272016 h 209"/>
                <a:gd name="T24" fmla="*/ 650898 w 483"/>
                <a:gd name="T25" fmla="*/ 1272016 h 209"/>
                <a:gd name="T26" fmla="*/ 650898 w 483"/>
                <a:gd name="T27" fmla="*/ 1272016 h 209"/>
                <a:gd name="T28" fmla="*/ 650898 w 483"/>
                <a:gd name="T29" fmla="*/ 1272016 h 209"/>
                <a:gd name="T30" fmla="*/ 650898 w 483"/>
                <a:gd name="T31" fmla="*/ 1272016 h 209"/>
                <a:gd name="T32" fmla="*/ 650898 w 483"/>
                <a:gd name="T33" fmla="*/ 1272016 h 209"/>
                <a:gd name="T34" fmla="*/ 650898 w 483"/>
                <a:gd name="T35" fmla="*/ 1272016 h 209"/>
                <a:gd name="T36" fmla="*/ 650898 w 483"/>
                <a:gd name="T37" fmla="*/ 1272016 h 209"/>
                <a:gd name="T38" fmla="*/ 650898 w 483"/>
                <a:gd name="T39" fmla="*/ 1272016 h 209"/>
                <a:gd name="T40" fmla="*/ 650898 w 483"/>
                <a:gd name="T41" fmla="*/ 1272016 h 209"/>
                <a:gd name="T42" fmla="*/ 650898 w 483"/>
                <a:gd name="T43" fmla="*/ 1272016 h 209"/>
                <a:gd name="T44" fmla="*/ 650898 w 483"/>
                <a:gd name="T45" fmla="*/ 1272016 h 209"/>
                <a:gd name="T46" fmla="*/ 650898 w 483"/>
                <a:gd name="T47" fmla="*/ 1272016 h 209"/>
                <a:gd name="T48" fmla="*/ 0 w 483"/>
                <a:gd name="T49" fmla="*/ 1272016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 31"/>
            <p:cNvSpPr>
              <a:spLocks/>
            </p:cNvSpPr>
            <p:nvPr/>
          </p:nvSpPr>
          <p:spPr bwMode="auto">
            <a:xfrm>
              <a:off x="3068638" y="2225675"/>
              <a:ext cx="277812" cy="382588"/>
            </a:xfrm>
            <a:custGeom>
              <a:avLst/>
              <a:gdLst>
                <a:gd name="T0" fmla="*/ 698149 w 345"/>
                <a:gd name="T1" fmla="*/ 1321080 h 468"/>
                <a:gd name="T2" fmla="*/ 698149 w 345"/>
                <a:gd name="T3" fmla="*/ 1321080 h 468"/>
                <a:gd name="T4" fmla="*/ 698149 w 345"/>
                <a:gd name="T5" fmla="*/ 1321080 h 468"/>
                <a:gd name="T6" fmla="*/ 698149 w 345"/>
                <a:gd name="T7" fmla="*/ 1321080 h 468"/>
                <a:gd name="T8" fmla="*/ 698149 w 345"/>
                <a:gd name="T9" fmla="*/ 1321080 h 468"/>
                <a:gd name="T10" fmla="*/ 698149 w 345"/>
                <a:gd name="T11" fmla="*/ 1321080 h 468"/>
                <a:gd name="T12" fmla="*/ 0 w 345"/>
                <a:gd name="T13" fmla="*/ 1321080 h 468"/>
                <a:gd name="T14" fmla="*/ 698149 w 345"/>
                <a:gd name="T15" fmla="*/ 1321080 h 468"/>
                <a:gd name="T16" fmla="*/ 698149 w 345"/>
                <a:gd name="T17" fmla="*/ 1321080 h 468"/>
                <a:gd name="T18" fmla="*/ 698149 w 345"/>
                <a:gd name="T19" fmla="*/ 1321080 h 468"/>
                <a:gd name="T20" fmla="*/ 698149 w 345"/>
                <a:gd name="T21" fmla="*/ 1321080 h 468"/>
                <a:gd name="T22" fmla="*/ 698149 w 345"/>
                <a:gd name="T23" fmla="*/ 1321080 h 468"/>
                <a:gd name="T24" fmla="*/ 698149 w 345"/>
                <a:gd name="T25" fmla="*/ 1321080 h 468"/>
                <a:gd name="T26" fmla="*/ 698149 w 345"/>
                <a:gd name="T27" fmla="*/ 1321080 h 468"/>
                <a:gd name="T28" fmla="*/ 698149 w 345"/>
                <a:gd name="T29" fmla="*/ 1321080 h 468"/>
                <a:gd name="T30" fmla="*/ 698149 w 345"/>
                <a:gd name="T31" fmla="*/ 1321080 h 468"/>
                <a:gd name="T32" fmla="*/ 698149 w 345"/>
                <a:gd name="T33" fmla="*/ 1321080 h 468"/>
                <a:gd name="T34" fmla="*/ 698149 w 345"/>
                <a:gd name="T35" fmla="*/ 1321080 h 468"/>
                <a:gd name="T36" fmla="*/ 698149 w 345"/>
                <a:gd name="T37" fmla="*/ 1321080 h 468"/>
                <a:gd name="T38" fmla="*/ 698149 w 345"/>
                <a:gd name="T39" fmla="*/ 1321080 h 468"/>
                <a:gd name="T40" fmla="*/ 698149 w 345"/>
                <a:gd name="T41" fmla="*/ 1321080 h 468"/>
                <a:gd name="T42" fmla="*/ 698149 w 345"/>
                <a:gd name="T43" fmla="*/ 1321080 h 468"/>
                <a:gd name="T44" fmla="*/ 698149 w 345"/>
                <a:gd name="T45" fmla="*/ 1321080 h 468"/>
                <a:gd name="T46" fmla="*/ 698149 w 345"/>
                <a:gd name="T47" fmla="*/ 1321080 h 468"/>
                <a:gd name="T48" fmla="*/ 698149 w 345"/>
                <a:gd name="T49" fmla="*/ 1321080 h 468"/>
                <a:gd name="T50" fmla="*/ 698149 w 345"/>
                <a:gd name="T51" fmla="*/ 1321080 h 468"/>
                <a:gd name="T52" fmla="*/ 698149 w 345"/>
                <a:gd name="T53" fmla="*/ 1321080 h 468"/>
                <a:gd name="T54" fmla="*/ 698149 w 345"/>
                <a:gd name="T55" fmla="*/ 1321080 h 468"/>
                <a:gd name="T56" fmla="*/ 698149 w 345"/>
                <a:gd name="T57" fmla="*/ 1321080 h 468"/>
                <a:gd name="T58" fmla="*/ 698149 w 345"/>
                <a:gd name="T59" fmla="*/ 1321080 h 468"/>
                <a:gd name="T60" fmla="*/ 698149 w 345"/>
                <a:gd name="T61" fmla="*/ 1321080 h 468"/>
                <a:gd name="T62" fmla="*/ 698149 w 345"/>
                <a:gd name="T63" fmla="*/ 1321080 h 468"/>
                <a:gd name="T64" fmla="*/ 698149 w 345"/>
                <a:gd name="T65" fmla="*/ 1321080 h 468"/>
                <a:gd name="T66" fmla="*/ 698149 w 345"/>
                <a:gd name="T67" fmla="*/ 1321080 h 468"/>
                <a:gd name="T68" fmla="*/ 698149 w 345"/>
                <a:gd name="T69" fmla="*/ 1321080 h 468"/>
                <a:gd name="T70" fmla="*/ 698149 w 345"/>
                <a:gd name="T71" fmla="*/ 1321080 h 468"/>
                <a:gd name="T72" fmla="*/ 698149 w 345"/>
                <a:gd name="T73" fmla="*/ 1321080 h 468"/>
                <a:gd name="T74" fmla="*/ 698149 w 345"/>
                <a:gd name="T75" fmla="*/ 1321080 h 468"/>
                <a:gd name="T76" fmla="*/ 698149 w 345"/>
                <a:gd name="T77" fmla="*/ 1321080 h 468"/>
                <a:gd name="T78" fmla="*/ 698149 w 345"/>
                <a:gd name="T79" fmla="*/ 1321080 h 468"/>
                <a:gd name="T80" fmla="*/ 698149 w 345"/>
                <a:gd name="T81" fmla="*/ 1321080 h 468"/>
                <a:gd name="T82" fmla="*/ 698149 w 345"/>
                <a:gd name="T83" fmla="*/ 0 h 468"/>
                <a:gd name="T84" fmla="*/ 698149 w 345"/>
                <a:gd name="T85" fmla="*/ 1321080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3" name="Freeform 32"/>
            <p:cNvSpPr>
              <a:spLocks/>
            </p:cNvSpPr>
            <p:nvPr/>
          </p:nvSpPr>
          <p:spPr bwMode="auto">
            <a:xfrm>
              <a:off x="2765425" y="2565400"/>
              <a:ext cx="301625" cy="503238"/>
            </a:xfrm>
            <a:custGeom>
              <a:avLst/>
              <a:gdLst>
                <a:gd name="T0" fmla="*/ 670110 w 374"/>
                <a:gd name="T1" fmla="*/ 1275875 h 618"/>
                <a:gd name="T2" fmla="*/ 670110 w 374"/>
                <a:gd name="T3" fmla="*/ 0 h 618"/>
                <a:gd name="T4" fmla="*/ 670110 w 374"/>
                <a:gd name="T5" fmla="*/ 1275875 h 618"/>
                <a:gd name="T6" fmla="*/ 670110 w 374"/>
                <a:gd name="T7" fmla="*/ 1275875 h 618"/>
                <a:gd name="T8" fmla="*/ 670110 w 374"/>
                <a:gd name="T9" fmla="*/ 1275875 h 618"/>
                <a:gd name="T10" fmla="*/ 670110 w 374"/>
                <a:gd name="T11" fmla="*/ 1275875 h 618"/>
                <a:gd name="T12" fmla="*/ 670110 w 374"/>
                <a:gd name="T13" fmla="*/ 1275875 h 618"/>
                <a:gd name="T14" fmla="*/ 670110 w 374"/>
                <a:gd name="T15" fmla="*/ 1275875 h 618"/>
                <a:gd name="T16" fmla="*/ 670110 w 374"/>
                <a:gd name="T17" fmla="*/ 1275875 h 618"/>
                <a:gd name="T18" fmla="*/ 670110 w 374"/>
                <a:gd name="T19" fmla="*/ 1275875 h 618"/>
                <a:gd name="T20" fmla="*/ 670110 w 374"/>
                <a:gd name="T21" fmla="*/ 1275875 h 618"/>
                <a:gd name="T22" fmla="*/ 670110 w 374"/>
                <a:gd name="T23" fmla="*/ 1275875 h 618"/>
                <a:gd name="T24" fmla="*/ 670110 w 374"/>
                <a:gd name="T25" fmla="*/ 1275875 h 618"/>
                <a:gd name="T26" fmla="*/ 670110 w 374"/>
                <a:gd name="T27" fmla="*/ 1275875 h 618"/>
                <a:gd name="T28" fmla="*/ 670110 w 374"/>
                <a:gd name="T29" fmla="*/ 1275875 h 618"/>
                <a:gd name="T30" fmla="*/ 670110 w 374"/>
                <a:gd name="T31" fmla="*/ 1275875 h 618"/>
                <a:gd name="T32" fmla="*/ 670110 w 374"/>
                <a:gd name="T33" fmla="*/ 1275875 h 618"/>
                <a:gd name="T34" fmla="*/ 0 w 374"/>
                <a:gd name="T35" fmla="*/ 1275875 h 618"/>
                <a:gd name="T36" fmla="*/ 670110 w 374"/>
                <a:gd name="T37" fmla="*/ 1275875 h 618"/>
                <a:gd name="T38" fmla="*/ 670110 w 374"/>
                <a:gd name="T39" fmla="*/ 1275875 h 618"/>
                <a:gd name="T40" fmla="*/ 670110 w 374"/>
                <a:gd name="T41" fmla="*/ 1275875 h 618"/>
                <a:gd name="T42" fmla="*/ 670110 w 374"/>
                <a:gd name="T43" fmla="*/ 1275875 h 618"/>
                <a:gd name="T44" fmla="*/ 670110 w 374"/>
                <a:gd name="T45" fmla="*/ 1275875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4" name="Freeform 33"/>
            <p:cNvSpPr>
              <a:spLocks/>
            </p:cNvSpPr>
            <p:nvPr/>
          </p:nvSpPr>
          <p:spPr bwMode="auto">
            <a:xfrm>
              <a:off x="2498725" y="2770188"/>
              <a:ext cx="479425" cy="398462"/>
            </a:xfrm>
            <a:custGeom>
              <a:avLst/>
              <a:gdLst>
                <a:gd name="T0" fmla="*/ 0 w 594"/>
                <a:gd name="T1" fmla="*/ 1266871 h 489"/>
                <a:gd name="T2" fmla="*/ 663717 w 594"/>
                <a:gd name="T3" fmla="*/ 0 h 489"/>
                <a:gd name="T4" fmla="*/ 663717 w 594"/>
                <a:gd name="T5" fmla="*/ 0 h 489"/>
                <a:gd name="T6" fmla="*/ 663717 w 594"/>
                <a:gd name="T7" fmla="*/ 1266871 h 489"/>
                <a:gd name="T8" fmla="*/ 663717 w 594"/>
                <a:gd name="T9" fmla="*/ 1266871 h 489"/>
                <a:gd name="T10" fmla="*/ 663717 w 594"/>
                <a:gd name="T11" fmla="*/ 1266871 h 489"/>
                <a:gd name="T12" fmla="*/ 663717 w 594"/>
                <a:gd name="T13" fmla="*/ 1266871 h 489"/>
                <a:gd name="T14" fmla="*/ 663717 w 594"/>
                <a:gd name="T15" fmla="*/ 1266871 h 489"/>
                <a:gd name="T16" fmla="*/ 663717 w 594"/>
                <a:gd name="T17" fmla="*/ 1266871 h 489"/>
                <a:gd name="T18" fmla="*/ 663717 w 594"/>
                <a:gd name="T19" fmla="*/ 1266871 h 489"/>
                <a:gd name="T20" fmla="*/ 663717 w 594"/>
                <a:gd name="T21" fmla="*/ 1266871 h 489"/>
                <a:gd name="T22" fmla="*/ 663717 w 594"/>
                <a:gd name="T23" fmla="*/ 1266871 h 489"/>
                <a:gd name="T24" fmla="*/ 663717 w 594"/>
                <a:gd name="T25" fmla="*/ 1266871 h 489"/>
                <a:gd name="T26" fmla="*/ 663717 w 594"/>
                <a:gd name="T27" fmla="*/ 1266871 h 489"/>
                <a:gd name="T28" fmla="*/ 663717 w 594"/>
                <a:gd name="T29" fmla="*/ 1266871 h 489"/>
                <a:gd name="T30" fmla="*/ 663717 w 594"/>
                <a:gd name="T31" fmla="*/ 1266871 h 489"/>
                <a:gd name="T32" fmla="*/ 663717 w 594"/>
                <a:gd name="T33" fmla="*/ 1266871 h 489"/>
                <a:gd name="T34" fmla="*/ 663717 w 594"/>
                <a:gd name="T35" fmla="*/ 1266871 h 489"/>
                <a:gd name="T36" fmla="*/ 663717 w 594"/>
                <a:gd name="T37" fmla="*/ 1266871 h 489"/>
                <a:gd name="T38" fmla="*/ 663717 w 594"/>
                <a:gd name="T39" fmla="*/ 1266871 h 489"/>
                <a:gd name="T40" fmla="*/ 663717 w 594"/>
                <a:gd name="T41" fmla="*/ 1266871 h 489"/>
                <a:gd name="T42" fmla="*/ 663717 w 594"/>
                <a:gd name="T43" fmla="*/ 1266871 h 489"/>
                <a:gd name="T44" fmla="*/ 663717 w 594"/>
                <a:gd name="T45" fmla="*/ 1266871 h 489"/>
                <a:gd name="T46" fmla="*/ 663717 w 594"/>
                <a:gd name="T47" fmla="*/ 1266871 h 489"/>
                <a:gd name="T48" fmla="*/ 663717 w 594"/>
                <a:gd name="T49" fmla="*/ 1266871 h 489"/>
                <a:gd name="T50" fmla="*/ 0 w 594"/>
                <a:gd name="T51" fmla="*/ 1266871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5" name="Freeform 34"/>
            <p:cNvSpPr>
              <a:spLocks/>
            </p:cNvSpPr>
            <p:nvPr/>
          </p:nvSpPr>
          <p:spPr bwMode="auto">
            <a:xfrm>
              <a:off x="3021013" y="2598738"/>
              <a:ext cx="234950" cy="390525"/>
            </a:xfrm>
            <a:custGeom>
              <a:avLst/>
              <a:gdLst>
                <a:gd name="T0" fmla="*/ 0 w 290"/>
                <a:gd name="T1" fmla="*/ 1314978 h 477"/>
                <a:gd name="T2" fmla="*/ 678225 w 290"/>
                <a:gd name="T3" fmla="*/ 1314978 h 477"/>
                <a:gd name="T4" fmla="*/ 678225 w 290"/>
                <a:gd name="T5" fmla="*/ 1314978 h 477"/>
                <a:gd name="T6" fmla="*/ 678225 w 290"/>
                <a:gd name="T7" fmla="*/ 1314978 h 477"/>
                <a:gd name="T8" fmla="*/ 678225 w 290"/>
                <a:gd name="T9" fmla="*/ 1314978 h 477"/>
                <a:gd name="T10" fmla="*/ 678225 w 290"/>
                <a:gd name="T11" fmla="*/ 0 h 477"/>
                <a:gd name="T12" fmla="*/ 678225 w 290"/>
                <a:gd name="T13" fmla="*/ 1314978 h 477"/>
                <a:gd name="T14" fmla="*/ 678225 w 290"/>
                <a:gd name="T15" fmla="*/ 1314978 h 477"/>
                <a:gd name="T16" fmla="*/ 678225 w 290"/>
                <a:gd name="T17" fmla="*/ 1314978 h 477"/>
                <a:gd name="T18" fmla="*/ 678225 w 290"/>
                <a:gd name="T19" fmla="*/ 1314978 h 477"/>
                <a:gd name="T20" fmla="*/ 678225 w 290"/>
                <a:gd name="T21" fmla="*/ 1314978 h 477"/>
                <a:gd name="T22" fmla="*/ 678225 w 290"/>
                <a:gd name="T23" fmla="*/ 1314978 h 477"/>
                <a:gd name="T24" fmla="*/ 678225 w 290"/>
                <a:gd name="T25" fmla="*/ 1314978 h 477"/>
                <a:gd name="T26" fmla="*/ 678225 w 290"/>
                <a:gd name="T27" fmla="*/ 1314978 h 477"/>
                <a:gd name="T28" fmla="*/ 678225 w 290"/>
                <a:gd name="T29" fmla="*/ 1314978 h 477"/>
                <a:gd name="T30" fmla="*/ 0 w 290"/>
                <a:gd name="T31" fmla="*/ 1314978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6" name="Freeform 35"/>
            <p:cNvSpPr>
              <a:spLocks/>
            </p:cNvSpPr>
            <p:nvPr/>
          </p:nvSpPr>
          <p:spPr bwMode="auto">
            <a:xfrm>
              <a:off x="3205163" y="2520950"/>
              <a:ext cx="300037" cy="350838"/>
            </a:xfrm>
            <a:custGeom>
              <a:avLst/>
              <a:gdLst>
                <a:gd name="T0" fmla="*/ 0 w 432"/>
                <a:gd name="T1" fmla="*/ 185996 h 499"/>
                <a:gd name="T2" fmla="*/ 96389 w 432"/>
                <a:gd name="T3" fmla="*/ 185996 h 499"/>
                <a:gd name="T4" fmla="*/ 96389 w 432"/>
                <a:gd name="T5" fmla="*/ 185996 h 499"/>
                <a:gd name="T6" fmla="*/ 96389 w 432"/>
                <a:gd name="T7" fmla="*/ 185996 h 499"/>
                <a:gd name="T8" fmla="*/ 96389 w 432"/>
                <a:gd name="T9" fmla="*/ 185996 h 499"/>
                <a:gd name="T10" fmla="*/ 96389 w 432"/>
                <a:gd name="T11" fmla="*/ 0 h 499"/>
                <a:gd name="T12" fmla="*/ 96389 w 432"/>
                <a:gd name="T13" fmla="*/ 185996 h 499"/>
                <a:gd name="T14" fmla="*/ 96389 w 432"/>
                <a:gd name="T15" fmla="*/ 185996 h 499"/>
                <a:gd name="T16" fmla="*/ 96389 w 432"/>
                <a:gd name="T17" fmla="*/ 185996 h 499"/>
                <a:gd name="T18" fmla="*/ 96389 w 432"/>
                <a:gd name="T19" fmla="*/ 185996 h 499"/>
                <a:gd name="T20" fmla="*/ 96389 w 432"/>
                <a:gd name="T21" fmla="*/ 185996 h 499"/>
                <a:gd name="T22" fmla="*/ 96389 w 432"/>
                <a:gd name="T23" fmla="*/ 185996 h 499"/>
                <a:gd name="T24" fmla="*/ 96389 w 432"/>
                <a:gd name="T25" fmla="*/ 185996 h 499"/>
                <a:gd name="T26" fmla="*/ 96389 w 432"/>
                <a:gd name="T27" fmla="*/ 185996 h 499"/>
                <a:gd name="T28" fmla="*/ 96389 w 432"/>
                <a:gd name="T29" fmla="*/ 185996 h 499"/>
                <a:gd name="T30" fmla="*/ 96389 w 432"/>
                <a:gd name="T31" fmla="*/ 185996 h 499"/>
                <a:gd name="T32" fmla="*/ 96389 w 432"/>
                <a:gd name="T33" fmla="*/ 185996 h 499"/>
                <a:gd name="T34" fmla="*/ 96389 w 432"/>
                <a:gd name="T35" fmla="*/ 185996 h 499"/>
                <a:gd name="T36" fmla="*/ 0 w 432"/>
                <a:gd name="T37" fmla="*/ 185996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7" name="Freeform 36"/>
            <p:cNvSpPr>
              <a:spLocks/>
            </p:cNvSpPr>
            <p:nvPr/>
          </p:nvSpPr>
          <p:spPr bwMode="auto">
            <a:xfrm>
              <a:off x="2933700" y="2838450"/>
              <a:ext cx="531813" cy="298450"/>
            </a:xfrm>
            <a:custGeom>
              <a:avLst/>
              <a:gdLst>
                <a:gd name="T0" fmla="*/ 0 w 761"/>
                <a:gd name="T1" fmla="*/ 191929 h 422"/>
                <a:gd name="T2" fmla="*/ 102558 w 761"/>
                <a:gd name="T3" fmla="*/ 191929 h 422"/>
                <a:gd name="T4" fmla="*/ 102558 w 761"/>
                <a:gd name="T5" fmla="*/ 191929 h 422"/>
                <a:gd name="T6" fmla="*/ 102558 w 761"/>
                <a:gd name="T7" fmla="*/ 191929 h 422"/>
                <a:gd name="T8" fmla="*/ 102558 w 761"/>
                <a:gd name="T9" fmla="*/ 191929 h 422"/>
                <a:gd name="T10" fmla="*/ 102558 w 761"/>
                <a:gd name="T11" fmla="*/ 191929 h 422"/>
                <a:gd name="T12" fmla="*/ 102558 w 761"/>
                <a:gd name="T13" fmla="*/ 191929 h 422"/>
                <a:gd name="T14" fmla="*/ 102558 w 761"/>
                <a:gd name="T15" fmla="*/ 191929 h 422"/>
                <a:gd name="T16" fmla="*/ 102558 w 761"/>
                <a:gd name="T17" fmla="*/ 191929 h 422"/>
                <a:gd name="T18" fmla="*/ 102558 w 761"/>
                <a:gd name="T19" fmla="*/ 191929 h 422"/>
                <a:gd name="T20" fmla="*/ 102558 w 761"/>
                <a:gd name="T21" fmla="*/ 191929 h 422"/>
                <a:gd name="T22" fmla="*/ 102558 w 761"/>
                <a:gd name="T23" fmla="*/ 191929 h 422"/>
                <a:gd name="T24" fmla="*/ 102558 w 761"/>
                <a:gd name="T25" fmla="*/ 191929 h 422"/>
                <a:gd name="T26" fmla="*/ 102558 w 761"/>
                <a:gd name="T27" fmla="*/ 191929 h 422"/>
                <a:gd name="T28" fmla="*/ 102558 w 761"/>
                <a:gd name="T29" fmla="*/ 0 h 422"/>
                <a:gd name="T30" fmla="*/ 102558 w 761"/>
                <a:gd name="T31" fmla="*/ 191929 h 422"/>
                <a:gd name="T32" fmla="*/ 102558 w 761"/>
                <a:gd name="T33" fmla="*/ 191929 h 422"/>
                <a:gd name="T34" fmla="*/ 102558 w 761"/>
                <a:gd name="T35" fmla="*/ 191929 h 422"/>
                <a:gd name="T36" fmla="*/ 102558 w 761"/>
                <a:gd name="T37" fmla="*/ 191929 h 422"/>
                <a:gd name="T38" fmla="*/ 102558 w 761"/>
                <a:gd name="T39" fmla="*/ 191929 h 422"/>
                <a:gd name="T40" fmla="*/ 102558 w 761"/>
                <a:gd name="T41" fmla="*/ 191929 h 422"/>
                <a:gd name="T42" fmla="*/ 102558 w 761"/>
                <a:gd name="T43" fmla="*/ 191929 h 422"/>
                <a:gd name="T44" fmla="*/ 102558 w 761"/>
                <a:gd name="T45" fmla="*/ 191929 h 422"/>
                <a:gd name="T46" fmla="*/ 102558 w 761"/>
                <a:gd name="T47" fmla="*/ 191929 h 422"/>
                <a:gd name="T48" fmla="*/ 102558 w 761"/>
                <a:gd name="T49" fmla="*/ 191929 h 422"/>
                <a:gd name="T50" fmla="*/ 102558 w 761"/>
                <a:gd name="T51" fmla="*/ 191929 h 422"/>
                <a:gd name="T52" fmla="*/ 102558 w 761"/>
                <a:gd name="T53" fmla="*/ 191929 h 422"/>
                <a:gd name="T54" fmla="*/ 102558 w 761"/>
                <a:gd name="T55" fmla="*/ 191929 h 422"/>
                <a:gd name="T56" fmla="*/ 0 w 761"/>
                <a:gd name="T57" fmla="*/ 191929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8" name="Freeform 37"/>
            <p:cNvSpPr>
              <a:spLocks/>
            </p:cNvSpPr>
            <p:nvPr/>
          </p:nvSpPr>
          <p:spPr bwMode="auto">
            <a:xfrm>
              <a:off x="2900363" y="3030538"/>
              <a:ext cx="611187" cy="227012"/>
            </a:xfrm>
            <a:custGeom>
              <a:avLst/>
              <a:gdLst>
                <a:gd name="T0" fmla="*/ 695447 w 757"/>
                <a:gd name="T1" fmla="*/ 1402184 h 276"/>
                <a:gd name="T2" fmla="*/ 695447 w 757"/>
                <a:gd name="T3" fmla="*/ 1402184 h 276"/>
                <a:gd name="T4" fmla="*/ 695447 w 757"/>
                <a:gd name="T5" fmla="*/ 1402184 h 276"/>
                <a:gd name="T6" fmla="*/ 695447 w 757"/>
                <a:gd name="T7" fmla="*/ 1402184 h 276"/>
                <a:gd name="T8" fmla="*/ 0 w 757"/>
                <a:gd name="T9" fmla="*/ 1402184 h 276"/>
                <a:gd name="T10" fmla="*/ 695447 w 757"/>
                <a:gd name="T11" fmla="*/ 1402184 h 276"/>
                <a:gd name="T12" fmla="*/ 695447 w 757"/>
                <a:gd name="T13" fmla="*/ 1402184 h 276"/>
                <a:gd name="T14" fmla="*/ 695447 w 757"/>
                <a:gd name="T15" fmla="*/ 1402184 h 276"/>
                <a:gd name="T16" fmla="*/ 695447 w 757"/>
                <a:gd name="T17" fmla="*/ 1402184 h 276"/>
                <a:gd name="T18" fmla="*/ 695447 w 757"/>
                <a:gd name="T19" fmla="*/ 1402184 h 276"/>
                <a:gd name="T20" fmla="*/ 695447 w 757"/>
                <a:gd name="T21" fmla="*/ 1402184 h 276"/>
                <a:gd name="T22" fmla="*/ 695447 w 757"/>
                <a:gd name="T23" fmla="*/ 0 h 276"/>
                <a:gd name="T24" fmla="*/ 695447 w 757"/>
                <a:gd name="T25" fmla="*/ 1402184 h 276"/>
                <a:gd name="T26" fmla="*/ 695447 w 757"/>
                <a:gd name="T27" fmla="*/ 1402184 h 276"/>
                <a:gd name="T28" fmla="*/ 695447 w 757"/>
                <a:gd name="T29" fmla="*/ 1402184 h 276"/>
                <a:gd name="T30" fmla="*/ 695447 w 757"/>
                <a:gd name="T31" fmla="*/ 1402184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9" name="Freeform 39"/>
            <p:cNvSpPr>
              <a:spLocks/>
            </p:cNvSpPr>
            <p:nvPr/>
          </p:nvSpPr>
          <p:spPr bwMode="auto">
            <a:xfrm>
              <a:off x="3074988" y="3217863"/>
              <a:ext cx="280987" cy="444500"/>
            </a:xfrm>
            <a:custGeom>
              <a:avLst/>
              <a:gdLst>
                <a:gd name="T0" fmla="*/ 0 w 350"/>
                <a:gd name="T1" fmla="*/ 1343485 h 545"/>
                <a:gd name="T2" fmla="*/ 620847 w 350"/>
                <a:gd name="T3" fmla="*/ 0 h 545"/>
                <a:gd name="T4" fmla="*/ 620847 w 350"/>
                <a:gd name="T5" fmla="*/ 1343485 h 545"/>
                <a:gd name="T6" fmla="*/ 620847 w 350"/>
                <a:gd name="T7" fmla="*/ 1343485 h 545"/>
                <a:gd name="T8" fmla="*/ 620847 w 350"/>
                <a:gd name="T9" fmla="*/ 1343485 h 545"/>
                <a:gd name="T10" fmla="*/ 620847 w 350"/>
                <a:gd name="T11" fmla="*/ 1343485 h 545"/>
                <a:gd name="T12" fmla="*/ 620847 w 350"/>
                <a:gd name="T13" fmla="*/ 1343485 h 545"/>
                <a:gd name="T14" fmla="*/ 620847 w 350"/>
                <a:gd name="T15" fmla="*/ 1343485 h 545"/>
                <a:gd name="T16" fmla="*/ 620847 w 350"/>
                <a:gd name="T17" fmla="*/ 1343485 h 545"/>
                <a:gd name="T18" fmla="*/ 620847 w 350"/>
                <a:gd name="T19" fmla="*/ 1343485 h 545"/>
                <a:gd name="T20" fmla="*/ 620847 w 350"/>
                <a:gd name="T21" fmla="*/ 1343485 h 545"/>
                <a:gd name="T22" fmla="*/ 620847 w 350"/>
                <a:gd name="T23" fmla="*/ 1343485 h 545"/>
                <a:gd name="T24" fmla="*/ 620847 w 350"/>
                <a:gd name="T25" fmla="*/ 1343485 h 545"/>
                <a:gd name="T26" fmla="*/ 620847 w 350"/>
                <a:gd name="T27" fmla="*/ 1343485 h 545"/>
                <a:gd name="T28" fmla="*/ 0 w 350"/>
                <a:gd name="T29" fmla="*/ 1343485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0" name="Freeform 40"/>
            <p:cNvSpPr>
              <a:spLocks/>
            </p:cNvSpPr>
            <p:nvPr/>
          </p:nvSpPr>
          <p:spPr bwMode="auto">
            <a:xfrm>
              <a:off x="3260725" y="3195638"/>
              <a:ext cx="387350" cy="409575"/>
            </a:xfrm>
            <a:custGeom>
              <a:avLst/>
              <a:gdLst>
                <a:gd name="T0" fmla="*/ 0 w 484"/>
                <a:gd name="T1" fmla="*/ 1305927 h 502"/>
                <a:gd name="T2" fmla="*/ 633630 w 484"/>
                <a:gd name="T3" fmla="*/ 1305927 h 502"/>
                <a:gd name="T4" fmla="*/ 633630 w 484"/>
                <a:gd name="T5" fmla="*/ 1305927 h 502"/>
                <a:gd name="T6" fmla="*/ 633630 w 484"/>
                <a:gd name="T7" fmla="*/ 0 h 502"/>
                <a:gd name="T8" fmla="*/ 633630 w 484"/>
                <a:gd name="T9" fmla="*/ 1305927 h 502"/>
                <a:gd name="T10" fmla="*/ 633630 w 484"/>
                <a:gd name="T11" fmla="*/ 1305927 h 502"/>
                <a:gd name="T12" fmla="*/ 633630 w 484"/>
                <a:gd name="T13" fmla="*/ 1305927 h 502"/>
                <a:gd name="T14" fmla="*/ 633630 w 484"/>
                <a:gd name="T15" fmla="*/ 1305927 h 502"/>
                <a:gd name="T16" fmla="*/ 633630 w 484"/>
                <a:gd name="T17" fmla="*/ 1305927 h 502"/>
                <a:gd name="T18" fmla="*/ 633630 w 484"/>
                <a:gd name="T19" fmla="*/ 1305927 h 502"/>
                <a:gd name="T20" fmla="*/ 633630 w 484"/>
                <a:gd name="T21" fmla="*/ 1305927 h 502"/>
                <a:gd name="T22" fmla="*/ 633630 w 484"/>
                <a:gd name="T23" fmla="*/ 1305927 h 502"/>
                <a:gd name="T24" fmla="*/ 633630 w 484"/>
                <a:gd name="T25" fmla="*/ 1305927 h 502"/>
                <a:gd name="T26" fmla="*/ 633630 w 484"/>
                <a:gd name="T27" fmla="*/ 1305927 h 502"/>
                <a:gd name="T28" fmla="*/ 633630 w 484"/>
                <a:gd name="T29" fmla="*/ 1305927 h 502"/>
                <a:gd name="T30" fmla="*/ 633630 w 484"/>
                <a:gd name="T31" fmla="*/ 1305927 h 502"/>
                <a:gd name="T32" fmla="*/ 633630 w 484"/>
                <a:gd name="T33" fmla="*/ 1305927 h 502"/>
                <a:gd name="T34" fmla="*/ 633630 w 484"/>
                <a:gd name="T35" fmla="*/ 1305927 h 502"/>
                <a:gd name="T36" fmla="*/ 0 w 484"/>
                <a:gd name="T37" fmla="*/ 130592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1" name="Freeform 41"/>
            <p:cNvSpPr>
              <a:spLocks/>
            </p:cNvSpPr>
            <p:nvPr/>
          </p:nvSpPr>
          <p:spPr bwMode="auto">
            <a:xfrm>
              <a:off x="3424238" y="3140075"/>
              <a:ext cx="357187" cy="285750"/>
            </a:xfrm>
            <a:custGeom>
              <a:avLst/>
              <a:gdLst>
                <a:gd name="T0" fmla="*/ 686974 w 442"/>
                <a:gd name="T1" fmla="*/ 1257718 h 351"/>
                <a:gd name="T2" fmla="*/ 686974 w 442"/>
                <a:gd name="T3" fmla="*/ 1257718 h 351"/>
                <a:gd name="T4" fmla="*/ 686974 w 442"/>
                <a:gd name="T5" fmla="*/ 0 h 351"/>
                <a:gd name="T6" fmla="*/ 686974 w 442"/>
                <a:gd name="T7" fmla="*/ 1257718 h 351"/>
                <a:gd name="T8" fmla="*/ 686974 w 442"/>
                <a:gd name="T9" fmla="*/ 1257718 h 351"/>
                <a:gd name="T10" fmla="*/ 686974 w 442"/>
                <a:gd name="T11" fmla="*/ 1257718 h 351"/>
                <a:gd name="T12" fmla="*/ 686974 w 442"/>
                <a:gd name="T13" fmla="*/ 1257718 h 351"/>
                <a:gd name="T14" fmla="*/ 686974 w 442"/>
                <a:gd name="T15" fmla="*/ 1257718 h 351"/>
                <a:gd name="T16" fmla="*/ 686974 w 442"/>
                <a:gd name="T17" fmla="*/ 1257718 h 351"/>
                <a:gd name="T18" fmla="*/ 686974 w 442"/>
                <a:gd name="T19" fmla="*/ 1257718 h 351"/>
                <a:gd name="T20" fmla="*/ 686974 w 442"/>
                <a:gd name="T21" fmla="*/ 1257718 h 351"/>
                <a:gd name="T22" fmla="*/ 686974 w 442"/>
                <a:gd name="T23" fmla="*/ 1257718 h 351"/>
                <a:gd name="T24" fmla="*/ 686974 w 442"/>
                <a:gd name="T25" fmla="*/ 1257718 h 351"/>
                <a:gd name="T26" fmla="*/ 686974 w 442"/>
                <a:gd name="T27" fmla="*/ 1257718 h 351"/>
                <a:gd name="T28" fmla="*/ 0 w 442"/>
                <a:gd name="T29" fmla="*/ 1257718 h 351"/>
                <a:gd name="T30" fmla="*/ 686974 w 442"/>
                <a:gd name="T31" fmla="*/ 1257718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2" name="Freeform 42"/>
            <p:cNvSpPr>
              <a:spLocks/>
            </p:cNvSpPr>
            <p:nvPr/>
          </p:nvSpPr>
          <p:spPr bwMode="auto">
            <a:xfrm>
              <a:off x="3170238" y="3548063"/>
              <a:ext cx="668337" cy="458787"/>
            </a:xfrm>
            <a:custGeom>
              <a:avLst/>
              <a:gdLst>
                <a:gd name="T0" fmla="*/ 0 w 828"/>
                <a:gd name="T1" fmla="*/ 1308904 h 562"/>
                <a:gd name="T2" fmla="*/ 670215 w 828"/>
                <a:gd name="T3" fmla="*/ 1308904 h 562"/>
                <a:gd name="T4" fmla="*/ 670215 w 828"/>
                <a:gd name="T5" fmla="*/ 1308904 h 562"/>
                <a:gd name="T6" fmla="*/ 670215 w 828"/>
                <a:gd name="T7" fmla="*/ 1308904 h 562"/>
                <a:gd name="T8" fmla="*/ 670215 w 828"/>
                <a:gd name="T9" fmla="*/ 1308904 h 562"/>
                <a:gd name="T10" fmla="*/ 670215 w 828"/>
                <a:gd name="T11" fmla="*/ 1308904 h 562"/>
                <a:gd name="T12" fmla="*/ 670215 w 828"/>
                <a:gd name="T13" fmla="*/ 0 h 562"/>
                <a:gd name="T14" fmla="*/ 670215 w 828"/>
                <a:gd name="T15" fmla="*/ 1308904 h 562"/>
                <a:gd name="T16" fmla="*/ 670215 w 828"/>
                <a:gd name="T17" fmla="*/ 1308904 h 562"/>
                <a:gd name="T18" fmla="*/ 670215 w 828"/>
                <a:gd name="T19" fmla="*/ 1308904 h 562"/>
                <a:gd name="T20" fmla="*/ 670215 w 828"/>
                <a:gd name="T21" fmla="*/ 1308904 h 562"/>
                <a:gd name="T22" fmla="*/ 670215 w 828"/>
                <a:gd name="T23" fmla="*/ 1308904 h 562"/>
                <a:gd name="T24" fmla="*/ 670215 w 828"/>
                <a:gd name="T25" fmla="*/ 1308904 h 562"/>
                <a:gd name="T26" fmla="*/ 670215 w 828"/>
                <a:gd name="T27" fmla="*/ 1308904 h 562"/>
                <a:gd name="T28" fmla="*/ 670215 w 828"/>
                <a:gd name="T29" fmla="*/ 1308904 h 562"/>
                <a:gd name="T30" fmla="*/ 670215 w 828"/>
                <a:gd name="T31" fmla="*/ 1308904 h 562"/>
                <a:gd name="T32" fmla="*/ 670215 w 828"/>
                <a:gd name="T33" fmla="*/ 1308904 h 562"/>
                <a:gd name="T34" fmla="*/ 670215 w 828"/>
                <a:gd name="T35" fmla="*/ 1308904 h 562"/>
                <a:gd name="T36" fmla="*/ 670215 w 828"/>
                <a:gd name="T37" fmla="*/ 1308904 h 562"/>
                <a:gd name="T38" fmla="*/ 670215 w 828"/>
                <a:gd name="T39" fmla="*/ 1308904 h 562"/>
                <a:gd name="T40" fmla="*/ 670215 w 828"/>
                <a:gd name="T41" fmla="*/ 1308904 h 562"/>
                <a:gd name="T42" fmla="*/ 670215 w 828"/>
                <a:gd name="T43" fmla="*/ 1308904 h 562"/>
                <a:gd name="T44" fmla="*/ 670215 w 828"/>
                <a:gd name="T45" fmla="*/ 1308904 h 562"/>
                <a:gd name="T46" fmla="*/ 670215 w 828"/>
                <a:gd name="T47" fmla="*/ 1308904 h 562"/>
                <a:gd name="T48" fmla="*/ 670215 w 828"/>
                <a:gd name="T49" fmla="*/ 1308904 h 562"/>
                <a:gd name="T50" fmla="*/ 670215 w 828"/>
                <a:gd name="T51" fmla="*/ 1308904 h 562"/>
                <a:gd name="T52" fmla="*/ 670215 w 828"/>
                <a:gd name="T53" fmla="*/ 1308904 h 562"/>
                <a:gd name="T54" fmla="*/ 670215 w 828"/>
                <a:gd name="T55" fmla="*/ 1308904 h 562"/>
                <a:gd name="T56" fmla="*/ 670215 w 828"/>
                <a:gd name="T57" fmla="*/ 1308904 h 562"/>
                <a:gd name="T58" fmla="*/ 670215 w 828"/>
                <a:gd name="T59" fmla="*/ 1308904 h 562"/>
                <a:gd name="T60" fmla="*/ 670215 w 828"/>
                <a:gd name="T61" fmla="*/ 1308904 h 562"/>
                <a:gd name="T62" fmla="*/ 670215 w 828"/>
                <a:gd name="T63" fmla="*/ 1308904 h 562"/>
                <a:gd name="T64" fmla="*/ 670215 w 828"/>
                <a:gd name="T65" fmla="*/ 1308904 h 562"/>
                <a:gd name="T66" fmla="*/ 670215 w 828"/>
                <a:gd name="T67" fmla="*/ 1308904 h 562"/>
                <a:gd name="T68" fmla="*/ 670215 w 828"/>
                <a:gd name="T69" fmla="*/ 1308904 h 562"/>
                <a:gd name="T70" fmla="*/ 670215 w 828"/>
                <a:gd name="T71" fmla="*/ 1308904 h 562"/>
                <a:gd name="T72" fmla="*/ 670215 w 828"/>
                <a:gd name="T73" fmla="*/ 1308904 h 562"/>
                <a:gd name="T74" fmla="*/ 670215 w 828"/>
                <a:gd name="T75" fmla="*/ 1308904 h 562"/>
                <a:gd name="T76" fmla="*/ 670215 w 828"/>
                <a:gd name="T77" fmla="*/ 1308904 h 562"/>
                <a:gd name="T78" fmla="*/ 0 w 828"/>
                <a:gd name="T79" fmla="*/ 1308904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3" name="Freeform 43"/>
            <p:cNvSpPr>
              <a:spLocks/>
            </p:cNvSpPr>
            <p:nvPr/>
          </p:nvSpPr>
          <p:spPr bwMode="auto">
            <a:xfrm>
              <a:off x="3352800" y="2944813"/>
              <a:ext cx="615950" cy="271462"/>
            </a:xfrm>
            <a:custGeom>
              <a:avLst/>
              <a:gdLst>
                <a:gd name="T0" fmla="*/ 680305 w 762"/>
                <a:gd name="T1" fmla="*/ 1222579 h 334"/>
                <a:gd name="T2" fmla="*/ 0 w 762"/>
                <a:gd name="T3" fmla="*/ 1222579 h 334"/>
                <a:gd name="T4" fmla="*/ 680305 w 762"/>
                <a:gd name="T5" fmla="*/ 1222579 h 334"/>
                <a:gd name="T6" fmla="*/ 680305 w 762"/>
                <a:gd name="T7" fmla="*/ 1222579 h 334"/>
                <a:gd name="T8" fmla="*/ 680305 w 762"/>
                <a:gd name="T9" fmla="*/ 1222579 h 334"/>
                <a:gd name="T10" fmla="*/ 680305 w 762"/>
                <a:gd name="T11" fmla="*/ 1222579 h 334"/>
                <a:gd name="T12" fmla="*/ 680305 w 762"/>
                <a:gd name="T13" fmla="*/ 1222579 h 334"/>
                <a:gd name="T14" fmla="*/ 680305 w 762"/>
                <a:gd name="T15" fmla="*/ 1222579 h 334"/>
                <a:gd name="T16" fmla="*/ 680305 w 762"/>
                <a:gd name="T17" fmla="*/ 1222579 h 334"/>
                <a:gd name="T18" fmla="*/ 680305 w 762"/>
                <a:gd name="T19" fmla="*/ 1222579 h 334"/>
                <a:gd name="T20" fmla="*/ 680305 w 762"/>
                <a:gd name="T21" fmla="*/ 1222579 h 334"/>
                <a:gd name="T22" fmla="*/ 680305 w 762"/>
                <a:gd name="T23" fmla="*/ 1222579 h 334"/>
                <a:gd name="T24" fmla="*/ 680305 w 762"/>
                <a:gd name="T25" fmla="*/ 1222579 h 334"/>
                <a:gd name="T26" fmla="*/ 680305 w 762"/>
                <a:gd name="T27" fmla="*/ 1222579 h 334"/>
                <a:gd name="T28" fmla="*/ 680305 w 762"/>
                <a:gd name="T29" fmla="*/ 1222579 h 334"/>
                <a:gd name="T30" fmla="*/ 680305 w 762"/>
                <a:gd name="T31" fmla="*/ 1222579 h 334"/>
                <a:gd name="T32" fmla="*/ 680305 w 762"/>
                <a:gd name="T33" fmla="*/ 1222579 h 334"/>
                <a:gd name="T34" fmla="*/ 680305 w 762"/>
                <a:gd name="T35" fmla="*/ 1222579 h 334"/>
                <a:gd name="T36" fmla="*/ 680305 w 762"/>
                <a:gd name="T37" fmla="*/ 1222579 h 334"/>
                <a:gd name="T38" fmla="*/ 680305 w 762"/>
                <a:gd name="T39" fmla="*/ 1222579 h 334"/>
                <a:gd name="T40" fmla="*/ 680305 w 762"/>
                <a:gd name="T41" fmla="*/ 1222579 h 334"/>
                <a:gd name="T42" fmla="*/ 680305 w 762"/>
                <a:gd name="T43" fmla="*/ 1222579 h 334"/>
                <a:gd name="T44" fmla="*/ 680305 w 762"/>
                <a:gd name="T45" fmla="*/ 1222579 h 334"/>
                <a:gd name="T46" fmla="*/ 680305 w 762"/>
                <a:gd name="T47" fmla="*/ 1222579 h 334"/>
                <a:gd name="T48" fmla="*/ 680305 w 762"/>
                <a:gd name="T49" fmla="*/ 1222579 h 334"/>
                <a:gd name="T50" fmla="*/ 680305 w 762"/>
                <a:gd name="T51" fmla="*/ 1222579 h 334"/>
                <a:gd name="T52" fmla="*/ 680305 w 762"/>
                <a:gd name="T53" fmla="*/ 1222579 h 334"/>
                <a:gd name="T54" fmla="*/ 680305 w 762"/>
                <a:gd name="T55" fmla="*/ 1222579 h 334"/>
                <a:gd name="T56" fmla="*/ 680305 w 762"/>
                <a:gd name="T57" fmla="*/ 1222579 h 334"/>
                <a:gd name="T58" fmla="*/ 680305 w 762"/>
                <a:gd name="T59" fmla="*/ 0 h 334"/>
                <a:gd name="T60" fmla="*/ 680305 w 762"/>
                <a:gd name="T61" fmla="*/ 1222579 h 334"/>
                <a:gd name="T62" fmla="*/ 680305 w 762"/>
                <a:gd name="T63" fmla="*/ 1222579 h 334"/>
                <a:gd name="T64" fmla="*/ 680305 w 762"/>
                <a:gd name="T65" fmla="*/ 1222579 h 334"/>
                <a:gd name="T66" fmla="*/ 680305 w 762"/>
                <a:gd name="T67" fmla="*/ 1222579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4" name="Freeform 44"/>
            <p:cNvSpPr>
              <a:spLocks/>
            </p:cNvSpPr>
            <p:nvPr/>
          </p:nvSpPr>
          <p:spPr bwMode="auto">
            <a:xfrm>
              <a:off x="3376613" y="2719388"/>
              <a:ext cx="538162" cy="338137"/>
            </a:xfrm>
            <a:custGeom>
              <a:avLst/>
              <a:gdLst>
                <a:gd name="T0" fmla="*/ 671804 w 666"/>
                <a:gd name="T1" fmla="*/ 1250573 h 415"/>
                <a:gd name="T2" fmla="*/ 671804 w 666"/>
                <a:gd name="T3" fmla="*/ 1250573 h 415"/>
                <a:gd name="T4" fmla="*/ 671804 w 666"/>
                <a:gd name="T5" fmla="*/ 1250573 h 415"/>
                <a:gd name="T6" fmla="*/ 671804 w 666"/>
                <a:gd name="T7" fmla="*/ 1250573 h 415"/>
                <a:gd name="T8" fmla="*/ 671804 w 666"/>
                <a:gd name="T9" fmla="*/ 1250573 h 415"/>
                <a:gd name="T10" fmla="*/ 0 w 666"/>
                <a:gd name="T11" fmla="*/ 1250573 h 415"/>
                <a:gd name="T12" fmla="*/ 671804 w 666"/>
                <a:gd name="T13" fmla="*/ 1250573 h 415"/>
                <a:gd name="T14" fmla="*/ 671804 w 666"/>
                <a:gd name="T15" fmla="*/ 1250573 h 415"/>
                <a:gd name="T16" fmla="*/ 671804 w 666"/>
                <a:gd name="T17" fmla="*/ 1250573 h 415"/>
                <a:gd name="T18" fmla="*/ 671804 w 666"/>
                <a:gd name="T19" fmla="*/ 1250573 h 415"/>
                <a:gd name="T20" fmla="*/ 671804 w 666"/>
                <a:gd name="T21" fmla="*/ 1250573 h 415"/>
                <a:gd name="T22" fmla="*/ 671804 w 666"/>
                <a:gd name="T23" fmla="*/ 1250573 h 415"/>
                <a:gd name="T24" fmla="*/ 671804 w 666"/>
                <a:gd name="T25" fmla="*/ 1250573 h 415"/>
                <a:gd name="T26" fmla="*/ 671804 w 666"/>
                <a:gd name="T27" fmla="*/ 1250573 h 415"/>
                <a:gd name="T28" fmla="*/ 671804 w 666"/>
                <a:gd name="T29" fmla="*/ 1250573 h 415"/>
                <a:gd name="T30" fmla="*/ 671804 w 666"/>
                <a:gd name="T31" fmla="*/ 1250573 h 415"/>
                <a:gd name="T32" fmla="*/ 671804 w 666"/>
                <a:gd name="T33" fmla="*/ 1250573 h 415"/>
                <a:gd name="T34" fmla="*/ 671804 w 666"/>
                <a:gd name="T35" fmla="*/ 0 h 415"/>
                <a:gd name="T36" fmla="*/ 671804 w 666"/>
                <a:gd name="T37" fmla="*/ 1250573 h 415"/>
                <a:gd name="T38" fmla="*/ 671804 w 666"/>
                <a:gd name="T39" fmla="*/ 1250573 h 415"/>
                <a:gd name="T40" fmla="*/ 671804 w 666"/>
                <a:gd name="T41" fmla="*/ 1250573 h 415"/>
                <a:gd name="T42" fmla="*/ 671804 w 666"/>
                <a:gd name="T43" fmla="*/ 1250573 h 415"/>
                <a:gd name="T44" fmla="*/ 671804 w 666"/>
                <a:gd name="T45" fmla="*/ 1250573 h 415"/>
                <a:gd name="T46" fmla="*/ 671804 w 666"/>
                <a:gd name="T47" fmla="*/ 1250573 h 415"/>
                <a:gd name="T48" fmla="*/ 671804 w 666"/>
                <a:gd name="T49" fmla="*/ 1250573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5" name="Freeform 45"/>
            <p:cNvSpPr>
              <a:spLocks/>
            </p:cNvSpPr>
            <p:nvPr/>
          </p:nvSpPr>
          <p:spPr bwMode="auto">
            <a:xfrm>
              <a:off x="3416300" y="2651125"/>
              <a:ext cx="304800" cy="322263"/>
            </a:xfrm>
            <a:custGeom>
              <a:avLst/>
              <a:gdLst>
                <a:gd name="T0" fmla="*/ 92150 w 440"/>
                <a:gd name="T1" fmla="*/ 185627 h 458"/>
                <a:gd name="T2" fmla="*/ 92150 w 440"/>
                <a:gd name="T3" fmla="*/ 185627 h 458"/>
                <a:gd name="T4" fmla="*/ 0 w 440"/>
                <a:gd name="T5" fmla="*/ 185627 h 458"/>
                <a:gd name="T6" fmla="*/ 92150 w 440"/>
                <a:gd name="T7" fmla="*/ 185627 h 458"/>
                <a:gd name="T8" fmla="*/ 92150 w 440"/>
                <a:gd name="T9" fmla="*/ 185627 h 458"/>
                <a:gd name="T10" fmla="*/ 92150 w 440"/>
                <a:gd name="T11" fmla="*/ 185627 h 458"/>
                <a:gd name="T12" fmla="*/ 92150 w 440"/>
                <a:gd name="T13" fmla="*/ 185627 h 458"/>
                <a:gd name="T14" fmla="*/ 92150 w 440"/>
                <a:gd name="T15" fmla="*/ 185627 h 458"/>
                <a:gd name="T16" fmla="*/ 92150 w 440"/>
                <a:gd name="T17" fmla="*/ 185627 h 458"/>
                <a:gd name="T18" fmla="*/ 92150 w 440"/>
                <a:gd name="T19" fmla="*/ 185627 h 458"/>
                <a:gd name="T20" fmla="*/ 92150 w 440"/>
                <a:gd name="T21" fmla="*/ 185627 h 458"/>
                <a:gd name="T22" fmla="*/ 92150 w 440"/>
                <a:gd name="T23" fmla="*/ 185627 h 458"/>
                <a:gd name="T24" fmla="*/ 92150 w 440"/>
                <a:gd name="T25" fmla="*/ 185627 h 458"/>
                <a:gd name="T26" fmla="*/ 92150 w 440"/>
                <a:gd name="T27" fmla="*/ 185627 h 458"/>
                <a:gd name="T28" fmla="*/ 92150 w 440"/>
                <a:gd name="T29" fmla="*/ 185627 h 458"/>
                <a:gd name="T30" fmla="*/ 92150 w 440"/>
                <a:gd name="T31" fmla="*/ 185627 h 458"/>
                <a:gd name="T32" fmla="*/ 92150 w 440"/>
                <a:gd name="T33" fmla="*/ 0 h 458"/>
                <a:gd name="T34" fmla="*/ 92150 w 440"/>
                <a:gd name="T35" fmla="*/ 185627 h 458"/>
                <a:gd name="T36" fmla="*/ 92150 w 440"/>
                <a:gd name="T37" fmla="*/ 185627 h 458"/>
                <a:gd name="T38" fmla="*/ 92150 w 440"/>
                <a:gd name="T39" fmla="*/ 185627 h 458"/>
                <a:gd name="T40" fmla="*/ 92150 w 440"/>
                <a:gd name="T41" fmla="*/ 18562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6" name="Freeform 46"/>
            <p:cNvSpPr>
              <a:spLocks/>
            </p:cNvSpPr>
            <p:nvPr/>
          </p:nvSpPr>
          <p:spPr bwMode="auto">
            <a:xfrm>
              <a:off x="3848100" y="2655888"/>
              <a:ext cx="88900" cy="107950"/>
            </a:xfrm>
            <a:custGeom>
              <a:avLst/>
              <a:gdLst>
                <a:gd name="T0" fmla="*/ 0 w 107"/>
                <a:gd name="T1" fmla="*/ 1381217 h 132"/>
                <a:gd name="T2" fmla="*/ 935438 w 107"/>
                <a:gd name="T3" fmla="*/ 0 h 132"/>
                <a:gd name="T4" fmla="*/ 935438 w 107"/>
                <a:gd name="T5" fmla="*/ 1381217 h 132"/>
                <a:gd name="T6" fmla="*/ 935438 w 107"/>
                <a:gd name="T7" fmla="*/ 1381217 h 132"/>
                <a:gd name="T8" fmla="*/ 935438 w 107"/>
                <a:gd name="T9" fmla="*/ 1381217 h 132"/>
                <a:gd name="T10" fmla="*/ 935438 w 107"/>
                <a:gd name="T11" fmla="*/ 1381217 h 132"/>
                <a:gd name="T12" fmla="*/ 935438 w 107"/>
                <a:gd name="T13" fmla="*/ 1381217 h 132"/>
                <a:gd name="T14" fmla="*/ 0 w 107"/>
                <a:gd name="T15" fmla="*/ 138121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7" name="Freeform 47"/>
            <p:cNvSpPr>
              <a:spLocks/>
            </p:cNvSpPr>
            <p:nvPr/>
          </p:nvSpPr>
          <p:spPr bwMode="auto">
            <a:xfrm>
              <a:off x="3482975" y="2444750"/>
              <a:ext cx="412750" cy="274638"/>
            </a:xfrm>
            <a:custGeom>
              <a:avLst/>
              <a:gdLst>
                <a:gd name="T0" fmla="*/ 664880 w 512"/>
                <a:gd name="T1" fmla="*/ 1298117 h 336"/>
                <a:gd name="T2" fmla="*/ 0 w 512"/>
                <a:gd name="T3" fmla="*/ 1298117 h 336"/>
                <a:gd name="T4" fmla="*/ 664880 w 512"/>
                <a:gd name="T5" fmla="*/ 1298117 h 336"/>
                <a:gd name="T6" fmla="*/ 664880 w 512"/>
                <a:gd name="T7" fmla="*/ 1298117 h 336"/>
                <a:gd name="T8" fmla="*/ 664880 w 512"/>
                <a:gd name="T9" fmla="*/ 1298117 h 336"/>
                <a:gd name="T10" fmla="*/ 664880 w 512"/>
                <a:gd name="T11" fmla="*/ 1298117 h 336"/>
                <a:gd name="T12" fmla="*/ 664880 w 512"/>
                <a:gd name="T13" fmla="*/ 1298117 h 336"/>
                <a:gd name="T14" fmla="*/ 664880 w 512"/>
                <a:gd name="T15" fmla="*/ 1298117 h 336"/>
                <a:gd name="T16" fmla="*/ 664880 w 512"/>
                <a:gd name="T17" fmla="*/ 1298117 h 336"/>
                <a:gd name="T18" fmla="*/ 664880 w 512"/>
                <a:gd name="T19" fmla="*/ 1298117 h 336"/>
                <a:gd name="T20" fmla="*/ 664880 w 512"/>
                <a:gd name="T21" fmla="*/ 1298117 h 336"/>
                <a:gd name="T22" fmla="*/ 664880 w 512"/>
                <a:gd name="T23" fmla="*/ 1298117 h 336"/>
                <a:gd name="T24" fmla="*/ 664880 w 512"/>
                <a:gd name="T25" fmla="*/ 0 h 336"/>
                <a:gd name="T26" fmla="*/ 664880 w 512"/>
                <a:gd name="T27" fmla="*/ 1298117 h 336"/>
                <a:gd name="T28" fmla="*/ 664880 w 512"/>
                <a:gd name="T29" fmla="*/ 129811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8" name="Freeform 48"/>
            <p:cNvSpPr>
              <a:spLocks/>
            </p:cNvSpPr>
            <p:nvPr/>
          </p:nvSpPr>
          <p:spPr bwMode="auto">
            <a:xfrm>
              <a:off x="3857625" y="2474913"/>
              <a:ext cx="109538" cy="220662"/>
            </a:xfrm>
            <a:custGeom>
              <a:avLst/>
              <a:gdLst>
                <a:gd name="T0" fmla="*/ 725748 w 135"/>
                <a:gd name="T1" fmla="*/ 1469480 h 268"/>
                <a:gd name="T2" fmla="*/ 725748 w 135"/>
                <a:gd name="T3" fmla="*/ 0 h 268"/>
                <a:gd name="T4" fmla="*/ 725748 w 135"/>
                <a:gd name="T5" fmla="*/ 1469480 h 268"/>
                <a:gd name="T6" fmla="*/ 725748 w 135"/>
                <a:gd name="T7" fmla="*/ 1469480 h 268"/>
                <a:gd name="T8" fmla="*/ 725748 w 135"/>
                <a:gd name="T9" fmla="*/ 1469480 h 268"/>
                <a:gd name="T10" fmla="*/ 725748 w 135"/>
                <a:gd name="T11" fmla="*/ 1469480 h 268"/>
                <a:gd name="T12" fmla="*/ 725748 w 135"/>
                <a:gd name="T13" fmla="*/ 1469480 h 268"/>
                <a:gd name="T14" fmla="*/ 725748 w 135"/>
                <a:gd name="T15" fmla="*/ 1469480 h 268"/>
                <a:gd name="T16" fmla="*/ 725748 w 135"/>
                <a:gd name="T17" fmla="*/ 1469480 h 268"/>
                <a:gd name="T18" fmla="*/ 725748 w 135"/>
                <a:gd name="T19" fmla="*/ 1469480 h 268"/>
                <a:gd name="T20" fmla="*/ 725748 w 135"/>
                <a:gd name="T21" fmla="*/ 1469480 h 268"/>
                <a:gd name="T22" fmla="*/ 0 w 135"/>
                <a:gd name="T23" fmla="*/ 1469480 h 268"/>
                <a:gd name="T24" fmla="*/ 725748 w 135"/>
                <a:gd name="T25" fmla="*/ 1469480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9" name="Freeform 49"/>
            <p:cNvSpPr>
              <a:spLocks/>
            </p:cNvSpPr>
            <p:nvPr/>
          </p:nvSpPr>
          <p:spPr bwMode="auto">
            <a:xfrm>
              <a:off x="3517900" y="2135188"/>
              <a:ext cx="458788" cy="376237"/>
            </a:xfrm>
            <a:custGeom>
              <a:avLst/>
              <a:gdLst>
                <a:gd name="T0" fmla="*/ 678025 w 567"/>
                <a:gd name="T1" fmla="*/ 1318692 h 461"/>
                <a:gd name="T2" fmla="*/ 678025 w 567"/>
                <a:gd name="T3" fmla="*/ 1318692 h 461"/>
                <a:gd name="T4" fmla="*/ 678025 w 567"/>
                <a:gd name="T5" fmla="*/ 1318692 h 461"/>
                <a:gd name="T6" fmla="*/ 678025 w 567"/>
                <a:gd name="T7" fmla="*/ 1318692 h 461"/>
                <a:gd name="T8" fmla="*/ 678025 w 567"/>
                <a:gd name="T9" fmla="*/ 1318692 h 461"/>
                <a:gd name="T10" fmla="*/ 678025 w 567"/>
                <a:gd name="T11" fmla="*/ 1318692 h 461"/>
                <a:gd name="T12" fmla="*/ 678025 w 567"/>
                <a:gd name="T13" fmla="*/ 1318692 h 461"/>
                <a:gd name="T14" fmla="*/ 678025 w 567"/>
                <a:gd name="T15" fmla="*/ 1318692 h 461"/>
                <a:gd name="T16" fmla="*/ 678025 w 567"/>
                <a:gd name="T17" fmla="*/ 1318692 h 461"/>
                <a:gd name="T18" fmla="*/ 678025 w 567"/>
                <a:gd name="T19" fmla="*/ 1318692 h 461"/>
                <a:gd name="T20" fmla="*/ 678025 w 567"/>
                <a:gd name="T21" fmla="*/ 1318692 h 461"/>
                <a:gd name="T22" fmla="*/ 678025 w 567"/>
                <a:gd name="T23" fmla="*/ 1318692 h 461"/>
                <a:gd name="T24" fmla="*/ 678025 w 567"/>
                <a:gd name="T25" fmla="*/ 0 h 461"/>
                <a:gd name="T26" fmla="*/ 678025 w 567"/>
                <a:gd name="T27" fmla="*/ 1318692 h 461"/>
                <a:gd name="T28" fmla="*/ 678025 w 567"/>
                <a:gd name="T29" fmla="*/ 1318692 h 461"/>
                <a:gd name="T30" fmla="*/ 678025 w 567"/>
                <a:gd name="T31" fmla="*/ 1318692 h 461"/>
                <a:gd name="T32" fmla="*/ 678025 w 567"/>
                <a:gd name="T33" fmla="*/ 1318692 h 461"/>
                <a:gd name="T34" fmla="*/ 678025 w 567"/>
                <a:gd name="T35" fmla="*/ 1318692 h 461"/>
                <a:gd name="T36" fmla="*/ 678025 w 567"/>
                <a:gd name="T37" fmla="*/ 1318692 h 461"/>
                <a:gd name="T38" fmla="*/ 678025 w 567"/>
                <a:gd name="T39" fmla="*/ 1318692 h 461"/>
                <a:gd name="T40" fmla="*/ 678025 w 567"/>
                <a:gd name="T41" fmla="*/ 1318692 h 461"/>
                <a:gd name="T42" fmla="*/ 678025 w 567"/>
                <a:gd name="T43" fmla="*/ 1318692 h 461"/>
                <a:gd name="T44" fmla="*/ 678025 w 567"/>
                <a:gd name="T45" fmla="*/ 1318692 h 461"/>
                <a:gd name="T46" fmla="*/ 678025 w 567"/>
                <a:gd name="T47" fmla="*/ 1318692 h 461"/>
                <a:gd name="T48" fmla="*/ 678025 w 567"/>
                <a:gd name="T49" fmla="*/ 1318692 h 461"/>
                <a:gd name="T50" fmla="*/ 678025 w 567"/>
                <a:gd name="T51" fmla="*/ 1318692 h 461"/>
                <a:gd name="T52" fmla="*/ 678025 w 567"/>
                <a:gd name="T53" fmla="*/ 1318692 h 461"/>
                <a:gd name="T54" fmla="*/ 678025 w 567"/>
                <a:gd name="T55" fmla="*/ 1318692 h 461"/>
                <a:gd name="T56" fmla="*/ 0 w 567"/>
                <a:gd name="T57" fmla="*/ 1318692 h 461"/>
                <a:gd name="T58" fmla="*/ 678025 w 567"/>
                <a:gd name="T59" fmla="*/ 1318692 h 461"/>
                <a:gd name="T60" fmla="*/ 678025 w 567"/>
                <a:gd name="T61" fmla="*/ 1318692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0" name="Freeform 50"/>
            <p:cNvSpPr>
              <a:spLocks/>
            </p:cNvSpPr>
            <p:nvPr/>
          </p:nvSpPr>
          <p:spPr bwMode="auto">
            <a:xfrm>
              <a:off x="3873500" y="2114550"/>
              <a:ext cx="122238" cy="227013"/>
            </a:xfrm>
            <a:custGeom>
              <a:avLst/>
              <a:gdLst>
                <a:gd name="T0" fmla="*/ 0 w 150"/>
                <a:gd name="T1" fmla="*/ 1276559 h 278"/>
                <a:gd name="T2" fmla="*/ 712930 w 150"/>
                <a:gd name="T3" fmla="*/ 0 h 278"/>
                <a:gd name="T4" fmla="*/ 712930 w 150"/>
                <a:gd name="T5" fmla="*/ 1276559 h 278"/>
                <a:gd name="T6" fmla="*/ 712930 w 150"/>
                <a:gd name="T7" fmla="*/ 1276559 h 278"/>
                <a:gd name="T8" fmla="*/ 712930 w 150"/>
                <a:gd name="T9" fmla="*/ 1276559 h 278"/>
                <a:gd name="T10" fmla="*/ 712930 w 150"/>
                <a:gd name="T11" fmla="*/ 1276559 h 278"/>
                <a:gd name="T12" fmla="*/ 712930 w 150"/>
                <a:gd name="T13" fmla="*/ 1276559 h 278"/>
                <a:gd name="T14" fmla="*/ 712930 w 150"/>
                <a:gd name="T15" fmla="*/ 1276559 h 278"/>
                <a:gd name="T16" fmla="*/ 712930 w 150"/>
                <a:gd name="T17" fmla="*/ 1276559 h 278"/>
                <a:gd name="T18" fmla="*/ 0 w 150"/>
                <a:gd name="T19" fmla="*/ 1276559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879" name="Freeform 51"/>
            <p:cNvSpPr>
              <a:spLocks/>
            </p:cNvSpPr>
            <p:nvPr/>
          </p:nvSpPr>
          <p:spPr bwMode="auto">
            <a:xfrm>
              <a:off x="3932238" y="2290763"/>
              <a:ext cx="258762" cy="117475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0000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2" name="Freeform 53"/>
            <p:cNvSpPr>
              <a:spLocks/>
            </p:cNvSpPr>
            <p:nvPr/>
          </p:nvSpPr>
          <p:spPr bwMode="auto">
            <a:xfrm>
              <a:off x="3962400" y="2451100"/>
              <a:ext cx="134938" cy="80963"/>
            </a:xfrm>
            <a:custGeom>
              <a:avLst/>
              <a:gdLst>
                <a:gd name="T0" fmla="*/ 0 w 165"/>
                <a:gd name="T1" fmla="*/ 1303514 h 99"/>
                <a:gd name="T2" fmla="*/ 812435 w 165"/>
                <a:gd name="T3" fmla="*/ 1303514 h 99"/>
                <a:gd name="T4" fmla="*/ 812435 w 165"/>
                <a:gd name="T5" fmla="*/ 0 h 99"/>
                <a:gd name="T6" fmla="*/ 812435 w 165"/>
                <a:gd name="T7" fmla="*/ 1303514 h 99"/>
                <a:gd name="T8" fmla="*/ 812435 w 165"/>
                <a:gd name="T9" fmla="*/ 1303514 h 99"/>
                <a:gd name="T10" fmla="*/ 812435 w 165"/>
                <a:gd name="T11" fmla="*/ 1303514 h 99"/>
                <a:gd name="T12" fmla="*/ 812435 w 165"/>
                <a:gd name="T13" fmla="*/ 1303514 h 99"/>
                <a:gd name="T14" fmla="*/ 0 w 165"/>
                <a:gd name="T15" fmla="*/ 1303514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4" name="Freeform 55"/>
            <p:cNvSpPr>
              <a:spLocks/>
            </p:cNvSpPr>
            <p:nvPr/>
          </p:nvSpPr>
          <p:spPr bwMode="auto">
            <a:xfrm>
              <a:off x="4044950" y="2370138"/>
              <a:ext cx="68263" cy="57150"/>
            </a:xfrm>
            <a:custGeom>
              <a:avLst/>
              <a:gdLst>
                <a:gd name="T0" fmla="*/ 0 w 84"/>
                <a:gd name="T1" fmla="*/ 1793368 h 69"/>
                <a:gd name="T2" fmla="*/ 642777 w 84"/>
                <a:gd name="T3" fmla="*/ 0 h 69"/>
                <a:gd name="T4" fmla="*/ 642777 w 84"/>
                <a:gd name="T5" fmla="*/ 1793368 h 69"/>
                <a:gd name="T6" fmla="*/ 642777 w 84"/>
                <a:gd name="T7" fmla="*/ 1793368 h 69"/>
                <a:gd name="T8" fmla="*/ 642777 w 84"/>
                <a:gd name="T9" fmla="*/ 1793368 h 69"/>
                <a:gd name="T10" fmla="*/ 642777 w 84"/>
                <a:gd name="T11" fmla="*/ 1793368 h 69"/>
                <a:gd name="T12" fmla="*/ 0 w 84"/>
                <a:gd name="T13" fmla="*/ 1793368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5" name="Freeform 56"/>
            <p:cNvSpPr>
              <a:spLocks/>
            </p:cNvSpPr>
            <p:nvPr/>
          </p:nvSpPr>
          <p:spPr bwMode="auto">
            <a:xfrm>
              <a:off x="3894138" y="2776538"/>
              <a:ext cx="34925" cy="63500"/>
            </a:xfrm>
            <a:custGeom>
              <a:avLst/>
              <a:gdLst>
                <a:gd name="T0" fmla="*/ 0 w 45"/>
                <a:gd name="T1" fmla="*/ 1257716 h 78"/>
                <a:gd name="T2" fmla="*/ 606613 w 45"/>
                <a:gd name="T3" fmla="*/ 0 h 78"/>
                <a:gd name="T4" fmla="*/ 606613 w 45"/>
                <a:gd name="T5" fmla="*/ 1257716 h 78"/>
                <a:gd name="T6" fmla="*/ 606613 w 45"/>
                <a:gd name="T7" fmla="*/ 1257716 h 78"/>
                <a:gd name="T8" fmla="*/ 0 w 45"/>
                <a:gd name="T9" fmla="*/ 1257716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reeform 38"/>
            <p:cNvSpPr>
              <a:spLocks/>
            </p:cNvSpPr>
            <p:nvPr/>
          </p:nvSpPr>
          <p:spPr bwMode="auto">
            <a:xfrm>
              <a:off x="2841625" y="3238500"/>
              <a:ext cx="249238" cy="441325"/>
            </a:xfrm>
            <a:custGeom>
              <a:avLst/>
              <a:gdLst>
                <a:gd name="T0" fmla="*/ 639192 w 310"/>
                <a:gd name="T1" fmla="*/ 1334095 h 540"/>
                <a:gd name="T2" fmla="*/ 639192 w 310"/>
                <a:gd name="T3" fmla="*/ 1334095 h 540"/>
                <a:gd name="T4" fmla="*/ 0 w 310"/>
                <a:gd name="T5" fmla="*/ 1334095 h 540"/>
                <a:gd name="T6" fmla="*/ 639192 w 310"/>
                <a:gd name="T7" fmla="*/ 1334095 h 540"/>
                <a:gd name="T8" fmla="*/ 639192 w 310"/>
                <a:gd name="T9" fmla="*/ 1334095 h 540"/>
                <a:gd name="T10" fmla="*/ 639192 w 310"/>
                <a:gd name="T11" fmla="*/ 1334095 h 540"/>
                <a:gd name="T12" fmla="*/ 639192 w 310"/>
                <a:gd name="T13" fmla="*/ 1334095 h 540"/>
                <a:gd name="T14" fmla="*/ 639192 w 310"/>
                <a:gd name="T15" fmla="*/ 1334095 h 540"/>
                <a:gd name="T16" fmla="*/ 639192 w 310"/>
                <a:gd name="T17" fmla="*/ 1334095 h 540"/>
                <a:gd name="T18" fmla="*/ 639192 w 310"/>
                <a:gd name="T19" fmla="*/ 1334095 h 540"/>
                <a:gd name="T20" fmla="*/ 639192 w 310"/>
                <a:gd name="T21" fmla="*/ 1334095 h 540"/>
                <a:gd name="T22" fmla="*/ 639192 w 310"/>
                <a:gd name="T23" fmla="*/ 1334095 h 540"/>
                <a:gd name="T24" fmla="*/ 639192 w 310"/>
                <a:gd name="T25" fmla="*/ 1334095 h 540"/>
                <a:gd name="T26" fmla="*/ 639192 w 310"/>
                <a:gd name="T27" fmla="*/ 0 h 540"/>
                <a:gd name="T28" fmla="*/ 639192 w 310"/>
                <a:gd name="T29" fmla="*/ 1334095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6" name="Freeform 52"/>
            <p:cNvSpPr>
              <a:spLocks/>
            </p:cNvSpPr>
            <p:nvPr/>
          </p:nvSpPr>
          <p:spPr bwMode="auto">
            <a:xfrm>
              <a:off x="3941763" y="2379663"/>
              <a:ext cx="136525" cy="106362"/>
            </a:xfrm>
            <a:custGeom>
              <a:avLst/>
              <a:gdLst>
                <a:gd name="T0" fmla="*/ 0 w 166"/>
                <a:gd name="T1" fmla="*/ 1450089 h 128"/>
                <a:gd name="T2" fmla="*/ 867083 w 166"/>
                <a:gd name="T3" fmla="*/ 0 h 128"/>
                <a:gd name="T4" fmla="*/ 867083 w 166"/>
                <a:gd name="T5" fmla="*/ 1450089 h 128"/>
                <a:gd name="T6" fmla="*/ 867083 w 166"/>
                <a:gd name="T7" fmla="*/ 1450089 h 128"/>
                <a:gd name="T8" fmla="*/ 867083 w 166"/>
                <a:gd name="T9" fmla="*/ 1450089 h 128"/>
                <a:gd name="T10" fmla="*/ 867083 w 166"/>
                <a:gd name="T11" fmla="*/ 1450089 h 128"/>
                <a:gd name="T12" fmla="*/ 867083 w 166"/>
                <a:gd name="T13" fmla="*/ 1450089 h 128"/>
                <a:gd name="T14" fmla="*/ 0 w 166"/>
                <a:gd name="T15" fmla="*/ 1450089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Freeform 54"/>
            <p:cNvSpPr>
              <a:spLocks/>
            </p:cNvSpPr>
            <p:nvPr/>
          </p:nvSpPr>
          <p:spPr bwMode="auto">
            <a:xfrm>
              <a:off x="3962400" y="2071688"/>
              <a:ext cx="141288" cy="254000"/>
            </a:xfrm>
            <a:custGeom>
              <a:avLst/>
              <a:gdLst>
                <a:gd name="T0" fmla="*/ 617911 w 176"/>
                <a:gd name="T1" fmla="*/ 0 h 313"/>
                <a:gd name="T2" fmla="*/ 0 w 176"/>
                <a:gd name="T3" fmla="*/ 1206468 h 313"/>
                <a:gd name="T4" fmla="*/ 617911 w 176"/>
                <a:gd name="T5" fmla="*/ 1206468 h 313"/>
                <a:gd name="T6" fmla="*/ 617911 w 176"/>
                <a:gd name="T7" fmla="*/ 1206468 h 313"/>
                <a:gd name="T8" fmla="*/ 617911 w 176"/>
                <a:gd name="T9" fmla="*/ 1206468 h 313"/>
                <a:gd name="T10" fmla="*/ 617911 w 176"/>
                <a:gd name="T11" fmla="*/ 1206468 h 313"/>
                <a:gd name="T12" fmla="*/ 617911 w 176"/>
                <a:gd name="T13" fmla="*/ 1206468 h 313"/>
                <a:gd name="T14" fmla="*/ 617911 w 176"/>
                <a:gd name="T15" fmla="*/ 1206468 h 313"/>
                <a:gd name="T16" fmla="*/ 617911 w 176"/>
                <a:gd name="T17" fmla="*/ 1206468 h 313"/>
                <a:gd name="T18" fmla="*/ 617911 w 176"/>
                <a:gd name="T19" fmla="*/ 1206468 h 313"/>
                <a:gd name="T20" fmla="*/ 617911 w 176"/>
                <a:gd name="T21" fmla="*/ 1206468 h 313"/>
                <a:gd name="T22" fmla="*/ 617911 w 176"/>
                <a:gd name="T23" fmla="*/ 1206468 h 313"/>
                <a:gd name="T24" fmla="*/ 617911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4" name="Group 77"/>
            <p:cNvGrpSpPr/>
            <p:nvPr/>
          </p:nvGrpSpPr>
          <p:grpSpPr>
            <a:xfrm>
              <a:off x="152400" y="3733800"/>
              <a:ext cx="338138" cy="287338"/>
              <a:chOff x="304800" y="3228975"/>
              <a:chExt cx="338138" cy="287338"/>
            </a:xfrm>
          </p:grpSpPr>
          <p:sp>
            <p:nvSpPr>
              <p:cNvPr id="85" name="Freeform 105"/>
              <p:cNvSpPr>
                <a:spLocks/>
              </p:cNvSpPr>
              <p:nvPr/>
            </p:nvSpPr>
            <p:spPr bwMode="auto">
              <a:xfrm>
                <a:off x="304800" y="3265488"/>
                <a:ext cx="25400" cy="41275"/>
              </a:xfrm>
              <a:custGeom>
                <a:avLst/>
                <a:gdLst>
                  <a:gd name="T0" fmla="*/ 0 w 71"/>
                  <a:gd name="T1" fmla="*/ 95 h 103"/>
                  <a:gd name="T2" fmla="*/ 0 w 71"/>
                  <a:gd name="T3" fmla="*/ 95 h 103"/>
                  <a:gd name="T4" fmla="*/ 18 w 71"/>
                  <a:gd name="T5" fmla="*/ 0 h 103"/>
                  <a:gd name="T6" fmla="*/ 18 w 71"/>
                  <a:gd name="T7" fmla="*/ 95 h 103"/>
                  <a:gd name="T8" fmla="*/ 18 w 71"/>
                  <a:gd name="T9" fmla="*/ 95 h 103"/>
                  <a:gd name="T10" fmla="*/ 0 w 71"/>
                  <a:gd name="T11" fmla="*/ 95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106"/>
              <p:cNvSpPr>
                <a:spLocks/>
              </p:cNvSpPr>
              <p:nvPr/>
            </p:nvSpPr>
            <p:spPr bwMode="auto">
              <a:xfrm>
                <a:off x="341313" y="3228975"/>
                <a:ext cx="49212" cy="52388"/>
              </a:xfrm>
              <a:custGeom>
                <a:avLst/>
                <a:gdLst>
                  <a:gd name="T0" fmla="*/ 26 w 134"/>
                  <a:gd name="T1" fmla="*/ 173 h 130"/>
                  <a:gd name="T2" fmla="*/ 0 w 134"/>
                  <a:gd name="T3" fmla="*/ 173 h 130"/>
                  <a:gd name="T4" fmla="*/ 26 w 134"/>
                  <a:gd name="T5" fmla="*/ 173 h 130"/>
                  <a:gd name="T6" fmla="*/ 26 w 134"/>
                  <a:gd name="T7" fmla="*/ 173 h 130"/>
                  <a:gd name="T8" fmla="*/ 26 w 134"/>
                  <a:gd name="T9" fmla="*/ 173 h 130"/>
                  <a:gd name="T10" fmla="*/ 26 w 134"/>
                  <a:gd name="T11" fmla="*/ 0 h 130"/>
                  <a:gd name="T12" fmla="*/ 26 w 134"/>
                  <a:gd name="T13" fmla="*/ 173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107"/>
              <p:cNvSpPr>
                <a:spLocks/>
              </p:cNvSpPr>
              <p:nvPr/>
            </p:nvSpPr>
            <p:spPr bwMode="auto">
              <a:xfrm>
                <a:off x="387350" y="3265488"/>
                <a:ext cx="71438" cy="58737"/>
              </a:xfrm>
              <a:custGeom>
                <a:avLst/>
                <a:gdLst>
                  <a:gd name="T0" fmla="*/ 0 w 198"/>
                  <a:gd name="T1" fmla="*/ 96 h 147"/>
                  <a:gd name="T2" fmla="*/ 21 w 198"/>
                  <a:gd name="T3" fmla="*/ 0 h 147"/>
                  <a:gd name="T4" fmla="*/ 21 w 198"/>
                  <a:gd name="T5" fmla="*/ 96 h 147"/>
                  <a:gd name="T6" fmla="*/ 21 w 198"/>
                  <a:gd name="T7" fmla="*/ 96 h 147"/>
                  <a:gd name="T8" fmla="*/ 21 w 198"/>
                  <a:gd name="T9" fmla="*/ 96 h 147"/>
                  <a:gd name="T10" fmla="*/ 21 w 198"/>
                  <a:gd name="T11" fmla="*/ 96 h 147"/>
                  <a:gd name="T12" fmla="*/ 21 w 198"/>
                  <a:gd name="T13" fmla="*/ 96 h 147"/>
                  <a:gd name="T14" fmla="*/ 0 w 198"/>
                  <a:gd name="T15" fmla="*/ 96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108"/>
              <p:cNvSpPr>
                <a:spLocks/>
              </p:cNvSpPr>
              <p:nvPr/>
            </p:nvSpPr>
            <p:spPr bwMode="auto">
              <a:xfrm>
                <a:off x="460375" y="3311525"/>
                <a:ext cx="57150" cy="30163"/>
              </a:xfrm>
              <a:custGeom>
                <a:avLst/>
                <a:gdLst>
                  <a:gd name="T0" fmla="*/ 19 w 158"/>
                  <a:gd name="T1" fmla="*/ 84 h 78"/>
                  <a:gd name="T2" fmla="*/ 0 w 158"/>
                  <a:gd name="T3" fmla="*/ 84 h 78"/>
                  <a:gd name="T4" fmla="*/ 19 w 158"/>
                  <a:gd name="T5" fmla="*/ 84 h 78"/>
                  <a:gd name="T6" fmla="*/ 19 w 158"/>
                  <a:gd name="T7" fmla="*/ 84 h 78"/>
                  <a:gd name="T8" fmla="*/ 19 w 158"/>
                  <a:gd name="T9" fmla="*/ 84 h 78"/>
                  <a:gd name="T10" fmla="*/ 19 w 158"/>
                  <a:gd name="T11" fmla="*/ 84 h 78"/>
                  <a:gd name="T12" fmla="*/ 19 w 158"/>
                  <a:gd name="T13" fmla="*/ 84 h 78"/>
                  <a:gd name="T14" fmla="*/ 19 w 158"/>
                  <a:gd name="T15" fmla="*/ 0 h 78"/>
                  <a:gd name="T16" fmla="*/ 19 w 158"/>
                  <a:gd name="T17" fmla="*/ 8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109"/>
              <p:cNvSpPr>
                <a:spLocks/>
              </p:cNvSpPr>
              <p:nvPr/>
            </p:nvSpPr>
            <p:spPr bwMode="auto">
              <a:xfrm>
                <a:off x="479425" y="3354388"/>
                <a:ext cx="22225" cy="22225"/>
              </a:xfrm>
              <a:custGeom>
                <a:avLst/>
                <a:gdLst>
                  <a:gd name="T0" fmla="*/ 14 w 64"/>
                  <a:gd name="T1" fmla="*/ 0 h 57"/>
                  <a:gd name="T2" fmla="*/ 0 w 64"/>
                  <a:gd name="T3" fmla="*/ 144 h 57"/>
                  <a:gd name="T4" fmla="*/ 14 w 64"/>
                  <a:gd name="T5" fmla="*/ 144 h 57"/>
                  <a:gd name="T6" fmla="*/ 14 w 64"/>
                  <a:gd name="T7" fmla="*/ 144 h 57"/>
                  <a:gd name="T8" fmla="*/ 14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110"/>
              <p:cNvSpPr>
                <a:spLocks/>
              </p:cNvSpPr>
              <p:nvPr/>
            </p:nvSpPr>
            <p:spPr bwMode="auto">
              <a:xfrm>
                <a:off x="504825" y="3376613"/>
                <a:ext cx="15875" cy="23812"/>
              </a:xfrm>
              <a:custGeom>
                <a:avLst/>
                <a:gdLst>
                  <a:gd name="T0" fmla="*/ 0 w 43"/>
                  <a:gd name="T1" fmla="*/ 230 h 55"/>
                  <a:gd name="T2" fmla="*/ 43 w 43"/>
                  <a:gd name="T3" fmla="*/ 0 h 55"/>
                  <a:gd name="T4" fmla="*/ 43 w 43"/>
                  <a:gd name="T5" fmla="*/ 230 h 55"/>
                  <a:gd name="T6" fmla="*/ 43 w 43"/>
                  <a:gd name="T7" fmla="*/ 230 h 55"/>
                  <a:gd name="T8" fmla="*/ 0 w 43"/>
                  <a:gd name="T9" fmla="*/ 23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111"/>
              <p:cNvSpPr>
                <a:spLocks/>
              </p:cNvSpPr>
              <p:nvPr/>
            </p:nvSpPr>
            <p:spPr bwMode="auto">
              <a:xfrm>
                <a:off x="544513" y="3389313"/>
                <a:ext cx="98425" cy="127000"/>
              </a:xfrm>
              <a:custGeom>
                <a:avLst/>
                <a:gdLst>
                  <a:gd name="T0" fmla="*/ 19 w 270"/>
                  <a:gd name="T1" fmla="*/ 0 h 318"/>
                  <a:gd name="T2" fmla="*/ 0 w 270"/>
                  <a:gd name="T3" fmla="*/ 120 h 318"/>
                  <a:gd name="T4" fmla="*/ 19 w 270"/>
                  <a:gd name="T5" fmla="*/ 120 h 318"/>
                  <a:gd name="T6" fmla="*/ 19 w 270"/>
                  <a:gd name="T7" fmla="*/ 120 h 318"/>
                  <a:gd name="T8" fmla="*/ 19 w 270"/>
                  <a:gd name="T9" fmla="*/ 120 h 318"/>
                  <a:gd name="T10" fmla="*/ 19 w 270"/>
                  <a:gd name="T11" fmla="*/ 120 h 318"/>
                  <a:gd name="T12" fmla="*/ 19 w 270"/>
                  <a:gd name="T13" fmla="*/ 120 h 318"/>
                  <a:gd name="T14" fmla="*/ 19 w 270"/>
                  <a:gd name="T15" fmla="*/ 120 h 318"/>
                  <a:gd name="T16" fmla="*/ 19 w 270"/>
                  <a:gd name="T17" fmla="*/ 120 h 318"/>
                  <a:gd name="T18" fmla="*/ 19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112"/>
              <p:cNvSpPr>
                <a:spLocks/>
              </p:cNvSpPr>
              <p:nvPr/>
            </p:nvSpPr>
            <p:spPr bwMode="auto">
              <a:xfrm>
                <a:off x="511175" y="3328988"/>
                <a:ext cx="53975" cy="50800"/>
              </a:xfrm>
              <a:custGeom>
                <a:avLst/>
                <a:gdLst>
                  <a:gd name="T0" fmla="*/ 22 w 148"/>
                  <a:gd name="T1" fmla="*/ 0 h 124"/>
                  <a:gd name="T2" fmla="*/ 0 w 148"/>
                  <a:gd name="T3" fmla="*/ 155 h 124"/>
                  <a:gd name="T4" fmla="*/ 22 w 148"/>
                  <a:gd name="T5" fmla="*/ 155 h 124"/>
                  <a:gd name="T6" fmla="*/ 22 w 148"/>
                  <a:gd name="T7" fmla="*/ 155 h 124"/>
                  <a:gd name="T8" fmla="*/ 22 w 148"/>
                  <a:gd name="T9" fmla="*/ 155 h 124"/>
                  <a:gd name="T10" fmla="*/ 22 w 148"/>
                  <a:gd name="T11" fmla="*/ 155 h 124"/>
                  <a:gd name="T12" fmla="*/ 22 w 148"/>
                  <a:gd name="T13" fmla="*/ 155 h 124"/>
                  <a:gd name="T14" fmla="*/ 22 w 148"/>
                  <a:gd name="T15" fmla="*/ 155 h 124"/>
                  <a:gd name="T16" fmla="*/ 22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" name="Freeform 113"/>
            <p:cNvSpPr>
              <a:spLocks/>
            </p:cNvSpPr>
            <p:nvPr/>
          </p:nvSpPr>
          <p:spPr bwMode="auto">
            <a:xfrm>
              <a:off x="0" y="2895600"/>
              <a:ext cx="615950" cy="666750"/>
            </a:xfrm>
            <a:custGeom>
              <a:avLst/>
              <a:gdLst>
                <a:gd name="T0" fmla="*/ 20 w 1702"/>
                <a:gd name="T1" fmla="*/ 128 h 1661"/>
                <a:gd name="T2" fmla="*/ 20 w 1702"/>
                <a:gd name="T3" fmla="*/ 0 h 1661"/>
                <a:gd name="T4" fmla="*/ 20 w 1702"/>
                <a:gd name="T5" fmla="*/ 128 h 1661"/>
                <a:gd name="T6" fmla="*/ 20 w 1702"/>
                <a:gd name="T7" fmla="*/ 128 h 1661"/>
                <a:gd name="T8" fmla="*/ 20 w 1702"/>
                <a:gd name="T9" fmla="*/ 128 h 1661"/>
                <a:gd name="T10" fmla="*/ 20 w 1702"/>
                <a:gd name="T11" fmla="*/ 128 h 1661"/>
                <a:gd name="T12" fmla="*/ 20 w 1702"/>
                <a:gd name="T13" fmla="*/ 128 h 1661"/>
                <a:gd name="T14" fmla="*/ 20 w 1702"/>
                <a:gd name="T15" fmla="*/ 128 h 1661"/>
                <a:gd name="T16" fmla="*/ 20 w 1702"/>
                <a:gd name="T17" fmla="*/ 128 h 1661"/>
                <a:gd name="T18" fmla="*/ 20 w 1702"/>
                <a:gd name="T19" fmla="*/ 128 h 1661"/>
                <a:gd name="T20" fmla="*/ 20 w 1702"/>
                <a:gd name="T21" fmla="*/ 128 h 1661"/>
                <a:gd name="T22" fmla="*/ 20 w 1702"/>
                <a:gd name="T23" fmla="*/ 128 h 1661"/>
                <a:gd name="T24" fmla="*/ 20 w 1702"/>
                <a:gd name="T25" fmla="*/ 128 h 1661"/>
                <a:gd name="T26" fmla="*/ 20 w 1702"/>
                <a:gd name="T27" fmla="*/ 128 h 1661"/>
                <a:gd name="T28" fmla="*/ 20 w 1702"/>
                <a:gd name="T29" fmla="*/ 128 h 1661"/>
                <a:gd name="T30" fmla="*/ 20 w 1702"/>
                <a:gd name="T31" fmla="*/ 128 h 1661"/>
                <a:gd name="T32" fmla="*/ 20 w 1702"/>
                <a:gd name="T33" fmla="*/ 128 h 1661"/>
                <a:gd name="T34" fmla="*/ 20 w 1702"/>
                <a:gd name="T35" fmla="*/ 128 h 1661"/>
                <a:gd name="T36" fmla="*/ 20 w 1702"/>
                <a:gd name="T37" fmla="*/ 128 h 1661"/>
                <a:gd name="T38" fmla="*/ 20 w 1702"/>
                <a:gd name="T39" fmla="*/ 128 h 1661"/>
                <a:gd name="T40" fmla="*/ 20 w 1702"/>
                <a:gd name="T41" fmla="*/ 128 h 1661"/>
                <a:gd name="T42" fmla="*/ 20 w 1702"/>
                <a:gd name="T43" fmla="*/ 128 h 1661"/>
                <a:gd name="T44" fmla="*/ 0 w 1702"/>
                <a:gd name="T45" fmla="*/ 128 h 1661"/>
                <a:gd name="T46" fmla="*/ 20 w 1702"/>
                <a:gd name="T47" fmla="*/ 128 h 1661"/>
                <a:gd name="T48" fmla="*/ 20 w 1702"/>
                <a:gd name="T49" fmla="*/ 128 h 1661"/>
                <a:gd name="T50" fmla="*/ 20 w 1702"/>
                <a:gd name="T51" fmla="*/ 128 h 1661"/>
                <a:gd name="T52" fmla="*/ 20 w 1702"/>
                <a:gd name="T53" fmla="*/ 128 h 1661"/>
                <a:gd name="T54" fmla="*/ 20 w 1702"/>
                <a:gd name="T55" fmla="*/ 128 h 1661"/>
                <a:gd name="T56" fmla="*/ 20 w 1702"/>
                <a:gd name="T57" fmla="*/ 128 h 1661"/>
                <a:gd name="T58" fmla="*/ 20 w 1702"/>
                <a:gd name="T59" fmla="*/ 128 h 1661"/>
                <a:gd name="T60" fmla="*/ 20 w 1702"/>
                <a:gd name="T61" fmla="*/ 128 h 1661"/>
                <a:gd name="T62" fmla="*/ 20 w 1702"/>
                <a:gd name="T63" fmla="*/ 128 h 1661"/>
                <a:gd name="T64" fmla="*/ 20 w 1702"/>
                <a:gd name="T65" fmla="*/ 128 h 1661"/>
                <a:gd name="T66" fmla="*/ 20 w 1702"/>
                <a:gd name="T67" fmla="*/ 128 h 1661"/>
                <a:gd name="T68" fmla="*/ 20 w 1702"/>
                <a:gd name="T69" fmla="*/ 128 h 1661"/>
                <a:gd name="T70" fmla="*/ 20 w 1702"/>
                <a:gd name="T71" fmla="*/ 128 h 1661"/>
                <a:gd name="T72" fmla="*/ 20 w 1702"/>
                <a:gd name="T73" fmla="*/ 128 h 1661"/>
                <a:gd name="T74" fmla="*/ 20 w 1702"/>
                <a:gd name="T75" fmla="*/ 128 h 1661"/>
                <a:gd name="T76" fmla="*/ 20 w 1702"/>
                <a:gd name="T77" fmla="*/ 128 h 1661"/>
                <a:gd name="T78" fmla="*/ 20 w 1702"/>
                <a:gd name="T79" fmla="*/ 128 h 1661"/>
                <a:gd name="T80" fmla="*/ 20 w 1702"/>
                <a:gd name="T81" fmla="*/ 128 h 1661"/>
                <a:gd name="T82" fmla="*/ 20 w 1702"/>
                <a:gd name="T83" fmla="*/ 128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07" name="Straight Arrow Connector 106"/>
          <p:cNvCxnSpPr>
            <a:endCxn id="115" idx="0"/>
          </p:cNvCxnSpPr>
          <p:nvPr/>
        </p:nvCxnSpPr>
        <p:spPr>
          <a:xfrm rot="5400000">
            <a:off x="2051844" y="2470944"/>
            <a:ext cx="2057400" cy="18399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5549E-6 L 0.36476 -0.177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State Settlements of</a:t>
            </a:r>
            <a:br>
              <a:rPr lang="en-US" b="1" smtClean="0">
                <a:solidFill>
                  <a:srgbClr val="002C5F"/>
                </a:solidFill>
                <a:latin typeface="Calibri" pitchFamily="34" charset="0"/>
              </a:rPr>
            </a:br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Medicaid Pricing Allegations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1716088" y="4227512"/>
            <a:ext cx="5257800" cy="3175"/>
          </a:xfrm>
          <a:prstGeom prst="line">
            <a:avLst/>
          </a:prstGeom>
          <a:ln w="15875" cap="rnd" cmpd="sng" algn="ctr">
            <a:solidFill>
              <a:srgbClr val="0E6CB6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4454525" y="1782763"/>
            <a:ext cx="1981200" cy="1524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847" name="Rectangle 11"/>
          <p:cNvSpPr>
            <a:spLocks noChangeArrowheads="1"/>
          </p:cNvSpPr>
          <p:nvPr/>
        </p:nvSpPr>
        <p:spPr bwMode="auto">
          <a:xfrm>
            <a:off x="4267200" y="2582863"/>
            <a:ext cx="2254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March - $3.6M</a:t>
            </a:r>
          </a:p>
          <a:p>
            <a:pPr algn="ctr"/>
            <a:r>
              <a:rPr lang="en-US" sz="1600" b="1">
                <a:latin typeface="Calibri" pitchFamily="34" charset="0"/>
              </a:rPr>
              <a:t>MA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pic>
        <p:nvPicPr>
          <p:cNvPr id="35848" name="Picture 87" descr="http://www.enewswire.co.uk/wp-content/uploads/2008/08/actavis1.jpg"/>
          <p:cNvPicPr>
            <a:picLocks noChangeAspect="1" noChangeArrowheads="1"/>
          </p:cNvPicPr>
          <p:nvPr/>
        </p:nvPicPr>
        <p:blipFill>
          <a:blip r:embed="rId4" cstate="print"/>
          <a:srcRect t="25600" b="36000"/>
          <a:stretch>
            <a:fillRect/>
          </a:stretch>
        </p:blipFill>
        <p:spPr bwMode="auto">
          <a:xfrm>
            <a:off x="4522788" y="1854200"/>
            <a:ext cx="17430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3763" y="3578728"/>
            <a:ext cx="1813742" cy="4598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4419600" y="4259263"/>
            <a:ext cx="1981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June - $13M</a:t>
            </a:r>
          </a:p>
          <a:p>
            <a:pPr algn="ctr"/>
            <a:r>
              <a:rPr lang="en-US" sz="1600" b="1">
                <a:latin typeface="Calibri" pitchFamily="34" charset="0"/>
              </a:rPr>
              <a:t>MA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454525" y="3505200"/>
            <a:ext cx="1981200" cy="1524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6673850" y="1782763"/>
            <a:ext cx="1981200" cy="15240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5854" name="Picture 3" descr="C:\Users\Michael\Documents\Potomac River Partners 2\Logos\BI Logo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6588" y="1909763"/>
            <a:ext cx="13954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6773863" y="2538413"/>
            <a:ext cx="1844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April - $7.75M</a:t>
            </a:r>
          </a:p>
          <a:p>
            <a:pPr algn="ctr"/>
            <a:r>
              <a:rPr lang="en-US" sz="1600" b="1">
                <a:latin typeface="Calibri" pitchFamily="34" charset="0"/>
              </a:rPr>
              <a:t>WI</a:t>
            </a:r>
            <a:endParaRPr lang="en-US" sz="1400">
              <a:latin typeface="Calibri" pitchFamily="34" charset="0"/>
            </a:endParaRPr>
          </a:p>
        </p:txBody>
      </p:sp>
      <p:grpSp>
        <p:nvGrpSpPr>
          <p:cNvPr id="19" name="Group 111"/>
          <p:cNvGrpSpPr>
            <a:grpSpLocks/>
          </p:cNvGrpSpPr>
          <p:nvPr/>
        </p:nvGrpSpPr>
        <p:grpSpPr bwMode="auto">
          <a:xfrm>
            <a:off x="914400" y="4792663"/>
            <a:ext cx="2254250" cy="1531937"/>
            <a:chOff x="6477000" y="3497263"/>
            <a:chExt cx="2254250" cy="1531937"/>
          </a:xfrm>
        </p:grpSpPr>
        <p:sp>
          <p:nvSpPr>
            <p:cNvPr id="102" name="Rectangle 101"/>
            <p:cNvSpPr/>
            <p:nvPr/>
          </p:nvSpPr>
          <p:spPr>
            <a:xfrm>
              <a:off x="6673850" y="3497263"/>
              <a:ext cx="1981200" cy="1524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862" name="Rectangle 11"/>
            <p:cNvSpPr>
              <a:spLocks noChangeArrowheads="1"/>
            </p:cNvSpPr>
            <p:nvPr/>
          </p:nvSpPr>
          <p:spPr bwMode="auto">
            <a:xfrm>
              <a:off x="6477000" y="4259263"/>
              <a:ext cx="22542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July - $51.4M</a:t>
              </a:r>
            </a:p>
            <a:p>
              <a:pPr algn="ctr"/>
              <a:r>
                <a:rPr lang="en-US" sz="1600" b="1">
                  <a:latin typeface="Calibri" pitchFamily="34" charset="0"/>
                </a:rPr>
                <a:t>TX</a:t>
              </a:r>
            </a:p>
            <a:p>
              <a:pPr algn="ctr"/>
              <a:endParaRPr lang="en-US" sz="1200">
                <a:latin typeface="Calibri" pitchFamily="34" charset="0"/>
              </a:endParaRPr>
            </a:p>
          </p:txBody>
        </p:sp>
        <p:pic>
          <p:nvPicPr>
            <p:cNvPr id="35863" name="Picture 2" descr="C:\Users\Michael\Documents\Potomac River Partners 2\CBI\CBI pics from DK 1-5-10\teva_logo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4200" y="3562350"/>
              <a:ext cx="140017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126"/>
          <p:cNvGrpSpPr>
            <a:grpSpLocks/>
          </p:cNvGrpSpPr>
          <p:nvPr/>
        </p:nvGrpSpPr>
        <p:grpSpPr bwMode="auto">
          <a:xfrm>
            <a:off x="381000" y="4411663"/>
            <a:ext cx="3352800" cy="2203450"/>
            <a:chOff x="6477000" y="3497263"/>
            <a:chExt cx="2254250" cy="1576614"/>
          </a:xfrm>
        </p:grpSpPr>
        <p:sp>
          <p:nvSpPr>
            <p:cNvPr id="35858" name="Rectangle 11"/>
            <p:cNvSpPr>
              <a:spLocks noChangeArrowheads="1"/>
            </p:cNvSpPr>
            <p:nvPr/>
          </p:nvSpPr>
          <p:spPr bwMode="auto">
            <a:xfrm>
              <a:off x="6477000" y="4259262"/>
              <a:ext cx="2254250" cy="81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latin typeface="Calibri" pitchFamily="34" charset="0"/>
                </a:rPr>
                <a:t>July - $51.4M</a:t>
              </a:r>
            </a:p>
            <a:p>
              <a:pPr algn="ctr"/>
              <a:r>
                <a:rPr lang="en-US" sz="2800" b="1">
                  <a:latin typeface="Calibri" pitchFamily="34" charset="0"/>
                </a:rPr>
                <a:t>TX</a:t>
              </a:r>
            </a:p>
            <a:p>
              <a:pPr algn="ctr"/>
              <a:endParaRPr lang="en-US" sz="120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673393" y="3497263"/>
              <a:ext cx="1982075" cy="152436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35860" name="Picture 2" descr="C:\Users\Michael\Documents\Potomac River Partners 2\CBI\CBI pics from DK 1-5-10\teva_logo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4200" y="3562350"/>
              <a:ext cx="1400175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8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7" name="Group 96"/>
          <p:cNvGrpSpPr/>
          <p:nvPr/>
        </p:nvGrpSpPr>
        <p:grpSpPr>
          <a:xfrm>
            <a:off x="0" y="1828800"/>
            <a:ext cx="4267200" cy="2270125"/>
            <a:chOff x="0" y="1828800"/>
            <a:chExt cx="4267200" cy="2270125"/>
          </a:xfrm>
        </p:grpSpPr>
        <p:sp>
          <p:nvSpPr>
            <p:cNvPr id="33796" name="Freeform 5"/>
            <p:cNvSpPr>
              <a:spLocks/>
            </p:cNvSpPr>
            <p:nvPr/>
          </p:nvSpPr>
          <p:spPr bwMode="auto">
            <a:xfrm>
              <a:off x="2024063" y="2836863"/>
              <a:ext cx="561975" cy="279400"/>
            </a:xfrm>
            <a:custGeom>
              <a:avLst/>
              <a:gdLst>
                <a:gd name="T0" fmla="*/ 1282642 w 662"/>
                <a:gd name="T1" fmla="*/ 1473180 h 338"/>
                <a:gd name="T2" fmla="*/ 1282642 w 662"/>
                <a:gd name="T3" fmla="*/ 1473180 h 338"/>
                <a:gd name="T4" fmla="*/ 0 w 662"/>
                <a:gd name="T5" fmla="*/ 1473180 h 338"/>
                <a:gd name="T6" fmla="*/ 1282642 w 662"/>
                <a:gd name="T7" fmla="*/ 1473180 h 338"/>
                <a:gd name="T8" fmla="*/ 1282642 w 662"/>
                <a:gd name="T9" fmla="*/ 1473180 h 338"/>
                <a:gd name="T10" fmla="*/ 1282642 w 662"/>
                <a:gd name="T11" fmla="*/ 1473180 h 338"/>
                <a:gd name="T12" fmla="*/ 1282642 w 662"/>
                <a:gd name="T13" fmla="*/ 1473180 h 338"/>
                <a:gd name="T14" fmla="*/ 1282642 w 662"/>
                <a:gd name="T15" fmla="*/ 1473180 h 338"/>
                <a:gd name="T16" fmla="*/ 1282642 w 662"/>
                <a:gd name="T17" fmla="*/ 0 h 338"/>
                <a:gd name="T18" fmla="*/ 1282642 w 662"/>
                <a:gd name="T19" fmla="*/ 1473180 h 338"/>
                <a:gd name="T20" fmla="*/ 1282642 w 662"/>
                <a:gd name="T21" fmla="*/ 1473180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65" name="Freeform 6"/>
            <p:cNvSpPr>
              <a:spLocks/>
            </p:cNvSpPr>
            <p:nvPr/>
          </p:nvSpPr>
          <p:spPr bwMode="auto">
            <a:xfrm>
              <a:off x="1684338" y="3154363"/>
              <a:ext cx="1004887" cy="944562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rgbClr val="FF0000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98" name="Freeform 7"/>
            <p:cNvSpPr>
              <a:spLocks/>
            </p:cNvSpPr>
            <p:nvPr/>
          </p:nvSpPr>
          <p:spPr bwMode="auto">
            <a:xfrm>
              <a:off x="3992563" y="1828800"/>
              <a:ext cx="274637" cy="422275"/>
            </a:xfrm>
            <a:custGeom>
              <a:avLst/>
              <a:gdLst>
                <a:gd name="T0" fmla="*/ 709898 w 339"/>
                <a:gd name="T1" fmla="*/ 1302925 h 518"/>
                <a:gd name="T2" fmla="*/ 709898 w 339"/>
                <a:gd name="T3" fmla="*/ 1302925 h 518"/>
                <a:gd name="T4" fmla="*/ 709898 w 339"/>
                <a:gd name="T5" fmla="*/ 1302925 h 518"/>
                <a:gd name="T6" fmla="*/ 709898 w 339"/>
                <a:gd name="T7" fmla="*/ 1302925 h 518"/>
                <a:gd name="T8" fmla="*/ 709898 w 339"/>
                <a:gd name="T9" fmla="*/ 1302925 h 518"/>
                <a:gd name="T10" fmla="*/ 709898 w 339"/>
                <a:gd name="T11" fmla="*/ 1302925 h 518"/>
                <a:gd name="T12" fmla="*/ 709898 w 339"/>
                <a:gd name="T13" fmla="*/ 1302925 h 518"/>
                <a:gd name="T14" fmla="*/ 0 w 339"/>
                <a:gd name="T15" fmla="*/ 1302925 h 518"/>
                <a:gd name="T16" fmla="*/ 709898 w 339"/>
                <a:gd name="T17" fmla="*/ 1302925 h 518"/>
                <a:gd name="T18" fmla="*/ 709898 w 339"/>
                <a:gd name="T19" fmla="*/ 1302925 h 518"/>
                <a:gd name="T20" fmla="*/ 709898 w 339"/>
                <a:gd name="T21" fmla="*/ 1302925 h 518"/>
                <a:gd name="T22" fmla="*/ 709898 w 339"/>
                <a:gd name="T23" fmla="*/ 1302925 h 518"/>
                <a:gd name="T24" fmla="*/ 709898 w 339"/>
                <a:gd name="T25" fmla="*/ 1302925 h 518"/>
                <a:gd name="T26" fmla="*/ 709898 w 339"/>
                <a:gd name="T27" fmla="*/ 1302925 h 518"/>
                <a:gd name="T28" fmla="*/ 709898 w 339"/>
                <a:gd name="T29" fmla="*/ 1302925 h 518"/>
                <a:gd name="T30" fmla="*/ 709898 w 339"/>
                <a:gd name="T31" fmla="*/ 1302925 h 518"/>
                <a:gd name="T32" fmla="*/ 709898 w 339"/>
                <a:gd name="T33" fmla="*/ 1302925 h 518"/>
                <a:gd name="T34" fmla="*/ 709898 w 339"/>
                <a:gd name="T35" fmla="*/ 1302925 h 518"/>
                <a:gd name="T36" fmla="*/ 709898 w 339"/>
                <a:gd name="T37" fmla="*/ 1302925 h 518"/>
                <a:gd name="T38" fmla="*/ 709898 w 339"/>
                <a:gd name="T39" fmla="*/ 1302925 h 518"/>
                <a:gd name="T40" fmla="*/ 709898 w 339"/>
                <a:gd name="T41" fmla="*/ 1302925 h 518"/>
                <a:gd name="T42" fmla="*/ 709898 w 339"/>
                <a:gd name="T43" fmla="*/ 1302925 h 518"/>
                <a:gd name="T44" fmla="*/ 709898 w 339"/>
                <a:gd name="T45" fmla="*/ 1302925 h 518"/>
                <a:gd name="T46" fmla="*/ 709898 w 339"/>
                <a:gd name="T47" fmla="*/ 1302925 h 518"/>
                <a:gd name="T48" fmla="*/ 709898 w 339"/>
                <a:gd name="T49" fmla="*/ 0 h 518"/>
                <a:gd name="T50" fmla="*/ 709898 w 339"/>
                <a:gd name="T51" fmla="*/ 1302925 h 518"/>
                <a:gd name="T52" fmla="*/ 709898 w 339"/>
                <a:gd name="T53" fmla="*/ 1302925 h 518"/>
                <a:gd name="T54" fmla="*/ 709898 w 339"/>
                <a:gd name="T55" fmla="*/ 1302925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" name="Freeform 8"/>
            <p:cNvSpPr>
              <a:spLocks/>
            </p:cNvSpPr>
            <p:nvPr/>
          </p:nvSpPr>
          <p:spPr bwMode="auto">
            <a:xfrm>
              <a:off x="3587750" y="2662238"/>
              <a:ext cx="350838" cy="147637"/>
            </a:xfrm>
            <a:custGeom>
              <a:avLst/>
              <a:gdLst>
                <a:gd name="T0" fmla="*/ 0 w 505"/>
                <a:gd name="T1" fmla="*/ 203661 h 208"/>
                <a:gd name="T2" fmla="*/ 97487 w 505"/>
                <a:gd name="T3" fmla="*/ 0 h 208"/>
                <a:gd name="T4" fmla="*/ 97487 w 505"/>
                <a:gd name="T5" fmla="*/ 203661 h 208"/>
                <a:gd name="T6" fmla="*/ 97487 w 505"/>
                <a:gd name="T7" fmla="*/ 203661 h 208"/>
                <a:gd name="T8" fmla="*/ 97487 w 505"/>
                <a:gd name="T9" fmla="*/ 203661 h 208"/>
                <a:gd name="T10" fmla="*/ 97487 w 505"/>
                <a:gd name="T11" fmla="*/ 203661 h 208"/>
                <a:gd name="T12" fmla="*/ 97487 w 505"/>
                <a:gd name="T13" fmla="*/ 203661 h 208"/>
                <a:gd name="T14" fmla="*/ 97487 w 505"/>
                <a:gd name="T15" fmla="*/ 203661 h 208"/>
                <a:gd name="T16" fmla="*/ 97487 w 505"/>
                <a:gd name="T17" fmla="*/ 203661 h 208"/>
                <a:gd name="T18" fmla="*/ 97487 w 505"/>
                <a:gd name="T19" fmla="*/ 203661 h 208"/>
                <a:gd name="T20" fmla="*/ 97487 w 505"/>
                <a:gd name="T21" fmla="*/ 203661 h 208"/>
                <a:gd name="T22" fmla="*/ 97487 w 505"/>
                <a:gd name="T23" fmla="*/ 203661 h 208"/>
                <a:gd name="T24" fmla="*/ 97487 w 505"/>
                <a:gd name="T25" fmla="*/ 203661 h 208"/>
                <a:gd name="T26" fmla="*/ 97487 w 505"/>
                <a:gd name="T27" fmla="*/ 203661 h 208"/>
                <a:gd name="T28" fmla="*/ 97487 w 505"/>
                <a:gd name="T29" fmla="*/ 203661 h 208"/>
                <a:gd name="T30" fmla="*/ 97487 w 505"/>
                <a:gd name="T31" fmla="*/ 203661 h 208"/>
                <a:gd name="T32" fmla="*/ 0 w 505"/>
                <a:gd name="T33" fmla="*/ 203661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709613" y="1860550"/>
              <a:ext cx="463550" cy="344488"/>
            </a:xfrm>
            <a:custGeom>
              <a:avLst/>
              <a:gdLst>
                <a:gd name="T0" fmla="*/ 684752 w 574"/>
                <a:gd name="T1" fmla="*/ 0 h 422"/>
                <a:gd name="T2" fmla="*/ 684752 w 574"/>
                <a:gd name="T3" fmla="*/ 1324461 h 422"/>
                <a:gd name="T4" fmla="*/ 684752 w 574"/>
                <a:gd name="T5" fmla="*/ 1324461 h 422"/>
                <a:gd name="T6" fmla="*/ 684752 w 574"/>
                <a:gd name="T7" fmla="*/ 1324461 h 422"/>
                <a:gd name="T8" fmla="*/ 684752 w 574"/>
                <a:gd name="T9" fmla="*/ 1324461 h 422"/>
                <a:gd name="T10" fmla="*/ 684752 w 574"/>
                <a:gd name="T11" fmla="*/ 1324461 h 422"/>
                <a:gd name="T12" fmla="*/ 684752 w 574"/>
                <a:gd name="T13" fmla="*/ 1324461 h 422"/>
                <a:gd name="T14" fmla="*/ 684752 w 574"/>
                <a:gd name="T15" fmla="*/ 1324461 h 422"/>
                <a:gd name="T16" fmla="*/ 684752 w 574"/>
                <a:gd name="T17" fmla="*/ 1324461 h 422"/>
                <a:gd name="T18" fmla="*/ 684752 w 574"/>
                <a:gd name="T19" fmla="*/ 1324461 h 422"/>
                <a:gd name="T20" fmla="*/ 684752 w 574"/>
                <a:gd name="T21" fmla="*/ 1324461 h 422"/>
                <a:gd name="T22" fmla="*/ 684752 w 574"/>
                <a:gd name="T23" fmla="*/ 1324461 h 422"/>
                <a:gd name="T24" fmla="*/ 684752 w 574"/>
                <a:gd name="T25" fmla="*/ 1324461 h 422"/>
                <a:gd name="T26" fmla="*/ 684752 w 574"/>
                <a:gd name="T27" fmla="*/ 1324461 h 422"/>
                <a:gd name="T28" fmla="*/ 684752 w 574"/>
                <a:gd name="T29" fmla="*/ 1324461 h 422"/>
                <a:gd name="T30" fmla="*/ 684752 w 574"/>
                <a:gd name="T31" fmla="*/ 1324461 h 422"/>
                <a:gd name="T32" fmla="*/ 684752 w 574"/>
                <a:gd name="T33" fmla="*/ 1324461 h 422"/>
                <a:gd name="T34" fmla="*/ 684752 w 574"/>
                <a:gd name="T35" fmla="*/ 1324461 h 422"/>
                <a:gd name="T36" fmla="*/ 684752 w 574"/>
                <a:gd name="T37" fmla="*/ 1324461 h 422"/>
                <a:gd name="T38" fmla="*/ 684752 w 574"/>
                <a:gd name="T39" fmla="*/ 1324461 h 422"/>
                <a:gd name="T40" fmla="*/ 0 w 574"/>
                <a:gd name="T41" fmla="*/ 1324461 h 422"/>
                <a:gd name="T42" fmla="*/ 684752 w 574"/>
                <a:gd name="T43" fmla="*/ 1324461 h 422"/>
                <a:gd name="T44" fmla="*/ 684752 w 574"/>
                <a:gd name="T45" fmla="*/ 1324461 h 422"/>
                <a:gd name="T46" fmla="*/ 684752 w 574"/>
                <a:gd name="T47" fmla="*/ 1324461 h 422"/>
                <a:gd name="T48" fmla="*/ 684752 w 574"/>
                <a:gd name="T49" fmla="*/ 1324461 h 422"/>
                <a:gd name="T50" fmla="*/ 684752 w 574"/>
                <a:gd name="T51" fmla="*/ 1324461 h 422"/>
                <a:gd name="T52" fmla="*/ 684752 w 574"/>
                <a:gd name="T53" fmla="*/ 1324461 h 422"/>
                <a:gd name="T54" fmla="*/ 684752 w 574"/>
                <a:gd name="T55" fmla="*/ 1324461 h 422"/>
                <a:gd name="T56" fmla="*/ 684752 w 574"/>
                <a:gd name="T57" fmla="*/ 1324461 h 422"/>
                <a:gd name="T58" fmla="*/ 684752 w 574"/>
                <a:gd name="T59" fmla="*/ 1324461 h 422"/>
                <a:gd name="T60" fmla="*/ 684752 w 574"/>
                <a:gd name="T61" fmla="*/ 1324461 h 422"/>
                <a:gd name="T62" fmla="*/ 684752 w 574"/>
                <a:gd name="T63" fmla="*/ 1324461 h 422"/>
                <a:gd name="T64" fmla="*/ 684752 w 574"/>
                <a:gd name="T65" fmla="*/ 1324461 h 422"/>
                <a:gd name="T66" fmla="*/ 684752 w 574"/>
                <a:gd name="T67" fmla="*/ 1324461 h 422"/>
                <a:gd name="T68" fmla="*/ 684752 w 574"/>
                <a:gd name="T69" fmla="*/ 1324461 h 422"/>
                <a:gd name="T70" fmla="*/ 684752 w 574"/>
                <a:gd name="T71" fmla="*/ 1324461 h 422"/>
                <a:gd name="T72" fmla="*/ 684752 w 574"/>
                <a:gd name="T73" fmla="*/ 1324461 h 422"/>
                <a:gd name="T74" fmla="*/ 684752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1" name="Freeform 10"/>
            <p:cNvSpPr>
              <a:spLocks/>
            </p:cNvSpPr>
            <p:nvPr/>
          </p:nvSpPr>
          <p:spPr bwMode="auto">
            <a:xfrm>
              <a:off x="600075" y="2109788"/>
              <a:ext cx="579438" cy="444500"/>
            </a:xfrm>
            <a:custGeom>
              <a:avLst/>
              <a:gdLst>
                <a:gd name="T0" fmla="*/ 685196 w 717"/>
                <a:gd name="T1" fmla="*/ 0 h 547"/>
                <a:gd name="T2" fmla="*/ 685196 w 717"/>
                <a:gd name="T3" fmla="*/ 1228151 h 547"/>
                <a:gd name="T4" fmla="*/ 685196 w 717"/>
                <a:gd name="T5" fmla="*/ 1228151 h 547"/>
                <a:gd name="T6" fmla="*/ 685196 w 717"/>
                <a:gd name="T7" fmla="*/ 1228151 h 547"/>
                <a:gd name="T8" fmla="*/ 685196 w 717"/>
                <a:gd name="T9" fmla="*/ 1228151 h 547"/>
                <a:gd name="T10" fmla="*/ 685196 w 717"/>
                <a:gd name="T11" fmla="*/ 1228151 h 547"/>
                <a:gd name="T12" fmla="*/ 685196 w 717"/>
                <a:gd name="T13" fmla="*/ 1228151 h 547"/>
                <a:gd name="T14" fmla="*/ 685196 w 717"/>
                <a:gd name="T15" fmla="*/ 1228151 h 547"/>
                <a:gd name="T16" fmla="*/ 685196 w 717"/>
                <a:gd name="T17" fmla="*/ 1228151 h 547"/>
                <a:gd name="T18" fmla="*/ 0 w 717"/>
                <a:gd name="T19" fmla="*/ 1228151 h 547"/>
                <a:gd name="T20" fmla="*/ 0 w 717"/>
                <a:gd name="T21" fmla="*/ 1228151 h 547"/>
                <a:gd name="T22" fmla="*/ 685196 w 717"/>
                <a:gd name="T23" fmla="*/ 1228151 h 547"/>
                <a:gd name="T24" fmla="*/ 685196 w 717"/>
                <a:gd name="T25" fmla="*/ 1228151 h 547"/>
                <a:gd name="T26" fmla="*/ 685196 w 717"/>
                <a:gd name="T27" fmla="*/ 1228151 h 547"/>
                <a:gd name="T28" fmla="*/ 685196 w 717"/>
                <a:gd name="T29" fmla="*/ 1228151 h 547"/>
                <a:gd name="T30" fmla="*/ 685196 w 717"/>
                <a:gd name="T31" fmla="*/ 1228151 h 547"/>
                <a:gd name="T32" fmla="*/ 685196 w 717"/>
                <a:gd name="T33" fmla="*/ 1228151 h 547"/>
                <a:gd name="T34" fmla="*/ 685196 w 717"/>
                <a:gd name="T35" fmla="*/ 1228151 h 547"/>
                <a:gd name="T36" fmla="*/ 685196 w 717"/>
                <a:gd name="T37" fmla="*/ 1228151 h 547"/>
                <a:gd name="T38" fmla="*/ 685196 w 717"/>
                <a:gd name="T39" fmla="*/ 1228151 h 547"/>
                <a:gd name="T40" fmla="*/ 685196 w 717"/>
                <a:gd name="T41" fmla="*/ 1228151 h 547"/>
                <a:gd name="T42" fmla="*/ 685196 w 717"/>
                <a:gd name="T43" fmla="*/ 1228151 h 547"/>
                <a:gd name="T44" fmla="*/ 685196 w 717"/>
                <a:gd name="T45" fmla="*/ 1228151 h 547"/>
                <a:gd name="T46" fmla="*/ 685196 w 717"/>
                <a:gd name="T47" fmla="*/ 1228151 h 547"/>
                <a:gd name="T48" fmla="*/ 685196 w 717"/>
                <a:gd name="T49" fmla="*/ 1228151 h 547"/>
                <a:gd name="T50" fmla="*/ 685196 w 717"/>
                <a:gd name="T51" fmla="*/ 1228151 h 547"/>
                <a:gd name="T52" fmla="*/ 685196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2" name="Freeform 11"/>
            <p:cNvSpPr>
              <a:spLocks/>
            </p:cNvSpPr>
            <p:nvPr/>
          </p:nvSpPr>
          <p:spPr bwMode="auto">
            <a:xfrm>
              <a:off x="554038" y="2454275"/>
              <a:ext cx="609600" cy="954088"/>
            </a:xfrm>
            <a:custGeom>
              <a:avLst/>
              <a:gdLst>
                <a:gd name="T0" fmla="*/ 675237 w 755"/>
                <a:gd name="T1" fmla="*/ 0 h 1168"/>
                <a:gd name="T2" fmla="*/ 675237 w 755"/>
                <a:gd name="T3" fmla="*/ 1311564 h 1168"/>
                <a:gd name="T4" fmla="*/ 675237 w 755"/>
                <a:gd name="T5" fmla="*/ 1311564 h 1168"/>
                <a:gd name="T6" fmla="*/ 675237 w 755"/>
                <a:gd name="T7" fmla="*/ 1311564 h 1168"/>
                <a:gd name="T8" fmla="*/ 675237 w 755"/>
                <a:gd name="T9" fmla="*/ 1311564 h 1168"/>
                <a:gd name="T10" fmla="*/ 675237 w 755"/>
                <a:gd name="T11" fmla="*/ 1311564 h 1168"/>
                <a:gd name="T12" fmla="*/ 675237 w 755"/>
                <a:gd name="T13" fmla="*/ 1311564 h 1168"/>
                <a:gd name="T14" fmla="*/ 675237 w 755"/>
                <a:gd name="T15" fmla="*/ 1311564 h 1168"/>
                <a:gd name="T16" fmla="*/ 675237 w 755"/>
                <a:gd name="T17" fmla="*/ 1311564 h 1168"/>
                <a:gd name="T18" fmla="*/ 675237 w 755"/>
                <a:gd name="T19" fmla="*/ 1311564 h 1168"/>
                <a:gd name="T20" fmla="*/ 675237 w 755"/>
                <a:gd name="T21" fmla="*/ 1311564 h 1168"/>
                <a:gd name="T22" fmla="*/ 675237 w 755"/>
                <a:gd name="T23" fmla="*/ 1311564 h 1168"/>
                <a:gd name="T24" fmla="*/ 675237 w 755"/>
                <a:gd name="T25" fmla="*/ 1311564 h 1168"/>
                <a:gd name="T26" fmla="*/ 675237 w 755"/>
                <a:gd name="T27" fmla="*/ 1311564 h 1168"/>
                <a:gd name="T28" fmla="*/ 675237 w 755"/>
                <a:gd name="T29" fmla="*/ 1311564 h 1168"/>
                <a:gd name="T30" fmla="*/ 675237 w 755"/>
                <a:gd name="T31" fmla="*/ 1311564 h 1168"/>
                <a:gd name="T32" fmla="*/ 675237 w 755"/>
                <a:gd name="T33" fmla="*/ 1311564 h 1168"/>
                <a:gd name="T34" fmla="*/ 675237 w 755"/>
                <a:gd name="T35" fmla="*/ 1311564 h 1168"/>
                <a:gd name="T36" fmla="*/ 675237 w 755"/>
                <a:gd name="T37" fmla="*/ 1311564 h 1168"/>
                <a:gd name="T38" fmla="*/ 675237 w 755"/>
                <a:gd name="T39" fmla="*/ 1311564 h 1168"/>
                <a:gd name="T40" fmla="*/ 675237 w 755"/>
                <a:gd name="T41" fmla="*/ 1311564 h 1168"/>
                <a:gd name="T42" fmla="*/ 675237 w 755"/>
                <a:gd name="T43" fmla="*/ 1311564 h 1168"/>
                <a:gd name="T44" fmla="*/ 675237 w 755"/>
                <a:gd name="T45" fmla="*/ 1311564 h 1168"/>
                <a:gd name="T46" fmla="*/ 675237 w 755"/>
                <a:gd name="T47" fmla="*/ 1311564 h 1168"/>
                <a:gd name="T48" fmla="*/ 675237 w 755"/>
                <a:gd name="T49" fmla="*/ 1311564 h 1168"/>
                <a:gd name="T50" fmla="*/ 675237 w 755"/>
                <a:gd name="T51" fmla="*/ 1311564 h 1168"/>
                <a:gd name="T52" fmla="*/ 675237 w 755"/>
                <a:gd name="T53" fmla="*/ 1311564 h 1168"/>
                <a:gd name="T54" fmla="*/ 675237 w 755"/>
                <a:gd name="T55" fmla="*/ 1311564 h 1168"/>
                <a:gd name="T56" fmla="*/ 675237 w 755"/>
                <a:gd name="T57" fmla="*/ 1311564 h 1168"/>
                <a:gd name="T58" fmla="*/ 675237 w 755"/>
                <a:gd name="T59" fmla="*/ 1311564 h 1168"/>
                <a:gd name="T60" fmla="*/ 675237 w 755"/>
                <a:gd name="T61" fmla="*/ 1311564 h 1168"/>
                <a:gd name="T62" fmla="*/ 675237 w 755"/>
                <a:gd name="T63" fmla="*/ 1311564 h 1168"/>
                <a:gd name="T64" fmla="*/ 675237 w 755"/>
                <a:gd name="T65" fmla="*/ 1311564 h 1168"/>
                <a:gd name="T66" fmla="*/ 675237 w 755"/>
                <a:gd name="T67" fmla="*/ 1311564 h 1168"/>
                <a:gd name="T68" fmla="*/ 675237 w 755"/>
                <a:gd name="T69" fmla="*/ 1311564 h 1168"/>
                <a:gd name="T70" fmla="*/ 675237 w 755"/>
                <a:gd name="T71" fmla="*/ 1311564 h 1168"/>
                <a:gd name="T72" fmla="*/ 675237 w 755"/>
                <a:gd name="T73" fmla="*/ 1311564 h 1168"/>
                <a:gd name="T74" fmla="*/ 675237 w 755"/>
                <a:gd name="T75" fmla="*/ 1311564 h 1168"/>
                <a:gd name="T76" fmla="*/ 675237 w 755"/>
                <a:gd name="T77" fmla="*/ 1311564 h 1168"/>
                <a:gd name="T78" fmla="*/ 675237 w 755"/>
                <a:gd name="T79" fmla="*/ 1311564 h 1168"/>
                <a:gd name="T80" fmla="*/ 675237 w 755"/>
                <a:gd name="T81" fmla="*/ 1311564 h 1168"/>
                <a:gd name="T82" fmla="*/ 675237 w 755"/>
                <a:gd name="T83" fmla="*/ 1311564 h 1168"/>
                <a:gd name="T84" fmla="*/ 675237 w 755"/>
                <a:gd name="T85" fmla="*/ 1311564 h 1168"/>
                <a:gd name="T86" fmla="*/ 0 w 755"/>
                <a:gd name="T87" fmla="*/ 1311564 h 1168"/>
                <a:gd name="T88" fmla="*/ 675237 w 755"/>
                <a:gd name="T89" fmla="*/ 1311564 h 1168"/>
                <a:gd name="T90" fmla="*/ 675237 w 755"/>
                <a:gd name="T91" fmla="*/ 1311564 h 1168"/>
                <a:gd name="T92" fmla="*/ 675237 w 755"/>
                <a:gd name="T93" fmla="*/ 1311564 h 1168"/>
                <a:gd name="T94" fmla="*/ 67523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Freeform 12"/>
            <p:cNvSpPr>
              <a:spLocks/>
            </p:cNvSpPr>
            <p:nvPr/>
          </p:nvSpPr>
          <p:spPr bwMode="auto">
            <a:xfrm>
              <a:off x="819150" y="2513013"/>
              <a:ext cx="461963" cy="704850"/>
            </a:xfrm>
            <a:custGeom>
              <a:avLst/>
              <a:gdLst>
                <a:gd name="T0" fmla="*/ 686971 w 572"/>
                <a:gd name="T1" fmla="*/ 0 h 864"/>
                <a:gd name="T2" fmla="*/ 0 w 572"/>
                <a:gd name="T3" fmla="*/ 1278517 h 864"/>
                <a:gd name="T4" fmla="*/ 686971 w 572"/>
                <a:gd name="T5" fmla="*/ 1278517 h 864"/>
                <a:gd name="T6" fmla="*/ 686971 w 572"/>
                <a:gd name="T7" fmla="*/ 1278517 h 864"/>
                <a:gd name="T8" fmla="*/ 686971 w 572"/>
                <a:gd name="T9" fmla="*/ 1278517 h 864"/>
                <a:gd name="T10" fmla="*/ 686971 w 572"/>
                <a:gd name="T11" fmla="*/ 1278517 h 864"/>
                <a:gd name="T12" fmla="*/ 686971 w 572"/>
                <a:gd name="T13" fmla="*/ 1278517 h 864"/>
                <a:gd name="T14" fmla="*/ 686971 w 572"/>
                <a:gd name="T15" fmla="*/ 1278517 h 864"/>
                <a:gd name="T16" fmla="*/ 686971 w 572"/>
                <a:gd name="T17" fmla="*/ 1278517 h 864"/>
                <a:gd name="T18" fmla="*/ 686971 w 572"/>
                <a:gd name="T19" fmla="*/ 1278517 h 864"/>
                <a:gd name="T20" fmla="*/ 686971 w 572"/>
                <a:gd name="T21" fmla="*/ 1278517 h 864"/>
                <a:gd name="T22" fmla="*/ 686971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4" name="Freeform 13"/>
            <p:cNvSpPr>
              <a:spLocks/>
            </p:cNvSpPr>
            <p:nvPr/>
          </p:nvSpPr>
          <p:spPr bwMode="auto">
            <a:xfrm>
              <a:off x="1074738" y="1935163"/>
              <a:ext cx="415925" cy="681037"/>
            </a:xfrm>
            <a:custGeom>
              <a:avLst/>
              <a:gdLst>
                <a:gd name="T0" fmla="*/ 677127 w 515"/>
                <a:gd name="T1" fmla="*/ 0 h 835"/>
                <a:gd name="T2" fmla="*/ 677127 w 515"/>
                <a:gd name="T3" fmla="*/ 1291963 h 835"/>
                <a:gd name="T4" fmla="*/ 677127 w 515"/>
                <a:gd name="T5" fmla="*/ 1291963 h 835"/>
                <a:gd name="T6" fmla="*/ 677127 w 515"/>
                <a:gd name="T7" fmla="*/ 1291963 h 835"/>
                <a:gd name="T8" fmla="*/ 677127 w 515"/>
                <a:gd name="T9" fmla="*/ 1291963 h 835"/>
                <a:gd name="T10" fmla="*/ 677127 w 515"/>
                <a:gd name="T11" fmla="*/ 1291963 h 835"/>
                <a:gd name="T12" fmla="*/ 677127 w 515"/>
                <a:gd name="T13" fmla="*/ 1291963 h 835"/>
                <a:gd name="T14" fmla="*/ 0 w 515"/>
                <a:gd name="T15" fmla="*/ 1291963 h 835"/>
                <a:gd name="T16" fmla="*/ 677127 w 515"/>
                <a:gd name="T17" fmla="*/ 1291963 h 835"/>
                <a:gd name="T18" fmla="*/ 677127 w 515"/>
                <a:gd name="T19" fmla="*/ 1291963 h 835"/>
                <a:gd name="T20" fmla="*/ 677127 w 515"/>
                <a:gd name="T21" fmla="*/ 1291963 h 835"/>
                <a:gd name="T22" fmla="*/ 677127 w 515"/>
                <a:gd name="T23" fmla="*/ 1291963 h 835"/>
                <a:gd name="T24" fmla="*/ 677127 w 515"/>
                <a:gd name="T25" fmla="*/ 1291963 h 835"/>
                <a:gd name="T26" fmla="*/ 677127 w 515"/>
                <a:gd name="T27" fmla="*/ 1291963 h 835"/>
                <a:gd name="T28" fmla="*/ 677127 w 515"/>
                <a:gd name="T29" fmla="*/ 1291963 h 835"/>
                <a:gd name="T30" fmla="*/ 677127 w 515"/>
                <a:gd name="T31" fmla="*/ 1291963 h 835"/>
                <a:gd name="T32" fmla="*/ 677127 w 515"/>
                <a:gd name="T33" fmla="*/ 1291963 h 835"/>
                <a:gd name="T34" fmla="*/ 677127 w 515"/>
                <a:gd name="T35" fmla="*/ 1291963 h 835"/>
                <a:gd name="T36" fmla="*/ 677127 w 515"/>
                <a:gd name="T37" fmla="*/ 1291963 h 835"/>
                <a:gd name="T38" fmla="*/ 677127 w 515"/>
                <a:gd name="T39" fmla="*/ 1291963 h 835"/>
                <a:gd name="T40" fmla="*/ 677127 w 515"/>
                <a:gd name="T41" fmla="*/ 1291963 h 835"/>
                <a:gd name="T42" fmla="*/ 67712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1201738" y="2589213"/>
              <a:ext cx="385762" cy="503237"/>
            </a:xfrm>
            <a:custGeom>
              <a:avLst/>
              <a:gdLst>
                <a:gd name="T0" fmla="*/ 673747 w 478"/>
                <a:gd name="T1" fmla="*/ 0 h 616"/>
                <a:gd name="T2" fmla="*/ 673747 w 478"/>
                <a:gd name="T3" fmla="*/ 1330789 h 616"/>
                <a:gd name="T4" fmla="*/ 673747 w 478"/>
                <a:gd name="T5" fmla="*/ 1330789 h 616"/>
                <a:gd name="T6" fmla="*/ 673747 w 478"/>
                <a:gd name="T7" fmla="*/ 1330789 h 616"/>
                <a:gd name="T8" fmla="*/ 673747 w 478"/>
                <a:gd name="T9" fmla="*/ 1330789 h 616"/>
                <a:gd name="T10" fmla="*/ 0 w 478"/>
                <a:gd name="T11" fmla="*/ 1330789 h 616"/>
                <a:gd name="T12" fmla="*/ 673747 w 478"/>
                <a:gd name="T13" fmla="*/ 1330789 h 616"/>
                <a:gd name="T14" fmla="*/ 6737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15"/>
            <p:cNvSpPr>
              <a:spLocks/>
            </p:cNvSpPr>
            <p:nvPr/>
          </p:nvSpPr>
          <p:spPr bwMode="auto">
            <a:xfrm>
              <a:off x="1219200" y="1941513"/>
              <a:ext cx="723900" cy="455612"/>
            </a:xfrm>
            <a:custGeom>
              <a:avLst/>
              <a:gdLst>
                <a:gd name="T0" fmla="*/ 697008 w 896"/>
                <a:gd name="T1" fmla="*/ 0 h 558"/>
                <a:gd name="T2" fmla="*/ 697008 w 896"/>
                <a:gd name="T3" fmla="*/ 1323167 h 558"/>
                <a:gd name="T4" fmla="*/ 697008 w 896"/>
                <a:gd name="T5" fmla="*/ 1323167 h 558"/>
                <a:gd name="T6" fmla="*/ 697008 w 896"/>
                <a:gd name="T7" fmla="*/ 1323167 h 558"/>
                <a:gd name="T8" fmla="*/ 697008 w 896"/>
                <a:gd name="T9" fmla="*/ 1323167 h 558"/>
                <a:gd name="T10" fmla="*/ 697008 w 896"/>
                <a:gd name="T11" fmla="*/ 1323167 h 558"/>
                <a:gd name="T12" fmla="*/ 697008 w 896"/>
                <a:gd name="T13" fmla="*/ 1323167 h 558"/>
                <a:gd name="T14" fmla="*/ 697008 w 896"/>
                <a:gd name="T15" fmla="*/ 1323167 h 558"/>
                <a:gd name="T16" fmla="*/ 697008 w 896"/>
                <a:gd name="T17" fmla="*/ 1323167 h 558"/>
                <a:gd name="T18" fmla="*/ 697008 w 896"/>
                <a:gd name="T19" fmla="*/ 1323167 h 558"/>
                <a:gd name="T20" fmla="*/ 697008 w 896"/>
                <a:gd name="T21" fmla="*/ 1323167 h 558"/>
                <a:gd name="T22" fmla="*/ 697008 w 896"/>
                <a:gd name="T23" fmla="*/ 1323167 h 558"/>
                <a:gd name="T24" fmla="*/ 697008 w 896"/>
                <a:gd name="T25" fmla="*/ 1323167 h 558"/>
                <a:gd name="T26" fmla="*/ 697008 w 896"/>
                <a:gd name="T27" fmla="*/ 1323167 h 558"/>
                <a:gd name="T28" fmla="*/ 697008 w 896"/>
                <a:gd name="T29" fmla="*/ 1323167 h 558"/>
                <a:gd name="T30" fmla="*/ 697008 w 896"/>
                <a:gd name="T31" fmla="*/ 1323167 h 558"/>
                <a:gd name="T32" fmla="*/ 697008 w 896"/>
                <a:gd name="T33" fmla="*/ 1323167 h 558"/>
                <a:gd name="T34" fmla="*/ 0 w 896"/>
                <a:gd name="T35" fmla="*/ 1323167 h 558"/>
                <a:gd name="T36" fmla="*/ 697008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1446213" y="2344738"/>
              <a:ext cx="495300" cy="409575"/>
            </a:xfrm>
            <a:custGeom>
              <a:avLst/>
              <a:gdLst>
                <a:gd name="T0" fmla="*/ 670533 w 614"/>
                <a:gd name="T1" fmla="*/ 0 h 502"/>
                <a:gd name="T2" fmla="*/ 670533 w 614"/>
                <a:gd name="T3" fmla="*/ 1305927 h 502"/>
                <a:gd name="T4" fmla="*/ 0 w 614"/>
                <a:gd name="T5" fmla="*/ 1305927 h 502"/>
                <a:gd name="T6" fmla="*/ 670533 w 614"/>
                <a:gd name="T7" fmla="*/ 1305927 h 502"/>
                <a:gd name="T8" fmla="*/ 670533 w 614"/>
                <a:gd name="T9" fmla="*/ 1305927 h 502"/>
                <a:gd name="T10" fmla="*/ 670533 w 614"/>
                <a:gd name="T11" fmla="*/ 1305927 h 502"/>
                <a:gd name="T12" fmla="*/ 670533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1546225" y="2725738"/>
              <a:ext cx="515938" cy="388937"/>
            </a:xfrm>
            <a:custGeom>
              <a:avLst/>
              <a:gdLst>
                <a:gd name="T0" fmla="*/ 671195 w 640"/>
                <a:gd name="T1" fmla="*/ 0 h 476"/>
                <a:gd name="T2" fmla="*/ 671195 w 640"/>
                <a:gd name="T3" fmla="*/ 1287710 h 476"/>
                <a:gd name="T4" fmla="*/ 0 w 640"/>
                <a:gd name="T5" fmla="*/ 1287710 h 476"/>
                <a:gd name="T6" fmla="*/ 671195 w 640"/>
                <a:gd name="T7" fmla="*/ 1287710 h 476"/>
                <a:gd name="T8" fmla="*/ 671195 w 640"/>
                <a:gd name="T9" fmla="*/ 1287710 h 476"/>
                <a:gd name="T10" fmla="*/ 671195 w 640"/>
                <a:gd name="T11" fmla="*/ 1287710 h 476"/>
                <a:gd name="T12" fmla="*/ 671195 w 640"/>
                <a:gd name="T13" fmla="*/ 1287710 h 476"/>
                <a:gd name="T14" fmla="*/ 671195 w 640"/>
                <a:gd name="T15" fmla="*/ 1287710 h 476"/>
                <a:gd name="T16" fmla="*/ 671195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auto">
            <a:xfrm>
              <a:off x="1082675" y="3051175"/>
              <a:ext cx="466725" cy="527050"/>
            </a:xfrm>
            <a:custGeom>
              <a:avLst/>
              <a:gdLst>
                <a:gd name="T0" fmla="*/ 665260 w 579"/>
                <a:gd name="T1" fmla="*/ 0 h 644"/>
                <a:gd name="T2" fmla="*/ 665260 w 579"/>
                <a:gd name="T3" fmla="*/ 1337269 h 644"/>
                <a:gd name="T4" fmla="*/ 665260 w 579"/>
                <a:gd name="T5" fmla="*/ 1337269 h 644"/>
                <a:gd name="T6" fmla="*/ 665260 w 579"/>
                <a:gd name="T7" fmla="*/ 1337269 h 644"/>
                <a:gd name="T8" fmla="*/ 665260 w 579"/>
                <a:gd name="T9" fmla="*/ 1337269 h 644"/>
                <a:gd name="T10" fmla="*/ 665260 w 579"/>
                <a:gd name="T11" fmla="*/ 1337269 h 644"/>
                <a:gd name="T12" fmla="*/ 665260 w 579"/>
                <a:gd name="T13" fmla="*/ 1337269 h 644"/>
                <a:gd name="T14" fmla="*/ 665260 w 579"/>
                <a:gd name="T15" fmla="*/ 1337269 h 644"/>
                <a:gd name="T16" fmla="*/ 665260 w 579"/>
                <a:gd name="T17" fmla="*/ 1337269 h 644"/>
                <a:gd name="T18" fmla="*/ 665260 w 579"/>
                <a:gd name="T19" fmla="*/ 1337269 h 644"/>
                <a:gd name="T20" fmla="*/ 665260 w 579"/>
                <a:gd name="T21" fmla="*/ 1337269 h 644"/>
                <a:gd name="T22" fmla="*/ 0 w 579"/>
                <a:gd name="T23" fmla="*/ 1337269 h 644"/>
                <a:gd name="T24" fmla="*/ 665260 w 579"/>
                <a:gd name="T25" fmla="*/ 1337269 h 644"/>
                <a:gd name="T26" fmla="*/ 665260 w 579"/>
                <a:gd name="T27" fmla="*/ 1337269 h 644"/>
                <a:gd name="T28" fmla="*/ 665260 w 579"/>
                <a:gd name="T29" fmla="*/ 1337269 h 644"/>
                <a:gd name="T30" fmla="*/ 665260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490663" y="3089275"/>
              <a:ext cx="496887" cy="496888"/>
            </a:xfrm>
            <a:custGeom>
              <a:avLst/>
              <a:gdLst>
                <a:gd name="T0" fmla="*/ 682835 w 615"/>
                <a:gd name="T1" fmla="*/ 0 h 610"/>
                <a:gd name="T2" fmla="*/ 682835 w 615"/>
                <a:gd name="T3" fmla="*/ 1301032 h 610"/>
                <a:gd name="T4" fmla="*/ 682835 w 615"/>
                <a:gd name="T5" fmla="*/ 1301032 h 610"/>
                <a:gd name="T6" fmla="*/ 682835 w 615"/>
                <a:gd name="T7" fmla="*/ 1301032 h 610"/>
                <a:gd name="T8" fmla="*/ 682835 w 615"/>
                <a:gd name="T9" fmla="*/ 1301032 h 610"/>
                <a:gd name="T10" fmla="*/ 682835 w 615"/>
                <a:gd name="T11" fmla="*/ 1301032 h 610"/>
                <a:gd name="T12" fmla="*/ 682835 w 615"/>
                <a:gd name="T13" fmla="*/ 1301032 h 610"/>
                <a:gd name="T14" fmla="*/ 682835 w 615"/>
                <a:gd name="T15" fmla="*/ 1301032 h 610"/>
                <a:gd name="T16" fmla="*/ 0 w 615"/>
                <a:gd name="T17" fmla="*/ 1301032 h 610"/>
                <a:gd name="T18" fmla="*/ 682835 w 615"/>
                <a:gd name="T19" fmla="*/ 1301032 h 610"/>
                <a:gd name="T20" fmla="*/ 682835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20"/>
            <p:cNvSpPr>
              <a:spLocks/>
            </p:cNvSpPr>
            <p:nvPr/>
          </p:nvSpPr>
          <p:spPr bwMode="auto">
            <a:xfrm>
              <a:off x="1941513" y="2014538"/>
              <a:ext cx="485775" cy="285750"/>
            </a:xfrm>
            <a:custGeom>
              <a:avLst/>
              <a:gdLst>
                <a:gd name="T0" fmla="*/ 670181 w 601"/>
                <a:gd name="T1" fmla="*/ 0 h 352"/>
                <a:gd name="T2" fmla="*/ 670181 w 601"/>
                <a:gd name="T3" fmla="*/ 1212050 h 352"/>
                <a:gd name="T4" fmla="*/ 670181 w 601"/>
                <a:gd name="T5" fmla="*/ 1212050 h 352"/>
                <a:gd name="T6" fmla="*/ 670181 w 601"/>
                <a:gd name="T7" fmla="*/ 1212050 h 352"/>
                <a:gd name="T8" fmla="*/ 670181 w 601"/>
                <a:gd name="T9" fmla="*/ 1212050 h 352"/>
                <a:gd name="T10" fmla="*/ 670181 w 601"/>
                <a:gd name="T11" fmla="*/ 1212050 h 352"/>
                <a:gd name="T12" fmla="*/ 670181 w 601"/>
                <a:gd name="T13" fmla="*/ 1212050 h 352"/>
                <a:gd name="T14" fmla="*/ 0 w 601"/>
                <a:gd name="T15" fmla="*/ 1212050 h 352"/>
                <a:gd name="T16" fmla="*/ 670181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1928813" y="2290763"/>
              <a:ext cx="509587" cy="336550"/>
            </a:xfrm>
            <a:custGeom>
              <a:avLst/>
              <a:gdLst>
                <a:gd name="T0" fmla="*/ 693062 w 631"/>
                <a:gd name="T1" fmla="*/ 0 h 412"/>
                <a:gd name="T2" fmla="*/ 693062 w 631"/>
                <a:gd name="T3" fmla="*/ 1299845 h 412"/>
                <a:gd name="T4" fmla="*/ 0 w 631"/>
                <a:gd name="T5" fmla="*/ 1299845 h 412"/>
                <a:gd name="T6" fmla="*/ 693062 w 631"/>
                <a:gd name="T7" fmla="*/ 1299845 h 412"/>
                <a:gd name="T8" fmla="*/ 693062 w 631"/>
                <a:gd name="T9" fmla="*/ 1299845 h 412"/>
                <a:gd name="T10" fmla="*/ 693062 w 631"/>
                <a:gd name="T11" fmla="*/ 1299845 h 412"/>
                <a:gd name="T12" fmla="*/ 693062 w 631"/>
                <a:gd name="T13" fmla="*/ 1299845 h 412"/>
                <a:gd name="T14" fmla="*/ 693062 w 631"/>
                <a:gd name="T15" fmla="*/ 1299845 h 412"/>
                <a:gd name="T16" fmla="*/ 693062 w 631"/>
                <a:gd name="T17" fmla="*/ 1299845 h 412"/>
                <a:gd name="T18" fmla="*/ 693062 w 631"/>
                <a:gd name="T19" fmla="*/ 1299845 h 412"/>
                <a:gd name="T20" fmla="*/ 693062 w 631"/>
                <a:gd name="T21" fmla="*/ 1299845 h 412"/>
                <a:gd name="T22" fmla="*/ 693062 w 631"/>
                <a:gd name="T23" fmla="*/ 1299845 h 412"/>
                <a:gd name="T24" fmla="*/ 693062 w 631"/>
                <a:gd name="T25" fmla="*/ 1299845 h 412"/>
                <a:gd name="T26" fmla="*/ 693062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3" name="Freeform 22"/>
            <p:cNvSpPr>
              <a:spLocks/>
            </p:cNvSpPr>
            <p:nvPr/>
          </p:nvSpPr>
          <p:spPr bwMode="auto">
            <a:xfrm>
              <a:off x="1920875" y="2570163"/>
              <a:ext cx="608013" cy="276225"/>
            </a:xfrm>
            <a:custGeom>
              <a:avLst/>
              <a:gdLst>
                <a:gd name="T0" fmla="*/ 676875 w 753"/>
                <a:gd name="T1" fmla="*/ 0 h 339"/>
                <a:gd name="T2" fmla="*/ 0 w 753"/>
                <a:gd name="T3" fmla="*/ 1238127 h 339"/>
                <a:gd name="T4" fmla="*/ 676875 w 753"/>
                <a:gd name="T5" fmla="*/ 1238127 h 339"/>
                <a:gd name="T6" fmla="*/ 676875 w 753"/>
                <a:gd name="T7" fmla="*/ 1238127 h 339"/>
                <a:gd name="T8" fmla="*/ 676875 w 753"/>
                <a:gd name="T9" fmla="*/ 1238127 h 339"/>
                <a:gd name="T10" fmla="*/ 676875 w 753"/>
                <a:gd name="T11" fmla="*/ 1238127 h 339"/>
                <a:gd name="T12" fmla="*/ 676875 w 753"/>
                <a:gd name="T13" fmla="*/ 1238127 h 339"/>
                <a:gd name="T14" fmla="*/ 676875 w 753"/>
                <a:gd name="T15" fmla="*/ 1238127 h 339"/>
                <a:gd name="T16" fmla="*/ 676875 w 753"/>
                <a:gd name="T17" fmla="*/ 1238127 h 339"/>
                <a:gd name="T18" fmla="*/ 676875 w 753"/>
                <a:gd name="T19" fmla="*/ 1238127 h 339"/>
                <a:gd name="T20" fmla="*/ 676875 w 753"/>
                <a:gd name="T21" fmla="*/ 1238127 h 339"/>
                <a:gd name="T22" fmla="*/ 676875 w 753"/>
                <a:gd name="T23" fmla="*/ 1238127 h 339"/>
                <a:gd name="T24" fmla="*/ 676875 w 753"/>
                <a:gd name="T25" fmla="*/ 1238127 h 339"/>
                <a:gd name="T26" fmla="*/ 676875 w 753"/>
                <a:gd name="T27" fmla="*/ 1238127 h 339"/>
                <a:gd name="T28" fmla="*/ 676875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2051050" y="2838450"/>
              <a:ext cx="534988" cy="276225"/>
            </a:xfrm>
            <a:custGeom>
              <a:avLst/>
              <a:gdLst>
                <a:gd name="T0" fmla="*/ 700586 w 662"/>
                <a:gd name="T1" fmla="*/ 1286603 h 338"/>
                <a:gd name="T2" fmla="*/ 700586 w 662"/>
                <a:gd name="T3" fmla="*/ 1286603 h 338"/>
                <a:gd name="T4" fmla="*/ 0 w 662"/>
                <a:gd name="T5" fmla="*/ 1286603 h 338"/>
                <a:gd name="T6" fmla="*/ 700586 w 662"/>
                <a:gd name="T7" fmla="*/ 1286603 h 338"/>
                <a:gd name="T8" fmla="*/ 700586 w 662"/>
                <a:gd name="T9" fmla="*/ 1286603 h 338"/>
                <a:gd name="T10" fmla="*/ 700586 w 662"/>
                <a:gd name="T11" fmla="*/ 1286603 h 338"/>
                <a:gd name="T12" fmla="*/ 700586 w 662"/>
                <a:gd name="T13" fmla="*/ 1286603 h 338"/>
                <a:gd name="T14" fmla="*/ 700586 w 662"/>
                <a:gd name="T15" fmla="*/ 1286603 h 338"/>
                <a:gd name="T16" fmla="*/ 700586 w 662"/>
                <a:gd name="T17" fmla="*/ 0 h 338"/>
                <a:gd name="T18" fmla="*/ 700586 w 662"/>
                <a:gd name="T19" fmla="*/ 1286603 h 338"/>
                <a:gd name="T20" fmla="*/ 700586 w 662"/>
                <a:gd name="T21" fmla="*/ 1286603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1978025" y="3108325"/>
              <a:ext cx="623888" cy="301625"/>
            </a:xfrm>
            <a:custGeom>
              <a:avLst/>
              <a:gdLst>
                <a:gd name="T0" fmla="*/ 672247 w 772"/>
                <a:gd name="T1" fmla="*/ 0 h 371"/>
                <a:gd name="T2" fmla="*/ 0 w 772"/>
                <a:gd name="T3" fmla="*/ 1235859 h 371"/>
                <a:gd name="T4" fmla="*/ 672247 w 772"/>
                <a:gd name="T5" fmla="*/ 1235859 h 371"/>
                <a:gd name="T6" fmla="*/ 672247 w 772"/>
                <a:gd name="T7" fmla="*/ 1235859 h 371"/>
                <a:gd name="T8" fmla="*/ 672247 w 772"/>
                <a:gd name="T9" fmla="*/ 1235859 h 371"/>
                <a:gd name="T10" fmla="*/ 672247 w 772"/>
                <a:gd name="T11" fmla="*/ 1235859 h 371"/>
                <a:gd name="T12" fmla="*/ 672247 w 772"/>
                <a:gd name="T13" fmla="*/ 1235859 h 371"/>
                <a:gd name="T14" fmla="*/ 672247 w 772"/>
                <a:gd name="T15" fmla="*/ 1235859 h 371"/>
                <a:gd name="T16" fmla="*/ 672247 w 772"/>
                <a:gd name="T17" fmla="*/ 1235859 h 371"/>
                <a:gd name="T18" fmla="*/ 672247 w 772"/>
                <a:gd name="T19" fmla="*/ 1235859 h 371"/>
                <a:gd name="T20" fmla="*/ 672247 w 772"/>
                <a:gd name="T21" fmla="*/ 1235859 h 371"/>
                <a:gd name="T22" fmla="*/ 672247 w 772"/>
                <a:gd name="T23" fmla="*/ 1235859 h 371"/>
                <a:gd name="T24" fmla="*/ 6722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2590800" y="3122613"/>
              <a:ext cx="349250" cy="331787"/>
            </a:xfrm>
            <a:custGeom>
              <a:avLst/>
              <a:gdLst>
                <a:gd name="T0" fmla="*/ 0 w 434"/>
                <a:gd name="T1" fmla="*/ 1296804 h 405"/>
                <a:gd name="T2" fmla="*/ 660981 w 434"/>
                <a:gd name="T3" fmla="*/ 1296804 h 405"/>
                <a:gd name="T4" fmla="*/ 660981 w 434"/>
                <a:gd name="T5" fmla="*/ 0 h 405"/>
                <a:gd name="T6" fmla="*/ 660981 w 434"/>
                <a:gd name="T7" fmla="*/ 1296804 h 405"/>
                <a:gd name="T8" fmla="*/ 660981 w 434"/>
                <a:gd name="T9" fmla="*/ 1296804 h 405"/>
                <a:gd name="T10" fmla="*/ 660981 w 434"/>
                <a:gd name="T11" fmla="*/ 1296804 h 405"/>
                <a:gd name="T12" fmla="*/ 660981 w 434"/>
                <a:gd name="T13" fmla="*/ 1296804 h 405"/>
                <a:gd name="T14" fmla="*/ 660981 w 434"/>
                <a:gd name="T15" fmla="*/ 1296804 h 405"/>
                <a:gd name="T16" fmla="*/ 660981 w 434"/>
                <a:gd name="T17" fmla="*/ 1296804 h 405"/>
                <a:gd name="T18" fmla="*/ 660981 w 434"/>
                <a:gd name="T19" fmla="*/ 1296804 h 405"/>
                <a:gd name="T20" fmla="*/ 660981 w 434"/>
                <a:gd name="T21" fmla="*/ 1296804 h 405"/>
                <a:gd name="T22" fmla="*/ 660981 w 434"/>
                <a:gd name="T23" fmla="*/ 1296804 h 405"/>
                <a:gd name="T24" fmla="*/ 660981 w 434"/>
                <a:gd name="T25" fmla="*/ 1296804 h 405"/>
                <a:gd name="T26" fmla="*/ 660981 w 434"/>
                <a:gd name="T27" fmla="*/ 1296804 h 405"/>
                <a:gd name="T28" fmla="*/ 660981 w 434"/>
                <a:gd name="T29" fmla="*/ 1296804 h 405"/>
                <a:gd name="T30" fmla="*/ 0 w 434"/>
                <a:gd name="T31" fmla="*/ 1296804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2640013" y="3440113"/>
              <a:ext cx="428625" cy="349250"/>
            </a:xfrm>
            <a:custGeom>
              <a:avLst/>
              <a:gdLst>
                <a:gd name="T0" fmla="*/ 0 w 530"/>
                <a:gd name="T1" fmla="*/ 1346150 h 425"/>
                <a:gd name="T2" fmla="*/ 675032 w 530"/>
                <a:gd name="T3" fmla="*/ 0 h 425"/>
                <a:gd name="T4" fmla="*/ 675032 w 530"/>
                <a:gd name="T5" fmla="*/ 1346150 h 425"/>
                <a:gd name="T6" fmla="*/ 675032 w 530"/>
                <a:gd name="T7" fmla="*/ 1346150 h 425"/>
                <a:gd name="T8" fmla="*/ 675032 w 530"/>
                <a:gd name="T9" fmla="*/ 1346150 h 425"/>
                <a:gd name="T10" fmla="*/ 675032 w 530"/>
                <a:gd name="T11" fmla="*/ 1346150 h 425"/>
                <a:gd name="T12" fmla="*/ 675032 w 530"/>
                <a:gd name="T13" fmla="*/ 1346150 h 425"/>
                <a:gd name="T14" fmla="*/ 675032 w 530"/>
                <a:gd name="T15" fmla="*/ 1346150 h 425"/>
                <a:gd name="T16" fmla="*/ 675032 w 530"/>
                <a:gd name="T17" fmla="*/ 1346150 h 425"/>
                <a:gd name="T18" fmla="*/ 675032 w 530"/>
                <a:gd name="T19" fmla="*/ 1346150 h 425"/>
                <a:gd name="T20" fmla="*/ 675032 w 530"/>
                <a:gd name="T21" fmla="*/ 1346150 h 425"/>
                <a:gd name="T22" fmla="*/ 675032 w 530"/>
                <a:gd name="T23" fmla="*/ 1346150 h 425"/>
                <a:gd name="T24" fmla="*/ 675032 w 530"/>
                <a:gd name="T25" fmla="*/ 1346150 h 425"/>
                <a:gd name="T26" fmla="*/ 675032 w 530"/>
                <a:gd name="T27" fmla="*/ 1346150 h 425"/>
                <a:gd name="T28" fmla="*/ 675032 w 530"/>
                <a:gd name="T29" fmla="*/ 1346150 h 425"/>
                <a:gd name="T30" fmla="*/ 675032 w 530"/>
                <a:gd name="T31" fmla="*/ 1346150 h 425"/>
                <a:gd name="T32" fmla="*/ 675032 w 530"/>
                <a:gd name="T33" fmla="*/ 1346150 h 425"/>
                <a:gd name="T34" fmla="*/ 675032 w 530"/>
                <a:gd name="T35" fmla="*/ 1346150 h 425"/>
                <a:gd name="T36" fmla="*/ 675032 w 530"/>
                <a:gd name="T37" fmla="*/ 1346150 h 425"/>
                <a:gd name="T38" fmla="*/ 675032 w 530"/>
                <a:gd name="T39" fmla="*/ 1346150 h 425"/>
                <a:gd name="T40" fmla="*/ 675032 w 530"/>
                <a:gd name="T41" fmla="*/ 1346150 h 425"/>
                <a:gd name="T42" fmla="*/ 675032 w 530"/>
                <a:gd name="T43" fmla="*/ 1346150 h 425"/>
                <a:gd name="T44" fmla="*/ 675032 w 530"/>
                <a:gd name="T45" fmla="*/ 1346150 h 425"/>
                <a:gd name="T46" fmla="*/ 675032 w 530"/>
                <a:gd name="T47" fmla="*/ 1346150 h 425"/>
                <a:gd name="T48" fmla="*/ 675032 w 530"/>
                <a:gd name="T49" fmla="*/ 1346150 h 425"/>
                <a:gd name="T50" fmla="*/ 675032 w 530"/>
                <a:gd name="T51" fmla="*/ 1346150 h 425"/>
                <a:gd name="T52" fmla="*/ 675032 w 530"/>
                <a:gd name="T53" fmla="*/ 1346150 h 425"/>
                <a:gd name="T54" fmla="*/ 675032 w 530"/>
                <a:gd name="T55" fmla="*/ 1346150 h 425"/>
                <a:gd name="T56" fmla="*/ 675032 w 530"/>
                <a:gd name="T57" fmla="*/ 1346150 h 425"/>
                <a:gd name="T58" fmla="*/ 675032 w 530"/>
                <a:gd name="T59" fmla="*/ 1346150 h 425"/>
                <a:gd name="T60" fmla="*/ 675032 w 530"/>
                <a:gd name="T61" fmla="*/ 1346150 h 425"/>
                <a:gd name="T62" fmla="*/ 675032 w 530"/>
                <a:gd name="T63" fmla="*/ 1346150 h 425"/>
                <a:gd name="T64" fmla="*/ 675032 w 530"/>
                <a:gd name="T65" fmla="*/ 1346150 h 425"/>
                <a:gd name="T66" fmla="*/ 675032 w 530"/>
                <a:gd name="T67" fmla="*/ 1346150 h 425"/>
                <a:gd name="T68" fmla="*/ 0 w 530"/>
                <a:gd name="T69" fmla="*/ 1346150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auto">
            <a:xfrm>
              <a:off x="2347913" y="1979613"/>
              <a:ext cx="474662" cy="541337"/>
            </a:xfrm>
            <a:custGeom>
              <a:avLst/>
              <a:gdLst>
                <a:gd name="T0" fmla="*/ 0 w 591"/>
                <a:gd name="T1" fmla="*/ 1252139 h 665"/>
                <a:gd name="T2" fmla="*/ 653222 w 591"/>
                <a:gd name="T3" fmla="*/ 1252139 h 665"/>
                <a:gd name="T4" fmla="*/ 653222 w 591"/>
                <a:gd name="T5" fmla="*/ 0 h 665"/>
                <a:gd name="T6" fmla="*/ 653222 w 591"/>
                <a:gd name="T7" fmla="*/ 1252139 h 665"/>
                <a:gd name="T8" fmla="*/ 653222 w 591"/>
                <a:gd name="T9" fmla="*/ 1252139 h 665"/>
                <a:gd name="T10" fmla="*/ 653222 w 591"/>
                <a:gd name="T11" fmla="*/ 1252139 h 665"/>
                <a:gd name="T12" fmla="*/ 653222 w 591"/>
                <a:gd name="T13" fmla="*/ 1252139 h 665"/>
                <a:gd name="T14" fmla="*/ 653222 w 591"/>
                <a:gd name="T15" fmla="*/ 1252139 h 665"/>
                <a:gd name="T16" fmla="*/ 653222 w 591"/>
                <a:gd name="T17" fmla="*/ 1252139 h 665"/>
                <a:gd name="T18" fmla="*/ 653222 w 591"/>
                <a:gd name="T19" fmla="*/ 1252139 h 665"/>
                <a:gd name="T20" fmla="*/ 653222 w 591"/>
                <a:gd name="T21" fmla="*/ 1252139 h 665"/>
                <a:gd name="T22" fmla="*/ 653222 w 591"/>
                <a:gd name="T23" fmla="*/ 1252139 h 665"/>
                <a:gd name="T24" fmla="*/ 653222 w 591"/>
                <a:gd name="T25" fmla="*/ 1252139 h 665"/>
                <a:gd name="T26" fmla="*/ 653222 w 591"/>
                <a:gd name="T27" fmla="*/ 1252139 h 665"/>
                <a:gd name="T28" fmla="*/ 653222 w 591"/>
                <a:gd name="T29" fmla="*/ 1252139 h 665"/>
                <a:gd name="T30" fmla="*/ 653222 w 591"/>
                <a:gd name="T31" fmla="*/ 1252139 h 665"/>
                <a:gd name="T32" fmla="*/ 653222 w 591"/>
                <a:gd name="T33" fmla="*/ 1252139 h 665"/>
                <a:gd name="T34" fmla="*/ 653222 w 591"/>
                <a:gd name="T35" fmla="*/ 1252139 h 665"/>
                <a:gd name="T36" fmla="*/ 653222 w 591"/>
                <a:gd name="T37" fmla="*/ 1252139 h 665"/>
                <a:gd name="T38" fmla="*/ 653222 w 591"/>
                <a:gd name="T39" fmla="*/ 1252139 h 665"/>
                <a:gd name="T40" fmla="*/ 653222 w 591"/>
                <a:gd name="T41" fmla="*/ 1252139 h 665"/>
                <a:gd name="T42" fmla="*/ 653222 w 591"/>
                <a:gd name="T43" fmla="*/ 1252139 h 665"/>
                <a:gd name="T44" fmla="*/ 653222 w 591"/>
                <a:gd name="T45" fmla="*/ 1252139 h 665"/>
                <a:gd name="T46" fmla="*/ 653222 w 591"/>
                <a:gd name="T47" fmla="*/ 1252139 h 665"/>
                <a:gd name="T48" fmla="*/ 653222 w 591"/>
                <a:gd name="T49" fmla="*/ 1252139 h 665"/>
                <a:gd name="T50" fmla="*/ 653222 w 591"/>
                <a:gd name="T51" fmla="*/ 1252139 h 665"/>
                <a:gd name="T52" fmla="*/ 653222 w 591"/>
                <a:gd name="T53" fmla="*/ 1252139 h 665"/>
                <a:gd name="T54" fmla="*/ 653222 w 591"/>
                <a:gd name="T55" fmla="*/ 1252139 h 665"/>
                <a:gd name="T56" fmla="*/ 653222 w 591"/>
                <a:gd name="T57" fmla="*/ 1252139 h 665"/>
                <a:gd name="T58" fmla="*/ 653222 w 591"/>
                <a:gd name="T59" fmla="*/ 1252139 h 665"/>
                <a:gd name="T60" fmla="*/ 0 w 591"/>
                <a:gd name="T61" fmla="*/ 1252139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6" name="Freeform 28"/>
            <p:cNvSpPr>
              <a:spLocks/>
            </p:cNvSpPr>
            <p:nvPr/>
          </p:nvSpPr>
          <p:spPr bwMode="auto">
            <a:xfrm>
              <a:off x="2657475" y="2168525"/>
              <a:ext cx="360363" cy="427038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2427288" y="2503488"/>
              <a:ext cx="422275" cy="279400"/>
            </a:xfrm>
            <a:custGeom>
              <a:avLst/>
              <a:gdLst>
                <a:gd name="T0" fmla="*/ 701809 w 521"/>
                <a:gd name="T1" fmla="*/ 1417676 h 339"/>
                <a:gd name="T2" fmla="*/ 0 w 521"/>
                <a:gd name="T3" fmla="*/ 1417676 h 339"/>
                <a:gd name="T4" fmla="*/ 701809 w 521"/>
                <a:gd name="T5" fmla="*/ 1417676 h 339"/>
                <a:gd name="T6" fmla="*/ 701809 w 521"/>
                <a:gd name="T7" fmla="*/ 1417676 h 339"/>
                <a:gd name="T8" fmla="*/ 701809 w 521"/>
                <a:gd name="T9" fmla="*/ 1417676 h 339"/>
                <a:gd name="T10" fmla="*/ 701809 w 521"/>
                <a:gd name="T11" fmla="*/ 1417676 h 339"/>
                <a:gd name="T12" fmla="*/ 701809 w 521"/>
                <a:gd name="T13" fmla="*/ 1417676 h 339"/>
                <a:gd name="T14" fmla="*/ 701809 w 521"/>
                <a:gd name="T15" fmla="*/ 1417676 h 339"/>
                <a:gd name="T16" fmla="*/ 701809 w 521"/>
                <a:gd name="T17" fmla="*/ 1417676 h 339"/>
                <a:gd name="T18" fmla="*/ 701809 w 521"/>
                <a:gd name="T19" fmla="*/ 1417676 h 339"/>
                <a:gd name="T20" fmla="*/ 701809 w 521"/>
                <a:gd name="T21" fmla="*/ 1417676 h 339"/>
                <a:gd name="T22" fmla="*/ 701809 w 521"/>
                <a:gd name="T23" fmla="*/ 1417676 h 339"/>
                <a:gd name="T24" fmla="*/ 701809 w 521"/>
                <a:gd name="T25" fmla="*/ 1417676 h 339"/>
                <a:gd name="T26" fmla="*/ 701809 w 521"/>
                <a:gd name="T27" fmla="*/ 1417676 h 339"/>
                <a:gd name="T28" fmla="*/ 701809 w 521"/>
                <a:gd name="T29" fmla="*/ 0 h 339"/>
                <a:gd name="T30" fmla="*/ 701809 w 521"/>
                <a:gd name="T31" fmla="*/ 1417676 h 339"/>
                <a:gd name="T32" fmla="*/ 701809 w 521"/>
                <a:gd name="T33" fmla="*/ 1417676 h 339"/>
                <a:gd name="T34" fmla="*/ 701809 w 521"/>
                <a:gd name="T35" fmla="*/ 1417676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30"/>
            <p:cNvSpPr>
              <a:spLocks/>
            </p:cNvSpPr>
            <p:nvPr/>
          </p:nvSpPr>
          <p:spPr bwMode="auto">
            <a:xfrm>
              <a:off x="2798763" y="2106613"/>
              <a:ext cx="388937" cy="169862"/>
            </a:xfrm>
            <a:custGeom>
              <a:avLst/>
              <a:gdLst>
                <a:gd name="T0" fmla="*/ 0 w 483"/>
                <a:gd name="T1" fmla="*/ 1272016 h 209"/>
                <a:gd name="T2" fmla="*/ 650898 w 483"/>
                <a:gd name="T3" fmla="*/ 0 h 209"/>
                <a:gd name="T4" fmla="*/ 650898 w 483"/>
                <a:gd name="T5" fmla="*/ 1272016 h 209"/>
                <a:gd name="T6" fmla="*/ 650898 w 483"/>
                <a:gd name="T7" fmla="*/ 1272016 h 209"/>
                <a:gd name="T8" fmla="*/ 650898 w 483"/>
                <a:gd name="T9" fmla="*/ 1272016 h 209"/>
                <a:gd name="T10" fmla="*/ 650898 w 483"/>
                <a:gd name="T11" fmla="*/ 1272016 h 209"/>
                <a:gd name="T12" fmla="*/ 650898 w 483"/>
                <a:gd name="T13" fmla="*/ 1272016 h 209"/>
                <a:gd name="T14" fmla="*/ 650898 w 483"/>
                <a:gd name="T15" fmla="*/ 1272016 h 209"/>
                <a:gd name="T16" fmla="*/ 650898 w 483"/>
                <a:gd name="T17" fmla="*/ 1272016 h 209"/>
                <a:gd name="T18" fmla="*/ 650898 w 483"/>
                <a:gd name="T19" fmla="*/ 1272016 h 209"/>
                <a:gd name="T20" fmla="*/ 650898 w 483"/>
                <a:gd name="T21" fmla="*/ 1272016 h 209"/>
                <a:gd name="T22" fmla="*/ 650898 w 483"/>
                <a:gd name="T23" fmla="*/ 1272016 h 209"/>
                <a:gd name="T24" fmla="*/ 650898 w 483"/>
                <a:gd name="T25" fmla="*/ 1272016 h 209"/>
                <a:gd name="T26" fmla="*/ 650898 w 483"/>
                <a:gd name="T27" fmla="*/ 1272016 h 209"/>
                <a:gd name="T28" fmla="*/ 650898 w 483"/>
                <a:gd name="T29" fmla="*/ 1272016 h 209"/>
                <a:gd name="T30" fmla="*/ 650898 w 483"/>
                <a:gd name="T31" fmla="*/ 1272016 h 209"/>
                <a:gd name="T32" fmla="*/ 650898 w 483"/>
                <a:gd name="T33" fmla="*/ 1272016 h 209"/>
                <a:gd name="T34" fmla="*/ 650898 w 483"/>
                <a:gd name="T35" fmla="*/ 1272016 h 209"/>
                <a:gd name="T36" fmla="*/ 650898 w 483"/>
                <a:gd name="T37" fmla="*/ 1272016 h 209"/>
                <a:gd name="T38" fmla="*/ 650898 w 483"/>
                <a:gd name="T39" fmla="*/ 1272016 h 209"/>
                <a:gd name="T40" fmla="*/ 650898 w 483"/>
                <a:gd name="T41" fmla="*/ 1272016 h 209"/>
                <a:gd name="T42" fmla="*/ 650898 w 483"/>
                <a:gd name="T43" fmla="*/ 1272016 h 209"/>
                <a:gd name="T44" fmla="*/ 650898 w 483"/>
                <a:gd name="T45" fmla="*/ 1272016 h 209"/>
                <a:gd name="T46" fmla="*/ 650898 w 483"/>
                <a:gd name="T47" fmla="*/ 1272016 h 209"/>
                <a:gd name="T48" fmla="*/ 0 w 483"/>
                <a:gd name="T49" fmla="*/ 1272016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 31"/>
            <p:cNvSpPr>
              <a:spLocks/>
            </p:cNvSpPr>
            <p:nvPr/>
          </p:nvSpPr>
          <p:spPr bwMode="auto">
            <a:xfrm>
              <a:off x="3068638" y="2225675"/>
              <a:ext cx="277812" cy="382588"/>
            </a:xfrm>
            <a:custGeom>
              <a:avLst/>
              <a:gdLst>
                <a:gd name="T0" fmla="*/ 698149 w 345"/>
                <a:gd name="T1" fmla="*/ 1321080 h 468"/>
                <a:gd name="T2" fmla="*/ 698149 w 345"/>
                <a:gd name="T3" fmla="*/ 1321080 h 468"/>
                <a:gd name="T4" fmla="*/ 698149 w 345"/>
                <a:gd name="T5" fmla="*/ 1321080 h 468"/>
                <a:gd name="T6" fmla="*/ 698149 w 345"/>
                <a:gd name="T7" fmla="*/ 1321080 h 468"/>
                <a:gd name="T8" fmla="*/ 698149 w 345"/>
                <a:gd name="T9" fmla="*/ 1321080 h 468"/>
                <a:gd name="T10" fmla="*/ 698149 w 345"/>
                <a:gd name="T11" fmla="*/ 1321080 h 468"/>
                <a:gd name="T12" fmla="*/ 0 w 345"/>
                <a:gd name="T13" fmla="*/ 1321080 h 468"/>
                <a:gd name="T14" fmla="*/ 698149 w 345"/>
                <a:gd name="T15" fmla="*/ 1321080 h 468"/>
                <a:gd name="T16" fmla="*/ 698149 w 345"/>
                <a:gd name="T17" fmla="*/ 1321080 h 468"/>
                <a:gd name="T18" fmla="*/ 698149 w 345"/>
                <a:gd name="T19" fmla="*/ 1321080 h 468"/>
                <a:gd name="T20" fmla="*/ 698149 w 345"/>
                <a:gd name="T21" fmla="*/ 1321080 h 468"/>
                <a:gd name="T22" fmla="*/ 698149 w 345"/>
                <a:gd name="T23" fmla="*/ 1321080 h 468"/>
                <a:gd name="T24" fmla="*/ 698149 w 345"/>
                <a:gd name="T25" fmla="*/ 1321080 h 468"/>
                <a:gd name="T26" fmla="*/ 698149 w 345"/>
                <a:gd name="T27" fmla="*/ 1321080 h 468"/>
                <a:gd name="T28" fmla="*/ 698149 w 345"/>
                <a:gd name="T29" fmla="*/ 1321080 h 468"/>
                <a:gd name="T30" fmla="*/ 698149 w 345"/>
                <a:gd name="T31" fmla="*/ 1321080 h 468"/>
                <a:gd name="T32" fmla="*/ 698149 w 345"/>
                <a:gd name="T33" fmla="*/ 1321080 h 468"/>
                <a:gd name="T34" fmla="*/ 698149 w 345"/>
                <a:gd name="T35" fmla="*/ 1321080 h 468"/>
                <a:gd name="T36" fmla="*/ 698149 w 345"/>
                <a:gd name="T37" fmla="*/ 1321080 h 468"/>
                <a:gd name="T38" fmla="*/ 698149 w 345"/>
                <a:gd name="T39" fmla="*/ 1321080 h 468"/>
                <a:gd name="T40" fmla="*/ 698149 w 345"/>
                <a:gd name="T41" fmla="*/ 1321080 h 468"/>
                <a:gd name="T42" fmla="*/ 698149 w 345"/>
                <a:gd name="T43" fmla="*/ 1321080 h 468"/>
                <a:gd name="T44" fmla="*/ 698149 w 345"/>
                <a:gd name="T45" fmla="*/ 1321080 h 468"/>
                <a:gd name="T46" fmla="*/ 698149 w 345"/>
                <a:gd name="T47" fmla="*/ 1321080 h 468"/>
                <a:gd name="T48" fmla="*/ 698149 w 345"/>
                <a:gd name="T49" fmla="*/ 1321080 h 468"/>
                <a:gd name="T50" fmla="*/ 698149 w 345"/>
                <a:gd name="T51" fmla="*/ 1321080 h 468"/>
                <a:gd name="T52" fmla="*/ 698149 w 345"/>
                <a:gd name="T53" fmla="*/ 1321080 h 468"/>
                <a:gd name="T54" fmla="*/ 698149 w 345"/>
                <a:gd name="T55" fmla="*/ 1321080 h 468"/>
                <a:gd name="T56" fmla="*/ 698149 w 345"/>
                <a:gd name="T57" fmla="*/ 1321080 h 468"/>
                <a:gd name="T58" fmla="*/ 698149 w 345"/>
                <a:gd name="T59" fmla="*/ 1321080 h 468"/>
                <a:gd name="T60" fmla="*/ 698149 w 345"/>
                <a:gd name="T61" fmla="*/ 1321080 h 468"/>
                <a:gd name="T62" fmla="*/ 698149 w 345"/>
                <a:gd name="T63" fmla="*/ 1321080 h 468"/>
                <a:gd name="T64" fmla="*/ 698149 w 345"/>
                <a:gd name="T65" fmla="*/ 1321080 h 468"/>
                <a:gd name="T66" fmla="*/ 698149 w 345"/>
                <a:gd name="T67" fmla="*/ 1321080 h 468"/>
                <a:gd name="T68" fmla="*/ 698149 w 345"/>
                <a:gd name="T69" fmla="*/ 1321080 h 468"/>
                <a:gd name="T70" fmla="*/ 698149 w 345"/>
                <a:gd name="T71" fmla="*/ 1321080 h 468"/>
                <a:gd name="T72" fmla="*/ 698149 w 345"/>
                <a:gd name="T73" fmla="*/ 1321080 h 468"/>
                <a:gd name="T74" fmla="*/ 698149 w 345"/>
                <a:gd name="T75" fmla="*/ 1321080 h 468"/>
                <a:gd name="T76" fmla="*/ 698149 w 345"/>
                <a:gd name="T77" fmla="*/ 1321080 h 468"/>
                <a:gd name="T78" fmla="*/ 698149 w 345"/>
                <a:gd name="T79" fmla="*/ 1321080 h 468"/>
                <a:gd name="T80" fmla="*/ 698149 w 345"/>
                <a:gd name="T81" fmla="*/ 1321080 h 468"/>
                <a:gd name="T82" fmla="*/ 698149 w 345"/>
                <a:gd name="T83" fmla="*/ 0 h 468"/>
                <a:gd name="T84" fmla="*/ 698149 w 345"/>
                <a:gd name="T85" fmla="*/ 1321080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3" name="Freeform 32"/>
            <p:cNvSpPr>
              <a:spLocks/>
            </p:cNvSpPr>
            <p:nvPr/>
          </p:nvSpPr>
          <p:spPr bwMode="auto">
            <a:xfrm>
              <a:off x="2765425" y="2565400"/>
              <a:ext cx="301625" cy="503238"/>
            </a:xfrm>
            <a:custGeom>
              <a:avLst/>
              <a:gdLst>
                <a:gd name="T0" fmla="*/ 670110 w 374"/>
                <a:gd name="T1" fmla="*/ 1275875 h 618"/>
                <a:gd name="T2" fmla="*/ 670110 w 374"/>
                <a:gd name="T3" fmla="*/ 0 h 618"/>
                <a:gd name="T4" fmla="*/ 670110 w 374"/>
                <a:gd name="T5" fmla="*/ 1275875 h 618"/>
                <a:gd name="T6" fmla="*/ 670110 w 374"/>
                <a:gd name="T7" fmla="*/ 1275875 h 618"/>
                <a:gd name="T8" fmla="*/ 670110 w 374"/>
                <a:gd name="T9" fmla="*/ 1275875 h 618"/>
                <a:gd name="T10" fmla="*/ 670110 w 374"/>
                <a:gd name="T11" fmla="*/ 1275875 h 618"/>
                <a:gd name="T12" fmla="*/ 670110 w 374"/>
                <a:gd name="T13" fmla="*/ 1275875 h 618"/>
                <a:gd name="T14" fmla="*/ 670110 w 374"/>
                <a:gd name="T15" fmla="*/ 1275875 h 618"/>
                <a:gd name="T16" fmla="*/ 670110 w 374"/>
                <a:gd name="T17" fmla="*/ 1275875 h 618"/>
                <a:gd name="T18" fmla="*/ 670110 w 374"/>
                <a:gd name="T19" fmla="*/ 1275875 h 618"/>
                <a:gd name="T20" fmla="*/ 670110 w 374"/>
                <a:gd name="T21" fmla="*/ 1275875 h 618"/>
                <a:gd name="T22" fmla="*/ 670110 w 374"/>
                <a:gd name="T23" fmla="*/ 1275875 h 618"/>
                <a:gd name="T24" fmla="*/ 670110 w 374"/>
                <a:gd name="T25" fmla="*/ 1275875 h 618"/>
                <a:gd name="T26" fmla="*/ 670110 w 374"/>
                <a:gd name="T27" fmla="*/ 1275875 h 618"/>
                <a:gd name="T28" fmla="*/ 670110 w 374"/>
                <a:gd name="T29" fmla="*/ 1275875 h 618"/>
                <a:gd name="T30" fmla="*/ 670110 w 374"/>
                <a:gd name="T31" fmla="*/ 1275875 h 618"/>
                <a:gd name="T32" fmla="*/ 670110 w 374"/>
                <a:gd name="T33" fmla="*/ 1275875 h 618"/>
                <a:gd name="T34" fmla="*/ 0 w 374"/>
                <a:gd name="T35" fmla="*/ 1275875 h 618"/>
                <a:gd name="T36" fmla="*/ 670110 w 374"/>
                <a:gd name="T37" fmla="*/ 1275875 h 618"/>
                <a:gd name="T38" fmla="*/ 670110 w 374"/>
                <a:gd name="T39" fmla="*/ 1275875 h 618"/>
                <a:gd name="T40" fmla="*/ 670110 w 374"/>
                <a:gd name="T41" fmla="*/ 1275875 h 618"/>
                <a:gd name="T42" fmla="*/ 670110 w 374"/>
                <a:gd name="T43" fmla="*/ 1275875 h 618"/>
                <a:gd name="T44" fmla="*/ 670110 w 374"/>
                <a:gd name="T45" fmla="*/ 1275875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4" name="Freeform 33"/>
            <p:cNvSpPr>
              <a:spLocks/>
            </p:cNvSpPr>
            <p:nvPr/>
          </p:nvSpPr>
          <p:spPr bwMode="auto">
            <a:xfrm>
              <a:off x="2498725" y="2770188"/>
              <a:ext cx="479425" cy="398462"/>
            </a:xfrm>
            <a:custGeom>
              <a:avLst/>
              <a:gdLst>
                <a:gd name="T0" fmla="*/ 0 w 594"/>
                <a:gd name="T1" fmla="*/ 1266871 h 489"/>
                <a:gd name="T2" fmla="*/ 663717 w 594"/>
                <a:gd name="T3" fmla="*/ 0 h 489"/>
                <a:gd name="T4" fmla="*/ 663717 w 594"/>
                <a:gd name="T5" fmla="*/ 0 h 489"/>
                <a:gd name="T6" fmla="*/ 663717 w 594"/>
                <a:gd name="T7" fmla="*/ 1266871 h 489"/>
                <a:gd name="T8" fmla="*/ 663717 w 594"/>
                <a:gd name="T9" fmla="*/ 1266871 h 489"/>
                <a:gd name="T10" fmla="*/ 663717 w 594"/>
                <a:gd name="T11" fmla="*/ 1266871 h 489"/>
                <a:gd name="T12" fmla="*/ 663717 w 594"/>
                <a:gd name="T13" fmla="*/ 1266871 h 489"/>
                <a:gd name="T14" fmla="*/ 663717 w 594"/>
                <a:gd name="T15" fmla="*/ 1266871 h 489"/>
                <a:gd name="T16" fmla="*/ 663717 w 594"/>
                <a:gd name="T17" fmla="*/ 1266871 h 489"/>
                <a:gd name="T18" fmla="*/ 663717 w 594"/>
                <a:gd name="T19" fmla="*/ 1266871 h 489"/>
                <a:gd name="T20" fmla="*/ 663717 w 594"/>
                <a:gd name="T21" fmla="*/ 1266871 h 489"/>
                <a:gd name="T22" fmla="*/ 663717 w 594"/>
                <a:gd name="T23" fmla="*/ 1266871 h 489"/>
                <a:gd name="T24" fmla="*/ 663717 w 594"/>
                <a:gd name="T25" fmla="*/ 1266871 h 489"/>
                <a:gd name="T26" fmla="*/ 663717 w 594"/>
                <a:gd name="T27" fmla="*/ 1266871 h 489"/>
                <a:gd name="T28" fmla="*/ 663717 w 594"/>
                <a:gd name="T29" fmla="*/ 1266871 h 489"/>
                <a:gd name="T30" fmla="*/ 663717 w 594"/>
                <a:gd name="T31" fmla="*/ 1266871 h 489"/>
                <a:gd name="T32" fmla="*/ 663717 w 594"/>
                <a:gd name="T33" fmla="*/ 1266871 h 489"/>
                <a:gd name="T34" fmla="*/ 663717 w 594"/>
                <a:gd name="T35" fmla="*/ 1266871 h 489"/>
                <a:gd name="T36" fmla="*/ 663717 w 594"/>
                <a:gd name="T37" fmla="*/ 1266871 h 489"/>
                <a:gd name="T38" fmla="*/ 663717 w 594"/>
                <a:gd name="T39" fmla="*/ 1266871 h 489"/>
                <a:gd name="T40" fmla="*/ 663717 w 594"/>
                <a:gd name="T41" fmla="*/ 1266871 h 489"/>
                <a:gd name="T42" fmla="*/ 663717 w 594"/>
                <a:gd name="T43" fmla="*/ 1266871 h 489"/>
                <a:gd name="T44" fmla="*/ 663717 w 594"/>
                <a:gd name="T45" fmla="*/ 1266871 h 489"/>
                <a:gd name="T46" fmla="*/ 663717 w 594"/>
                <a:gd name="T47" fmla="*/ 1266871 h 489"/>
                <a:gd name="T48" fmla="*/ 663717 w 594"/>
                <a:gd name="T49" fmla="*/ 1266871 h 489"/>
                <a:gd name="T50" fmla="*/ 0 w 594"/>
                <a:gd name="T51" fmla="*/ 1266871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5" name="Freeform 34"/>
            <p:cNvSpPr>
              <a:spLocks/>
            </p:cNvSpPr>
            <p:nvPr/>
          </p:nvSpPr>
          <p:spPr bwMode="auto">
            <a:xfrm>
              <a:off x="3021013" y="2598738"/>
              <a:ext cx="234950" cy="390525"/>
            </a:xfrm>
            <a:custGeom>
              <a:avLst/>
              <a:gdLst>
                <a:gd name="T0" fmla="*/ 0 w 290"/>
                <a:gd name="T1" fmla="*/ 1314978 h 477"/>
                <a:gd name="T2" fmla="*/ 678225 w 290"/>
                <a:gd name="T3" fmla="*/ 1314978 h 477"/>
                <a:gd name="T4" fmla="*/ 678225 w 290"/>
                <a:gd name="T5" fmla="*/ 1314978 h 477"/>
                <a:gd name="T6" fmla="*/ 678225 w 290"/>
                <a:gd name="T7" fmla="*/ 1314978 h 477"/>
                <a:gd name="T8" fmla="*/ 678225 w 290"/>
                <a:gd name="T9" fmla="*/ 1314978 h 477"/>
                <a:gd name="T10" fmla="*/ 678225 w 290"/>
                <a:gd name="T11" fmla="*/ 0 h 477"/>
                <a:gd name="T12" fmla="*/ 678225 w 290"/>
                <a:gd name="T13" fmla="*/ 1314978 h 477"/>
                <a:gd name="T14" fmla="*/ 678225 w 290"/>
                <a:gd name="T15" fmla="*/ 1314978 h 477"/>
                <a:gd name="T16" fmla="*/ 678225 w 290"/>
                <a:gd name="T17" fmla="*/ 1314978 h 477"/>
                <a:gd name="T18" fmla="*/ 678225 w 290"/>
                <a:gd name="T19" fmla="*/ 1314978 h 477"/>
                <a:gd name="T20" fmla="*/ 678225 w 290"/>
                <a:gd name="T21" fmla="*/ 1314978 h 477"/>
                <a:gd name="T22" fmla="*/ 678225 w 290"/>
                <a:gd name="T23" fmla="*/ 1314978 h 477"/>
                <a:gd name="T24" fmla="*/ 678225 w 290"/>
                <a:gd name="T25" fmla="*/ 1314978 h 477"/>
                <a:gd name="T26" fmla="*/ 678225 w 290"/>
                <a:gd name="T27" fmla="*/ 1314978 h 477"/>
                <a:gd name="T28" fmla="*/ 678225 w 290"/>
                <a:gd name="T29" fmla="*/ 1314978 h 477"/>
                <a:gd name="T30" fmla="*/ 0 w 290"/>
                <a:gd name="T31" fmla="*/ 1314978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6" name="Freeform 35"/>
            <p:cNvSpPr>
              <a:spLocks/>
            </p:cNvSpPr>
            <p:nvPr/>
          </p:nvSpPr>
          <p:spPr bwMode="auto">
            <a:xfrm>
              <a:off x="3205163" y="2520950"/>
              <a:ext cx="300037" cy="350838"/>
            </a:xfrm>
            <a:custGeom>
              <a:avLst/>
              <a:gdLst>
                <a:gd name="T0" fmla="*/ 0 w 432"/>
                <a:gd name="T1" fmla="*/ 185996 h 499"/>
                <a:gd name="T2" fmla="*/ 96389 w 432"/>
                <a:gd name="T3" fmla="*/ 185996 h 499"/>
                <a:gd name="T4" fmla="*/ 96389 w 432"/>
                <a:gd name="T5" fmla="*/ 185996 h 499"/>
                <a:gd name="T6" fmla="*/ 96389 w 432"/>
                <a:gd name="T7" fmla="*/ 185996 h 499"/>
                <a:gd name="T8" fmla="*/ 96389 w 432"/>
                <a:gd name="T9" fmla="*/ 185996 h 499"/>
                <a:gd name="T10" fmla="*/ 96389 w 432"/>
                <a:gd name="T11" fmla="*/ 0 h 499"/>
                <a:gd name="T12" fmla="*/ 96389 w 432"/>
                <a:gd name="T13" fmla="*/ 185996 h 499"/>
                <a:gd name="T14" fmla="*/ 96389 w 432"/>
                <a:gd name="T15" fmla="*/ 185996 h 499"/>
                <a:gd name="T16" fmla="*/ 96389 w 432"/>
                <a:gd name="T17" fmla="*/ 185996 h 499"/>
                <a:gd name="T18" fmla="*/ 96389 w 432"/>
                <a:gd name="T19" fmla="*/ 185996 h 499"/>
                <a:gd name="T20" fmla="*/ 96389 w 432"/>
                <a:gd name="T21" fmla="*/ 185996 h 499"/>
                <a:gd name="T22" fmla="*/ 96389 w 432"/>
                <a:gd name="T23" fmla="*/ 185996 h 499"/>
                <a:gd name="T24" fmla="*/ 96389 w 432"/>
                <a:gd name="T25" fmla="*/ 185996 h 499"/>
                <a:gd name="T26" fmla="*/ 96389 w 432"/>
                <a:gd name="T27" fmla="*/ 185996 h 499"/>
                <a:gd name="T28" fmla="*/ 96389 w 432"/>
                <a:gd name="T29" fmla="*/ 185996 h 499"/>
                <a:gd name="T30" fmla="*/ 96389 w 432"/>
                <a:gd name="T31" fmla="*/ 185996 h 499"/>
                <a:gd name="T32" fmla="*/ 96389 w 432"/>
                <a:gd name="T33" fmla="*/ 185996 h 499"/>
                <a:gd name="T34" fmla="*/ 96389 w 432"/>
                <a:gd name="T35" fmla="*/ 185996 h 499"/>
                <a:gd name="T36" fmla="*/ 0 w 432"/>
                <a:gd name="T37" fmla="*/ 185996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7" name="Freeform 36"/>
            <p:cNvSpPr>
              <a:spLocks/>
            </p:cNvSpPr>
            <p:nvPr/>
          </p:nvSpPr>
          <p:spPr bwMode="auto">
            <a:xfrm>
              <a:off x="2933700" y="2838450"/>
              <a:ext cx="531813" cy="298450"/>
            </a:xfrm>
            <a:custGeom>
              <a:avLst/>
              <a:gdLst>
                <a:gd name="T0" fmla="*/ 0 w 761"/>
                <a:gd name="T1" fmla="*/ 191929 h 422"/>
                <a:gd name="T2" fmla="*/ 102558 w 761"/>
                <a:gd name="T3" fmla="*/ 191929 h 422"/>
                <a:gd name="T4" fmla="*/ 102558 w 761"/>
                <a:gd name="T5" fmla="*/ 191929 h 422"/>
                <a:gd name="T6" fmla="*/ 102558 w 761"/>
                <a:gd name="T7" fmla="*/ 191929 h 422"/>
                <a:gd name="T8" fmla="*/ 102558 w 761"/>
                <a:gd name="T9" fmla="*/ 191929 h 422"/>
                <a:gd name="T10" fmla="*/ 102558 w 761"/>
                <a:gd name="T11" fmla="*/ 191929 h 422"/>
                <a:gd name="T12" fmla="*/ 102558 w 761"/>
                <a:gd name="T13" fmla="*/ 191929 h 422"/>
                <a:gd name="T14" fmla="*/ 102558 w 761"/>
                <a:gd name="T15" fmla="*/ 191929 h 422"/>
                <a:gd name="T16" fmla="*/ 102558 w 761"/>
                <a:gd name="T17" fmla="*/ 191929 h 422"/>
                <a:gd name="T18" fmla="*/ 102558 w 761"/>
                <a:gd name="T19" fmla="*/ 191929 h 422"/>
                <a:gd name="T20" fmla="*/ 102558 w 761"/>
                <a:gd name="T21" fmla="*/ 191929 h 422"/>
                <a:gd name="T22" fmla="*/ 102558 w 761"/>
                <a:gd name="T23" fmla="*/ 191929 h 422"/>
                <a:gd name="T24" fmla="*/ 102558 w 761"/>
                <a:gd name="T25" fmla="*/ 191929 h 422"/>
                <a:gd name="T26" fmla="*/ 102558 w 761"/>
                <a:gd name="T27" fmla="*/ 191929 h 422"/>
                <a:gd name="T28" fmla="*/ 102558 w 761"/>
                <a:gd name="T29" fmla="*/ 0 h 422"/>
                <a:gd name="T30" fmla="*/ 102558 w 761"/>
                <a:gd name="T31" fmla="*/ 191929 h 422"/>
                <a:gd name="T32" fmla="*/ 102558 w 761"/>
                <a:gd name="T33" fmla="*/ 191929 h 422"/>
                <a:gd name="T34" fmla="*/ 102558 w 761"/>
                <a:gd name="T35" fmla="*/ 191929 h 422"/>
                <a:gd name="T36" fmla="*/ 102558 w 761"/>
                <a:gd name="T37" fmla="*/ 191929 h 422"/>
                <a:gd name="T38" fmla="*/ 102558 w 761"/>
                <a:gd name="T39" fmla="*/ 191929 h 422"/>
                <a:gd name="T40" fmla="*/ 102558 w 761"/>
                <a:gd name="T41" fmla="*/ 191929 h 422"/>
                <a:gd name="T42" fmla="*/ 102558 w 761"/>
                <a:gd name="T43" fmla="*/ 191929 h 422"/>
                <a:gd name="T44" fmla="*/ 102558 w 761"/>
                <a:gd name="T45" fmla="*/ 191929 h 422"/>
                <a:gd name="T46" fmla="*/ 102558 w 761"/>
                <a:gd name="T47" fmla="*/ 191929 h 422"/>
                <a:gd name="T48" fmla="*/ 102558 w 761"/>
                <a:gd name="T49" fmla="*/ 191929 h 422"/>
                <a:gd name="T50" fmla="*/ 102558 w 761"/>
                <a:gd name="T51" fmla="*/ 191929 h 422"/>
                <a:gd name="T52" fmla="*/ 102558 w 761"/>
                <a:gd name="T53" fmla="*/ 191929 h 422"/>
                <a:gd name="T54" fmla="*/ 102558 w 761"/>
                <a:gd name="T55" fmla="*/ 191929 h 422"/>
                <a:gd name="T56" fmla="*/ 0 w 761"/>
                <a:gd name="T57" fmla="*/ 191929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8" name="Freeform 37"/>
            <p:cNvSpPr>
              <a:spLocks/>
            </p:cNvSpPr>
            <p:nvPr/>
          </p:nvSpPr>
          <p:spPr bwMode="auto">
            <a:xfrm>
              <a:off x="2900363" y="3030538"/>
              <a:ext cx="611187" cy="227012"/>
            </a:xfrm>
            <a:custGeom>
              <a:avLst/>
              <a:gdLst>
                <a:gd name="T0" fmla="*/ 695447 w 757"/>
                <a:gd name="T1" fmla="*/ 1402184 h 276"/>
                <a:gd name="T2" fmla="*/ 695447 w 757"/>
                <a:gd name="T3" fmla="*/ 1402184 h 276"/>
                <a:gd name="T4" fmla="*/ 695447 w 757"/>
                <a:gd name="T5" fmla="*/ 1402184 h 276"/>
                <a:gd name="T6" fmla="*/ 695447 w 757"/>
                <a:gd name="T7" fmla="*/ 1402184 h 276"/>
                <a:gd name="T8" fmla="*/ 0 w 757"/>
                <a:gd name="T9" fmla="*/ 1402184 h 276"/>
                <a:gd name="T10" fmla="*/ 695447 w 757"/>
                <a:gd name="T11" fmla="*/ 1402184 h 276"/>
                <a:gd name="T12" fmla="*/ 695447 w 757"/>
                <a:gd name="T13" fmla="*/ 1402184 h 276"/>
                <a:gd name="T14" fmla="*/ 695447 w 757"/>
                <a:gd name="T15" fmla="*/ 1402184 h 276"/>
                <a:gd name="T16" fmla="*/ 695447 w 757"/>
                <a:gd name="T17" fmla="*/ 1402184 h 276"/>
                <a:gd name="T18" fmla="*/ 695447 w 757"/>
                <a:gd name="T19" fmla="*/ 1402184 h 276"/>
                <a:gd name="T20" fmla="*/ 695447 w 757"/>
                <a:gd name="T21" fmla="*/ 1402184 h 276"/>
                <a:gd name="T22" fmla="*/ 695447 w 757"/>
                <a:gd name="T23" fmla="*/ 0 h 276"/>
                <a:gd name="T24" fmla="*/ 695447 w 757"/>
                <a:gd name="T25" fmla="*/ 1402184 h 276"/>
                <a:gd name="T26" fmla="*/ 695447 w 757"/>
                <a:gd name="T27" fmla="*/ 1402184 h 276"/>
                <a:gd name="T28" fmla="*/ 695447 w 757"/>
                <a:gd name="T29" fmla="*/ 1402184 h 276"/>
                <a:gd name="T30" fmla="*/ 695447 w 757"/>
                <a:gd name="T31" fmla="*/ 1402184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9" name="Freeform 39"/>
            <p:cNvSpPr>
              <a:spLocks/>
            </p:cNvSpPr>
            <p:nvPr/>
          </p:nvSpPr>
          <p:spPr bwMode="auto">
            <a:xfrm>
              <a:off x="3074988" y="3217863"/>
              <a:ext cx="280987" cy="444500"/>
            </a:xfrm>
            <a:custGeom>
              <a:avLst/>
              <a:gdLst>
                <a:gd name="T0" fmla="*/ 0 w 350"/>
                <a:gd name="T1" fmla="*/ 1343485 h 545"/>
                <a:gd name="T2" fmla="*/ 620847 w 350"/>
                <a:gd name="T3" fmla="*/ 0 h 545"/>
                <a:gd name="T4" fmla="*/ 620847 w 350"/>
                <a:gd name="T5" fmla="*/ 1343485 h 545"/>
                <a:gd name="T6" fmla="*/ 620847 w 350"/>
                <a:gd name="T7" fmla="*/ 1343485 h 545"/>
                <a:gd name="T8" fmla="*/ 620847 w 350"/>
                <a:gd name="T9" fmla="*/ 1343485 h 545"/>
                <a:gd name="T10" fmla="*/ 620847 w 350"/>
                <a:gd name="T11" fmla="*/ 1343485 h 545"/>
                <a:gd name="T12" fmla="*/ 620847 w 350"/>
                <a:gd name="T13" fmla="*/ 1343485 h 545"/>
                <a:gd name="T14" fmla="*/ 620847 w 350"/>
                <a:gd name="T15" fmla="*/ 1343485 h 545"/>
                <a:gd name="T16" fmla="*/ 620847 w 350"/>
                <a:gd name="T17" fmla="*/ 1343485 h 545"/>
                <a:gd name="T18" fmla="*/ 620847 w 350"/>
                <a:gd name="T19" fmla="*/ 1343485 h 545"/>
                <a:gd name="T20" fmla="*/ 620847 w 350"/>
                <a:gd name="T21" fmla="*/ 1343485 h 545"/>
                <a:gd name="T22" fmla="*/ 620847 w 350"/>
                <a:gd name="T23" fmla="*/ 1343485 h 545"/>
                <a:gd name="T24" fmla="*/ 620847 w 350"/>
                <a:gd name="T25" fmla="*/ 1343485 h 545"/>
                <a:gd name="T26" fmla="*/ 620847 w 350"/>
                <a:gd name="T27" fmla="*/ 1343485 h 545"/>
                <a:gd name="T28" fmla="*/ 0 w 350"/>
                <a:gd name="T29" fmla="*/ 1343485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0" name="Freeform 40"/>
            <p:cNvSpPr>
              <a:spLocks/>
            </p:cNvSpPr>
            <p:nvPr/>
          </p:nvSpPr>
          <p:spPr bwMode="auto">
            <a:xfrm>
              <a:off x="3260725" y="3195638"/>
              <a:ext cx="387350" cy="409575"/>
            </a:xfrm>
            <a:custGeom>
              <a:avLst/>
              <a:gdLst>
                <a:gd name="T0" fmla="*/ 0 w 484"/>
                <a:gd name="T1" fmla="*/ 1305927 h 502"/>
                <a:gd name="T2" fmla="*/ 633630 w 484"/>
                <a:gd name="T3" fmla="*/ 1305927 h 502"/>
                <a:gd name="T4" fmla="*/ 633630 w 484"/>
                <a:gd name="T5" fmla="*/ 1305927 h 502"/>
                <a:gd name="T6" fmla="*/ 633630 w 484"/>
                <a:gd name="T7" fmla="*/ 0 h 502"/>
                <a:gd name="T8" fmla="*/ 633630 w 484"/>
                <a:gd name="T9" fmla="*/ 1305927 h 502"/>
                <a:gd name="T10" fmla="*/ 633630 w 484"/>
                <a:gd name="T11" fmla="*/ 1305927 h 502"/>
                <a:gd name="T12" fmla="*/ 633630 w 484"/>
                <a:gd name="T13" fmla="*/ 1305927 h 502"/>
                <a:gd name="T14" fmla="*/ 633630 w 484"/>
                <a:gd name="T15" fmla="*/ 1305927 h 502"/>
                <a:gd name="T16" fmla="*/ 633630 w 484"/>
                <a:gd name="T17" fmla="*/ 1305927 h 502"/>
                <a:gd name="T18" fmla="*/ 633630 w 484"/>
                <a:gd name="T19" fmla="*/ 1305927 h 502"/>
                <a:gd name="T20" fmla="*/ 633630 w 484"/>
                <a:gd name="T21" fmla="*/ 1305927 h 502"/>
                <a:gd name="T22" fmla="*/ 633630 w 484"/>
                <a:gd name="T23" fmla="*/ 1305927 h 502"/>
                <a:gd name="T24" fmla="*/ 633630 w 484"/>
                <a:gd name="T25" fmla="*/ 1305927 h 502"/>
                <a:gd name="T26" fmla="*/ 633630 w 484"/>
                <a:gd name="T27" fmla="*/ 1305927 h 502"/>
                <a:gd name="T28" fmla="*/ 633630 w 484"/>
                <a:gd name="T29" fmla="*/ 1305927 h 502"/>
                <a:gd name="T30" fmla="*/ 633630 w 484"/>
                <a:gd name="T31" fmla="*/ 1305927 h 502"/>
                <a:gd name="T32" fmla="*/ 633630 w 484"/>
                <a:gd name="T33" fmla="*/ 1305927 h 502"/>
                <a:gd name="T34" fmla="*/ 633630 w 484"/>
                <a:gd name="T35" fmla="*/ 1305927 h 502"/>
                <a:gd name="T36" fmla="*/ 0 w 484"/>
                <a:gd name="T37" fmla="*/ 130592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1" name="Freeform 41"/>
            <p:cNvSpPr>
              <a:spLocks/>
            </p:cNvSpPr>
            <p:nvPr/>
          </p:nvSpPr>
          <p:spPr bwMode="auto">
            <a:xfrm>
              <a:off x="3424238" y="3140075"/>
              <a:ext cx="357187" cy="285750"/>
            </a:xfrm>
            <a:custGeom>
              <a:avLst/>
              <a:gdLst>
                <a:gd name="T0" fmla="*/ 686974 w 442"/>
                <a:gd name="T1" fmla="*/ 1257718 h 351"/>
                <a:gd name="T2" fmla="*/ 686974 w 442"/>
                <a:gd name="T3" fmla="*/ 1257718 h 351"/>
                <a:gd name="T4" fmla="*/ 686974 w 442"/>
                <a:gd name="T5" fmla="*/ 0 h 351"/>
                <a:gd name="T6" fmla="*/ 686974 w 442"/>
                <a:gd name="T7" fmla="*/ 1257718 h 351"/>
                <a:gd name="T8" fmla="*/ 686974 w 442"/>
                <a:gd name="T9" fmla="*/ 1257718 h 351"/>
                <a:gd name="T10" fmla="*/ 686974 w 442"/>
                <a:gd name="T11" fmla="*/ 1257718 h 351"/>
                <a:gd name="T12" fmla="*/ 686974 w 442"/>
                <a:gd name="T13" fmla="*/ 1257718 h 351"/>
                <a:gd name="T14" fmla="*/ 686974 w 442"/>
                <a:gd name="T15" fmla="*/ 1257718 h 351"/>
                <a:gd name="T16" fmla="*/ 686974 w 442"/>
                <a:gd name="T17" fmla="*/ 1257718 h 351"/>
                <a:gd name="T18" fmla="*/ 686974 w 442"/>
                <a:gd name="T19" fmla="*/ 1257718 h 351"/>
                <a:gd name="T20" fmla="*/ 686974 w 442"/>
                <a:gd name="T21" fmla="*/ 1257718 h 351"/>
                <a:gd name="T22" fmla="*/ 686974 w 442"/>
                <a:gd name="T23" fmla="*/ 1257718 h 351"/>
                <a:gd name="T24" fmla="*/ 686974 w 442"/>
                <a:gd name="T25" fmla="*/ 1257718 h 351"/>
                <a:gd name="T26" fmla="*/ 686974 w 442"/>
                <a:gd name="T27" fmla="*/ 1257718 h 351"/>
                <a:gd name="T28" fmla="*/ 0 w 442"/>
                <a:gd name="T29" fmla="*/ 1257718 h 351"/>
                <a:gd name="T30" fmla="*/ 686974 w 442"/>
                <a:gd name="T31" fmla="*/ 1257718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2" name="Freeform 42"/>
            <p:cNvSpPr>
              <a:spLocks/>
            </p:cNvSpPr>
            <p:nvPr/>
          </p:nvSpPr>
          <p:spPr bwMode="auto">
            <a:xfrm>
              <a:off x="3170238" y="3548063"/>
              <a:ext cx="668337" cy="458787"/>
            </a:xfrm>
            <a:custGeom>
              <a:avLst/>
              <a:gdLst>
                <a:gd name="T0" fmla="*/ 0 w 828"/>
                <a:gd name="T1" fmla="*/ 1308904 h 562"/>
                <a:gd name="T2" fmla="*/ 670215 w 828"/>
                <a:gd name="T3" fmla="*/ 1308904 h 562"/>
                <a:gd name="T4" fmla="*/ 670215 w 828"/>
                <a:gd name="T5" fmla="*/ 1308904 h 562"/>
                <a:gd name="T6" fmla="*/ 670215 w 828"/>
                <a:gd name="T7" fmla="*/ 1308904 h 562"/>
                <a:gd name="T8" fmla="*/ 670215 w 828"/>
                <a:gd name="T9" fmla="*/ 1308904 h 562"/>
                <a:gd name="T10" fmla="*/ 670215 w 828"/>
                <a:gd name="T11" fmla="*/ 1308904 h 562"/>
                <a:gd name="T12" fmla="*/ 670215 w 828"/>
                <a:gd name="T13" fmla="*/ 0 h 562"/>
                <a:gd name="T14" fmla="*/ 670215 w 828"/>
                <a:gd name="T15" fmla="*/ 1308904 h 562"/>
                <a:gd name="T16" fmla="*/ 670215 w 828"/>
                <a:gd name="T17" fmla="*/ 1308904 h 562"/>
                <a:gd name="T18" fmla="*/ 670215 w 828"/>
                <a:gd name="T19" fmla="*/ 1308904 h 562"/>
                <a:gd name="T20" fmla="*/ 670215 w 828"/>
                <a:gd name="T21" fmla="*/ 1308904 h 562"/>
                <a:gd name="T22" fmla="*/ 670215 w 828"/>
                <a:gd name="T23" fmla="*/ 1308904 h 562"/>
                <a:gd name="T24" fmla="*/ 670215 w 828"/>
                <a:gd name="T25" fmla="*/ 1308904 h 562"/>
                <a:gd name="T26" fmla="*/ 670215 w 828"/>
                <a:gd name="T27" fmla="*/ 1308904 h 562"/>
                <a:gd name="T28" fmla="*/ 670215 w 828"/>
                <a:gd name="T29" fmla="*/ 1308904 h 562"/>
                <a:gd name="T30" fmla="*/ 670215 w 828"/>
                <a:gd name="T31" fmla="*/ 1308904 h 562"/>
                <a:gd name="T32" fmla="*/ 670215 w 828"/>
                <a:gd name="T33" fmla="*/ 1308904 h 562"/>
                <a:gd name="T34" fmla="*/ 670215 w 828"/>
                <a:gd name="T35" fmla="*/ 1308904 h 562"/>
                <a:gd name="T36" fmla="*/ 670215 w 828"/>
                <a:gd name="T37" fmla="*/ 1308904 h 562"/>
                <a:gd name="T38" fmla="*/ 670215 w 828"/>
                <a:gd name="T39" fmla="*/ 1308904 h 562"/>
                <a:gd name="T40" fmla="*/ 670215 w 828"/>
                <a:gd name="T41" fmla="*/ 1308904 h 562"/>
                <a:gd name="T42" fmla="*/ 670215 w 828"/>
                <a:gd name="T43" fmla="*/ 1308904 h 562"/>
                <a:gd name="T44" fmla="*/ 670215 w 828"/>
                <a:gd name="T45" fmla="*/ 1308904 h 562"/>
                <a:gd name="T46" fmla="*/ 670215 w 828"/>
                <a:gd name="T47" fmla="*/ 1308904 h 562"/>
                <a:gd name="T48" fmla="*/ 670215 w 828"/>
                <a:gd name="T49" fmla="*/ 1308904 h 562"/>
                <a:gd name="T50" fmla="*/ 670215 w 828"/>
                <a:gd name="T51" fmla="*/ 1308904 h 562"/>
                <a:gd name="T52" fmla="*/ 670215 w 828"/>
                <a:gd name="T53" fmla="*/ 1308904 h 562"/>
                <a:gd name="T54" fmla="*/ 670215 w 828"/>
                <a:gd name="T55" fmla="*/ 1308904 h 562"/>
                <a:gd name="T56" fmla="*/ 670215 w 828"/>
                <a:gd name="T57" fmla="*/ 1308904 h 562"/>
                <a:gd name="T58" fmla="*/ 670215 w 828"/>
                <a:gd name="T59" fmla="*/ 1308904 h 562"/>
                <a:gd name="T60" fmla="*/ 670215 w 828"/>
                <a:gd name="T61" fmla="*/ 1308904 h 562"/>
                <a:gd name="T62" fmla="*/ 670215 w 828"/>
                <a:gd name="T63" fmla="*/ 1308904 h 562"/>
                <a:gd name="T64" fmla="*/ 670215 w 828"/>
                <a:gd name="T65" fmla="*/ 1308904 h 562"/>
                <a:gd name="T66" fmla="*/ 670215 w 828"/>
                <a:gd name="T67" fmla="*/ 1308904 h 562"/>
                <a:gd name="T68" fmla="*/ 670215 w 828"/>
                <a:gd name="T69" fmla="*/ 1308904 h 562"/>
                <a:gd name="T70" fmla="*/ 670215 w 828"/>
                <a:gd name="T71" fmla="*/ 1308904 h 562"/>
                <a:gd name="T72" fmla="*/ 670215 w 828"/>
                <a:gd name="T73" fmla="*/ 1308904 h 562"/>
                <a:gd name="T74" fmla="*/ 670215 w 828"/>
                <a:gd name="T75" fmla="*/ 1308904 h 562"/>
                <a:gd name="T76" fmla="*/ 670215 w 828"/>
                <a:gd name="T77" fmla="*/ 1308904 h 562"/>
                <a:gd name="T78" fmla="*/ 0 w 828"/>
                <a:gd name="T79" fmla="*/ 1308904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3" name="Freeform 43"/>
            <p:cNvSpPr>
              <a:spLocks/>
            </p:cNvSpPr>
            <p:nvPr/>
          </p:nvSpPr>
          <p:spPr bwMode="auto">
            <a:xfrm>
              <a:off x="3352800" y="2944813"/>
              <a:ext cx="615950" cy="271462"/>
            </a:xfrm>
            <a:custGeom>
              <a:avLst/>
              <a:gdLst>
                <a:gd name="T0" fmla="*/ 680305 w 762"/>
                <a:gd name="T1" fmla="*/ 1222579 h 334"/>
                <a:gd name="T2" fmla="*/ 0 w 762"/>
                <a:gd name="T3" fmla="*/ 1222579 h 334"/>
                <a:gd name="T4" fmla="*/ 680305 w 762"/>
                <a:gd name="T5" fmla="*/ 1222579 h 334"/>
                <a:gd name="T6" fmla="*/ 680305 w 762"/>
                <a:gd name="T7" fmla="*/ 1222579 h 334"/>
                <a:gd name="T8" fmla="*/ 680305 w 762"/>
                <a:gd name="T9" fmla="*/ 1222579 h 334"/>
                <a:gd name="T10" fmla="*/ 680305 w 762"/>
                <a:gd name="T11" fmla="*/ 1222579 h 334"/>
                <a:gd name="T12" fmla="*/ 680305 w 762"/>
                <a:gd name="T13" fmla="*/ 1222579 h 334"/>
                <a:gd name="T14" fmla="*/ 680305 w 762"/>
                <a:gd name="T15" fmla="*/ 1222579 h 334"/>
                <a:gd name="T16" fmla="*/ 680305 w 762"/>
                <a:gd name="T17" fmla="*/ 1222579 h 334"/>
                <a:gd name="T18" fmla="*/ 680305 w 762"/>
                <a:gd name="T19" fmla="*/ 1222579 h 334"/>
                <a:gd name="T20" fmla="*/ 680305 w 762"/>
                <a:gd name="T21" fmla="*/ 1222579 h 334"/>
                <a:gd name="T22" fmla="*/ 680305 w 762"/>
                <a:gd name="T23" fmla="*/ 1222579 h 334"/>
                <a:gd name="T24" fmla="*/ 680305 w 762"/>
                <a:gd name="T25" fmla="*/ 1222579 h 334"/>
                <a:gd name="T26" fmla="*/ 680305 w 762"/>
                <a:gd name="T27" fmla="*/ 1222579 h 334"/>
                <a:gd name="T28" fmla="*/ 680305 w 762"/>
                <a:gd name="T29" fmla="*/ 1222579 h 334"/>
                <a:gd name="T30" fmla="*/ 680305 w 762"/>
                <a:gd name="T31" fmla="*/ 1222579 h 334"/>
                <a:gd name="T32" fmla="*/ 680305 w 762"/>
                <a:gd name="T33" fmla="*/ 1222579 h 334"/>
                <a:gd name="T34" fmla="*/ 680305 w 762"/>
                <a:gd name="T35" fmla="*/ 1222579 h 334"/>
                <a:gd name="T36" fmla="*/ 680305 w 762"/>
                <a:gd name="T37" fmla="*/ 1222579 h 334"/>
                <a:gd name="T38" fmla="*/ 680305 w 762"/>
                <a:gd name="T39" fmla="*/ 1222579 h 334"/>
                <a:gd name="T40" fmla="*/ 680305 w 762"/>
                <a:gd name="T41" fmla="*/ 1222579 h 334"/>
                <a:gd name="T42" fmla="*/ 680305 w 762"/>
                <a:gd name="T43" fmla="*/ 1222579 h 334"/>
                <a:gd name="T44" fmla="*/ 680305 w 762"/>
                <a:gd name="T45" fmla="*/ 1222579 h 334"/>
                <a:gd name="T46" fmla="*/ 680305 w 762"/>
                <a:gd name="T47" fmla="*/ 1222579 h 334"/>
                <a:gd name="T48" fmla="*/ 680305 w 762"/>
                <a:gd name="T49" fmla="*/ 1222579 h 334"/>
                <a:gd name="T50" fmla="*/ 680305 w 762"/>
                <a:gd name="T51" fmla="*/ 1222579 h 334"/>
                <a:gd name="T52" fmla="*/ 680305 w 762"/>
                <a:gd name="T53" fmla="*/ 1222579 h 334"/>
                <a:gd name="T54" fmla="*/ 680305 w 762"/>
                <a:gd name="T55" fmla="*/ 1222579 h 334"/>
                <a:gd name="T56" fmla="*/ 680305 w 762"/>
                <a:gd name="T57" fmla="*/ 1222579 h 334"/>
                <a:gd name="T58" fmla="*/ 680305 w 762"/>
                <a:gd name="T59" fmla="*/ 0 h 334"/>
                <a:gd name="T60" fmla="*/ 680305 w 762"/>
                <a:gd name="T61" fmla="*/ 1222579 h 334"/>
                <a:gd name="T62" fmla="*/ 680305 w 762"/>
                <a:gd name="T63" fmla="*/ 1222579 h 334"/>
                <a:gd name="T64" fmla="*/ 680305 w 762"/>
                <a:gd name="T65" fmla="*/ 1222579 h 334"/>
                <a:gd name="T66" fmla="*/ 680305 w 762"/>
                <a:gd name="T67" fmla="*/ 1222579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4" name="Freeform 44"/>
            <p:cNvSpPr>
              <a:spLocks/>
            </p:cNvSpPr>
            <p:nvPr/>
          </p:nvSpPr>
          <p:spPr bwMode="auto">
            <a:xfrm>
              <a:off x="3376613" y="2719388"/>
              <a:ext cx="538162" cy="338137"/>
            </a:xfrm>
            <a:custGeom>
              <a:avLst/>
              <a:gdLst>
                <a:gd name="T0" fmla="*/ 671804 w 666"/>
                <a:gd name="T1" fmla="*/ 1250573 h 415"/>
                <a:gd name="T2" fmla="*/ 671804 w 666"/>
                <a:gd name="T3" fmla="*/ 1250573 h 415"/>
                <a:gd name="T4" fmla="*/ 671804 w 666"/>
                <a:gd name="T5" fmla="*/ 1250573 h 415"/>
                <a:gd name="T6" fmla="*/ 671804 w 666"/>
                <a:gd name="T7" fmla="*/ 1250573 h 415"/>
                <a:gd name="T8" fmla="*/ 671804 w 666"/>
                <a:gd name="T9" fmla="*/ 1250573 h 415"/>
                <a:gd name="T10" fmla="*/ 0 w 666"/>
                <a:gd name="T11" fmla="*/ 1250573 h 415"/>
                <a:gd name="T12" fmla="*/ 671804 w 666"/>
                <a:gd name="T13" fmla="*/ 1250573 h 415"/>
                <a:gd name="T14" fmla="*/ 671804 w 666"/>
                <a:gd name="T15" fmla="*/ 1250573 h 415"/>
                <a:gd name="T16" fmla="*/ 671804 w 666"/>
                <a:gd name="T17" fmla="*/ 1250573 h 415"/>
                <a:gd name="T18" fmla="*/ 671804 w 666"/>
                <a:gd name="T19" fmla="*/ 1250573 h 415"/>
                <a:gd name="T20" fmla="*/ 671804 w 666"/>
                <a:gd name="T21" fmla="*/ 1250573 h 415"/>
                <a:gd name="T22" fmla="*/ 671804 w 666"/>
                <a:gd name="T23" fmla="*/ 1250573 h 415"/>
                <a:gd name="T24" fmla="*/ 671804 w 666"/>
                <a:gd name="T25" fmla="*/ 1250573 h 415"/>
                <a:gd name="T26" fmla="*/ 671804 w 666"/>
                <a:gd name="T27" fmla="*/ 1250573 h 415"/>
                <a:gd name="T28" fmla="*/ 671804 w 666"/>
                <a:gd name="T29" fmla="*/ 1250573 h 415"/>
                <a:gd name="T30" fmla="*/ 671804 w 666"/>
                <a:gd name="T31" fmla="*/ 1250573 h 415"/>
                <a:gd name="T32" fmla="*/ 671804 w 666"/>
                <a:gd name="T33" fmla="*/ 1250573 h 415"/>
                <a:gd name="T34" fmla="*/ 671804 w 666"/>
                <a:gd name="T35" fmla="*/ 0 h 415"/>
                <a:gd name="T36" fmla="*/ 671804 w 666"/>
                <a:gd name="T37" fmla="*/ 1250573 h 415"/>
                <a:gd name="T38" fmla="*/ 671804 w 666"/>
                <a:gd name="T39" fmla="*/ 1250573 h 415"/>
                <a:gd name="T40" fmla="*/ 671804 w 666"/>
                <a:gd name="T41" fmla="*/ 1250573 h 415"/>
                <a:gd name="T42" fmla="*/ 671804 w 666"/>
                <a:gd name="T43" fmla="*/ 1250573 h 415"/>
                <a:gd name="T44" fmla="*/ 671804 w 666"/>
                <a:gd name="T45" fmla="*/ 1250573 h 415"/>
                <a:gd name="T46" fmla="*/ 671804 w 666"/>
                <a:gd name="T47" fmla="*/ 1250573 h 415"/>
                <a:gd name="T48" fmla="*/ 671804 w 666"/>
                <a:gd name="T49" fmla="*/ 1250573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5" name="Freeform 45"/>
            <p:cNvSpPr>
              <a:spLocks/>
            </p:cNvSpPr>
            <p:nvPr/>
          </p:nvSpPr>
          <p:spPr bwMode="auto">
            <a:xfrm>
              <a:off x="3416300" y="2651125"/>
              <a:ext cx="304800" cy="322263"/>
            </a:xfrm>
            <a:custGeom>
              <a:avLst/>
              <a:gdLst>
                <a:gd name="T0" fmla="*/ 92150 w 440"/>
                <a:gd name="T1" fmla="*/ 185627 h 458"/>
                <a:gd name="T2" fmla="*/ 92150 w 440"/>
                <a:gd name="T3" fmla="*/ 185627 h 458"/>
                <a:gd name="T4" fmla="*/ 0 w 440"/>
                <a:gd name="T5" fmla="*/ 185627 h 458"/>
                <a:gd name="T6" fmla="*/ 92150 w 440"/>
                <a:gd name="T7" fmla="*/ 185627 h 458"/>
                <a:gd name="T8" fmla="*/ 92150 w 440"/>
                <a:gd name="T9" fmla="*/ 185627 h 458"/>
                <a:gd name="T10" fmla="*/ 92150 w 440"/>
                <a:gd name="T11" fmla="*/ 185627 h 458"/>
                <a:gd name="T12" fmla="*/ 92150 w 440"/>
                <a:gd name="T13" fmla="*/ 185627 h 458"/>
                <a:gd name="T14" fmla="*/ 92150 w 440"/>
                <a:gd name="T15" fmla="*/ 185627 h 458"/>
                <a:gd name="T16" fmla="*/ 92150 w 440"/>
                <a:gd name="T17" fmla="*/ 185627 h 458"/>
                <a:gd name="T18" fmla="*/ 92150 w 440"/>
                <a:gd name="T19" fmla="*/ 185627 h 458"/>
                <a:gd name="T20" fmla="*/ 92150 w 440"/>
                <a:gd name="T21" fmla="*/ 185627 h 458"/>
                <a:gd name="T22" fmla="*/ 92150 w 440"/>
                <a:gd name="T23" fmla="*/ 185627 h 458"/>
                <a:gd name="T24" fmla="*/ 92150 w 440"/>
                <a:gd name="T25" fmla="*/ 185627 h 458"/>
                <a:gd name="T26" fmla="*/ 92150 w 440"/>
                <a:gd name="T27" fmla="*/ 185627 h 458"/>
                <a:gd name="T28" fmla="*/ 92150 w 440"/>
                <a:gd name="T29" fmla="*/ 185627 h 458"/>
                <a:gd name="T30" fmla="*/ 92150 w 440"/>
                <a:gd name="T31" fmla="*/ 185627 h 458"/>
                <a:gd name="T32" fmla="*/ 92150 w 440"/>
                <a:gd name="T33" fmla="*/ 0 h 458"/>
                <a:gd name="T34" fmla="*/ 92150 w 440"/>
                <a:gd name="T35" fmla="*/ 185627 h 458"/>
                <a:gd name="T36" fmla="*/ 92150 w 440"/>
                <a:gd name="T37" fmla="*/ 185627 h 458"/>
                <a:gd name="T38" fmla="*/ 92150 w 440"/>
                <a:gd name="T39" fmla="*/ 185627 h 458"/>
                <a:gd name="T40" fmla="*/ 92150 w 440"/>
                <a:gd name="T41" fmla="*/ 18562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6" name="Freeform 46"/>
            <p:cNvSpPr>
              <a:spLocks/>
            </p:cNvSpPr>
            <p:nvPr/>
          </p:nvSpPr>
          <p:spPr bwMode="auto">
            <a:xfrm>
              <a:off x="3848100" y="2655888"/>
              <a:ext cx="88900" cy="107950"/>
            </a:xfrm>
            <a:custGeom>
              <a:avLst/>
              <a:gdLst>
                <a:gd name="T0" fmla="*/ 0 w 107"/>
                <a:gd name="T1" fmla="*/ 1381217 h 132"/>
                <a:gd name="T2" fmla="*/ 935438 w 107"/>
                <a:gd name="T3" fmla="*/ 0 h 132"/>
                <a:gd name="T4" fmla="*/ 935438 w 107"/>
                <a:gd name="T5" fmla="*/ 1381217 h 132"/>
                <a:gd name="T6" fmla="*/ 935438 w 107"/>
                <a:gd name="T7" fmla="*/ 1381217 h 132"/>
                <a:gd name="T8" fmla="*/ 935438 w 107"/>
                <a:gd name="T9" fmla="*/ 1381217 h 132"/>
                <a:gd name="T10" fmla="*/ 935438 w 107"/>
                <a:gd name="T11" fmla="*/ 1381217 h 132"/>
                <a:gd name="T12" fmla="*/ 935438 w 107"/>
                <a:gd name="T13" fmla="*/ 1381217 h 132"/>
                <a:gd name="T14" fmla="*/ 0 w 107"/>
                <a:gd name="T15" fmla="*/ 138121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7" name="Freeform 47"/>
            <p:cNvSpPr>
              <a:spLocks/>
            </p:cNvSpPr>
            <p:nvPr/>
          </p:nvSpPr>
          <p:spPr bwMode="auto">
            <a:xfrm>
              <a:off x="3482975" y="2444750"/>
              <a:ext cx="412750" cy="274638"/>
            </a:xfrm>
            <a:custGeom>
              <a:avLst/>
              <a:gdLst>
                <a:gd name="T0" fmla="*/ 664880 w 512"/>
                <a:gd name="T1" fmla="*/ 1298117 h 336"/>
                <a:gd name="T2" fmla="*/ 0 w 512"/>
                <a:gd name="T3" fmla="*/ 1298117 h 336"/>
                <a:gd name="T4" fmla="*/ 664880 w 512"/>
                <a:gd name="T5" fmla="*/ 1298117 h 336"/>
                <a:gd name="T6" fmla="*/ 664880 w 512"/>
                <a:gd name="T7" fmla="*/ 1298117 h 336"/>
                <a:gd name="T8" fmla="*/ 664880 w 512"/>
                <a:gd name="T9" fmla="*/ 1298117 h 336"/>
                <a:gd name="T10" fmla="*/ 664880 w 512"/>
                <a:gd name="T11" fmla="*/ 1298117 h 336"/>
                <a:gd name="T12" fmla="*/ 664880 w 512"/>
                <a:gd name="T13" fmla="*/ 1298117 h 336"/>
                <a:gd name="T14" fmla="*/ 664880 w 512"/>
                <a:gd name="T15" fmla="*/ 1298117 h 336"/>
                <a:gd name="T16" fmla="*/ 664880 w 512"/>
                <a:gd name="T17" fmla="*/ 1298117 h 336"/>
                <a:gd name="T18" fmla="*/ 664880 w 512"/>
                <a:gd name="T19" fmla="*/ 1298117 h 336"/>
                <a:gd name="T20" fmla="*/ 664880 w 512"/>
                <a:gd name="T21" fmla="*/ 1298117 h 336"/>
                <a:gd name="T22" fmla="*/ 664880 w 512"/>
                <a:gd name="T23" fmla="*/ 1298117 h 336"/>
                <a:gd name="T24" fmla="*/ 664880 w 512"/>
                <a:gd name="T25" fmla="*/ 0 h 336"/>
                <a:gd name="T26" fmla="*/ 664880 w 512"/>
                <a:gd name="T27" fmla="*/ 1298117 h 336"/>
                <a:gd name="T28" fmla="*/ 664880 w 512"/>
                <a:gd name="T29" fmla="*/ 129811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8" name="Freeform 48"/>
            <p:cNvSpPr>
              <a:spLocks/>
            </p:cNvSpPr>
            <p:nvPr/>
          </p:nvSpPr>
          <p:spPr bwMode="auto">
            <a:xfrm>
              <a:off x="3857625" y="2474913"/>
              <a:ext cx="109538" cy="220662"/>
            </a:xfrm>
            <a:custGeom>
              <a:avLst/>
              <a:gdLst>
                <a:gd name="T0" fmla="*/ 725748 w 135"/>
                <a:gd name="T1" fmla="*/ 1469480 h 268"/>
                <a:gd name="T2" fmla="*/ 725748 w 135"/>
                <a:gd name="T3" fmla="*/ 0 h 268"/>
                <a:gd name="T4" fmla="*/ 725748 w 135"/>
                <a:gd name="T5" fmla="*/ 1469480 h 268"/>
                <a:gd name="T6" fmla="*/ 725748 w 135"/>
                <a:gd name="T7" fmla="*/ 1469480 h 268"/>
                <a:gd name="T8" fmla="*/ 725748 w 135"/>
                <a:gd name="T9" fmla="*/ 1469480 h 268"/>
                <a:gd name="T10" fmla="*/ 725748 w 135"/>
                <a:gd name="T11" fmla="*/ 1469480 h 268"/>
                <a:gd name="T12" fmla="*/ 725748 w 135"/>
                <a:gd name="T13" fmla="*/ 1469480 h 268"/>
                <a:gd name="T14" fmla="*/ 725748 w 135"/>
                <a:gd name="T15" fmla="*/ 1469480 h 268"/>
                <a:gd name="T16" fmla="*/ 725748 w 135"/>
                <a:gd name="T17" fmla="*/ 1469480 h 268"/>
                <a:gd name="T18" fmla="*/ 725748 w 135"/>
                <a:gd name="T19" fmla="*/ 1469480 h 268"/>
                <a:gd name="T20" fmla="*/ 725748 w 135"/>
                <a:gd name="T21" fmla="*/ 1469480 h 268"/>
                <a:gd name="T22" fmla="*/ 0 w 135"/>
                <a:gd name="T23" fmla="*/ 1469480 h 268"/>
                <a:gd name="T24" fmla="*/ 725748 w 135"/>
                <a:gd name="T25" fmla="*/ 1469480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9" name="Freeform 49"/>
            <p:cNvSpPr>
              <a:spLocks/>
            </p:cNvSpPr>
            <p:nvPr/>
          </p:nvSpPr>
          <p:spPr bwMode="auto">
            <a:xfrm>
              <a:off x="3517900" y="2135188"/>
              <a:ext cx="458788" cy="376237"/>
            </a:xfrm>
            <a:custGeom>
              <a:avLst/>
              <a:gdLst>
                <a:gd name="T0" fmla="*/ 678025 w 567"/>
                <a:gd name="T1" fmla="*/ 1318692 h 461"/>
                <a:gd name="T2" fmla="*/ 678025 w 567"/>
                <a:gd name="T3" fmla="*/ 1318692 h 461"/>
                <a:gd name="T4" fmla="*/ 678025 w 567"/>
                <a:gd name="T5" fmla="*/ 1318692 h 461"/>
                <a:gd name="T6" fmla="*/ 678025 w 567"/>
                <a:gd name="T7" fmla="*/ 1318692 h 461"/>
                <a:gd name="T8" fmla="*/ 678025 w 567"/>
                <a:gd name="T9" fmla="*/ 1318692 h 461"/>
                <a:gd name="T10" fmla="*/ 678025 w 567"/>
                <a:gd name="T11" fmla="*/ 1318692 h 461"/>
                <a:gd name="T12" fmla="*/ 678025 w 567"/>
                <a:gd name="T13" fmla="*/ 1318692 h 461"/>
                <a:gd name="T14" fmla="*/ 678025 w 567"/>
                <a:gd name="T15" fmla="*/ 1318692 h 461"/>
                <a:gd name="T16" fmla="*/ 678025 w 567"/>
                <a:gd name="T17" fmla="*/ 1318692 h 461"/>
                <a:gd name="T18" fmla="*/ 678025 w 567"/>
                <a:gd name="T19" fmla="*/ 1318692 h 461"/>
                <a:gd name="T20" fmla="*/ 678025 w 567"/>
                <a:gd name="T21" fmla="*/ 1318692 h 461"/>
                <a:gd name="T22" fmla="*/ 678025 w 567"/>
                <a:gd name="T23" fmla="*/ 1318692 h 461"/>
                <a:gd name="T24" fmla="*/ 678025 w 567"/>
                <a:gd name="T25" fmla="*/ 0 h 461"/>
                <a:gd name="T26" fmla="*/ 678025 w 567"/>
                <a:gd name="T27" fmla="*/ 1318692 h 461"/>
                <a:gd name="T28" fmla="*/ 678025 w 567"/>
                <a:gd name="T29" fmla="*/ 1318692 h 461"/>
                <a:gd name="T30" fmla="*/ 678025 w 567"/>
                <a:gd name="T31" fmla="*/ 1318692 h 461"/>
                <a:gd name="T32" fmla="*/ 678025 w 567"/>
                <a:gd name="T33" fmla="*/ 1318692 h 461"/>
                <a:gd name="T34" fmla="*/ 678025 w 567"/>
                <a:gd name="T35" fmla="*/ 1318692 h 461"/>
                <a:gd name="T36" fmla="*/ 678025 w 567"/>
                <a:gd name="T37" fmla="*/ 1318692 h 461"/>
                <a:gd name="T38" fmla="*/ 678025 w 567"/>
                <a:gd name="T39" fmla="*/ 1318692 h 461"/>
                <a:gd name="T40" fmla="*/ 678025 w 567"/>
                <a:gd name="T41" fmla="*/ 1318692 h 461"/>
                <a:gd name="T42" fmla="*/ 678025 w 567"/>
                <a:gd name="T43" fmla="*/ 1318692 h 461"/>
                <a:gd name="T44" fmla="*/ 678025 w 567"/>
                <a:gd name="T45" fmla="*/ 1318692 h 461"/>
                <a:gd name="T46" fmla="*/ 678025 w 567"/>
                <a:gd name="T47" fmla="*/ 1318692 h 461"/>
                <a:gd name="T48" fmla="*/ 678025 w 567"/>
                <a:gd name="T49" fmla="*/ 1318692 h 461"/>
                <a:gd name="T50" fmla="*/ 678025 w 567"/>
                <a:gd name="T51" fmla="*/ 1318692 h 461"/>
                <a:gd name="T52" fmla="*/ 678025 w 567"/>
                <a:gd name="T53" fmla="*/ 1318692 h 461"/>
                <a:gd name="T54" fmla="*/ 678025 w 567"/>
                <a:gd name="T55" fmla="*/ 1318692 h 461"/>
                <a:gd name="T56" fmla="*/ 0 w 567"/>
                <a:gd name="T57" fmla="*/ 1318692 h 461"/>
                <a:gd name="T58" fmla="*/ 678025 w 567"/>
                <a:gd name="T59" fmla="*/ 1318692 h 461"/>
                <a:gd name="T60" fmla="*/ 678025 w 567"/>
                <a:gd name="T61" fmla="*/ 1318692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0" name="Freeform 50"/>
            <p:cNvSpPr>
              <a:spLocks/>
            </p:cNvSpPr>
            <p:nvPr/>
          </p:nvSpPr>
          <p:spPr bwMode="auto">
            <a:xfrm>
              <a:off x="3873500" y="2114550"/>
              <a:ext cx="122238" cy="227013"/>
            </a:xfrm>
            <a:custGeom>
              <a:avLst/>
              <a:gdLst>
                <a:gd name="T0" fmla="*/ 0 w 150"/>
                <a:gd name="T1" fmla="*/ 1276559 h 278"/>
                <a:gd name="T2" fmla="*/ 712930 w 150"/>
                <a:gd name="T3" fmla="*/ 0 h 278"/>
                <a:gd name="T4" fmla="*/ 712930 w 150"/>
                <a:gd name="T5" fmla="*/ 1276559 h 278"/>
                <a:gd name="T6" fmla="*/ 712930 w 150"/>
                <a:gd name="T7" fmla="*/ 1276559 h 278"/>
                <a:gd name="T8" fmla="*/ 712930 w 150"/>
                <a:gd name="T9" fmla="*/ 1276559 h 278"/>
                <a:gd name="T10" fmla="*/ 712930 w 150"/>
                <a:gd name="T11" fmla="*/ 1276559 h 278"/>
                <a:gd name="T12" fmla="*/ 712930 w 150"/>
                <a:gd name="T13" fmla="*/ 1276559 h 278"/>
                <a:gd name="T14" fmla="*/ 712930 w 150"/>
                <a:gd name="T15" fmla="*/ 1276559 h 278"/>
                <a:gd name="T16" fmla="*/ 712930 w 150"/>
                <a:gd name="T17" fmla="*/ 1276559 h 278"/>
                <a:gd name="T18" fmla="*/ 0 w 150"/>
                <a:gd name="T19" fmla="*/ 1276559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1" name="Freeform 51"/>
            <p:cNvSpPr>
              <a:spLocks/>
            </p:cNvSpPr>
            <p:nvPr/>
          </p:nvSpPr>
          <p:spPr bwMode="auto">
            <a:xfrm>
              <a:off x="3932238" y="2290763"/>
              <a:ext cx="258762" cy="117475"/>
            </a:xfrm>
            <a:custGeom>
              <a:avLst/>
              <a:gdLst>
                <a:gd name="T0" fmla="*/ 0 w 320"/>
                <a:gd name="T1" fmla="*/ 1188285 h 146"/>
                <a:gd name="T2" fmla="*/ 671195 w 320"/>
                <a:gd name="T3" fmla="*/ 1188285 h 146"/>
                <a:gd name="T4" fmla="*/ 671195 w 320"/>
                <a:gd name="T5" fmla="*/ 1188285 h 146"/>
                <a:gd name="T6" fmla="*/ 671195 w 320"/>
                <a:gd name="T7" fmla="*/ 0 h 146"/>
                <a:gd name="T8" fmla="*/ 671195 w 320"/>
                <a:gd name="T9" fmla="*/ 1188285 h 146"/>
                <a:gd name="T10" fmla="*/ 671195 w 320"/>
                <a:gd name="T11" fmla="*/ 1188285 h 146"/>
                <a:gd name="T12" fmla="*/ 671195 w 320"/>
                <a:gd name="T13" fmla="*/ 1188285 h 146"/>
                <a:gd name="T14" fmla="*/ 671195 w 320"/>
                <a:gd name="T15" fmla="*/ 1188285 h 146"/>
                <a:gd name="T16" fmla="*/ 671195 w 320"/>
                <a:gd name="T17" fmla="*/ 1188285 h 146"/>
                <a:gd name="T18" fmla="*/ 671195 w 320"/>
                <a:gd name="T19" fmla="*/ 1188285 h 146"/>
                <a:gd name="T20" fmla="*/ 671195 w 320"/>
                <a:gd name="T21" fmla="*/ 1188285 h 146"/>
                <a:gd name="T22" fmla="*/ 671195 w 320"/>
                <a:gd name="T23" fmla="*/ 1188285 h 146"/>
                <a:gd name="T24" fmla="*/ 671195 w 320"/>
                <a:gd name="T25" fmla="*/ 1188285 h 146"/>
                <a:gd name="T26" fmla="*/ 671195 w 320"/>
                <a:gd name="T27" fmla="*/ 1188285 h 146"/>
                <a:gd name="T28" fmla="*/ 671195 w 320"/>
                <a:gd name="T29" fmla="*/ 1188285 h 146"/>
                <a:gd name="T30" fmla="*/ 671195 w 320"/>
                <a:gd name="T31" fmla="*/ 1188285 h 146"/>
                <a:gd name="T32" fmla="*/ 671195 w 320"/>
                <a:gd name="T33" fmla="*/ 1188285 h 146"/>
                <a:gd name="T34" fmla="*/ 671195 w 320"/>
                <a:gd name="T35" fmla="*/ 1188285 h 146"/>
                <a:gd name="T36" fmla="*/ 671195 w 320"/>
                <a:gd name="T37" fmla="*/ 1188285 h 146"/>
                <a:gd name="T38" fmla="*/ 0 w 320"/>
                <a:gd name="T39" fmla="*/ 1188285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2" name="Freeform 53"/>
            <p:cNvSpPr>
              <a:spLocks/>
            </p:cNvSpPr>
            <p:nvPr/>
          </p:nvSpPr>
          <p:spPr bwMode="auto">
            <a:xfrm>
              <a:off x="3962400" y="2451100"/>
              <a:ext cx="134938" cy="80963"/>
            </a:xfrm>
            <a:custGeom>
              <a:avLst/>
              <a:gdLst>
                <a:gd name="T0" fmla="*/ 0 w 165"/>
                <a:gd name="T1" fmla="*/ 1303514 h 99"/>
                <a:gd name="T2" fmla="*/ 812435 w 165"/>
                <a:gd name="T3" fmla="*/ 1303514 h 99"/>
                <a:gd name="T4" fmla="*/ 812435 w 165"/>
                <a:gd name="T5" fmla="*/ 0 h 99"/>
                <a:gd name="T6" fmla="*/ 812435 w 165"/>
                <a:gd name="T7" fmla="*/ 1303514 h 99"/>
                <a:gd name="T8" fmla="*/ 812435 w 165"/>
                <a:gd name="T9" fmla="*/ 1303514 h 99"/>
                <a:gd name="T10" fmla="*/ 812435 w 165"/>
                <a:gd name="T11" fmla="*/ 1303514 h 99"/>
                <a:gd name="T12" fmla="*/ 812435 w 165"/>
                <a:gd name="T13" fmla="*/ 1303514 h 99"/>
                <a:gd name="T14" fmla="*/ 0 w 165"/>
                <a:gd name="T15" fmla="*/ 1303514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3" name="Freeform 54"/>
            <p:cNvSpPr>
              <a:spLocks/>
            </p:cNvSpPr>
            <p:nvPr/>
          </p:nvSpPr>
          <p:spPr bwMode="auto">
            <a:xfrm>
              <a:off x="3962400" y="2071688"/>
              <a:ext cx="141288" cy="254000"/>
            </a:xfrm>
            <a:custGeom>
              <a:avLst/>
              <a:gdLst>
                <a:gd name="T0" fmla="*/ 617911 w 176"/>
                <a:gd name="T1" fmla="*/ 0 h 313"/>
                <a:gd name="T2" fmla="*/ 0 w 176"/>
                <a:gd name="T3" fmla="*/ 1206468 h 313"/>
                <a:gd name="T4" fmla="*/ 617911 w 176"/>
                <a:gd name="T5" fmla="*/ 1206468 h 313"/>
                <a:gd name="T6" fmla="*/ 617911 w 176"/>
                <a:gd name="T7" fmla="*/ 1206468 h 313"/>
                <a:gd name="T8" fmla="*/ 617911 w 176"/>
                <a:gd name="T9" fmla="*/ 1206468 h 313"/>
                <a:gd name="T10" fmla="*/ 617911 w 176"/>
                <a:gd name="T11" fmla="*/ 1206468 h 313"/>
                <a:gd name="T12" fmla="*/ 617911 w 176"/>
                <a:gd name="T13" fmla="*/ 1206468 h 313"/>
                <a:gd name="T14" fmla="*/ 617911 w 176"/>
                <a:gd name="T15" fmla="*/ 1206468 h 313"/>
                <a:gd name="T16" fmla="*/ 617911 w 176"/>
                <a:gd name="T17" fmla="*/ 1206468 h 313"/>
                <a:gd name="T18" fmla="*/ 617911 w 176"/>
                <a:gd name="T19" fmla="*/ 1206468 h 313"/>
                <a:gd name="T20" fmla="*/ 617911 w 176"/>
                <a:gd name="T21" fmla="*/ 1206468 h 313"/>
                <a:gd name="T22" fmla="*/ 617911 w 176"/>
                <a:gd name="T23" fmla="*/ 1206468 h 313"/>
                <a:gd name="T24" fmla="*/ 617911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4" name="Freeform 55"/>
            <p:cNvSpPr>
              <a:spLocks/>
            </p:cNvSpPr>
            <p:nvPr/>
          </p:nvSpPr>
          <p:spPr bwMode="auto">
            <a:xfrm>
              <a:off x="4044950" y="2370138"/>
              <a:ext cx="68263" cy="57150"/>
            </a:xfrm>
            <a:custGeom>
              <a:avLst/>
              <a:gdLst>
                <a:gd name="T0" fmla="*/ 0 w 84"/>
                <a:gd name="T1" fmla="*/ 1793368 h 69"/>
                <a:gd name="T2" fmla="*/ 642777 w 84"/>
                <a:gd name="T3" fmla="*/ 0 h 69"/>
                <a:gd name="T4" fmla="*/ 642777 w 84"/>
                <a:gd name="T5" fmla="*/ 1793368 h 69"/>
                <a:gd name="T6" fmla="*/ 642777 w 84"/>
                <a:gd name="T7" fmla="*/ 1793368 h 69"/>
                <a:gd name="T8" fmla="*/ 642777 w 84"/>
                <a:gd name="T9" fmla="*/ 1793368 h 69"/>
                <a:gd name="T10" fmla="*/ 642777 w 84"/>
                <a:gd name="T11" fmla="*/ 1793368 h 69"/>
                <a:gd name="T12" fmla="*/ 0 w 84"/>
                <a:gd name="T13" fmla="*/ 1793368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5" name="Freeform 56"/>
            <p:cNvSpPr>
              <a:spLocks/>
            </p:cNvSpPr>
            <p:nvPr/>
          </p:nvSpPr>
          <p:spPr bwMode="auto">
            <a:xfrm>
              <a:off x="3894138" y="2776538"/>
              <a:ext cx="34925" cy="63500"/>
            </a:xfrm>
            <a:custGeom>
              <a:avLst/>
              <a:gdLst>
                <a:gd name="T0" fmla="*/ 0 w 45"/>
                <a:gd name="T1" fmla="*/ 1257716 h 78"/>
                <a:gd name="T2" fmla="*/ 606613 w 45"/>
                <a:gd name="T3" fmla="*/ 0 h 78"/>
                <a:gd name="T4" fmla="*/ 606613 w 45"/>
                <a:gd name="T5" fmla="*/ 1257716 h 78"/>
                <a:gd name="T6" fmla="*/ 606613 w 45"/>
                <a:gd name="T7" fmla="*/ 1257716 h 78"/>
                <a:gd name="T8" fmla="*/ 0 w 45"/>
                <a:gd name="T9" fmla="*/ 1257716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5" name="Freeform 38"/>
            <p:cNvSpPr>
              <a:spLocks/>
            </p:cNvSpPr>
            <p:nvPr/>
          </p:nvSpPr>
          <p:spPr bwMode="auto">
            <a:xfrm>
              <a:off x="2841625" y="3238500"/>
              <a:ext cx="249238" cy="441325"/>
            </a:xfrm>
            <a:custGeom>
              <a:avLst/>
              <a:gdLst>
                <a:gd name="T0" fmla="*/ 639192 w 310"/>
                <a:gd name="T1" fmla="*/ 1334095 h 540"/>
                <a:gd name="T2" fmla="*/ 639192 w 310"/>
                <a:gd name="T3" fmla="*/ 1334095 h 540"/>
                <a:gd name="T4" fmla="*/ 0 w 310"/>
                <a:gd name="T5" fmla="*/ 1334095 h 540"/>
                <a:gd name="T6" fmla="*/ 639192 w 310"/>
                <a:gd name="T7" fmla="*/ 1334095 h 540"/>
                <a:gd name="T8" fmla="*/ 639192 w 310"/>
                <a:gd name="T9" fmla="*/ 1334095 h 540"/>
                <a:gd name="T10" fmla="*/ 639192 w 310"/>
                <a:gd name="T11" fmla="*/ 1334095 h 540"/>
                <a:gd name="T12" fmla="*/ 639192 w 310"/>
                <a:gd name="T13" fmla="*/ 1334095 h 540"/>
                <a:gd name="T14" fmla="*/ 639192 w 310"/>
                <a:gd name="T15" fmla="*/ 1334095 h 540"/>
                <a:gd name="T16" fmla="*/ 639192 w 310"/>
                <a:gd name="T17" fmla="*/ 1334095 h 540"/>
                <a:gd name="T18" fmla="*/ 639192 w 310"/>
                <a:gd name="T19" fmla="*/ 1334095 h 540"/>
                <a:gd name="T20" fmla="*/ 639192 w 310"/>
                <a:gd name="T21" fmla="*/ 1334095 h 540"/>
                <a:gd name="T22" fmla="*/ 639192 w 310"/>
                <a:gd name="T23" fmla="*/ 1334095 h 540"/>
                <a:gd name="T24" fmla="*/ 639192 w 310"/>
                <a:gd name="T25" fmla="*/ 1334095 h 540"/>
                <a:gd name="T26" fmla="*/ 639192 w 310"/>
                <a:gd name="T27" fmla="*/ 0 h 540"/>
                <a:gd name="T28" fmla="*/ 639192 w 310"/>
                <a:gd name="T29" fmla="*/ 1334095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6" name="Freeform 52"/>
            <p:cNvSpPr>
              <a:spLocks/>
            </p:cNvSpPr>
            <p:nvPr/>
          </p:nvSpPr>
          <p:spPr bwMode="auto">
            <a:xfrm>
              <a:off x="3941763" y="2379663"/>
              <a:ext cx="136525" cy="106362"/>
            </a:xfrm>
            <a:custGeom>
              <a:avLst/>
              <a:gdLst>
                <a:gd name="T0" fmla="*/ 0 w 166"/>
                <a:gd name="T1" fmla="*/ 1450089 h 128"/>
                <a:gd name="T2" fmla="*/ 867083 w 166"/>
                <a:gd name="T3" fmla="*/ 0 h 128"/>
                <a:gd name="T4" fmla="*/ 867083 w 166"/>
                <a:gd name="T5" fmla="*/ 1450089 h 128"/>
                <a:gd name="T6" fmla="*/ 867083 w 166"/>
                <a:gd name="T7" fmla="*/ 1450089 h 128"/>
                <a:gd name="T8" fmla="*/ 867083 w 166"/>
                <a:gd name="T9" fmla="*/ 1450089 h 128"/>
                <a:gd name="T10" fmla="*/ 867083 w 166"/>
                <a:gd name="T11" fmla="*/ 1450089 h 128"/>
                <a:gd name="T12" fmla="*/ 867083 w 166"/>
                <a:gd name="T13" fmla="*/ 1450089 h 128"/>
                <a:gd name="T14" fmla="*/ 0 w 166"/>
                <a:gd name="T15" fmla="*/ 1450089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7" name="Group 77"/>
            <p:cNvGrpSpPr/>
            <p:nvPr/>
          </p:nvGrpSpPr>
          <p:grpSpPr>
            <a:xfrm>
              <a:off x="152400" y="3733800"/>
              <a:ext cx="338138" cy="287338"/>
              <a:chOff x="304800" y="3228975"/>
              <a:chExt cx="338138" cy="287338"/>
            </a:xfrm>
          </p:grpSpPr>
          <p:sp>
            <p:nvSpPr>
              <p:cNvPr id="88" name="Freeform 105"/>
              <p:cNvSpPr>
                <a:spLocks/>
              </p:cNvSpPr>
              <p:nvPr/>
            </p:nvSpPr>
            <p:spPr bwMode="auto">
              <a:xfrm>
                <a:off x="304800" y="3265488"/>
                <a:ext cx="25400" cy="41275"/>
              </a:xfrm>
              <a:custGeom>
                <a:avLst/>
                <a:gdLst>
                  <a:gd name="T0" fmla="*/ 0 w 71"/>
                  <a:gd name="T1" fmla="*/ 95 h 103"/>
                  <a:gd name="T2" fmla="*/ 0 w 71"/>
                  <a:gd name="T3" fmla="*/ 95 h 103"/>
                  <a:gd name="T4" fmla="*/ 18 w 71"/>
                  <a:gd name="T5" fmla="*/ 0 h 103"/>
                  <a:gd name="T6" fmla="*/ 18 w 71"/>
                  <a:gd name="T7" fmla="*/ 95 h 103"/>
                  <a:gd name="T8" fmla="*/ 18 w 71"/>
                  <a:gd name="T9" fmla="*/ 95 h 103"/>
                  <a:gd name="T10" fmla="*/ 0 w 71"/>
                  <a:gd name="T11" fmla="*/ 95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106"/>
              <p:cNvSpPr>
                <a:spLocks/>
              </p:cNvSpPr>
              <p:nvPr/>
            </p:nvSpPr>
            <p:spPr bwMode="auto">
              <a:xfrm>
                <a:off x="341313" y="3228975"/>
                <a:ext cx="49212" cy="52388"/>
              </a:xfrm>
              <a:custGeom>
                <a:avLst/>
                <a:gdLst>
                  <a:gd name="T0" fmla="*/ 26 w 134"/>
                  <a:gd name="T1" fmla="*/ 173 h 130"/>
                  <a:gd name="T2" fmla="*/ 0 w 134"/>
                  <a:gd name="T3" fmla="*/ 173 h 130"/>
                  <a:gd name="T4" fmla="*/ 26 w 134"/>
                  <a:gd name="T5" fmla="*/ 173 h 130"/>
                  <a:gd name="T6" fmla="*/ 26 w 134"/>
                  <a:gd name="T7" fmla="*/ 173 h 130"/>
                  <a:gd name="T8" fmla="*/ 26 w 134"/>
                  <a:gd name="T9" fmla="*/ 173 h 130"/>
                  <a:gd name="T10" fmla="*/ 26 w 134"/>
                  <a:gd name="T11" fmla="*/ 0 h 130"/>
                  <a:gd name="T12" fmla="*/ 26 w 134"/>
                  <a:gd name="T13" fmla="*/ 173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107"/>
              <p:cNvSpPr>
                <a:spLocks/>
              </p:cNvSpPr>
              <p:nvPr/>
            </p:nvSpPr>
            <p:spPr bwMode="auto">
              <a:xfrm>
                <a:off x="387350" y="3265488"/>
                <a:ext cx="71438" cy="58737"/>
              </a:xfrm>
              <a:custGeom>
                <a:avLst/>
                <a:gdLst>
                  <a:gd name="T0" fmla="*/ 0 w 198"/>
                  <a:gd name="T1" fmla="*/ 96 h 147"/>
                  <a:gd name="T2" fmla="*/ 21 w 198"/>
                  <a:gd name="T3" fmla="*/ 0 h 147"/>
                  <a:gd name="T4" fmla="*/ 21 w 198"/>
                  <a:gd name="T5" fmla="*/ 96 h 147"/>
                  <a:gd name="T6" fmla="*/ 21 w 198"/>
                  <a:gd name="T7" fmla="*/ 96 h 147"/>
                  <a:gd name="T8" fmla="*/ 21 w 198"/>
                  <a:gd name="T9" fmla="*/ 96 h 147"/>
                  <a:gd name="T10" fmla="*/ 21 w 198"/>
                  <a:gd name="T11" fmla="*/ 96 h 147"/>
                  <a:gd name="T12" fmla="*/ 21 w 198"/>
                  <a:gd name="T13" fmla="*/ 96 h 147"/>
                  <a:gd name="T14" fmla="*/ 0 w 198"/>
                  <a:gd name="T15" fmla="*/ 96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108"/>
              <p:cNvSpPr>
                <a:spLocks/>
              </p:cNvSpPr>
              <p:nvPr/>
            </p:nvSpPr>
            <p:spPr bwMode="auto">
              <a:xfrm>
                <a:off x="460375" y="3311525"/>
                <a:ext cx="57150" cy="30163"/>
              </a:xfrm>
              <a:custGeom>
                <a:avLst/>
                <a:gdLst>
                  <a:gd name="T0" fmla="*/ 19 w 158"/>
                  <a:gd name="T1" fmla="*/ 84 h 78"/>
                  <a:gd name="T2" fmla="*/ 0 w 158"/>
                  <a:gd name="T3" fmla="*/ 84 h 78"/>
                  <a:gd name="T4" fmla="*/ 19 w 158"/>
                  <a:gd name="T5" fmla="*/ 84 h 78"/>
                  <a:gd name="T6" fmla="*/ 19 w 158"/>
                  <a:gd name="T7" fmla="*/ 84 h 78"/>
                  <a:gd name="T8" fmla="*/ 19 w 158"/>
                  <a:gd name="T9" fmla="*/ 84 h 78"/>
                  <a:gd name="T10" fmla="*/ 19 w 158"/>
                  <a:gd name="T11" fmla="*/ 84 h 78"/>
                  <a:gd name="T12" fmla="*/ 19 w 158"/>
                  <a:gd name="T13" fmla="*/ 84 h 78"/>
                  <a:gd name="T14" fmla="*/ 19 w 158"/>
                  <a:gd name="T15" fmla="*/ 0 h 78"/>
                  <a:gd name="T16" fmla="*/ 19 w 158"/>
                  <a:gd name="T17" fmla="*/ 8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109"/>
              <p:cNvSpPr>
                <a:spLocks/>
              </p:cNvSpPr>
              <p:nvPr/>
            </p:nvSpPr>
            <p:spPr bwMode="auto">
              <a:xfrm>
                <a:off x="479425" y="3354388"/>
                <a:ext cx="22225" cy="22225"/>
              </a:xfrm>
              <a:custGeom>
                <a:avLst/>
                <a:gdLst>
                  <a:gd name="T0" fmla="*/ 14 w 64"/>
                  <a:gd name="T1" fmla="*/ 0 h 57"/>
                  <a:gd name="T2" fmla="*/ 0 w 64"/>
                  <a:gd name="T3" fmla="*/ 144 h 57"/>
                  <a:gd name="T4" fmla="*/ 14 w 64"/>
                  <a:gd name="T5" fmla="*/ 144 h 57"/>
                  <a:gd name="T6" fmla="*/ 14 w 64"/>
                  <a:gd name="T7" fmla="*/ 144 h 57"/>
                  <a:gd name="T8" fmla="*/ 14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110"/>
              <p:cNvSpPr>
                <a:spLocks/>
              </p:cNvSpPr>
              <p:nvPr/>
            </p:nvSpPr>
            <p:spPr bwMode="auto">
              <a:xfrm>
                <a:off x="504825" y="3376613"/>
                <a:ext cx="15875" cy="23812"/>
              </a:xfrm>
              <a:custGeom>
                <a:avLst/>
                <a:gdLst>
                  <a:gd name="T0" fmla="*/ 0 w 43"/>
                  <a:gd name="T1" fmla="*/ 230 h 55"/>
                  <a:gd name="T2" fmla="*/ 43 w 43"/>
                  <a:gd name="T3" fmla="*/ 0 h 55"/>
                  <a:gd name="T4" fmla="*/ 43 w 43"/>
                  <a:gd name="T5" fmla="*/ 230 h 55"/>
                  <a:gd name="T6" fmla="*/ 43 w 43"/>
                  <a:gd name="T7" fmla="*/ 230 h 55"/>
                  <a:gd name="T8" fmla="*/ 0 w 43"/>
                  <a:gd name="T9" fmla="*/ 23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111"/>
              <p:cNvSpPr>
                <a:spLocks/>
              </p:cNvSpPr>
              <p:nvPr/>
            </p:nvSpPr>
            <p:spPr bwMode="auto">
              <a:xfrm>
                <a:off x="544513" y="3389313"/>
                <a:ext cx="98425" cy="127000"/>
              </a:xfrm>
              <a:custGeom>
                <a:avLst/>
                <a:gdLst>
                  <a:gd name="T0" fmla="*/ 19 w 270"/>
                  <a:gd name="T1" fmla="*/ 0 h 318"/>
                  <a:gd name="T2" fmla="*/ 0 w 270"/>
                  <a:gd name="T3" fmla="*/ 120 h 318"/>
                  <a:gd name="T4" fmla="*/ 19 w 270"/>
                  <a:gd name="T5" fmla="*/ 120 h 318"/>
                  <a:gd name="T6" fmla="*/ 19 w 270"/>
                  <a:gd name="T7" fmla="*/ 120 h 318"/>
                  <a:gd name="T8" fmla="*/ 19 w 270"/>
                  <a:gd name="T9" fmla="*/ 120 h 318"/>
                  <a:gd name="T10" fmla="*/ 19 w 270"/>
                  <a:gd name="T11" fmla="*/ 120 h 318"/>
                  <a:gd name="T12" fmla="*/ 19 w 270"/>
                  <a:gd name="T13" fmla="*/ 120 h 318"/>
                  <a:gd name="T14" fmla="*/ 19 w 270"/>
                  <a:gd name="T15" fmla="*/ 120 h 318"/>
                  <a:gd name="T16" fmla="*/ 19 w 270"/>
                  <a:gd name="T17" fmla="*/ 120 h 318"/>
                  <a:gd name="T18" fmla="*/ 19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112"/>
              <p:cNvSpPr>
                <a:spLocks/>
              </p:cNvSpPr>
              <p:nvPr/>
            </p:nvSpPr>
            <p:spPr bwMode="auto">
              <a:xfrm>
                <a:off x="511175" y="3328988"/>
                <a:ext cx="53975" cy="50800"/>
              </a:xfrm>
              <a:custGeom>
                <a:avLst/>
                <a:gdLst>
                  <a:gd name="T0" fmla="*/ 22 w 148"/>
                  <a:gd name="T1" fmla="*/ 0 h 124"/>
                  <a:gd name="T2" fmla="*/ 0 w 148"/>
                  <a:gd name="T3" fmla="*/ 155 h 124"/>
                  <a:gd name="T4" fmla="*/ 22 w 148"/>
                  <a:gd name="T5" fmla="*/ 155 h 124"/>
                  <a:gd name="T6" fmla="*/ 22 w 148"/>
                  <a:gd name="T7" fmla="*/ 155 h 124"/>
                  <a:gd name="T8" fmla="*/ 22 w 148"/>
                  <a:gd name="T9" fmla="*/ 155 h 124"/>
                  <a:gd name="T10" fmla="*/ 22 w 148"/>
                  <a:gd name="T11" fmla="*/ 155 h 124"/>
                  <a:gd name="T12" fmla="*/ 22 w 148"/>
                  <a:gd name="T13" fmla="*/ 155 h 124"/>
                  <a:gd name="T14" fmla="*/ 22 w 148"/>
                  <a:gd name="T15" fmla="*/ 155 h 124"/>
                  <a:gd name="T16" fmla="*/ 22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6" name="Freeform 113"/>
            <p:cNvSpPr>
              <a:spLocks/>
            </p:cNvSpPr>
            <p:nvPr/>
          </p:nvSpPr>
          <p:spPr bwMode="auto">
            <a:xfrm>
              <a:off x="0" y="2895600"/>
              <a:ext cx="615950" cy="666750"/>
            </a:xfrm>
            <a:custGeom>
              <a:avLst/>
              <a:gdLst>
                <a:gd name="T0" fmla="*/ 20 w 1702"/>
                <a:gd name="T1" fmla="*/ 128 h 1661"/>
                <a:gd name="T2" fmla="*/ 20 w 1702"/>
                <a:gd name="T3" fmla="*/ 0 h 1661"/>
                <a:gd name="T4" fmla="*/ 20 w 1702"/>
                <a:gd name="T5" fmla="*/ 128 h 1661"/>
                <a:gd name="T6" fmla="*/ 20 w 1702"/>
                <a:gd name="T7" fmla="*/ 128 h 1661"/>
                <a:gd name="T8" fmla="*/ 20 w 1702"/>
                <a:gd name="T9" fmla="*/ 128 h 1661"/>
                <a:gd name="T10" fmla="*/ 20 w 1702"/>
                <a:gd name="T11" fmla="*/ 128 h 1661"/>
                <a:gd name="T12" fmla="*/ 20 w 1702"/>
                <a:gd name="T13" fmla="*/ 128 h 1661"/>
                <a:gd name="T14" fmla="*/ 20 w 1702"/>
                <a:gd name="T15" fmla="*/ 128 h 1661"/>
                <a:gd name="T16" fmla="*/ 20 w 1702"/>
                <a:gd name="T17" fmla="*/ 128 h 1661"/>
                <a:gd name="T18" fmla="*/ 20 w 1702"/>
                <a:gd name="T19" fmla="*/ 128 h 1661"/>
                <a:gd name="T20" fmla="*/ 20 w 1702"/>
                <a:gd name="T21" fmla="*/ 128 h 1661"/>
                <a:gd name="T22" fmla="*/ 20 w 1702"/>
                <a:gd name="T23" fmla="*/ 128 h 1661"/>
                <a:gd name="T24" fmla="*/ 20 w 1702"/>
                <a:gd name="T25" fmla="*/ 128 h 1661"/>
                <a:gd name="T26" fmla="*/ 20 w 1702"/>
                <a:gd name="T27" fmla="*/ 128 h 1661"/>
                <a:gd name="T28" fmla="*/ 20 w 1702"/>
                <a:gd name="T29" fmla="*/ 128 h 1661"/>
                <a:gd name="T30" fmla="*/ 20 w 1702"/>
                <a:gd name="T31" fmla="*/ 128 h 1661"/>
                <a:gd name="T32" fmla="*/ 20 w 1702"/>
                <a:gd name="T33" fmla="*/ 128 h 1661"/>
                <a:gd name="T34" fmla="*/ 20 w 1702"/>
                <a:gd name="T35" fmla="*/ 128 h 1661"/>
                <a:gd name="T36" fmla="*/ 20 w 1702"/>
                <a:gd name="T37" fmla="*/ 128 h 1661"/>
                <a:gd name="T38" fmla="*/ 20 w 1702"/>
                <a:gd name="T39" fmla="*/ 128 h 1661"/>
                <a:gd name="T40" fmla="*/ 20 w 1702"/>
                <a:gd name="T41" fmla="*/ 128 h 1661"/>
                <a:gd name="T42" fmla="*/ 20 w 1702"/>
                <a:gd name="T43" fmla="*/ 128 h 1661"/>
                <a:gd name="T44" fmla="*/ 0 w 1702"/>
                <a:gd name="T45" fmla="*/ 128 h 1661"/>
                <a:gd name="T46" fmla="*/ 20 w 1702"/>
                <a:gd name="T47" fmla="*/ 128 h 1661"/>
                <a:gd name="T48" fmla="*/ 20 w 1702"/>
                <a:gd name="T49" fmla="*/ 128 h 1661"/>
                <a:gd name="T50" fmla="*/ 20 w 1702"/>
                <a:gd name="T51" fmla="*/ 128 h 1661"/>
                <a:gd name="T52" fmla="*/ 20 w 1702"/>
                <a:gd name="T53" fmla="*/ 128 h 1661"/>
                <a:gd name="T54" fmla="*/ 20 w 1702"/>
                <a:gd name="T55" fmla="*/ 128 h 1661"/>
                <a:gd name="T56" fmla="*/ 20 w 1702"/>
                <a:gd name="T57" fmla="*/ 128 h 1661"/>
                <a:gd name="T58" fmla="*/ 20 w 1702"/>
                <a:gd name="T59" fmla="*/ 128 h 1661"/>
                <a:gd name="T60" fmla="*/ 20 w 1702"/>
                <a:gd name="T61" fmla="*/ 128 h 1661"/>
                <a:gd name="T62" fmla="*/ 20 w 1702"/>
                <a:gd name="T63" fmla="*/ 128 h 1661"/>
                <a:gd name="T64" fmla="*/ 20 w 1702"/>
                <a:gd name="T65" fmla="*/ 128 h 1661"/>
                <a:gd name="T66" fmla="*/ 20 w 1702"/>
                <a:gd name="T67" fmla="*/ 128 h 1661"/>
                <a:gd name="T68" fmla="*/ 20 w 1702"/>
                <a:gd name="T69" fmla="*/ 128 h 1661"/>
                <a:gd name="T70" fmla="*/ 20 w 1702"/>
                <a:gd name="T71" fmla="*/ 128 h 1661"/>
                <a:gd name="T72" fmla="*/ 20 w 1702"/>
                <a:gd name="T73" fmla="*/ 128 h 1661"/>
                <a:gd name="T74" fmla="*/ 20 w 1702"/>
                <a:gd name="T75" fmla="*/ 128 h 1661"/>
                <a:gd name="T76" fmla="*/ 20 w 1702"/>
                <a:gd name="T77" fmla="*/ 128 h 1661"/>
                <a:gd name="T78" fmla="*/ 20 w 1702"/>
                <a:gd name="T79" fmla="*/ 128 h 1661"/>
                <a:gd name="T80" fmla="*/ 20 w 1702"/>
                <a:gd name="T81" fmla="*/ 128 h 1661"/>
                <a:gd name="T82" fmla="*/ 20 w 1702"/>
                <a:gd name="T83" fmla="*/ 128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07" name="Straight Arrow Connector 106"/>
          <p:cNvCxnSpPr>
            <a:endCxn id="129" idx="0"/>
          </p:cNvCxnSpPr>
          <p:nvPr/>
        </p:nvCxnSpPr>
        <p:spPr>
          <a:xfrm rot="5400000">
            <a:off x="1916112" y="4117976"/>
            <a:ext cx="525463" cy="619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31214E-7 L 0.61007 -0.187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State Settlements of</a:t>
            </a:r>
            <a:br>
              <a:rPr lang="en-US" b="1" smtClean="0">
                <a:solidFill>
                  <a:srgbClr val="002C5F"/>
                </a:solidFill>
                <a:latin typeface="Calibri" pitchFamily="34" charset="0"/>
              </a:rPr>
            </a:br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Medicaid Pricing Allegations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1716088" y="4227512"/>
            <a:ext cx="5257800" cy="3175"/>
          </a:xfrm>
          <a:prstGeom prst="line">
            <a:avLst/>
          </a:prstGeom>
          <a:ln w="15875" cap="rnd" cmpd="sng" algn="ctr">
            <a:solidFill>
              <a:srgbClr val="0E6CB6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4454525" y="1782763"/>
            <a:ext cx="1981200" cy="1524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871" name="Rectangle 11"/>
          <p:cNvSpPr>
            <a:spLocks noChangeArrowheads="1"/>
          </p:cNvSpPr>
          <p:nvPr/>
        </p:nvSpPr>
        <p:spPr bwMode="auto">
          <a:xfrm>
            <a:off x="4267200" y="2582863"/>
            <a:ext cx="2254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March - $3.6M</a:t>
            </a:r>
          </a:p>
          <a:p>
            <a:pPr algn="ctr"/>
            <a:r>
              <a:rPr lang="en-US" sz="1600" b="1">
                <a:latin typeface="Calibri" pitchFamily="34" charset="0"/>
              </a:rPr>
              <a:t>MA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pic>
        <p:nvPicPr>
          <p:cNvPr id="36872" name="Picture 87" descr="http://www.enewswire.co.uk/wp-content/uploads/2008/08/actavis1.jpg"/>
          <p:cNvPicPr>
            <a:picLocks noChangeAspect="1" noChangeArrowheads="1"/>
          </p:cNvPicPr>
          <p:nvPr/>
        </p:nvPicPr>
        <p:blipFill>
          <a:blip r:embed="rId4" cstate="print"/>
          <a:srcRect t="25600" b="36000"/>
          <a:stretch>
            <a:fillRect/>
          </a:stretch>
        </p:blipFill>
        <p:spPr bwMode="auto">
          <a:xfrm>
            <a:off x="4522788" y="1854200"/>
            <a:ext cx="17430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3763" y="3578728"/>
            <a:ext cx="1813742" cy="4598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4419600" y="4259263"/>
            <a:ext cx="1981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June - $13M</a:t>
            </a:r>
          </a:p>
          <a:p>
            <a:pPr algn="ctr"/>
            <a:r>
              <a:rPr lang="en-US" sz="1600" b="1">
                <a:latin typeface="Calibri" pitchFamily="34" charset="0"/>
              </a:rPr>
              <a:t>MA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454525" y="3505200"/>
            <a:ext cx="1981200" cy="1524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877" name="Rectangle 11"/>
          <p:cNvSpPr>
            <a:spLocks noChangeArrowheads="1"/>
          </p:cNvSpPr>
          <p:nvPr/>
        </p:nvSpPr>
        <p:spPr bwMode="auto">
          <a:xfrm>
            <a:off x="6477000" y="4259263"/>
            <a:ext cx="2254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July - $51.4M</a:t>
            </a:r>
          </a:p>
          <a:p>
            <a:pPr algn="ctr"/>
            <a:r>
              <a:rPr lang="en-US" sz="1600" b="1">
                <a:latin typeface="Calibri" pitchFamily="34" charset="0"/>
              </a:rPr>
              <a:t>TX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673850" y="3497263"/>
            <a:ext cx="1981200" cy="1524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6673850" y="1782763"/>
            <a:ext cx="1981200" cy="15240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6880" name="Picture 3" descr="C:\Users\Michael\Documents\Potomac River Partners 2\Logos\BI Logo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6588" y="1909763"/>
            <a:ext cx="13954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1" name="Rectangle 15"/>
          <p:cNvSpPr>
            <a:spLocks noChangeArrowheads="1"/>
          </p:cNvSpPr>
          <p:nvPr/>
        </p:nvSpPr>
        <p:spPr bwMode="auto">
          <a:xfrm>
            <a:off x="6773863" y="2538413"/>
            <a:ext cx="1844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April - $7.75M</a:t>
            </a:r>
          </a:p>
          <a:p>
            <a:pPr algn="ctr"/>
            <a:r>
              <a:rPr lang="en-US" sz="1600" b="1">
                <a:latin typeface="Calibri" pitchFamily="34" charset="0"/>
              </a:rPr>
              <a:t>WI</a:t>
            </a:r>
            <a:endParaRPr lang="en-US" sz="1400">
              <a:latin typeface="Calibri" pitchFamily="34" charset="0"/>
            </a:endParaRPr>
          </a:p>
        </p:txBody>
      </p:sp>
      <p:pic>
        <p:nvPicPr>
          <p:cNvPr id="36882" name="Picture 2" descr="C:\Users\Michael\Documents\Potomac River Partners 2\CBI\CBI pics from DK 1-5-10\teva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3562350"/>
            <a:ext cx="14001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11"/>
          <p:cNvGrpSpPr>
            <a:grpSpLocks/>
          </p:cNvGrpSpPr>
          <p:nvPr/>
        </p:nvGrpSpPr>
        <p:grpSpPr bwMode="auto">
          <a:xfrm>
            <a:off x="609600" y="4419600"/>
            <a:ext cx="3124200" cy="2209800"/>
            <a:chOff x="609600" y="4419600"/>
            <a:chExt cx="3124200" cy="2209800"/>
          </a:xfrm>
        </p:grpSpPr>
        <p:sp>
          <p:nvSpPr>
            <p:cNvPr id="99" name="Rectangle 98"/>
            <p:cNvSpPr/>
            <p:nvPr/>
          </p:nvSpPr>
          <p:spPr>
            <a:xfrm>
              <a:off x="609600" y="4419600"/>
              <a:ext cx="3124200" cy="2209800"/>
            </a:xfrm>
            <a:prstGeom prst="rect">
              <a:avLst/>
            </a:prstGeom>
            <a:noFill/>
            <a:ln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890" name="Rectangle 15"/>
            <p:cNvSpPr>
              <a:spLocks noChangeArrowheads="1"/>
            </p:cNvSpPr>
            <p:nvPr/>
          </p:nvSpPr>
          <p:spPr bwMode="auto">
            <a:xfrm>
              <a:off x="717331" y="5447847"/>
              <a:ext cx="2908739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latin typeface="Calibri" pitchFamily="34" charset="0"/>
                </a:rPr>
                <a:t>Sept - $21M</a:t>
              </a:r>
            </a:p>
            <a:p>
              <a:pPr algn="ctr"/>
              <a:r>
                <a:rPr lang="en-US" sz="2800" b="1">
                  <a:latin typeface="Calibri" pitchFamily="34" charset="0"/>
                </a:rPr>
                <a:t>MA &amp; MI</a:t>
              </a:r>
              <a:endParaRPr lang="en-US" sz="2400">
                <a:latin typeface="Calibri" pitchFamily="34" charset="0"/>
              </a:endParaRPr>
            </a:p>
          </p:txBody>
        </p:sp>
        <p:pic>
          <p:nvPicPr>
            <p:cNvPr id="36891" name="Picture 89" descr="http://www.seeklogo.com/images/O/Omnicare-logo-88BE988331-seeklogo.com.gif"/>
            <p:cNvPicPr>
              <a:picLocks noChangeAspect="1" noChangeArrowheads="1"/>
            </p:cNvPicPr>
            <p:nvPr/>
          </p:nvPicPr>
          <p:blipFill>
            <a:blip r:embed="rId8" cstate="print"/>
            <a:srcRect t="24001" b="24001"/>
            <a:stretch>
              <a:fillRect/>
            </a:stretch>
          </p:blipFill>
          <p:spPr bwMode="auto">
            <a:xfrm>
              <a:off x="1066800" y="4495800"/>
              <a:ext cx="22098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12"/>
          <p:cNvGrpSpPr>
            <a:grpSpLocks/>
          </p:cNvGrpSpPr>
          <p:nvPr/>
        </p:nvGrpSpPr>
        <p:grpSpPr bwMode="auto">
          <a:xfrm>
            <a:off x="1066800" y="4716463"/>
            <a:ext cx="2254250" cy="1608137"/>
            <a:chOff x="4343400" y="5173663"/>
            <a:chExt cx="2254250" cy="1608137"/>
          </a:xfrm>
        </p:grpSpPr>
        <p:pic>
          <p:nvPicPr>
            <p:cNvPr id="36886" name="Picture 89" descr="http://www.seeklogo.com/images/O/Omnicare-logo-88BE988331-seeklogo.com.gif"/>
            <p:cNvPicPr>
              <a:picLocks noChangeAspect="1" noChangeArrowheads="1"/>
            </p:cNvPicPr>
            <p:nvPr/>
          </p:nvPicPr>
          <p:blipFill>
            <a:blip r:embed="rId8" cstate="print"/>
            <a:srcRect t="24001" b="24001"/>
            <a:stretch>
              <a:fillRect/>
            </a:stretch>
          </p:blipFill>
          <p:spPr bwMode="auto">
            <a:xfrm>
              <a:off x="4665663" y="5173663"/>
              <a:ext cx="1611312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7" name="Rectangle 11"/>
            <p:cNvSpPr>
              <a:spLocks noChangeArrowheads="1"/>
            </p:cNvSpPr>
            <p:nvPr/>
          </p:nvSpPr>
          <p:spPr bwMode="auto">
            <a:xfrm>
              <a:off x="4343400" y="6011863"/>
              <a:ext cx="22542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Sept - $21M</a:t>
              </a:r>
            </a:p>
            <a:p>
              <a:pPr algn="ctr"/>
              <a:r>
                <a:rPr lang="en-US" sz="1600" b="1">
                  <a:latin typeface="Calibri" pitchFamily="34" charset="0"/>
                </a:rPr>
                <a:t>MA &amp; MI</a:t>
              </a:r>
            </a:p>
            <a:p>
              <a:pPr algn="ctr"/>
              <a:endParaRPr lang="en-US" sz="120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454525" y="5181600"/>
              <a:ext cx="1981200" cy="1524000"/>
            </a:xfrm>
            <a:prstGeom prst="rect">
              <a:avLst/>
            </a:prstGeom>
            <a:noFill/>
            <a:ln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89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90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4" name="Group 103"/>
          <p:cNvGrpSpPr/>
          <p:nvPr/>
        </p:nvGrpSpPr>
        <p:grpSpPr>
          <a:xfrm>
            <a:off x="0" y="1828800"/>
            <a:ext cx="4267200" cy="2270125"/>
            <a:chOff x="0" y="1828800"/>
            <a:chExt cx="4267200" cy="2270125"/>
          </a:xfrm>
        </p:grpSpPr>
        <p:sp>
          <p:nvSpPr>
            <p:cNvPr id="33796" name="Freeform 5"/>
            <p:cNvSpPr>
              <a:spLocks/>
            </p:cNvSpPr>
            <p:nvPr/>
          </p:nvSpPr>
          <p:spPr bwMode="auto">
            <a:xfrm>
              <a:off x="2024063" y="2836863"/>
              <a:ext cx="561975" cy="279400"/>
            </a:xfrm>
            <a:custGeom>
              <a:avLst/>
              <a:gdLst>
                <a:gd name="T0" fmla="*/ 1282642 w 662"/>
                <a:gd name="T1" fmla="*/ 1473180 h 338"/>
                <a:gd name="T2" fmla="*/ 1282642 w 662"/>
                <a:gd name="T3" fmla="*/ 1473180 h 338"/>
                <a:gd name="T4" fmla="*/ 0 w 662"/>
                <a:gd name="T5" fmla="*/ 1473180 h 338"/>
                <a:gd name="T6" fmla="*/ 1282642 w 662"/>
                <a:gd name="T7" fmla="*/ 1473180 h 338"/>
                <a:gd name="T8" fmla="*/ 1282642 w 662"/>
                <a:gd name="T9" fmla="*/ 1473180 h 338"/>
                <a:gd name="T10" fmla="*/ 1282642 w 662"/>
                <a:gd name="T11" fmla="*/ 1473180 h 338"/>
                <a:gd name="T12" fmla="*/ 1282642 w 662"/>
                <a:gd name="T13" fmla="*/ 1473180 h 338"/>
                <a:gd name="T14" fmla="*/ 1282642 w 662"/>
                <a:gd name="T15" fmla="*/ 1473180 h 338"/>
                <a:gd name="T16" fmla="*/ 1282642 w 662"/>
                <a:gd name="T17" fmla="*/ 0 h 338"/>
                <a:gd name="T18" fmla="*/ 1282642 w 662"/>
                <a:gd name="T19" fmla="*/ 1473180 h 338"/>
                <a:gd name="T20" fmla="*/ 1282642 w 662"/>
                <a:gd name="T21" fmla="*/ 1473180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7" name="Freeform 6"/>
            <p:cNvSpPr>
              <a:spLocks/>
            </p:cNvSpPr>
            <p:nvPr/>
          </p:nvSpPr>
          <p:spPr bwMode="auto">
            <a:xfrm>
              <a:off x="1684338" y="3154363"/>
              <a:ext cx="1004887" cy="944562"/>
            </a:xfrm>
            <a:custGeom>
              <a:avLst/>
              <a:gdLst>
                <a:gd name="T0" fmla="*/ 660862 w 1248"/>
                <a:gd name="T1" fmla="*/ 0 h 1156"/>
                <a:gd name="T2" fmla="*/ 660862 w 1248"/>
                <a:gd name="T3" fmla="*/ 1306130 h 1156"/>
                <a:gd name="T4" fmla="*/ 660862 w 1248"/>
                <a:gd name="T5" fmla="*/ 1306130 h 1156"/>
                <a:gd name="T6" fmla="*/ 660862 w 1248"/>
                <a:gd name="T7" fmla="*/ 1306130 h 1156"/>
                <a:gd name="T8" fmla="*/ 660862 w 1248"/>
                <a:gd name="T9" fmla="*/ 1306130 h 1156"/>
                <a:gd name="T10" fmla="*/ 660862 w 1248"/>
                <a:gd name="T11" fmla="*/ 1306130 h 1156"/>
                <a:gd name="T12" fmla="*/ 660862 w 1248"/>
                <a:gd name="T13" fmla="*/ 1306130 h 1156"/>
                <a:gd name="T14" fmla="*/ 660862 w 1248"/>
                <a:gd name="T15" fmla="*/ 1306130 h 1156"/>
                <a:gd name="T16" fmla="*/ 660862 w 1248"/>
                <a:gd name="T17" fmla="*/ 1306130 h 1156"/>
                <a:gd name="T18" fmla="*/ 660862 w 1248"/>
                <a:gd name="T19" fmla="*/ 1306130 h 1156"/>
                <a:gd name="T20" fmla="*/ 660862 w 1248"/>
                <a:gd name="T21" fmla="*/ 1306130 h 1156"/>
                <a:gd name="T22" fmla="*/ 660862 w 1248"/>
                <a:gd name="T23" fmla="*/ 1306130 h 1156"/>
                <a:gd name="T24" fmla="*/ 660862 w 1248"/>
                <a:gd name="T25" fmla="*/ 1306130 h 1156"/>
                <a:gd name="T26" fmla="*/ 660862 w 1248"/>
                <a:gd name="T27" fmla="*/ 1306130 h 1156"/>
                <a:gd name="T28" fmla="*/ 660862 w 1248"/>
                <a:gd name="T29" fmla="*/ 1306130 h 1156"/>
                <a:gd name="T30" fmla="*/ 660862 w 1248"/>
                <a:gd name="T31" fmla="*/ 1306130 h 1156"/>
                <a:gd name="T32" fmla="*/ 660862 w 1248"/>
                <a:gd name="T33" fmla="*/ 1306130 h 1156"/>
                <a:gd name="T34" fmla="*/ 660862 w 1248"/>
                <a:gd name="T35" fmla="*/ 1306130 h 1156"/>
                <a:gd name="T36" fmla="*/ 660862 w 1248"/>
                <a:gd name="T37" fmla="*/ 1306130 h 1156"/>
                <a:gd name="T38" fmla="*/ 660862 w 1248"/>
                <a:gd name="T39" fmla="*/ 1306130 h 1156"/>
                <a:gd name="T40" fmla="*/ 660862 w 1248"/>
                <a:gd name="T41" fmla="*/ 1306130 h 1156"/>
                <a:gd name="T42" fmla="*/ 660862 w 1248"/>
                <a:gd name="T43" fmla="*/ 1306130 h 1156"/>
                <a:gd name="T44" fmla="*/ 660862 w 1248"/>
                <a:gd name="T45" fmla="*/ 1306130 h 1156"/>
                <a:gd name="T46" fmla="*/ 660862 w 1248"/>
                <a:gd name="T47" fmla="*/ 1306130 h 1156"/>
                <a:gd name="T48" fmla="*/ 660862 w 1248"/>
                <a:gd name="T49" fmla="*/ 1306130 h 1156"/>
                <a:gd name="T50" fmla="*/ 660862 w 1248"/>
                <a:gd name="T51" fmla="*/ 1306130 h 1156"/>
                <a:gd name="T52" fmla="*/ 660862 w 1248"/>
                <a:gd name="T53" fmla="*/ 1306130 h 1156"/>
                <a:gd name="T54" fmla="*/ 660862 w 1248"/>
                <a:gd name="T55" fmla="*/ 1306130 h 1156"/>
                <a:gd name="T56" fmla="*/ 660862 w 1248"/>
                <a:gd name="T57" fmla="*/ 1306130 h 1156"/>
                <a:gd name="T58" fmla="*/ 660862 w 1248"/>
                <a:gd name="T59" fmla="*/ 1306130 h 1156"/>
                <a:gd name="T60" fmla="*/ 660862 w 1248"/>
                <a:gd name="T61" fmla="*/ 1306130 h 1156"/>
                <a:gd name="T62" fmla="*/ 660862 w 1248"/>
                <a:gd name="T63" fmla="*/ 1306130 h 1156"/>
                <a:gd name="T64" fmla="*/ 660862 w 1248"/>
                <a:gd name="T65" fmla="*/ 1306130 h 1156"/>
                <a:gd name="T66" fmla="*/ 660862 w 1248"/>
                <a:gd name="T67" fmla="*/ 1306130 h 1156"/>
                <a:gd name="T68" fmla="*/ 660862 w 1248"/>
                <a:gd name="T69" fmla="*/ 1306130 h 1156"/>
                <a:gd name="T70" fmla="*/ 660862 w 1248"/>
                <a:gd name="T71" fmla="*/ 1306130 h 1156"/>
                <a:gd name="T72" fmla="*/ 660862 w 1248"/>
                <a:gd name="T73" fmla="*/ 1306130 h 1156"/>
                <a:gd name="T74" fmla="*/ 660862 w 1248"/>
                <a:gd name="T75" fmla="*/ 1306130 h 1156"/>
                <a:gd name="T76" fmla="*/ 660862 w 1248"/>
                <a:gd name="T77" fmla="*/ 1306130 h 1156"/>
                <a:gd name="T78" fmla="*/ 660862 w 1248"/>
                <a:gd name="T79" fmla="*/ 1306130 h 1156"/>
                <a:gd name="T80" fmla="*/ 660862 w 1248"/>
                <a:gd name="T81" fmla="*/ 1306130 h 1156"/>
                <a:gd name="T82" fmla="*/ 660862 w 1248"/>
                <a:gd name="T83" fmla="*/ 1306130 h 1156"/>
                <a:gd name="T84" fmla="*/ 660862 w 1248"/>
                <a:gd name="T85" fmla="*/ 1306130 h 1156"/>
                <a:gd name="T86" fmla="*/ 660862 w 1248"/>
                <a:gd name="T87" fmla="*/ 1306130 h 1156"/>
                <a:gd name="T88" fmla="*/ 660862 w 1248"/>
                <a:gd name="T89" fmla="*/ 1306130 h 1156"/>
                <a:gd name="T90" fmla="*/ 660862 w 1248"/>
                <a:gd name="T91" fmla="*/ 1306130 h 1156"/>
                <a:gd name="T92" fmla="*/ 0 w 1248"/>
                <a:gd name="T93" fmla="*/ 1306130 h 1156"/>
                <a:gd name="T94" fmla="*/ 0 w 1248"/>
                <a:gd name="T95" fmla="*/ 1306130 h 1156"/>
                <a:gd name="T96" fmla="*/ 660862 w 1248"/>
                <a:gd name="T97" fmla="*/ 1306130 h 1156"/>
                <a:gd name="T98" fmla="*/ 660862 w 1248"/>
                <a:gd name="T99" fmla="*/ 1306130 h 1156"/>
                <a:gd name="T100" fmla="*/ 660862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8" name="Freeform 7"/>
            <p:cNvSpPr>
              <a:spLocks/>
            </p:cNvSpPr>
            <p:nvPr/>
          </p:nvSpPr>
          <p:spPr bwMode="auto">
            <a:xfrm>
              <a:off x="3992563" y="1828800"/>
              <a:ext cx="274637" cy="422275"/>
            </a:xfrm>
            <a:custGeom>
              <a:avLst/>
              <a:gdLst>
                <a:gd name="T0" fmla="*/ 709898 w 339"/>
                <a:gd name="T1" fmla="*/ 1302925 h 518"/>
                <a:gd name="T2" fmla="*/ 709898 w 339"/>
                <a:gd name="T3" fmla="*/ 1302925 h 518"/>
                <a:gd name="T4" fmla="*/ 709898 w 339"/>
                <a:gd name="T5" fmla="*/ 1302925 h 518"/>
                <a:gd name="T6" fmla="*/ 709898 w 339"/>
                <a:gd name="T7" fmla="*/ 1302925 h 518"/>
                <a:gd name="T8" fmla="*/ 709898 w 339"/>
                <a:gd name="T9" fmla="*/ 1302925 h 518"/>
                <a:gd name="T10" fmla="*/ 709898 w 339"/>
                <a:gd name="T11" fmla="*/ 1302925 h 518"/>
                <a:gd name="T12" fmla="*/ 709898 w 339"/>
                <a:gd name="T13" fmla="*/ 1302925 h 518"/>
                <a:gd name="T14" fmla="*/ 0 w 339"/>
                <a:gd name="T15" fmla="*/ 1302925 h 518"/>
                <a:gd name="T16" fmla="*/ 709898 w 339"/>
                <a:gd name="T17" fmla="*/ 1302925 h 518"/>
                <a:gd name="T18" fmla="*/ 709898 w 339"/>
                <a:gd name="T19" fmla="*/ 1302925 h 518"/>
                <a:gd name="T20" fmla="*/ 709898 w 339"/>
                <a:gd name="T21" fmla="*/ 1302925 h 518"/>
                <a:gd name="T22" fmla="*/ 709898 w 339"/>
                <a:gd name="T23" fmla="*/ 1302925 h 518"/>
                <a:gd name="T24" fmla="*/ 709898 w 339"/>
                <a:gd name="T25" fmla="*/ 1302925 h 518"/>
                <a:gd name="T26" fmla="*/ 709898 w 339"/>
                <a:gd name="T27" fmla="*/ 1302925 h 518"/>
                <a:gd name="T28" fmla="*/ 709898 w 339"/>
                <a:gd name="T29" fmla="*/ 1302925 h 518"/>
                <a:gd name="T30" fmla="*/ 709898 w 339"/>
                <a:gd name="T31" fmla="*/ 1302925 h 518"/>
                <a:gd name="T32" fmla="*/ 709898 w 339"/>
                <a:gd name="T33" fmla="*/ 1302925 h 518"/>
                <a:gd name="T34" fmla="*/ 709898 w 339"/>
                <a:gd name="T35" fmla="*/ 1302925 h 518"/>
                <a:gd name="T36" fmla="*/ 709898 w 339"/>
                <a:gd name="T37" fmla="*/ 1302925 h 518"/>
                <a:gd name="T38" fmla="*/ 709898 w 339"/>
                <a:gd name="T39" fmla="*/ 1302925 h 518"/>
                <a:gd name="T40" fmla="*/ 709898 w 339"/>
                <a:gd name="T41" fmla="*/ 1302925 h 518"/>
                <a:gd name="T42" fmla="*/ 709898 w 339"/>
                <a:gd name="T43" fmla="*/ 1302925 h 518"/>
                <a:gd name="T44" fmla="*/ 709898 w 339"/>
                <a:gd name="T45" fmla="*/ 1302925 h 518"/>
                <a:gd name="T46" fmla="*/ 709898 w 339"/>
                <a:gd name="T47" fmla="*/ 1302925 h 518"/>
                <a:gd name="T48" fmla="*/ 709898 w 339"/>
                <a:gd name="T49" fmla="*/ 0 h 518"/>
                <a:gd name="T50" fmla="*/ 709898 w 339"/>
                <a:gd name="T51" fmla="*/ 1302925 h 518"/>
                <a:gd name="T52" fmla="*/ 709898 w 339"/>
                <a:gd name="T53" fmla="*/ 1302925 h 518"/>
                <a:gd name="T54" fmla="*/ 709898 w 339"/>
                <a:gd name="T55" fmla="*/ 1302925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" name="Freeform 8"/>
            <p:cNvSpPr>
              <a:spLocks/>
            </p:cNvSpPr>
            <p:nvPr/>
          </p:nvSpPr>
          <p:spPr bwMode="auto">
            <a:xfrm>
              <a:off x="3587750" y="2662238"/>
              <a:ext cx="350838" cy="147637"/>
            </a:xfrm>
            <a:custGeom>
              <a:avLst/>
              <a:gdLst>
                <a:gd name="T0" fmla="*/ 0 w 505"/>
                <a:gd name="T1" fmla="*/ 203661 h 208"/>
                <a:gd name="T2" fmla="*/ 97487 w 505"/>
                <a:gd name="T3" fmla="*/ 0 h 208"/>
                <a:gd name="T4" fmla="*/ 97487 w 505"/>
                <a:gd name="T5" fmla="*/ 203661 h 208"/>
                <a:gd name="T6" fmla="*/ 97487 w 505"/>
                <a:gd name="T7" fmla="*/ 203661 h 208"/>
                <a:gd name="T8" fmla="*/ 97487 w 505"/>
                <a:gd name="T9" fmla="*/ 203661 h 208"/>
                <a:gd name="T10" fmla="*/ 97487 w 505"/>
                <a:gd name="T11" fmla="*/ 203661 h 208"/>
                <a:gd name="T12" fmla="*/ 97487 w 505"/>
                <a:gd name="T13" fmla="*/ 203661 h 208"/>
                <a:gd name="T14" fmla="*/ 97487 w 505"/>
                <a:gd name="T15" fmla="*/ 203661 h 208"/>
                <a:gd name="T16" fmla="*/ 97487 w 505"/>
                <a:gd name="T17" fmla="*/ 203661 h 208"/>
                <a:gd name="T18" fmla="*/ 97487 w 505"/>
                <a:gd name="T19" fmla="*/ 203661 h 208"/>
                <a:gd name="T20" fmla="*/ 97487 w 505"/>
                <a:gd name="T21" fmla="*/ 203661 h 208"/>
                <a:gd name="T22" fmla="*/ 97487 w 505"/>
                <a:gd name="T23" fmla="*/ 203661 h 208"/>
                <a:gd name="T24" fmla="*/ 97487 w 505"/>
                <a:gd name="T25" fmla="*/ 203661 h 208"/>
                <a:gd name="T26" fmla="*/ 97487 w 505"/>
                <a:gd name="T27" fmla="*/ 203661 h 208"/>
                <a:gd name="T28" fmla="*/ 97487 w 505"/>
                <a:gd name="T29" fmla="*/ 203661 h 208"/>
                <a:gd name="T30" fmla="*/ 97487 w 505"/>
                <a:gd name="T31" fmla="*/ 203661 h 208"/>
                <a:gd name="T32" fmla="*/ 0 w 505"/>
                <a:gd name="T33" fmla="*/ 203661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709613" y="1860550"/>
              <a:ext cx="463550" cy="344488"/>
            </a:xfrm>
            <a:custGeom>
              <a:avLst/>
              <a:gdLst>
                <a:gd name="T0" fmla="*/ 684752 w 574"/>
                <a:gd name="T1" fmla="*/ 0 h 422"/>
                <a:gd name="T2" fmla="*/ 684752 w 574"/>
                <a:gd name="T3" fmla="*/ 1324461 h 422"/>
                <a:gd name="T4" fmla="*/ 684752 w 574"/>
                <a:gd name="T5" fmla="*/ 1324461 h 422"/>
                <a:gd name="T6" fmla="*/ 684752 w 574"/>
                <a:gd name="T7" fmla="*/ 1324461 h 422"/>
                <a:gd name="T8" fmla="*/ 684752 w 574"/>
                <a:gd name="T9" fmla="*/ 1324461 h 422"/>
                <a:gd name="T10" fmla="*/ 684752 w 574"/>
                <a:gd name="T11" fmla="*/ 1324461 h 422"/>
                <a:gd name="T12" fmla="*/ 684752 w 574"/>
                <a:gd name="T13" fmla="*/ 1324461 h 422"/>
                <a:gd name="T14" fmla="*/ 684752 w 574"/>
                <a:gd name="T15" fmla="*/ 1324461 h 422"/>
                <a:gd name="T16" fmla="*/ 684752 w 574"/>
                <a:gd name="T17" fmla="*/ 1324461 h 422"/>
                <a:gd name="T18" fmla="*/ 684752 w 574"/>
                <a:gd name="T19" fmla="*/ 1324461 h 422"/>
                <a:gd name="T20" fmla="*/ 684752 w 574"/>
                <a:gd name="T21" fmla="*/ 1324461 h 422"/>
                <a:gd name="T22" fmla="*/ 684752 w 574"/>
                <a:gd name="T23" fmla="*/ 1324461 h 422"/>
                <a:gd name="T24" fmla="*/ 684752 w 574"/>
                <a:gd name="T25" fmla="*/ 1324461 h 422"/>
                <a:gd name="T26" fmla="*/ 684752 w 574"/>
                <a:gd name="T27" fmla="*/ 1324461 h 422"/>
                <a:gd name="T28" fmla="*/ 684752 w 574"/>
                <a:gd name="T29" fmla="*/ 1324461 h 422"/>
                <a:gd name="T30" fmla="*/ 684752 w 574"/>
                <a:gd name="T31" fmla="*/ 1324461 h 422"/>
                <a:gd name="T32" fmla="*/ 684752 w 574"/>
                <a:gd name="T33" fmla="*/ 1324461 h 422"/>
                <a:gd name="T34" fmla="*/ 684752 w 574"/>
                <a:gd name="T35" fmla="*/ 1324461 h 422"/>
                <a:gd name="T36" fmla="*/ 684752 w 574"/>
                <a:gd name="T37" fmla="*/ 1324461 h 422"/>
                <a:gd name="T38" fmla="*/ 684752 w 574"/>
                <a:gd name="T39" fmla="*/ 1324461 h 422"/>
                <a:gd name="T40" fmla="*/ 0 w 574"/>
                <a:gd name="T41" fmla="*/ 1324461 h 422"/>
                <a:gd name="T42" fmla="*/ 684752 w 574"/>
                <a:gd name="T43" fmla="*/ 1324461 h 422"/>
                <a:gd name="T44" fmla="*/ 684752 w 574"/>
                <a:gd name="T45" fmla="*/ 1324461 h 422"/>
                <a:gd name="T46" fmla="*/ 684752 w 574"/>
                <a:gd name="T47" fmla="*/ 1324461 h 422"/>
                <a:gd name="T48" fmla="*/ 684752 w 574"/>
                <a:gd name="T49" fmla="*/ 1324461 h 422"/>
                <a:gd name="T50" fmla="*/ 684752 w 574"/>
                <a:gd name="T51" fmla="*/ 1324461 h 422"/>
                <a:gd name="T52" fmla="*/ 684752 w 574"/>
                <a:gd name="T53" fmla="*/ 1324461 h 422"/>
                <a:gd name="T54" fmla="*/ 684752 w 574"/>
                <a:gd name="T55" fmla="*/ 1324461 h 422"/>
                <a:gd name="T56" fmla="*/ 684752 w 574"/>
                <a:gd name="T57" fmla="*/ 1324461 h 422"/>
                <a:gd name="T58" fmla="*/ 684752 w 574"/>
                <a:gd name="T59" fmla="*/ 1324461 h 422"/>
                <a:gd name="T60" fmla="*/ 684752 w 574"/>
                <a:gd name="T61" fmla="*/ 1324461 h 422"/>
                <a:gd name="T62" fmla="*/ 684752 w 574"/>
                <a:gd name="T63" fmla="*/ 1324461 h 422"/>
                <a:gd name="T64" fmla="*/ 684752 w 574"/>
                <a:gd name="T65" fmla="*/ 1324461 h 422"/>
                <a:gd name="T66" fmla="*/ 684752 w 574"/>
                <a:gd name="T67" fmla="*/ 1324461 h 422"/>
                <a:gd name="T68" fmla="*/ 684752 w 574"/>
                <a:gd name="T69" fmla="*/ 1324461 h 422"/>
                <a:gd name="T70" fmla="*/ 684752 w 574"/>
                <a:gd name="T71" fmla="*/ 1324461 h 422"/>
                <a:gd name="T72" fmla="*/ 684752 w 574"/>
                <a:gd name="T73" fmla="*/ 1324461 h 422"/>
                <a:gd name="T74" fmla="*/ 684752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1" name="Freeform 10"/>
            <p:cNvSpPr>
              <a:spLocks/>
            </p:cNvSpPr>
            <p:nvPr/>
          </p:nvSpPr>
          <p:spPr bwMode="auto">
            <a:xfrm>
              <a:off x="600075" y="2109788"/>
              <a:ext cx="579438" cy="444500"/>
            </a:xfrm>
            <a:custGeom>
              <a:avLst/>
              <a:gdLst>
                <a:gd name="T0" fmla="*/ 685196 w 717"/>
                <a:gd name="T1" fmla="*/ 0 h 547"/>
                <a:gd name="T2" fmla="*/ 685196 w 717"/>
                <a:gd name="T3" fmla="*/ 1228151 h 547"/>
                <a:gd name="T4" fmla="*/ 685196 w 717"/>
                <a:gd name="T5" fmla="*/ 1228151 h 547"/>
                <a:gd name="T6" fmla="*/ 685196 w 717"/>
                <a:gd name="T7" fmla="*/ 1228151 h 547"/>
                <a:gd name="T8" fmla="*/ 685196 w 717"/>
                <a:gd name="T9" fmla="*/ 1228151 h 547"/>
                <a:gd name="T10" fmla="*/ 685196 w 717"/>
                <a:gd name="T11" fmla="*/ 1228151 h 547"/>
                <a:gd name="T12" fmla="*/ 685196 w 717"/>
                <a:gd name="T13" fmla="*/ 1228151 h 547"/>
                <a:gd name="T14" fmla="*/ 685196 w 717"/>
                <a:gd name="T15" fmla="*/ 1228151 h 547"/>
                <a:gd name="T16" fmla="*/ 685196 w 717"/>
                <a:gd name="T17" fmla="*/ 1228151 h 547"/>
                <a:gd name="T18" fmla="*/ 0 w 717"/>
                <a:gd name="T19" fmla="*/ 1228151 h 547"/>
                <a:gd name="T20" fmla="*/ 0 w 717"/>
                <a:gd name="T21" fmla="*/ 1228151 h 547"/>
                <a:gd name="T22" fmla="*/ 685196 w 717"/>
                <a:gd name="T23" fmla="*/ 1228151 h 547"/>
                <a:gd name="T24" fmla="*/ 685196 w 717"/>
                <a:gd name="T25" fmla="*/ 1228151 h 547"/>
                <a:gd name="T26" fmla="*/ 685196 w 717"/>
                <a:gd name="T27" fmla="*/ 1228151 h 547"/>
                <a:gd name="T28" fmla="*/ 685196 w 717"/>
                <a:gd name="T29" fmla="*/ 1228151 h 547"/>
                <a:gd name="T30" fmla="*/ 685196 w 717"/>
                <a:gd name="T31" fmla="*/ 1228151 h 547"/>
                <a:gd name="T32" fmla="*/ 685196 w 717"/>
                <a:gd name="T33" fmla="*/ 1228151 h 547"/>
                <a:gd name="T34" fmla="*/ 685196 w 717"/>
                <a:gd name="T35" fmla="*/ 1228151 h 547"/>
                <a:gd name="T36" fmla="*/ 685196 w 717"/>
                <a:gd name="T37" fmla="*/ 1228151 h 547"/>
                <a:gd name="T38" fmla="*/ 685196 w 717"/>
                <a:gd name="T39" fmla="*/ 1228151 h 547"/>
                <a:gd name="T40" fmla="*/ 685196 w 717"/>
                <a:gd name="T41" fmla="*/ 1228151 h 547"/>
                <a:gd name="T42" fmla="*/ 685196 w 717"/>
                <a:gd name="T43" fmla="*/ 1228151 h 547"/>
                <a:gd name="T44" fmla="*/ 685196 w 717"/>
                <a:gd name="T45" fmla="*/ 1228151 h 547"/>
                <a:gd name="T46" fmla="*/ 685196 w 717"/>
                <a:gd name="T47" fmla="*/ 1228151 h 547"/>
                <a:gd name="T48" fmla="*/ 685196 w 717"/>
                <a:gd name="T49" fmla="*/ 1228151 h 547"/>
                <a:gd name="T50" fmla="*/ 685196 w 717"/>
                <a:gd name="T51" fmla="*/ 1228151 h 547"/>
                <a:gd name="T52" fmla="*/ 685196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2" name="Freeform 11"/>
            <p:cNvSpPr>
              <a:spLocks/>
            </p:cNvSpPr>
            <p:nvPr/>
          </p:nvSpPr>
          <p:spPr bwMode="auto">
            <a:xfrm>
              <a:off x="554038" y="2454275"/>
              <a:ext cx="609600" cy="954088"/>
            </a:xfrm>
            <a:custGeom>
              <a:avLst/>
              <a:gdLst>
                <a:gd name="T0" fmla="*/ 675237 w 755"/>
                <a:gd name="T1" fmla="*/ 0 h 1168"/>
                <a:gd name="T2" fmla="*/ 675237 w 755"/>
                <a:gd name="T3" fmla="*/ 1311564 h 1168"/>
                <a:gd name="T4" fmla="*/ 675237 w 755"/>
                <a:gd name="T5" fmla="*/ 1311564 h 1168"/>
                <a:gd name="T6" fmla="*/ 675237 w 755"/>
                <a:gd name="T7" fmla="*/ 1311564 h 1168"/>
                <a:gd name="T8" fmla="*/ 675237 w 755"/>
                <a:gd name="T9" fmla="*/ 1311564 h 1168"/>
                <a:gd name="T10" fmla="*/ 675237 w 755"/>
                <a:gd name="T11" fmla="*/ 1311564 h 1168"/>
                <a:gd name="T12" fmla="*/ 675237 w 755"/>
                <a:gd name="T13" fmla="*/ 1311564 h 1168"/>
                <a:gd name="T14" fmla="*/ 675237 w 755"/>
                <a:gd name="T15" fmla="*/ 1311564 h 1168"/>
                <a:gd name="T16" fmla="*/ 675237 w 755"/>
                <a:gd name="T17" fmla="*/ 1311564 h 1168"/>
                <a:gd name="T18" fmla="*/ 675237 w 755"/>
                <a:gd name="T19" fmla="*/ 1311564 h 1168"/>
                <a:gd name="T20" fmla="*/ 675237 w 755"/>
                <a:gd name="T21" fmla="*/ 1311564 h 1168"/>
                <a:gd name="T22" fmla="*/ 675237 w 755"/>
                <a:gd name="T23" fmla="*/ 1311564 h 1168"/>
                <a:gd name="T24" fmla="*/ 675237 w 755"/>
                <a:gd name="T25" fmla="*/ 1311564 h 1168"/>
                <a:gd name="T26" fmla="*/ 675237 w 755"/>
                <a:gd name="T27" fmla="*/ 1311564 h 1168"/>
                <a:gd name="T28" fmla="*/ 675237 w 755"/>
                <a:gd name="T29" fmla="*/ 1311564 h 1168"/>
                <a:gd name="T30" fmla="*/ 675237 w 755"/>
                <a:gd name="T31" fmla="*/ 1311564 h 1168"/>
                <a:gd name="T32" fmla="*/ 675237 w 755"/>
                <a:gd name="T33" fmla="*/ 1311564 h 1168"/>
                <a:gd name="T34" fmla="*/ 675237 w 755"/>
                <a:gd name="T35" fmla="*/ 1311564 h 1168"/>
                <a:gd name="T36" fmla="*/ 675237 w 755"/>
                <a:gd name="T37" fmla="*/ 1311564 h 1168"/>
                <a:gd name="T38" fmla="*/ 675237 w 755"/>
                <a:gd name="T39" fmla="*/ 1311564 h 1168"/>
                <a:gd name="T40" fmla="*/ 675237 w 755"/>
                <a:gd name="T41" fmla="*/ 1311564 h 1168"/>
                <a:gd name="T42" fmla="*/ 675237 w 755"/>
                <a:gd name="T43" fmla="*/ 1311564 h 1168"/>
                <a:gd name="T44" fmla="*/ 675237 w 755"/>
                <a:gd name="T45" fmla="*/ 1311564 h 1168"/>
                <a:gd name="T46" fmla="*/ 675237 w 755"/>
                <a:gd name="T47" fmla="*/ 1311564 h 1168"/>
                <a:gd name="T48" fmla="*/ 675237 w 755"/>
                <a:gd name="T49" fmla="*/ 1311564 h 1168"/>
                <a:gd name="T50" fmla="*/ 675237 w 755"/>
                <a:gd name="T51" fmla="*/ 1311564 h 1168"/>
                <a:gd name="T52" fmla="*/ 675237 w 755"/>
                <a:gd name="T53" fmla="*/ 1311564 h 1168"/>
                <a:gd name="T54" fmla="*/ 675237 w 755"/>
                <a:gd name="T55" fmla="*/ 1311564 h 1168"/>
                <a:gd name="T56" fmla="*/ 675237 w 755"/>
                <a:gd name="T57" fmla="*/ 1311564 h 1168"/>
                <a:gd name="T58" fmla="*/ 675237 w 755"/>
                <a:gd name="T59" fmla="*/ 1311564 h 1168"/>
                <a:gd name="T60" fmla="*/ 675237 w 755"/>
                <a:gd name="T61" fmla="*/ 1311564 h 1168"/>
                <a:gd name="T62" fmla="*/ 675237 w 755"/>
                <a:gd name="T63" fmla="*/ 1311564 h 1168"/>
                <a:gd name="T64" fmla="*/ 675237 w 755"/>
                <a:gd name="T65" fmla="*/ 1311564 h 1168"/>
                <a:gd name="T66" fmla="*/ 675237 w 755"/>
                <a:gd name="T67" fmla="*/ 1311564 h 1168"/>
                <a:gd name="T68" fmla="*/ 675237 w 755"/>
                <a:gd name="T69" fmla="*/ 1311564 h 1168"/>
                <a:gd name="T70" fmla="*/ 675237 w 755"/>
                <a:gd name="T71" fmla="*/ 1311564 h 1168"/>
                <a:gd name="T72" fmla="*/ 675237 w 755"/>
                <a:gd name="T73" fmla="*/ 1311564 h 1168"/>
                <a:gd name="T74" fmla="*/ 675237 w 755"/>
                <a:gd name="T75" fmla="*/ 1311564 h 1168"/>
                <a:gd name="T76" fmla="*/ 675237 w 755"/>
                <a:gd name="T77" fmla="*/ 1311564 h 1168"/>
                <a:gd name="T78" fmla="*/ 675237 w 755"/>
                <a:gd name="T79" fmla="*/ 1311564 h 1168"/>
                <a:gd name="T80" fmla="*/ 675237 w 755"/>
                <a:gd name="T81" fmla="*/ 1311564 h 1168"/>
                <a:gd name="T82" fmla="*/ 675237 w 755"/>
                <a:gd name="T83" fmla="*/ 1311564 h 1168"/>
                <a:gd name="T84" fmla="*/ 675237 w 755"/>
                <a:gd name="T85" fmla="*/ 1311564 h 1168"/>
                <a:gd name="T86" fmla="*/ 0 w 755"/>
                <a:gd name="T87" fmla="*/ 1311564 h 1168"/>
                <a:gd name="T88" fmla="*/ 675237 w 755"/>
                <a:gd name="T89" fmla="*/ 1311564 h 1168"/>
                <a:gd name="T90" fmla="*/ 675237 w 755"/>
                <a:gd name="T91" fmla="*/ 1311564 h 1168"/>
                <a:gd name="T92" fmla="*/ 675237 w 755"/>
                <a:gd name="T93" fmla="*/ 1311564 h 1168"/>
                <a:gd name="T94" fmla="*/ 67523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3" name="Freeform 12"/>
            <p:cNvSpPr>
              <a:spLocks/>
            </p:cNvSpPr>
            <p:nvPr/>
          </p:nvSpPr>
          <p:spPr bwMode="auto">
            <a:xfrm>
              <a:off x="819150" y="2513013"/>
              <a:ext cx="461963" cy="704850"/>
            </a:xfrm>
            <a:custGeom>
              <a:avLst/>
              <a:gdLst>
                <a:gd name="T0" fmla="*/ 686971 w 572"/>
                <a:gd name="T1" fmla="*/ 0 h 864"/>
                <a:gd name="T2" fmla="*/ 0 w 572"/>
                <a:gd name="T3" fmla="*/ 1278517 h 864"/>
                <a:gd name="T4" fmla="*/ 686971 w 572"/>
                <a:gd name="T5" fmla="*/ 1278517 h 864"/>
                <a:gd name="T6" fmla="*/ 686971 w 572"/>
                <a:gd name="T7" fmla="*/ 1278517 h 864"/>
                <a:gd name="T8" fmla="*/ 686971 w 572"/>
                <a:gd name="T9" fmla="*/ 1278517 h 864"/>
                <a:gd name="T10" fmla="*/ 686971 w 572"/>
                <a:gd name="T11" fmla="*/ 1278517 h 864"/>
                <a:gd name="T12" fmla="*/ 686971 w 572"/>
                <a:gd name="T13" fmla="*/ 1278517 h 864"/>
                <a:gd name="T14" fmla="*/ 686971 w 572"/>
                <a:gd name="T15" fmla="*/ 1278517 h 864"/>
                <a:gd name="T16" fmla="*/ 686971 w 572"/>
                <a:gd name="T17" fmla="*/ 1278517 h 864"/>
                <a:gd name="T18" fmla="*/ 686971 w 572"/>
                <a:gd name="T19" fmla="*/ 1278517 h 864"/>
                <a:gd name="T20" fmla="*/ 686971 w 572"/>
                <a:gd name="T21" fmla="*/ 1278517 h 864"/>
                <a:gd name="T22" fmla="*/ 686971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4" name="Freeform 13"/>
            <p:cNvSpPr>
              <a:spLocks/>
            </p:cNvSpPr>
            <p:nvPr/>
          </p:nvSpPr>
          <p:spPr bwMode="auto">
            <a:xfrm>
              <a:off x="1074738" y="1935163"/>
              <a:ext cx="415925" cy="681037"/>
            </a:xfrm>
            <a:custGeom>
              <a:avLst/>
              <a:gdLst>
                <a:gd name="T0" fmla="*/ 677127 w 515"/>
                <a:gd name="T1" fmla="*/ 0 h 835"/>
                <a:gd name="T2" fmla="*/ 677127 w 515"/>
                <a:gd name="T3" fmla="*/ 1291963 h 835"/>
                <a:gd name="T4" fmla="*/ 677127 w 515"/>
                <a:gd name="T5" fmla="*/ 1291963 h 835"/>
                <a:gd name="T6" fmla="*/ 677127 w 515"/>
                <a:gd name="T7" fmla="*/ 1291963 h 835"/>
                <a:gd name="T8" fmla="*/ 677127 w 515"/>
                <a:gd name="T9" fmla="*/ 1291963 h 835"/>
                <a:gd name="T10" fmla="*/ 677127 w 515"/>
                <a:gd name="T11" fmla="*/ 1291963 h 835"/>
                <a:gd name="T12" fmla="*/ 677127 w 515"/>
                <a:gd name="T13" fmla="*/ 1291963 h 835"/>
                <a:gd name="T14" fmla="*/ 0 w 515"/>
                <a:gd name="T15" fmla="*/ 1291963 h 835"/>
                <a:gd name="T16" fmla="*/ 677127 w 515"/>
                <a:gd name="T17" fmla="*/ 1291963 h 835"/>
                <a:gd name="T18" fmla="*/ 677127 w 515"/>
                <a:gd name="T19" fmla="*/ 1291963 h 835"/>
                <a:gd name="T20" fmla="*/ 677127 w 515"/>
                <a:gd name="T21" fmla="*/ 1291963 h 835"/>
                <a:gd name="T22" fmla="*/ 677127 w 515"/>
                <a:gd name="T23" fmla="*/ 1291963 h 835"/>
                <a:gd name="T24" fmla="*/ 677127 w 515"/>
                <a:gd name="T25" fmla="*/ 1291963 h 835"/>
                <a:gd name="T26" fmla="*/ 677127 w 515"/>
                <a:gd name="T27" fmla="*/ 1291963 h 835"/>
                <a:gd name="T28" fmla="*/ 677127 w 515"/>
                <a:gd name="T29" fmla="*/ 1291963 h 835"/>
                <a:gd name="T30" fmla="*/ 677127 w 515"/>
                <a:gd name="T31" fmla="*/ 1291963 h 835"/>
                <a:gd name="T32" fmla="*/ 677127 w 515"/>
                <a:gd name="T33" fmla="*/ 1291963 h 835"/>
                <a:gd name="T34" fmla="*/ 677127 w 515"/>
                <a:gd name="T35" fmla="*/ 1291963 h 835"/>
                <a:gd name="T36" fmla="*/ 677127 w 515"/>
                <a:gd name="T37" fmla="*/ 1291963 h 835"/>
                <a:gd name="T38" fmla="*/ 677127 w 515"/>
                <a:gd name="T39" fmla="*/ 1291963 h 835"/>
                <a:gd name="T40" fmla="*/ 677127 w 515"/>
                <a:gd name="T41" fmla="*/ 1291963 h 835"/>
                <a:gd name="T42" fmla="*/ 67712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1201738" y="2589213"/>
              <a:ext cx="385762" cy="503237"/>
            </a:xfrm>
            <a:custGeom>
              <a:avLst/>
              <a:gdLst>
                <a:gd name="T0" fmla="*/ 673747 w 478"/>
                <a:gd name="T1" fmla="*/ 0 h 616"/>
                <a:gd name="T2" fmla="*/ 673747 w 478"/>
                <a:gd name="T3" fmla="*/ 1330789 h 616"/>
                <a:gd name="T4" fmla="*/ 673747 w 478"/>
                <a:gd name="T5" fmla="*/ 1330789 h 616"/>
                <a:gd name="T6" fmla="*/ 673747 w 478"/>
                <a:gd name="T7" fmla="*/ 1330789 h 616"/>
                <a:gd name="T8" fmla="*/ 673747 w 478"/>
                <a:gd name="T9" fmla="*/ 1330789 h 616"/>
                <a:gd name="T10" fmla="*/ 0 w 478"/>
                <a:gd name="T11" fmla="*/ 1330789 h 616"/>
                <a:gd name="T12" fmla="*/ 673747 w 478"/>
                <a:gd name="T13" fmla="*/ 1330789 h 616"/>
                <a:gd name="T14" fmla="*/ 6737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15"/>
            <p:cNvSpPr>
              <a:spLocks/>
            </p:cNvSpPr>
            <p:nvPr/>
          </p:nvSpPr>
          <p:spPr bwMode="auto">
            <a:xfrm>
              <a:off x="1219200" y="1941513"/>
              <a:ext cx="723900" cy="455612"/>
            </a:xfrm>
            <a:custGeom>
              <a:avLst/>
              <a:gdLst>
                <a:gd name="T0" fmla="*/ 697008 w 896"/>
                <a:gd name="T1" fmla="*/ 0 h 558"/>
                <a:gd name="T2" fmla="*/ 697008 w 896"/>
                <a:gd name="T3" fmla="*/ 1323167 h 558"/>
                <a:gd name="T4" fmla="*/ 697008 w 896"/>
                <a:gd name="T5" fmla="*/ 1323167 h 558"/>
                <a:gd name="T6" fmla="*/ 697008 w 896"/>
                <a:gd name="T7" fmla="*/ 1323167 h 558"/>
                <a:gd name="T8" fmla="*/ 697008 w 896"/>
                <a:gd name="T9" fmla="*/ 1323167 h 558"/>
                <a:gd name="T10" fmla="*/ 697008 w 896"/>
                <a:gd name="T11" fmla="*/ 1323167 h 558"/>
                <a:gd name="T12" fmla="*/ 697008 w 896"/>
                <a:gd name="T13" fmla="*/ 1323167 h 558"/>
                <a:gd name="T14" fmla="*/ 697008 w 896"/>
                <a:gd name="T15" fmla="*/ 1323167 h 558"/>
                <a:gd name="T16" fmla="*/ 697008 w 896"/>
                <a:gd name="T17" fmla="*/ 1323167 h 558"/>
                <a:gd name="T18" fmla="*/ 697008 w 896"/>
                <a:gd name="T19" fmla="*/ 1323167 h 558"/>
                <a:gd name="T20" fmla="*/ 697008 w 896"/>
                <a:gd name="T21" fmla="*/ 1323167 h 558"/>
                <a:gd name="T22" fmla="*/ 697008 w 896"/>
                <a:gd name="T23" fmla="*/ 1323167 h 558"/>
                <a:gd name="T24" fmla="*/ 697008 w 896"/>
                <a:gd name="T25" fmla="*/ 1323167 h 558"/>
                <a:gd name="T26" fmla="*/ 697008 w 896"/>
                <a:gd name="T27" fmla="*/ 1323167 h 558"/>
                <a:gd name="T28" fmla="*/ 697008 w 896"/>
                <a:gd name="T29" fmla="*/ 1323167 h 558"/>
                <a:gd name="T30" fmla="*/ 697008 w 896"/>
                <a:gd name="T31" fmla="*/ 1323167 h 558"/>
                <a:gd name="T32" fmla="*/ 697008 w 896"/>
                <a:gd name="T33" fmla="*/ 1323167 h 558"/>
                <a:gd name="T34" fmla="*/ 0 w 896"/>
                <a:gd name="T35" fmla="*/ 1323167 h 558"/>
                <a:gd name="T36" fmla="*/ 697008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1446213" y="2344738"/>
              <a:ext cx="495300" cy="409575"/>
            </a:xfrm>
            <a:custGeom>
              <a:avLst/>
              <a:gdLst>
                <a:gd name="T0" fmla="*/ 670533 w 614"/>
                <a:gd name="T1" fmla="*/ 0 h 502"/>
                <a:gd name="T2" fmla="*/ 670533 w 614"/>
                <a:gd name="T3" fmla="*/ 1305927 h 502"/>
                <a:gd name="T4" fmla="*/ 0 w 614"/>
                <a:gd name="T5" fmla="*/ 1305927 h 502"/>
                <a:gd name="T6" fmla="*/ 670533 w 614"/>
                <a:gd name="T7" fmla="*/ 1305927 h 502"/>
                <a:gd name="T8" fmla="*/ 670533 w 614"/>
                <a:gd name="T9" fmla="*/ 1305927 h 502"/>
                <a:gd name="T10" fmla="*/ 670533 w 614"/>
                <a:gd name="T11" fmla="*/ 1305927 h 502"/>
                <a:gd name="T12" fmla="*/ 670533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1546225" y="2725738"/>
              <a:ext cx="515938" cy="388937"/>
            </a:xfrm>
            <a:custGeom>
              <a:avLst/>
              <a:gdLst>
                <a:gd name="T0" fmla="*/ 671195 w 640"/>
                <a:gd name="T1" fmla="*/ 0 h 476"/>
                <a:gd name="T2" fmla="*/ 671195 w 640"/>
                <a:gd name="T3" fmla="*/ 1287710 h 476"/>
                <a:gd name="T4" fmla="*/ 0 w 640"/>
                <a:gd name="T5" fmla="*/ 1287710 h 476"/>
                <a:gd name="T6" fmla="*/ 671195 w 640"/>
                <a:gd name="T7" fmla="*/ 1287710 h 476"/>
                <a:gd name="T8" fmla="*/ 671195 w 640"/>
                <a:gd name="T9" fmla="*/ 1287710 h 476"/>
                <a:gd name="T10" fmla="*/ 671195 w 640"/>
                <a:gd name="T11" fmla="*/ 1287710 h 476"/>
                <a:gd name="T12" fmla="*/ 671195 w 640"/>
                <a:gd name="T13" fmla="*/ 1287710 h 476"/>
                <a:gd name="T14" fmla="*/ 671195 w 640"/>
                <a:gd name="T15" fmla="*/ 1287710 h 476"/>
                <a:gd name="T16" fmla="*/ 671195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auto">
            <a:xfrm>
              <a:off x="1082675" y="3051175"/>
              <a:ext cx="466725" cy="527050"/>
            </a:xfrm>
            <a:custGeom>
              <a:avLst/>
              <a:gdLst>
                <a:gd name="T0" fmla="*/ 665260 w 579"/>
                <a:gd name="T1" fmla="*/ 0 h 644"/>
                <a:gd name="T2" fmla="*/ 665260 w 579"/>
                <a:gd name="T3" fmla="*/ 1337269 h 644"/>
                <a:gd name="T4" fmla="*/ 665260 w 579"/>
                <a:gd name="T5" fmla="*/ 1337269 h 644"/>
                <a:gd name="T6" fmla="*/ 665260 w 579"/>
                <a:gd name="T7" fmla="*/ 1337269 h 644"/>
                <a:gd name="T8" fmla="*/ 665260 w 579"/>
                <a:gd name="T9" fmla="*/ 1337269 h 644"/>
                <a:gd name="T10" fmla="*/ 665260 w 579"/>
                <a:gd name="T11" fmla="*/ 1337269 h 644"/>
                <a:gd name="T12" fmla="*/ 665260 w 579"/>
                <a:gd name="T13" fmla="*/ 1337269 h 644"/>
                <a:gd name="T14" fmla="*/ 665260 w 579"/>
                <a:gd name="T15" fmla="*/ 1337269 h 644"/>
                <a:gd name="T16" fmla="*/ 665260 w 579"/>
                <a:gd name="T17" fmla="*/ 1337269 h 644"/>
                <a:gd name="T18" fmla="*/ 665260 w 579"/>
                <a:gd name="T19" fmla="*/ 1337269 h 644"/>
                <a:gd name="T20" fmla="*/ 665260 w 579"/>
                <a:gd name="T21" fmla="*/ 1337269 h 644"/>
                <a:gd name="T22" fmla="*/ 0 w 579"/>
                <a:gd name="T23" fmla="*/ 1337269 h 644"/>
                <a:gd name="T24" fmla="*/ 665260 w 579"/>
                <a:gd name="T25" fmla="*/ 1337269 h 644"/>
                <a:gd name="T26" fmla="*/ 665260 w 579"/>
                <a:gd name="T27" fmla="*/ 1337269 h 644"/>
                <a:gd name="T28" fmla="*/ 665260 w 579"/>
                <a:gd name="T29" fmla="*/ 1337269 h 644"/>
                <a:gd name="T30" fmla="*/ 665260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0" name="Freeform 19"/>
            <p:cNvSpPr>
              <a:spLocks/>
            </p:cNvSpPr>
            <p:nvPr/>
          </p:nvSpPr>
          <p:spPr bwMode="auto">
            <a:xfrm>
              <a:off x="1490663" y="3089275"/>
              <a:ext cx="496887" cy="496888"/>
            </a:xfrm>
            <a:custGeom>
              <a:avLst/>
              <a:gdLst>
                <a:gd name="T0" fmla="*/ 682835 w 615"/>
                <a:gd name="T1" fmla="*/ 0 h 610"/>
                <a:gd name="T2" fmla="*/ 682835 w 615"/>
                <a:gd name="T3" fmla="*/ 1301032 h 610"/>
                <a:gd name="T4" fmla="*/ 682835 w 615"/>
                <a:gd name="T5" fmla="*/ 1301032 h 610"/>
                <a:gd name="T6" fmla="*/ 682835 w 615"/>
                <a:gd name="T7" fmla="*/ 1301032 h 610"/>
                <a:gd name="T8" fmla="*/ 682835 w 615"/>
                <a:gd name="T9" fmla="*/ 1301032 h 610"/>
                <a:gd name="T10" fmla="*/ 682835 w 615"/>
                <a:gd name="T11" fmla="*/ 1301032 h 610"/>
                <a:gd name="T12" fmla="*/ 682835 w 615"/>
                <a:gd name="T13" fmla="*/ 1301032 h 610"/>
                <a:gd name="T14" fmla="*/ 682835 w 615"/>
                <a:gd name="T15" fmla="*/ 1301032 h 610"/>
                <a:gd name="T16" fmla="*/ 0 w 615"/>
                <a:gd name="T17" fmla="*/ 1301032 h 610"/>
                <a:gd name="T18" fmla="*/ 682835 w 615"/>
                <a:gd name="T19" fmla="*/ 1301032 h 610"/>
                <a:gd name="T20" fmla="*/ 682835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20"/>
            <p:cNvSpPr>
              <a:spLocks/>
            </p:cNvSpPr>
            <p:nvPr/>
          </p:nvSpPr>
          <p:spPr bwMode="auto">
            <a:xfrm>
              <a:off x="1941513" y="2014538"/>
              <a:ext cx="485775" cy="285750"/>
            </a:xfrm>
            <a:custGeom>
              <a:avLst/>
              <a:gdLst>
                <a:gd name="T0" fmla="*/ 670181 w 601"/>
                <a:gd name="T1" fmla="*/ 0 h 352"/>
                <a:gd name="T2" fmla="*/ 670181 w 601"/>
                <a:gd name="T3" fmla="*/ 1212050 h 352"/>
                <a:gd name="T4" fmla="*/ 670181 w 601"/>
                <a:gd name="T5" fmla="*/ 1212050 h 352"/>
                <a:gd name="T6" fmla="*/ 670181 w 601"/>
                <a:gd name="T7" fmla="*/ 1212050 h 352"/>
                <a:gd name="T8" fmla="*/ 670181 w 601"/>
                <a:gd name="T9" fmla="*/ 1212050 h 352"/>
                <a:gd name="T10" fmla="*/ 670181 w 601"/>
                <a:gd name="T11" fmla="*/ 1212050 h 352"/>
                <a:gd name="T12" fmla="*/ 670181 w 601"/>
                <a:gd name="T13" fmla="*/ 1212050 h 352"/>
                <a:gd name="T14" fmla="*/ 0 w 601"/>
                <a:gd name="T15" fmla="*/ 1212050 h 352"/>
                <a:gd name="T16" fmla="*/ 670181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2" name="Freeform 21"/>
            <p:cNvSpPr>
              <a:spLocks/>
            </p:cNvSpPr>
            <p:nvPr/>
          </p:nvSpPr>
          <p:spPr bwMode="auto">
            <a:xfrm>
              <a:off x="1928813" y="2290763"/>
              <a:ext cx="509587" cy="336550"/>
            </a:xfrm>
            <a:custGeom>
              <a:avLst/>
              <a:gdLst>
                <a:gd name="T0" fmla="*/ 693062 w 631"/>
                <a:gd name="T1" fmla="*/ 0 h 412"/>
                <a:gd name="T2" fmla="*/ 693062 w 631"/>
                <a:gd name="T3" fmla="*/ 1299845 h 412"/>
                <a:gd name="T4" fmla="*/ 0 w 631"/>
                <a:gd name="T5" fmla="*/ 1299845 h 412"/>
                <a:gd name="T6" fmla="*/ 693062 w 631"/>
                <a:gd name="T7" fmla="*/ 1299845 h 412"/>
                <a:gd name="T8" fmla="*/ 693062 w 631"/>
                <a:gd name="T9" fmla="*/ 1299845 h 412"/>
                <a:gd name="T10" fmla="*/ 693062 w 631"/>
                <a:gd name="T11" fmla="*/ 1299845 h 412"/>
                <a:gd name="T12" fmla="*/ 693062 w 631"/>
                <a:gd name="T13" fmla="*/ 1299845 h 412"/>
                <a:gd name="T14" fmla="*/ 693062 w 631"/>
                <a:gd name="T15" fmla="*/ 1299845 h 412"/>
                <a:gd name="T16" fmla="*/ 693062 w 631"/>
                <a:gd name="T17" fmla="*/ 1299845 h 412"/>
                <a:gd name="T18" fmla="*/ 693062 w 631"/>
                <a:gd name="T19" fmla="*/ 1299845 h 412"/>
                <a:gd name="T20" fmla="*/ 693062 w 631"/>
                <a:gd name="T21" fmla="*/ 1299845 h 412"/>
                <a:gd name="T22" fmla="*/ 693062 w 631"/>
                <a:gd name="T23" fmla="*/ 1299845 h 412"/>
                <a:gd name="T24" fmla="*/ 693062 w 631"/>
                <a:gd name="T25" fmla="*/ 1299845 h 412"/>
                <a:gd name="T26" fmla="*/ 693062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3" name="Freeform 22"/>
            <p:cNvSpPr>
              <a:spLocks/>
            </p:cNvSpPr>
            <p:nvPr/>
          </p:nvSpPr>
          <p:spPr bwMode="auto">
            <a:xfrm>
              <a:off x="1920875" y="2570163"/>
              <a:ext cx="608013" cy="276225"/>
            </a:xfrm>
            <a:custGeom>
              <a:avLst/>
              <a:gdLst>
                <a:gd name="T0" fmla="*/ 676875 w 753"/>
                <a:gd name="T1" fmla="*/ 0 h 339"/>
                <a:gd name="T2" fmla="*/ 0 w 753"/>
                <a:gd name="T3" fmla="*/ 1238127 h 339"/>
                <a:gd name="T4" fmla="*/ 676875 w 753"/>
                <a:gd name="T5" fmla="*/ 1238127 h 339"/>
                <a:gd name="T6" fmla="*/ 676875 w 753"/>
                <a:gd name="T7" fmla="*/ 1238127 h 339"/>
                <a:gd name="T8" fmla="*/ 676875 w 753"/>
                <a:gd name="T9" fmla="*/ 1238127 h 339"/>
                <a:gd name="T10" fmla="*/ 676875 w 753"/>
                <a:gd name="T11" fmla="*/ 1238127 h 339"/>
                <a:gd name="T12" fmla="*/ 676875 w 753"/>
                <a:gd name="T13" fmla="*/ 1238127 h 339"/>
                <a:gd name="T14" fmla="*/ 676875 w 753"/>
                <a:gd name="T15" fmla="*/ 1238127 h 339"/>
                <a:gd name="T16" fmla="*/ 676875 w 753"/>
                <a:gd name="T17" fmla="*/ 1238127 h 339"/>
                <a:gd name="T18" fmla="*/ 676875 w 753"/>
                <a:gd name="T19" fmla="*/ 1238127 h 339"/>
                <a:gd name="T20" fmla="*/ 676875 w 753"/>
                <a:gd name="T21" fmla="*/ 1238127 h 339"/>
                <a:gd name="T22" fmla="*/ 676875 w 753"/>
                <a:gd name="T23" fmla="*/ 1238127 h 339"/>
                <a:gd name="T24" fmla="*/ 676875 w 753"/>
                <a:gd name="T25" fmla="*/ 1238127 h 339"/>
                <a:gd name="T26" fmla="*/ 676875 w 753"/>
                <a:gd name="T27" fmla="*/ 1238127 h 339"/>
                <a:gd name="T28" fmla="*/ 676875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4" name="Freeform 23"/>
            <p:cNvSpPr>
              <a:spLocks/>
            </p:cNvSpPr>
            <p:nvPr/>
          </p:nvSpPr>
          <p:spPr bwMode="auto">
            <a:xfrm>
              <a:off x="2051050" y="2838450"/>
              <a:ext cx="534988" cy="276225"/>
            </a:xfrm>
            <a:custGeom>
              <a:avLst/>
              <a:gdLst>
                <a:gd name="T0" fmla="*/ 700586 w 662"/>
                <a:gd name="T1" fmla="*/ 1286603 h 338"/>
                <a:gd name="T2" fmla="*/ 700586 w 662"/>
                <a:gd name="T3" fmla="*/ 1286603 h 338"/>
                <a:gd name="T4" fmla="*/ 0 w 662"/>
                <a:gd name="T5" fmla="*/ 1286603 h 338"/>
                <a:gd name="T6" fmla="*/ 700586 w 662"/>
                <a:gd name="T7" fmla="*/ 1286603 h 338"/>
                <a:gd name="T8" fmla="*/ 700586 w 662"/>
                <a:gd name="T9" fmla="*/ 1286603 h 338"/>
                <a:gd name="T10" fmla="*/ 700586 w 662"/>
                <a:gd name="T11" fmla="*/ 1286603 h 338"/>
                <a:gd name="T12" fmla="*/ 700586 w 662"/>
                <a:gd name="T13" fmla="*/ 1286603 h 338"/>
                <a:gd name="T14" fmla="*/ 700586 w 662"/>
                <a:gd name="T15" fmla="*/ 1286603 h 338"/>
                <a:gd name="T16" fmla="*/ 700586 w 662"/>
                <a:gd name="T17" fmla="*/ 0 h 338"/>
                <a:gd name="T18" fmla="*/ 700586 w 662"/>
                <a:gd name="T19" fmla="*/ 1286603 h 338"/>
                <a:gd name="T20" fmla="*/ 700586 w 662"/>
                <a:gd name="T21" fmla="*/ 1286603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1978025" y="3108325"/>
              <a:ext cx="623888" cy="301625"/>
            </a:xfrm>
            <a:custGeom>
              <a:avLst/>
              <a:gdLst>
                <a:gd name="T0" fmla="*/ 672247 w 772"/>
                <a:gd name="T1" fmla="*/ 0 h 371"/>
                <a:gd name="T2" fmla="*/ 0 w 772"/>
                <a:gd name="T3" fmla="*/ 1235859 h 371"/>
                <a:gd name="T4" fmla="*/ 672247 w 772"/>
                <a:gd name="T5" fmla="*/ 1235859 h 371"/>
                <a:gd name="T6" fmla="*/ 672247 w 772"/>
                <a:gd name="T7" fmla="*/ 1235859 h 371"/>
                <a:gd name="T8" fmla="*/ 672247 w 772"/>
                <a:gd name="T9" fmla="*/ 1235859 h 371"/>
                <a:gd name="T10" fmla="*/ 672247 w 772"/>
                <a:gd name="T11" fmla="*/ 1235859 h 371"/>
                <a:gd name="T12" fmla="*/ 672247 w 772"/>
                <a:gd name="T13" fmla="*/ 1235859 h 371"/>
                <a:gd name="T14" fmla="*/ 672247 w 772"/>
                <a:gd name="T15" fmla="*/ 1235859 h 371"/>
                <a:gd name="T16" fmla="*/ 672247 w 772"/>
                <a:gd name="T17" fmla="*/ 1235859 h 371"/>
                <a:gd name="T18" fmla="*/ 672247 w 772"/>
                <a:gd name="T19" fmla="*/ 1235859 h 371"/>
                <a:gd name="T20" fmla="*/ 672247 w 772"/>
                <a:gd name="T21" fmla="*/ 1235859 h 371"/>
                <a:gd name="T22" fmla="*/ 672247 w 772"/>
                <a:gd name="T23" fmla="*/ 1235859 h 371"/>
                <a:gd name="T24" fmla="*/ 6722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2590800" y="3122613"/>
              <a:ext cx="349250" cy="331787"/>
            </a:xfrm>
            <a:custGeom>
              <a:avLst/>
              <a:gdLst>
                <a:gd name="T0" fmla="*/ 0 w 434"/>
                <a:gd name="T1" fmla="*/ 1296804 h 405"/>
                <a:gd name="T2" fmla="*/ 660981 w 434"/>
                <a:gd name="T3" fmla="*/ 1296804 h 405"/>
                <a:gd name="T4" fmla="*/ 660981 w 434"/>
                <a:gd name="T5" fmla="*/ 0 h 405"/>
                <a:gd name="T6" fmla="*/ 660981 w 434"/>
                <a:gd name="T7" fmla="*/ 1296804 h 405"/>
                <a:gd name="T8" fmla="*/ 660981 w 434"/>
                <a:gd name="T9" fmla="*/ 1296804 h 405"/>
                <a:gd name="T10" fmla="*/ 660981 w 434"/>
                <a:gd name="T11" fmla="*/ 1296804 h 405"/>
                <a:gd name="T12" fmla="*/ 660981 w 434"/>
                <a:gd name="T13" fmla="*/ 1296804 h 405"/>
                <a:gd name="T14" fmla="*/ 660981 w 434"/>
                <a:gd name="T15" fmla="*/ 1296804 h 405"/>
                <a:gd name="T16" fmla="*/ 660981 w 434"/>
                <a:gd name="T17" fmla="*/ 1296804 h 405"/>
                <a:gd name="T18" fmla="*/ 660981 w 434"/>
                <a:gd name="T19" fmla="*/ 1296804 h 405"/>
                <a:gd name="T20" fmla="*/ 660981 w 434"/>
                <a:gd name="T21" fmla="*/ 1296804 h 405"/>
                <a:gd name="T22" fmla="*/ 660981 w 434"/>
                <a:gd name="T23" fmla="*/ 1296804 h 405"/>
                <a:gd name="T24" fmla="*/ 660981 w 434"/>
                <a:gd name="T25" fmla="*/ 1296804 h 405"/>
                <a:gd name="T26" fmla="*/ 660981 w 434"/>
                <a:gd name="T27" fmla="*/ 1296804 h 405"/>
                <a:gd name="T28" fmla="*/ 660981 w 434"/>
                <a:gd name="T29" fmla="*/ 1296804 h 405"/>
                <a:gd name="T30" fmla="*/ 0 w 434"/>
                <a:gd name="T31" fmla="*/ 1296804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7" name="Freeform 26"/>
            <p:cNvSpPr>
              <a:spLocks/>
            </p:cNvSpPr>
            <p:nvPr/>
          </p:nvSpPr>
          <p:spPr bwMode="auto">
            <a:xfrm>
              <a:off x="2640013" y="3440113"/>
              <a:ext cx="428625" cy="349250"/>
            </a:xfrm>
            <a:custGeom>
              <a:avLst/>
              <a:gdLst>
                <a:gd name="T0" fmla="*/ 0 w 530"/>
                <a:gd name="T1" fmla="*/ 1346150 h 425"/>
                <a:gd name="T2" fmla="*/ 675032 w 530"/>
                <a:gd name="T3" fmla="*/ 0 h 425"/>
                <a:gd name="T4" fmla="*/ 675032 w 530"/>
                <a:gd name="T5" fmla="*/ 1346150 h 425"/>
                <a:gd name="T6" fmla="*/ 675032 w 530"/>
                <a:gd name="T7" fmla="*/ 1346150 h 425"/>
                <a:gd name="T8" fmla="*/ 675032 w 530"/>
                <a:gd name="T9" fmla="*/ 1346150 h 425"/>
                <a:gd name="T10" fmla="*/ 675032 w 530"/>
                <a:gd name="T11" fmla="*/ 1346150 h 425"/>
                <a:gd name="T12" fmla="*/ 675032 w 530"/>
                <a:gd name="T13" fmla="*/ 1346150 h 425"/>
                <a:gd name="T14" fmla="*/ 675032 w 530"/>
                <a:gd name="T15" fmla="*/ 1346150 h 425"/>
                <a:gd name="T16" fmla="*/ 675032 w 530"/>
                <a:gd name="T17" fmla="*/ 1346150 h 425"/>
                <a:gd name="T18" fmla="*/ 675032 w 530"/>
                <a:gd name="T19" fmla="*/ 1346150 h 425"/>
                <a:gd name="T20" fmla="*/ 675032 w 530"/>
                <a:gd name="T21" fmla="*/ 1346150 h 425"/>
                <a:gd name="T22" fmla="*/ 675032 w 530"/>
                <a:gd name="T23" fmla="*/ 1346150 h 425"/>
                <a:gd name="T24" fmla="*/ 675032 w 530"/>
                <a:gd name="T25" fmla="*/ 1346150 h 425"/>
                <a:gd name="T26" fmla="*/ 675032 w 530"/>
                <a:gd name="T27" fmla="*/ 1346150 h 425"/>
                <a:gd name="T28" fmla="*/ 675032 w 530"/>
                <a:gd name="T29" fmla="*/ 1346150 h 425"/>
                <a:gd name="T30" fmla="*/ 675032 w 530"/>
                <a:gd name="T31" fmla="*/ 1346150 h 425"/>
                <a:gd name="T32" fmla="*/ 675032 w 530"/>
                <a:gd name="T33" fmla="*/ 1346150 h 425"/>
                <a:gd name="T34" fmla="*/ 675032 w 530"/>
                <a:gd name="T35" fmla="*/ 1346150 h 425"/>
                <a:gd name="T36" fmla="*/ 675032 w 530"/>
                <a:gd name="T37" fmla="*/ 1346150 h 425"/>
                <a:gd name="T38" fmla="*/ 675032 w 530"/>
                <a:gd name="T39" fmla="*/ 1346150 h 425"/>
                <a:gd name="T40" fmla="*/ 675032 w 530"/>
                <a:gd name="T41" fmla="*/ 1346150 h 425"/>
                <a:gd name="T42" fmla="*/ 675032 w 530"/>
                <a:gd name="T43" fmla="*/ 1346150 h 425"/>
                <a:gd name="T44" fmla="*/ 675032 w 530"/>
                <a:gd name="T45" fmla="*/ 1346150 h 425"/>
                <a:gd name="T46" fmla="*/ 675032 w 530"/>
                <a:gd name="T47" fmla="*/ 1346150 h 425"/>
                <a:gd name="T48" fmla="*/ 675032 w 530"/>
                <a:gd name="T49" fmla="*/ 1346150 h 425"/>
                <a:gd name="T50" fmla="*/ 675032 w 530"/>
                <a:gd name="T51" fmla="*/ 1346150 h 425"/>
                <a:gd name="T52" fmla="*/ 675032 w 530"/>
                <a:gd name="T53" fmla="*/ 1346150 h 425"/>
                <a:gd name="T54" fmla="*/ 675032 w 530"/>
                <a:gd name="T55" fmla="*/ 1346150 h 425"/>
                <a:gd name="T56" fmla="*/ 675032 w 530"/>
                <a:gd name="T57" fmla="*/ 1346150 h 425"/>
                <a:gd name="T58" fmla="*/ 675032 w 530"/>
                <a:gd name="T59" fmla="*/ 1346150 h 425"/>
                <a:gd name="T60" fmla="*/ 675032 w 530"/>
                <a:gd name="T61" fmla="*/ 1346150 h 425"/>
                <a:gd name="T62" fmla="*/ 675032 w 530"/>
                <a:gd name="T63" fmla="*/ 1346150 h 425"/>
                <a:gd name="T64" fmla="*/ 675032 w 530"/>
                <a:gd name="T65" fmla="*/ 1346150 h 425"/>
                <a:gd name="T66" fmla="*/ 675032 w 530"/>
                <a:gd name="T67" fmla="*/ 1346150 h 425"/>
                <a:gd name="T68" fmla="*/ 0 w 530"/>
                <a:gd name="T69" fmla="*/ 1346150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auto">
            <a:xfrm>
              <a:off x="2347913" y="1979613"/>
              <a:ext cx="474662" cy="541337"/>
            </a:xfrm>
            <a:custGeom>
              <a:avLst/>
              <a:gdLst>
                <a:gd name="T0" fmla="*/ 0 w 591"/>
                <a:gd name="T1" fmla="*/ 1252139 h 665"/>
                <a:gd name="T2" fmla="*/ 653222 w 591"/>
                <a:gd name="T3" fmla="*/ 1252139 h 665"/>
                <a:gd name="T4" fmla="*/ 653222 w 591"/>
                <a:gd name="T5" fmla="*/ 0 h 665"/>
                <a:gd name="T6" fmla="*/ 653222 w 591"/>
                <a:gd name="T7" fmla="*/ 1252139 h 665"/>
                <a:gd name="T8" fmla="*/ 653222 w 591"/>
                <a:gd name="T9" fmla="*/ 1252139 h 665"/>
                <a:gd name="T10" fmla="*/ 653222 w 591"/>
                <a:gd name="T11" fmla="*/ 1252139 h 665"/>
                <a:gd name="T12" fmla="*/ 653222 w 591"/>
                <a:gd name="T13" fmla="*/ 1252139 h 665"/>
                <a:gd name="T14" fmla="*/ 653222 w 591"/>
                <a:gd name="T15" fmla="*/ 1252139 h 665"/>
                <a:gd name="T16" fmla="*/ 653222 w 591"/>
                <a:gd name="T17" fmla="*/ 1252139 h 665"/>
                <a:gd name="T18" fmla="*/ 653222 w 591"/>
                <a:gd name="T19" fmla="*/ 1252139 h 665"/>
                <a:gd name="T20" fmla="*/ 653222 w 591"/>
                <a:gd name="T21" fmla="*/ 1252139 h 665"/>
                <a:gd name="T22" fmla="*/ 653222 w 591"/>
                <a:gd name="T23" fmla="*/ 1252139 h 665"/>
                <a:gd name="T24" fmla="*/ 653222 w 591"/>
                <a:gd name="T25" fmla="*/ 1252139 h 665"/>
                <a:gd name="T26" fmla="*/ 653222 w 591"/>
                <a:gd name="T27" fmla="*/ 1252139 h 665"/>
                <a:gd name="T28" fmla="*/ 653222 w 591"/>
                <a:gd name="T29" fmla="*/ 1252139 h 665"/>
                <a:gd name="T30" fmla="*/ 653222 w 591"/>
                <a:gd name="T31" fmla="*/ 1252139 h 665"/>
                <a:gd name="T32" fmla="*/ 653222 w 591"/>
                <a:gd name="T33" fmla="*/ 1252139 h 665"/>
                <a:gd name="T34" fmla="*/ 653222 w 591"/>
                <a:gd name="T35" fmla="*/ 1252139 h 665"/>
                <a:gd name="T36" fmla="*/ 653222 w 591"/>
                <a:gd name="T37" fmla="*/ 1252139 h 665"/>
                <a:gd name="T38" fmla="*/ 653222 w 591"/>
                <a:gd name="T39" fmla="*/ 1252139 h 665"/>
                <a:gd name="T40" fmla="*/ 653222 w 591"/>
                <a:gd name="T41" fmla="*/ 1252139 h 665"/>
                <a:gd name="T42" fmla="*/ 653222 w 591"/>
                <a:gd name="T43" fmla="*/ 1252139 h 665"/>
                <a:gd name="T44" fmla="*/ 653222 w 591"/>
                <a:gd name="T45" fmla="*/ 1252139 h 665"/>
                <a:gd name="T46" fmla="*/ 653222 w 591"/>
                <a:gd name="T47" fmla="*/ 1252139 h 665"/>
                <a:gd name="T48" fmla="*/ 653222 w 591"/>
                <a:gd name="T49" fmla="*/ 1252139 h 665"/>
                <a:gd name="T50" fmla="*/ 653222 w 591"/>
                <a:gd name="T51" fmla="*/ 1252139 h 665"/>
                <a:gd name="T52" fmla="*/ 653222 w 591"/>
                <a:gd name="T53" fmla="*/ 1252139 h 665"/>
                <a:gd name="T54" fmla="*/ 653222 w 591"/>
                <a:gd name="T55" fmla="*/ 1252139 h 665"/>
                <a:gd name="T56" fmla="*/ 653222 w 591"/>
                <a:gd name="T57" fmla="*/ 1252139 h 665"/>
                <a:gd name="T58" fmla="*/ 653222 w 591"/>
                <a:gd name="T59" fmla="*/ 1252139 h 665"/>
                <a:gd name="T60" fmla="*/ 0 w 591"/>
                <a:gd name="T61" fmla="*/ 1252139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94" name="Freeform 28"/>
            <p:cNvSpPr>
              <a:spLocks/>
            </p:cNvSpPr>
            <p:nvPr/>
          </p:nvSpPr>
          <p:spPr bwMode="auto">
            <a:xfrm>
              <a:off x="2657475" y="2168525"/>
              <a:ext cx="360363" cy="427038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2427288" y="2503488"/>
              <a:ext cx="422275" cy="279400"/>
            </a:xfrm>
            <a:custGeom>
              <a:avLst/>
              <a:gdLst>
                <a:gd name="T0" fmla="*/ 701809 w 521"/>
                <a:gd name="T1" fmla="*/ 1417676 h 339"/>
                <a:gd name="T2" fmla="*/ 0 w 521"/>
                <a:gd name="T3" fmla="*/ 1417676 h 339"/>
                <a:gd name="T4" fmla="*/ 701809 w 521"/>
                <a:gd name="T5" fmla="*/ 1417676 h 339"/>
                <a:gd name="T6" fmla="*/ 701809 w 521"/>
                <a:gd name="T7" fmla="*/ 1417676 h 339"/>
                <a:gd name="T8" fmla="*/ 701809 w 521"/>
                <a:gd name="T9" fmla="*/ 1417676 h 339"/>
                <a:gd name="T10" fmla="*/ 701809 w 521"/>
                <a:gd name="T11" fmla="*/ 1417676 h 339"/>
                <a:gd name="T12" fmla="*/ 701809 w 521"/>
                <a:gd name="T13" fmla="*/ 1417676 h 339"/>
                <a:gd name="T14" fmla="*/ 701809 w 521"/>
                <a:gd name="T15" fmla="*/ 1417676 h 339"/>
                <a:gd name="T16" fmla="*/ 701809 w 521"/>
                <a:gd name="T17" fmla="*/ 1417676 h 339"/>
                <a:gd name="T18" fmla="*/ 701809 w 521"/>
                <a:gd name="T19" fmla="*/ 1417676 h 339"/>
                <a:gd name="T20" fmla="*/ 701809 w 521"/>
                <a:gd name="T21" fmla="*/ 1417676 h 339"/>
                <a:gd name="T22" fmla="*/ 701809 w 521"/>
                <a:gd name="T23" fmla="*/ 1417676 h 339"/>
                <a:gd name="T24" fmla="*/ 701809 w 521"/>
                <a:gd name="T25" fmla="*/ 1417676 h 339"/>
                <a:gd name="T26" fmla="*/ 701809 w 521"/>
                <a:gd name="T27" fmla="*/ 1417676 h 339"/>
                <a:gd name="T28" fmla="*/ 701809 w 521"/>
                <a:gd name="T29" fmla="*/ 0 h 339"/>
                <a:gd name="T30" fmla="*/ 701809 w 521"/>
                <a:gd name="T31" fmla="*/ 1417676 h 339"/>
                <a:gd name="T32" fmla="*/ 701809 w 521"/>
                <a:gd name="T33" fmla="*/ 1417676 h 339"/>
                <a:gd name="T34" fmla="*/ 701809 w 521"/>
                <a:gd name="T35" fmla="*/ 1417676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17" name="Freeform 30"/>
            <p:cNvSpPr>
              <a:spLocks/>
            </p:cNvSpPr>
            <p:nvPr/>
          </p:nvSpPr>
          <p:spPr bwMode="auto">
            <a:xfrm>
              <a:off x="2798763" y="2106613"/>
              <a:ext cx="388937" cy="169862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0000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8" name="Freeform 31"/>
            <p:cNvSpPr>
              <a:spLocks/>
            </p:cNvSpPr>
            <p:nvPr/>
          </p:nvSpPr>
          <p:spPr bwMode="auto">
            <a:xfrm>
              <a:off x="3068638" y="2225675"/>
              <a:ext cx="277812" cy="382588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rgbClr val="FF0000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Freeform 32"/>
            <p:cNvSpPr>
              <a:spLocks/>
            </p:cNvSpPr>
            <p:nvPr/>
          </p:nvSpPr>
          <p:spPr bwMode="auto">
            <a:xfrm>
              <a:off x="2765425" y="2565400"/>
              <a:ext cx="301625" cy="503238"/>
            </a:xfrm>
            <a:custGeom>
              <a:avLst/>
              <a:gdLst>
                <a:gd name="T0" fmla="*/ 670110 w 374"/>
                <a:gd name="T1" fmla="*/ 1275875 h 618"/>
                <a:gd name="T2" fmla="*/ 670110 w 374"/>
                <a:gd name="T3" fmla="*/ 0 h 618"/>
                <a:gd name="T4" fmla="*/ 670110 w 374"/>
                <a:gd name="T5" fmla="*/ 1275875 h 618"/>
                <a:gd name="T6" fmla="*/ 670110 w 374"/>
                <a:gd name="T7" fmla="*/ 1275875 h 618"/>
                <a:gd name="T8" fmla="*/ 670110 w 374"/>
                <a:gd name="T9" fmla="*/ 1275875 h 618"/>
                <a:gd name="T10" fmla="*/ 670110 w 374"/>
                <a:gd name="T11" fmla="*/ 1275875 h 618"/>
                <a:gd name="T12" fmla="*/ 670110 w 374"/>
                <a:gd name="T13" fmla="*/ 1275875 h 618"/>
                <a:gd name="T14" fmla="*/ 670110 w 374"/>
                <a:gd name="T15" fmla="*/ 1275875 h 618"/>
                <a:gd name="T16" fmla="*/ 670110 w 374"/>
                <a:gd name="T17" fmla="*/ 1275875 h 618"/>
                <a:gd name="T18" fmla="*/ 670110 w 374"/>
                <a:gd name="T19" fmla="*/ 1275875 h 618"/>
                <a:gd name="T20" fmla="*/ 670110 w 374"/>
                <a:gd name="T21" fmla="*/ 1275875 h 618"/>
                <a:gd name="T22" fmla="*/ 670110 w 374"/>
                <a:gd name="T23" fmla="*/ 1275875 h 618"/>
                <a:gd name="T24" fmla="*/ 670110 w 374"/>
                <a:gd name="T25" fmla="*/ 1275875 h 618"/>
                <a:gd name="T26" fmla="*/ 670110 w 374"/>
                <a:gd name="T27" fmla="*/ 1275875 h 618"/>
                <a:gd name="T28" fmla="*/ 670110 w 374"/>
                <a:gd name="T29" fmla="*/ 1275875 h 618"/>
                <a:gd name="T30" fmla="*/ 670110 w 374"/>
                <a:gd name="T31" fmla="*/ 1275875 h 618"/>
                <a:gd name="T32" fmla="*/ 670110 w 374"/>
                <a:gd name="T33" fmla="*/ 1275875 h 618"/>
                <a:gd name="T34" fmla="*/ 0 w 374"/>
                <a:gd name="T35" fmla="*/ 1275875 h 618"/>
                <a:gd name="T36" fmla="*/ 670110 w 374"/>
                <a:gd name="T37" fmla="*/ 1275875 h 618"/>
                <a:gd name="T38" fmla="*/ 670110 w 374"/>
                <a:gd name="T39" fmla="*/ 1275875 h 618"/>
                <a:gd name="T40" fmla="*/ 670110 w 374"/>
                <a:gd name="T41" fmla="*/ 1275875 h 618"/>
                <a:gd name="T42" fmla="*/ 670110 w 374"/>
                <a:gd name="T43" fmla="*/ 1275875 h 618"/>
                <a:gd name="T44" fmla="*/ 670110 w 374"/>
                <a:gd name="T45" fmla="*/ 1275875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4" name="Freeform 33"/>
            <p:cNvSpPr>
              <a:spLocks/>
            </p:cNvSpPr>
            <p:nvPr/>
          </p:nvSpPr>
          <p:spPr bwMode="auto">
            <a:xfrm>
              <a:off x="2498725" y="2770188"/>
              <a:ext cx="479425" cy="398462"/>
            </a:xfrm>
            <a:custGeom>
              <a:avLst/>
              <a:gdLst>
                <a:gd name="T0" fmla="*/ 0 w 594"/>
                <a:gd name="T1" fmla="*/ 1266871 h 489"/>
                <a:gd name="T2" fmla="*/ 663717 w 594"/>
                <a:gd name="T3" fmla="*/ 0 h 489"/>
                <a:gd name="T4" fmla="*/ 663717 w 594"/>
                <a:gd name="T5" fmla="*/ 0 h 489"/>
                <a:gd name="T6" fmla="*/ 663717 w 594"/>
                <a:gd name="T7" fmla="*/ 1266871 h 489"/>
                <a:gd name="T8" fmla="*/ 663717 w 594"/>
                <a:gd name="T9" fmla="*/ 1266871 h 489"/>
                <a:gd name="T10" fmla="*/ 663717 w 594"/>
                <a:gd name="T11" fmla="*/ 1266871 h 489"/>
                <a:gd name="T12" fmla="*/ 663717 w 594"/>
                <a:gd name="T13" fmla="*/ 1266871 h 489"/>
                <a:gd name="T14" fmla="*/ 663717 w 594"/>
                <a:gd name="T15" fmla="*/ 1266871 h 489"/>
                <a:gd name="T16" fmla="*/ 663717 w 594"/>
                <a:gd name="T17" fmla="*/ 1266871 h 489"/>
                <a:gd name="T18" fmla="*/ 663717 w 594"/>
                <a:gd name="T19" fmla="*/ 1266871 h 489"/>
                <a:gd name="T20" fmla="*/ 663717 w 594"/>
                <a:gd name="T21" fmla="*/ 1266871 h 489"/>
                <a:gd name="T22" fmla="*/ 663717 w 594"/>
                <a:gd name="T23" fmla="*/ 1266871 h 489"/>
                <a:gd name="T24" fmla="*/ 663717 w 594"/>
                <a:gd name="T25" fmla="*/ 1266871 h 489"/>
                <a:gd name="T26" fmla="*/ 663717 w 594"/>
                <a:gd name="T27" fmla="*/ 1266871 h 489"/>
                <a:gd name="T28" fmla="*/ 663717 w 594"/>
                <a:gd name="T29" fmla="*/ 1266871 h 489"/>
                <a:gd name="T30" fmla="*/ 663717 w 594"/>
                <a:gd name="T31" fmla="*/ 1266871 h 489"/>
                <a:gd name="T32" fmla="*/ 663717 w 594"/>
                <a:gd name="T33" fmla="*/ 1266871 h 489"/>
                <a:gd name="T34" fmla="*/ 663717 w 594"/>
                <a:gd name="T35" fmla="*/ 1266871 h 489"/>
                <a:gd name="T36" fmla="*/ 663717 w 594"/>
                <a:gd name="T37" fmla="*/ 1266871 h 489"/>
                <a:gd name="T38" fmla="*/ 663717 w 594"/>
                <a:gd name="T39" fmla="*/ 1266871 h 489"/>
                <a:gd name="T40" fmla="*/ 663717 w 594"/>
                <a:gd name="T41" fmla="*/ 1266871 h 489"/>
                <a:gd name="T42" fmla="*/ 663717 w 594"/>
                <a:gd name="T43" fmla="*/ 1266871 h 489"/>
                <a:gd name="T44" fmla="*/ 663717 w 594"/>
                <a:gd name="T45" fmla="*/ 1266871 h 489"/>
                <a:gd name="T46" fmla="*/ 663717 w 594"/>
                <a:gd name="T47" fmla="*/ 1266871 h 489"/>
                <a:gd name="T48" fmla="*/ 663717 w 594"/>
                <a:gd name="T49" fmla="*/ 1266871 h 489"/>
                <a:gd name="T50" fmla="*/ 0 w 594"/>
                <a:gd name="T51" fmla="*/ 1266871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5" name="Freeform 34"/>
            <p:cNvSpPr>
              <a:spLocks/>
            </p:cNvSpPr>
            <p:nvPr/>
          </p:nvSpPr>
          <p:spPr bwMode="auto">
            <a:xfrm>
              <a:off x="3021013" y="2598738"/>
              <a:ext cx="234950" cy="390525"/>
            </a:xfrm>
            <a:custGeom>
              <a:avLst/>
              <a:gdLst>
                <a:gd name="T0" fmla="*/ 0 w 290"/>
                <a:gd name="T1" fmla="*/ 1314978 h 477"/>
                <a:gd name="T2" fmla="*/ 678225 w 290"/>
                <a:gd name="T3" fmla="*/ 1314978 h 477"/>
                <a:gd name="T4" fmla="*/ 678225 w 290"/>
                <a:gd name="T5" fmla="*/ 1314978 h 477"/>
                <a:gd name="T6" fmla="*/ 678225 w 290"/>
                <a:gd name="T7" fmla="*/ 1314978 h 477"/>
                <a:gd name="T8" fmla="*/ 678225 w 290"/>
                <a:gd name="T9" fmla="*/ 1314978 h 477"/>
                <a:gd name="T10" fmla="*/ 678225 w 290"/>
                <a:gd name="T11" fmla="*/ 0 h 477"/>
                <a:gd name="T12" fmla="*/ 678225 w 290"/>
                <a:gd name="T13" fmla="*/ 1314978 h 477"/>
                <a:gd name="T14" fmla="*/ 678225 w 290"/>
                <a:gd name="T15" fmla="*/ 1314978 h 477"/>
                <a:gd name="T16" fmla="*/ 678225 w 290"/>
                <a:gd name="T17" fmla="*/ 1314978 h 477"/>
                <a:gd name="T18" fmla="*/ 678225 w 290"/>
                <a:gd name="T19" fmla="*/ 1314978 h 477"/>
                <a:gd name="T20" fmla="*/ 678225 w 290"/>
                <a:gd name="T21" fmla="*/ 1314978 h 477"/>
                <a:gd name="T22" fmla="*/ 678225 w 290"/>
                <a:gd name="T23" fmla="*/ 1314978 h 477"/>
                <a:gd name="T24" fmla="*/ 678225 w 290"/>
                <a:gd name="T25" fmla="*/ 1314978 h 477"/>
                <a:gd name="T26" fmla="*/ 678225 w 290"/>
                <a:gd name="T27" fmla="*/ 1314978 h 477"/>
                <a:gd name="T28" fmla="*/ 678225 w 290"/>
                <a:gd name="T29" fmla="*/ 1314978 h 477"/>
                <a:gd name="T30" fmla="*/ 0 w 290"/>
                <a:gd name="T31" fmla="*/ 1314978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6" name="Freeform 35"/>
            <p:cNvSpPr>
              <a:spLocks/>
            </p:cNvSpPr>
            <p:nvPr/>
          </p:nvSpPr>
          <p:spPr bwMode="auto">
            <a:xfrm>
              <a:off x="3205163" y="2520950"/>
              <a:ext cx="300037" cy="350838"/>
            </a:xfrm>
            <a:custGeom>
              <a:avLst/>
              <a:gdLst>
                <a:gd name="T0" fmla="*/ 0 w 432"/>
                <a:gd name="T1" fmla="*/ 185996 h 499"/>
                <a:gd name="T2" fmla="*/ 96389 w 432"/>
                <a:gd name="T3" fmla="*/ 185996 h 499"/>
                <a:gd name="T4" fmla="*/ 96389 w 432"/>
                <a:gd name="T5" fmla="*/ 185996 h 499"/>
                <a:gd name="T6" fmla="*/ 96389 w 432"/>
                <a:gd name="T7" fmla="*/ 185996 h 499"/>
                <a:gd name="T8" fmla="*/ 96389 w 432"/>
                <a:gd name="T9" fmla="*/ 185996 h 499"/>
                <a:gd name="T10" fmla="*/ 96389 w 432"/>
                <a:gd name="T11" fmla="*/ 0 h 499"/>
                <a:gd name="T12" fmla="*/ 96389 w 432"/>
                <a:gd name="T13" fmla="*/ 185996 h 499"/>
                <a:gd name="T14" fmla="*/ 96389 w 432"/>
                <a:gd name="T15" fmla="*/ 185996 h 499"/>
                <a:gd name="T16" fmla="*/ 96389 w 432"/>
                <a:gd name="T17" fmla="*/ 185996 h 499"/>
                <a:gd name="T18" fmla="*/ 96389 w 432"/>
                <a:gd name="T19" fmla="*/ 185996 h 499"/>
                <a:gd name="T20" fmla="*/ 96389 w 432"/>
                <a:gd name="T21" fmla="*/ 185996 h 499"/>
                <a:gd name="T22" fmla="*/ 96389 w 432"/>
                <a:gd name="T23" fmla="*/ 185996 h 499"/>
                <a:gd name="T24" fmla="*/ 96389 w 432"/>
                <a:gd name="T25" fmla="*/ 185996 h 499"/>
                <a:gd name="T26" fmla="*/ 96389 w 432"/>
                <a:gd name="T27" fmla="*/ 185996 h 499"/>
                <a:gd name="T28" fmla="*/ 96389 w 432"/>
                <a:gd name="T29" fmla="*/ 185996 h 499"/>
                <a:gd name="T30" fmla="*/ 96389 w 432"/>
                <a:gd name="T31" fmla="*/ 185996 h 499"/>
                <a:gd name="T32" fmla="*/ 96389 w 432"/>
                <a:gd name="T33" fmla="*/ 185996 h 499"/>
                <a:gd name="T34" fmla="*/ 96389 w 432"/>
                <a:gd name="T35" fmla="*/ 185996 h 499"/>
                <a:gd name="T36" fmla="*/ 0 w 432"/>
                <a:gd name="T37" fmla="*/ 185996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7" name="Freeform 36"/>
            <p:cNvSpPr>
              <a:spLocks/>
            </p:cNvSpPr>
            <p:nvPr/>
          </p:nvSpPr>
          <p:spPr bwMode="auto">
            <a:xfrm>
              <a:off x="2933700" y="2838450"/>
              <a:ext cx="531813" cy="298450"/>
            </a:xfrm>
            <a:custGeom>
              <a:avLst/>
              <a:gdLst>
                <a:gd name="T0" fmla="*/ 0 w 761"/>
                <a:gd name="T1" fmla="*/ 191929 h 422"/>
                <a:gd name="T2" fmla="*/ 102558 w 761"/>
                <a:gd name="T3" fmla="*/ 191929 h 422"/>
                <a:gd name="T4" fmla="*/ 102558 w 761"/>
                <a:gd name="T5" fmla="*/ 191929 h 422"/>
                <a:gd name="T6" fmla="*/ 102558 w 761"/>
                <a:gd name="T7" fmla="*/ 191929 h 422"/>
                <a:gd name="T8" fmla="*/ 102558 w 761"/>
                <a:gd name="T9" fmla="*/ 191929 h 422"/>
                <a:gd name="T10" fmla="*/ 102558 w 761"/>
                <a:gd name="T11" fmla="*/ 191929 h 422"/>
                <a:gd name="T12" fmla="*/ 102558 w 761"/>
                <a:gd name="T13" fmla="*/ 191929 h 422"/>
                <a:gd name="T14" fmla="*/ 102558 w 761"/>
                <a:gd name="T15" fmla="*/ 191929 h 422"/>
                <a:gd name="T16" fmla="*/ 102558 w 761"/>
                <a:gd name="T17" fmla="*/ 191929 h 422"/>
                <a:gd name="T18" fmla="*/ 102558 w 761"/>
                <a:gd name="T19" fmla="*/ 191929 h 422"/>
                <a:gd name="T20" fmla="*/ 102558 w 761"/>
                <a:gd name="T21" fmla="*/ 191929 h 422"/>
                <a:gd name="T22" fmla="*/ 102558 w 761"/>
                <a:gd name="T23" fmla="*/ 191929 h 422"/>
                <a:gd name="T24" fmla="*/ 102558 w 761"/>
                <a:gd name="T25" fmla="*/ 191929 h 422"/>
                <a:gd name="T26" fmla="*/ 102558 w 761"/>
                <a:gd name="T27" fmla="*/ 191929 h 422"/>
                <a:gd name="T28" fmla="*/ 102558 w 761"/>
                <a:gd name="T29" fmla="*/ 0 h 422"/>
                <a:gd name="T30" fmla="*/ 102558 w 761"/>
                <a:gd name="T31" fmla="*/ 191929 h 422"/>
                <a:gd name="T32" fmla="*/ 102558 w 761"/>
                <a:gd name="T33" fmla="*/ 191929 h 422"/>
                <a:gd name="T34" fmla="*/ 102558 w 761"/>
                <a:gd name="T35" fmla="*/ 191929 h 422"/>
                <a:gd name="T36" fmla="*/ 102558 w 761"/>
                <a:gd name="T37" fmla="*/ 191929 h 422"/>
                <a:gd name="T38" fmla="*/ 102558 w 761"/>
                <a:gd name="T39" fmla="*/ 191929 h 422"/>
                <a:gd name="T40" fmla="*/ 102558 w 761"/>
                <a:gd name="T41" fmla="*/ 191929 h 422"/>
                <a:gd name="T42" fmla="*/ 102558 w 761"/>
                <a:gd name="T43" fmla="*/ 191929 h 422"/>
                <a:gd name="T44" fmla="*/ 102558 w 761"/>
                <a:gd name="T45" fmla="*/ 191929 h 422"/>
                <a:gd name="T46" fmla="*/ 102558 w 761"/>
                <a:gd name="T47" fmla="*/ 191929 h 422"/>
                <a:gd name="T48" fmla="*/ 102558 w 761"/>
                <a:gd name="T49" fmla="*/ 191929 h 422"/>
                <a:gd name="T50" fmla="*/ 102558 w 761"/>
                <a:gd name="T51" fmla="*/ 191929 h 422"/>
                <a:gd name="T52" fmla="*/ 102558 w 761"/>
                <a:gd name="T53" fmla="*/ 191929 h 422"/>
                <a:gd name="T54" fmla="*/ 102558 w 761"/>
                <a:gd name="T55" fmla="*/ 191929 h 422"/>
                <a:gd name="T56" fmla="*/ 0 w 761"/>
                <a:gd name="T57" fmla="*/ 191929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8" name="Freeform 37"/>
            <p:cNvSpPr>
              <a:spLocks/>
            </p:cNvSpPr>
            <p:nvPr/>
          </p:nvSpPr>
          <p:spPr bwMode="auto">
            <a:xfrm>
              <a:off x="2900363" y="3030538"/>
              <a:ext cx="611187" cy="227012"/>
            </a:xfrm>
            <a:custGeom>
              <a:avLst/>
              <a:gdLst>
                <a:gd name="T0" fmla="*/ 695447 w 757"/>
                <a:gd name="T1" fmla="*/ 1402184 h 276"/>
                <a:gd name="T2" fmla="*/ 695447 w 757"/>
                <a:gd name="T3" fmla="*/ 1402184 h 276"/>
                <a:gd name="T4" fmla="*/ 695447 w 757"/>
                <a:gd name="T5" fmla="*/ 1402184 h 276"/>
                <a:gd name="T6" fmla="*/ 695447 w 757"/>
                <a:gd name="T7" fmla="*/ 1402184 h 276"/>
                <a:gd name="T8" fmla="*/ 0 w 757"/>
                <a:gd name="T9" fmla="*/ 1402184 h 276"/>
                <a:gd name="T10" fmla="*/ 695447 w 757"/>
                <a:gd name="T11" fmla="*/ 1402184 h 276"/>
                <a:gd name="T12" fmla="*/ 695447 w 757"/>
                <a:gd name="T13" fmla="*/ 1402184 h 276"/>
                <a:gd name="T14" fmla="*/ 695447 w 757"/>
                <a:gd name="T15" fmla="*/ 1402184 h 276"/>
                <a:gd name="T16" fmla="*/ 695447 w 757"/>
                <a:gd name="T17" fmla="*/ 1402184 h 276"/>
                <a:gd name="T18" fmla="*/ 695447 w 757"/>
                <a:gd name="T19" fmla="*/ 1402184 h 276"/>
                <a:gd name="T20" fmla="*/ 695447 w 757"/>
                <a:gd name="T21" fmla="*/ 1402184 h 276"/>
                <a:gd name="T22" fmla="*/ 695447 w 757"/>
                <a:gd name="T23" fmla="*/ 0 h 276"/>
                <a:gd name="T24" fmla="*/ 695447 w 757"/>
                <a:gd name="T25" fmla="*/ 1402184 h 276"/>
                <a:gd name="T26" fmla="*/ 695447 w 757"/>
                <a:gd name="T27" fmla="*/ 1402184 h 276"/>
                <a:gd name="T28" fmla="*/ 695447 w 757"/>
                <a:gd name="T29" fmla="*/ 1402184 h 276"/>
                <a:gd name="T30" fmla="*/ 695447 w 757"/>
                <a:gd name="T31" fmla="*/ 1402184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9" name="Freeform 39"/>
            <p:cNvSpPr>
              <a:spLocks/>
            </p:cNvSpPr>
            <p:nvPr/>
          </p:nvSpPr>
          <p:spPr bwMode="auto">
            <a:xfrm>
              <a:off x="3074988" y="3217863"/>
              <a:ext cx="280987" cy="444500"/>
            </a:xfrm>
            <a:custGeom>
              <a:avLst/>
              <a:gdLst>
                <a:gd name="T0" fmla="*/ 0 w 350"/>
                <a:gd name="T1" fmla="*/ 1343485 h 545"/>
                <a:gd name="T2" fmla="*/ 620847 w 350"/>
                <a:gd name="T3" fmla="*/ 0 h 545"/>
                <a:gd name="T4" fmla="*/ 620847 w 350"/>
                <a:gd name="T5" fmla="*/ 1343485 h 545"/>
                <a:gd name="T6" fmla="*/ 620847 w 350"/>
                <a:gd name="T7" fmla="*/ 1343485 h 545"/>
                <a:gd name="T8" fmla="*/ 620847 w 350"/>
                <a:gd name="T9" fmla="*/ 1343485 h 545"/>
                <a:gd name="T10" fmla="*/ 620847 w 350"/>
                <a:gd name="T11" fmla="*/ 1343485 h 545"/>
                <a:gd name="T12" fmla="*/ 620847 w 350"/>
                <a:gd name="T13" fmla="*/ 1343485 h 545"/>
                <a:gd name="T14" fmla="*/ 620847 w 350"/>
                <a:gd name="T15" fmla="*/ 1343485 h 545"/>
                <a:gd name="T16" fmla="*/ 620847 w 350"/>
                <a:gd name="T17" fmla="*/ 1343485 h 545"/>
                <a:gd name="T18" fmla="*/ 620847 w 350"/>
                <a:gd name="T19" fmla="*/ 1343485 h 545"/>
                <a:gd name="T20" fmla="*/ 620847 w 350"/>
                <a:gd name="T21" fmla="*/ 1343485 h 545"/>
                <a:gd name="T22" fmla="*/ 620847 w 350"/>
                <a:gd name="T23" fmla="*/ 1343485 h 545"/>
                <a:gd name="T24" fmla="*/ 620847 w 350"/>
                <a:gd name="T25" fmla="*/ 1343485 h 545"/>
                <a:gd name="T26" fmla="*/ 620847 w 350"/>
                <a:gd name="T27" fmla="*/ 1343485 h 545"/>
                <a:gd name="T28" fmla="*/ 0 w 350"/>
                <a:gd name="T29" fmla="*/ 1343485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0" name="Freeform 40"/>
            <p:cNvSpPr>
              <a:spLocks/>
            </p:cNvSpPr>
            <p:nvPr/>
          </p:nvSpPr>
          <p:spPr bwMode="auto">
            <a:xfrm>
              <a:off x="3260725" y="3195638"/>
              <a:ext cx="387350" cy="409575"/>
            </a:xfrm>
            <a:custGeom>
              <a:avLst/>
              <a:gdLst>
                <a:gd name="T0" fmla="*/ 0 w 484"/>
                <a:gd name="T1" fmla="*/ 1305927 h 502"/>
                <a:gd name="T2" fmla="*/ 633630 w 484"/>
                <a:gd name="T3" fmla="*/ 1305927 h 502"/>
                <a:gd name="T4" fmla="*/ 633630 w 484"/>
                <a:gd name="T5" fmla="*/ 1305927 h 502"/>
                <a:gd name="T6" fmla="*/ 633630 w 484"/>
                <a:gd name="T7" fmla="*/ 0 h 502"/>
                <a:gd name="T8" fmla="*/ 633630 w 484"/>
                <a:gd name="T9" fmla="*/ 1305927 h 502"/>
                <a:gd name="T10" fmla="*/ 633630 w 484"/>
                <a:gd name="T11" fmla="*/ 1305927 h 502"/>
                <a:gd name="T12" fmla="*/ 633630 w 484"/>
                <a:gd name="T13" fmla="*/ 1305927 h 502"/>
                <a:gd name="T14" fmla="*/ 633630 w 484"/>
                <a:gd name="T15" fmla="*/ 1305927 h 502"/>
                <a:gd name="T16" fmla="*/ 633630 w 484"/>
                <a:gd name="T17" fmla="*/ 1305927 h 502"/>
                <a:gd name="T18" fmla="*/ 633630 w 484"/>
                <a:gd name="T19" fmla="*/ 1305927 h 502"/>
                <a:gd name="T20" fmla="*/ 633630 w 484"/>
                <a:gd name="T21" fmla="*/ 1305927 h 502"/>
                <a:gd name="T22" fmla="*/ 633630 w 484"/>
                <a:gd name="T23" fmla="*/ 1305927 h 502"/>
                <a:gd name="T24" fmla="*/ 633630 w 484"/>
                <a:gd name="T25" fmla="*/ 1305927 h 502"/>
                <a:gd name="T26" fmla="*/ 633630 w 484"/>
                <a:gd name="T27" fmla="*/ 1305927 h 502"/>
                <a:gd name="T28" fmla="*/ 633630 w 484"/>
                <a:gd name="T29" fmla="*/ 1305927 h 502"/>
                <a:gd name="T30" fmla="*/ 633630 w 484"/>
                <a:gd name="T31" fmla="*/ 1305927 h 502"/>
                <a:gd name="T32" fmla="*/ 633630 w 484"/>
                <a:gd name="T33" fmla="*/ 1305927 h 502"/>
                <a:gd name="T34" fmla="*/ 633630 w 484"/>
                <a:gd name="T35" fmla="*/ 1305927 h 502"/>
                <a:gd name="T36" fmla="*/ 0 w 484"/>
                <a:gd name="T37" fmla="*/ 130592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1" name="Freeform 41"/>
            <p:cNvSpPr>
              <a:spLocks/>
            </p:cNvSpPr>
            <p:nvPr/>
          </p:nvSpPr>
          <p:spPr bwMode="auto">
            <a:xfrm>
              <a:off x="3424238" y="3140075"/>
              <a:ext cx="357187" cy="285750"/>
            </a:xfrm>
            <a:custGeom>
              <a:avLst/>
              <a:gdLst>
                <a:gd name="T0" fmla="*/ 686974 w 442"/>
                <a:gd name="T1" fmla="*/ 1257718 h 351"/>
                <a:gd name="T2" fmla="*/ 686974 w 442"/>
                <a:gd name="T3" fmla="*/ 1257718 h 351"/>
                <a:gd name="T4" fmla="*/ 686974 w 442"/>
                <a:gd name="T5" fmla="*/ 0 h 351"/>
                <a:gd name="T6" fmla="*/ 686974 w 442"/>
                <a:gd name="T7" fmla="*/ 1257718 h 351"/>
                <a:gd name="T8" fmla="*/ 686974 w 442"/>
                <a:gd name="T9" fmla="*/ 1257718 h 351"/>
                <a:gd name="T10" fmla="*/ 686974 w 442"/>
                <a:gd name="T11" fmla="*/ 1257718 h 351"/>
                <a:gd name="T12" fmla="*/ 686974 w 442"/>
                <a:gd name="T13" fmla="*/ 1257718 h 351"/>
                <a:gd name="T14" fmla="*/ 686974 w 442"/>
                <a:gd name="T15" fmla="*/ 1257718 h 351"/>
                <a:gd name="T16" fmla="*/ 686974 w 442"/>
                <a:gd name="T17" fmla="*/ 1257718 h 351"/>
                <a:gd name="T18" fmla="*/ 686974 w 442"/>
                <a:gd name="T19" fmla="*/ 1257718 h 351"/>
                <a:gd name="T20" fmla="*/ 686974 w 442"/>
                <a:gd name="T21" fmla="*/ 1257718 h 351"/>
                <a:gd name="T22" fmla="*/ 686974 w 442"/>
                <a:gd name="T23" fmla="*/ 1257718 h 351"/>
                <a:gd name="T24" fmla="*/ 686974 w 442"/>
                <a:gd name="T25" fmla="*/ 1257718 h 351"/>
                <a:gd name="T26" fmla="*/ 686974 w 442"/>
                <a:gd name="T27" fmla="*/ 1257718 h 351"/>
                <a:gd name="T28" fmla="*/ 0 w 442"/>
                <a:gd name="T29" fmla="*/ 1257718 h 351"/>
                <a:gd name="T30" fmla="*/ 686974 w 442"/>
                <a:gd name="T31" fmla="*/ 1257718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2" name="Freeform 42"/>
            <p:cNvSpPr>
              <a:spLocks/>
            </p:cNvSpPr>
            <p:nvPr/>
          </p:nvSpPr>
          <p:spPr bwMode="auto">
            <a:xfrm>
              <a:off x="3170238" y="3548063"/>
              <a:ext cx="668337" cy="458787"/>
            </a:xfrm>
            <a:custGeom>
              <a:avLst/>
              <a:gdLst>
                <a:gd name="T0" fmla="*/ 0 w 828"/>
                <a:gd name="T1" fmla="*/ 1308904 h 562"/>
                <a:gd name="T2" fmla="*/ 670215 w 828"/>
                <a:gd name="T3" fmla="*/ 1308904 h 562"/>
                <a:gd name="T4" fmla="*/ 670215 w 828"/>
                <a:gd name="T5" fmla="*/ 1308904 h 562"/>
                <a:gd name="T6" fmla="*/ 670215 w 828"/>
                <a:gd name="T7" fmla="*/ 1308904 h 562"/>
                <a:gd name="T8" fmla="*/ 670215 w 828"/>
                <a:gd name="T9" fmla="*/ 1308904 h 562"/>
                <a:gd name="T10" fmla="*/ 670215 w 828"/>
                <a:gd name="T11" fmla="*/ 1308904 h 562"/>
                <a:gd name="T12" fmla="*/ 670215 w 828"/>
                <a:gd name="T13" fmla="*/ 0 h 562"/>
                <a:gd name="T14" fmla="*/ 670215 w 828"/>
                <a:gd name="T15" fmla="*/ 1308904 h 562"/>
                <a:gd name="T16" fmla="*/ 670215 w 828"/>
                <a:gd name="T17" fmla="*/ 1308904 h 562"/>
                <a:gd name="T18" fmla="*/ 670215 w 828"/>
                <a:gd name="T19" fmla="*/ 1308904 h 562"/>
                <a:gd name="T20" fmla="*/ 670215 w 828"/>
                <a:gd name="T21" fmla="*/ 1308904 h 562"/>
                <a:gd name="T22" fmla="*/ 670215 w 828"/>
                <a:gd name="T23" fmla="*/ 1308904 h 562"/>
                <a:gd name="T24" fmla="*/ 670215 w 828"/>
                <a:gd name="T25" fmla="*/ 1308904 h 562"/>
                <a:gd name="T26" fmla="*/ 670215 w 828"/>
                <a:gd name="T27" fmla="*/ 1308904 h 562"/>
                <a:gd name="T28" fmla="*/ 670215 w 828"/>
                <a:gd name="T29" fmla="*/ 1308904 h 562"/>
                <a:gd name="T30" fmla="*/ 670215 w 828"/>
                <a:gd name="T31" fmla="*/ 1308904 h 562"/>
                <a:gd name="T32" fmla="*/ 670215 w 828"/>
                <a:gd name="T33" fmla="*/ 1308904 h 562"/>
                <a:gd name="T34" fmla="*/ 670215 w 828"/>
                <a:gd name="T35" fmla="*/ 1308904 h 562"/>
                <a:gd name="T36" fmla="*/ 670215 w 828"/>
                <a:gd name="T37" fmla="*/ 1308904 h 562"/>
                <a:gd name="T38" fmla="*/ 670215 w 828"/>
                <a:gd name="T39" fmla="*/ 1308904 h 562"/>
                <a:gd name="T40" fmla="*/ 670215 w 828"/>
                <a:gd name="T41" fmla="*/ 1308904 h 562"/>
                <a:gd name="T42" fmla="*/ 670215 w 828"/>
                <a:gd name="T43" fmla="*/ 1308904 h 562"/>
                <a:gd name="T44" fmla="*/ 670215 w 828"/>
                <a:gd name="T45" fmla="*/ 1308904 h 562"/>
                <a:gd name="T46" fmla="*/ 670215 w 828"/>
                <a:gd name="T47" fmla="*/ 1308904 h 562"/>
                <a:gd name="T48" fmla="*/ 670215 w 828"/>
                <a:gd name="T49" fmla="*/ 1308904 h 562"/>
                <a:gd name="T50" fmla="*/ 670215 w 828"/>
                <a:gd name="T51" fmla="*/ 1308904 h 562"/>
                <a:gd name="T52" fmla="*/ 670215 w 828"/>
                <a:gd name="T53" fmla="*/ 1308904 h 562"/>
                <a:gd name="T54" fmla="*/ 670215 w 828"/>
                <a:gd name="T55" fmla="*/ 1308904 h 562"/>
                <a:gd name="T56" fmla="*/ 670215 w 828"/>
                <a:gd name="T57" fmla="*/ 1308904 h 562"/>
                <a:gd name="T58" fmla="*/ 670215 w 828"/>
                <a:gd name="T59" fmla="*/ 1308904 h 562"/>
                <a:gd name="T60" fmla="*/ 670215 w 828"/>
                <a:gd name="T61" fmla="*/ 1308904 h 562"/>
                <a:gd name="T62" fmla="*/ 670215 w 828"/>
                <a:gd name="T63" fmla="*/ 1308904 h 562"/>
                <a:gd name="T64" fmla="*/ 670215 w 828"/>
                <a:gd name="T65" fmla="*/ 1308904 h 562"/>
                <a:gd name="T66" fmla="*/ 670215 w 828"/>
                <a:gd name="T67" fmla="*/ 1308904 h 562"/>
                <a:gd name="T68" fmla="*/ 670215 w 828"/>
                <a:gd name="T69" fmla="*/ 1308904 h 562"/>
                <a:gd name="T70" fmla="*/ 670215 w 828"/>
                <a:gd name="T71" fmla="*/ 1308904 h 562"/>
                <a:gd name="T72" fmla="*/ 670215 w 828"/>
                <a:gd name="T73" fmla="*/ 1308904 h 562"/>
                <a:gd name="T74" fmla="*/ 670215 w 828"/>
                <a:gd name="T75" fmla="*/ 1308904 h 562"/>
                <a:gd name="T76" fmla="*/ 670215 w 828"/>
                <a:gd name="T77" fmla="*/ 1308904 h 562"/>
                <a:gd name="T78" fmla="*/ 0 w 828"/>
                <a:gd name="T79" fmla="*/ 1308904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3" name="Freeform 43"/>
            <p:cNvSpPr>
              <a:spLocks/>
            </p:cNvSpPr>
            <p:nvPr/>
          </p:nvSpPr>
          <p:spPr bwMode="auto">
            <a:xfrm>
              <a:off x="3352800" y="2944813"/>
              <a:ext cx="615950" cy="271462"/>
            </a:xfrm>
            <a:custGeom>
              <a:avLst/>
              <a:gdLst>
                <a:gd name="T0" fmla="*/ 680305 w 762"/>
                <a:gd name="T1" fmla="*/ 1222579 h 334"/>
                <a:gd name="T2" fmla="*/ 0 w 762"/>
                <a:gd name="T3" fmla="*/ 1222579 h 334"/>
                <a:gd name="T4" fmla="*/ 680305 w 762"/>
                <a:gd name="T5" fmla="*/ 1222579 h 334"/>
                <a:gd name="T6" fmla="*/ 680305 w 762"/>
                <a:gd name="T7" fmla="*/ 1222579 h 334"/>
                <a:gd name="T8" fmla="*/ 680305 w 762"/>
                <a:gd name="T9" fmla="*/ 1222579 h 334"/>
                <a:gd name="T10" fmla="*/ 680305 w 762"/>
                <a:gd name="T11" fmla="*/ 1222579 h 334"/>
                <a:gd name="T12" fmla="*/ 680305 w 762"/>
                <a:gd name="T13" fmla="*/ 1222579 h 334"/>
                <a:gd name="T14" fmla="*/ 680305 w 762"/>
                <a:gd name="T15" fmla="*/ 1222579 h 334"/>
                <a:gd name="T16" fmla="*/ 680305 w 762"/>
                <a:gd name="T17" fmla="*/ 1222579 h 334"/>
                <a:gd name="T18" fmla="*/ 680305 w 762"/>
                <a:gd name="T19" fmla="*/ 1222579 h 334"/>
                <a:gd name="T20" fmla="*/ 680305 w 762"/>
                <a:gd name="T21" fmla="*/ 1222579 h 334"/>
                <a:gd name="T22" fmla="*/ 680305 w 762"/>
                <a:gd name="T23" fmla="*/ 1222579 h 334"/>
                <a:gd name="T24" fmla="*/ 680305 w 762"/>
                <a:gd name="T25" fmla="*/ 1222579 h 334"/>
                <a:gd name="T26" fmla="*/ 680305 w 762"/>
                <a:gd name="T27" fmla="*/ 1222579 h 334"/>
                <a:gd name="T28" fmla="*/ 680305 w 762"/>
                <a:gd name="T29" fmla="*/ 1222579 h 334"/>
                <a:gd name="T30" fmla="*/ 680305 w 762"/>
                <a:gd name="T31" fmla="*/ 1222579 h 334"/>
                <a:gd name="T32" fmla="*/ 680305 w 762"/>
                <a:gd name="T33" fmla="*/ 1222579 h 334"/>
                <a:gd name="T34" fmla="*/ 680305 w 762"/>
                <a:gd name="T35" fmla="*/ 1222579 h 334"/>
                <a:gd name="T36" fmla="*/ 680305 w 762"/>
                <a:gd name="T37" fmla="*/ 1222579 h 334"/>
                <a:gd name="T38" fmla="*/ 680305 w 762"/>
                <a:gd name="T39" fmla="*/ 1222579 h 334"/>
                <a:gd name="T40" fmla="*/ 680305 w 762"/>
                <a:gd name="T41" fmla="*/ 1222579 h 334"/>
                <a:gd name="T42" fmla="*/ 680305 w 762"/>
                <a:gd name="T43" fmla="*/ 1222579 h 334"/>
                <a:gd name="T44" fmla="*/ 680305 w 762"/>
                <a:gd name="T45" fmla="*/ 1222579 h 334"/>
                <a:gd name="T46" fmla="*/ 680305 w 762"/>
                <a:gd name="T47" fmla="*/ 1222579 h 334"/>
                <a:gd name="T48" fmla="*/ 680305 w 762"/>
                <a:gd name="T49" fmla="*/ 1222579 h 334"/>
                <a:gd name="T50" fmla="*/ 680305 w 762"/>
                <a:gd name="T51" fmla="*/ 1222579 h 334"/>
                <a:gd name="T52" fmla="*/ 680305 w 762"/>
                <a:gd name="T53" fmla="*/ 1222579 h 334"/>
                <a:gd name="T54" fmla="*/ 680305 w 762"/>
                <a:gd name="T55" fmla="*/ 1222579 h 334"/>
                <a:gd name="T56" fmla="*/ 680305 w 762"/>
                <a:gd name="T57" fmla="*/ 1222579 h 334"/>
                <a:gd name="T58" fmla="*/ 680305 w 762"/>
                <a:gd name="T59" fmla="*/ 0 h 334"/>
                <a:gd name="T60" fmla="*/ 680305 w 762"/>
                <a:gd name="T61" fmla="*/ 1222579 h 334"/>
                <a:gd name="T62" fmla="*/ 680305 w 762"/>
                <a:gd name="T63" fmla="*/ 1222579 h 334"/>
                <a:gd name="T64" fmla="*/ 680305 w 762"/>
                <a:gd name="T65" fmla="*/ 1222579 h 334"/>
                <a:gd name="T66" fmla="*/ 680305 w 762"/>
                <a:gd name="T67" fmla="*/ 1222579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4" name="Freeform 44"/>
            <p:cNvSpPr>
              <a:spLocks/>
            </p:cNvSpPr>
            <p:nvPr/>
          </p:nvSpPr>
          <p:spPr bwMode="auto">
            <a:xfrm>
              <a:off x="3376613" y="2719388"/>
              <a:ext cx="538162" cy="338137"/>
            </a:xfrm>
            <a:custGeom>
              <a:avLst/>
              <a:gdLst>
                <a:gd name="T0" fmla="*/ 671804 w 666"/>
                <a:gd name="T1" fmla="*/ 1250573 h 415"/>
                <a:gd name="T2" fmla="*/ 671804 w 666"/>
                <a:gd name="T3" fmla="*/ 1250573 h 415"/>
                <a:gd name="T4" fmla="*/ 671804 w 666"/>
                <a:gd name="T5" fmla="*/ 1250573 h 415"/>
                <a:gd name="T6" fmla="*/ 671804 w 666"/>
                <a:gd name="T7" fmla="*/ 1250573 h 415"/>
                <a:gd name="T8" fmla="*/ 671804 w 666"/>
                <a:gd name="T9" fmla="*/ 1250573 h 415"/>
                <a:gd name="T10" fmla="*/ 0 w 666"/>
                <a:gd name="T11" fmla="*/ 1250573 h 415"/>
                <a:gd name="T12" fmla="*/ 671804 w 666"/>
                <a:gd name="T13" fmla="*/ 1250573 h 415"/>
                <a:gd name="T14" fmla="*/ 671804 w 666"/>
                <a:gd name="T15" fmla="*/ 1250573 h 415"/>
                <a:gd name="T16" fmla="*/ 671804 w 666"/>
                <a:gd name="T17" fmla="*/ 1250573 h 415"/>
                <a:gd name="T18" fmla="*/ 671804 w 666"/>
                <a:gd name="T19" fmla="*/ 1250573 h 415"/>
                <a:gd name="T20" fmla="*/ 671804 w 666"/>
                <a:gd name="T21" fmla="*/ 1250573 h 415"/>
                <a:gd name="T22" fmla="*/ 671804 w 666"/>
                <a:gd name="T23" fmla="*/ 1250573 h 415"/>
                <a:gd name="T24" fmla="*/ 671804 w 666"/>
                <a:gd name="T25" fmla="*/ 1250573 h 415"/>
                <a:gd name="T26" fmla="*/ 671804 w 666"/>
                <a:gd name="T27" fmla="*/ 1250573 h 415"/>
                <a:gd name="T28" fmla="*/ 671804 w 666"/>
                <a:gd name="T29" fmla="*/ 1250573 h 415"/>
                <a:gd name="T30" fmla="*/ 671804 w 666"/>
                <a:gd name="T31" fmla="*/ 1250573 h 415"/>
                <a:gd name="T32" fmla="*/ 671804 w 666"/>
                <a:gd name="T33" fmla="*/ 1250573 h 415"/>
                <a:gd name="T34" fmla="*/ 671804 w 666"/>
                <a:gd name="T35" fmla="*/ 0 h 415"/>
                <a:gd name="T36" fmla="*/ 671804 w 666"/>
                <a:gd name="T37" fmla="*/ 1250573 h 415"/>
                <a:gd name="T38" fmla="*/ 671804 w 666"/>
                <a:gd name="T39" fmla="*/ 1250573 h 415"/>
                <a:gd name="T40" fmla="*/ 671804 w 666"/>
                <a:gd name="T41" fmla="*/ 1250573 h 415"/>
                <a:gd name="T42" fmla="*/ 671804 w 666"/>
                <a:gd name="T43" fmla="*/ 1250573 h 415"/>
                <a:gd name="T44" fmla="*/ 671804 w 666"/>
                <a:gd name="T45" fmla="*/ 1250573 h 415"/>
                <a:gd name="T46" fmla="*/ 671804 w 666"/>
                <a:gd name="T47" fmla="*/ 1250573 h 415"/>
                <a:gd name="T48" fmla="*/ 671804 w 666"/>
                <a:gd name="T49" fmla="*/ 1250573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5" name="Freeform 45"/>
            <p:cNvSpPr>
              <a:spLocks/>
            </p:cNvSpPr>
            <p:nvPr/>
          </p:nvSpPr>
          <p:spPr bwMode="auto">
            <a:xfrm>
              <a:off x="3416300" y="2651125"/>
              <a:ext cx="304800" cy="322263"/>
            </a:xfrm>
            <a:custGeom>
              <a:avLst/>
              <a:gdLst>
                <a:gd name="T0" fmla="*/ 92150 w 440"/>
                <a:gd name="T1" fmla="*/ 185627 h 458"/>
                <a:gd name="T2" fmla="*/ 92150 w 440"/>
                <a:gd name="T3" fmla="*/ 185627 h 458"/>
                <a:gd name="T4" fmla="*/ 0 w 440"/>
                <a:gd name="T5" fmla="*/ 185627 h 458"/>
                <a:gd name="T6" fmla="*/ 92150 w 440"/>
                <a:gd name="T7" fmla="*/ 185627 h 458"/>
                <a:gd name="T8" fmla="*/ 92150 w 440"/>
                <a:gd name="T9" fmla="*/ 185627 h 458"/>
                <a:gd name="T10" fmla="*/ 92150 w 440"/>
                <a:gd name="T11" fmla="*/ 185627 h 458"/>
                <a:gd name="T12" fmla="*/ 92150 w 440"/>
                <a:gd name="T13" fmla="*/ 185627 h 458"/>
                <a:gd name="T14" fmla="*/ 92150 w 440"/>
                <a:gd name="T15" fmla="*/ 185627 h 458"/>
                <a:gd name="T16" fmla="*/ 92150 w 440"/>
                <a:gd name="T17" fmla="*/ 185627 h 458"/>
                <a:gd name="T18" fmla="*/ 92150 w 440"/>
                <a:gd name="T19" fmla="*/ 185627 h 458"/>
                <a:gd name="T20" fmla="*/ 92150 w 440"/>
                <a:gd name="T21" fmla="*/ 185627 h 458"/>
                <a:gd name="T22" fmla="*/ 92150 w 440"/>
                <a:gd name="T23" fmla="*/ 185627 h 458"/>
                <a:gd name="T24" fmla="*/ 92150 w 440"/>
                <a:gd name="T25" fmla="*/ 185627 h 458"/>
                <a:gd name="T26" fmla="*/ 92150 w 440"/>
                <a:gd name="T27" fmla="*/ 185627 h 458"/>
                <a:gd name="T28" fmla="*/ 92150 w 440"/>
                <a:gd name="T29" fmla="*/ 185627 h 458"/>
                <a:gd name="T30" fmla="*/ 92150 w 440"/>
                <a:gd name="T31" fmla="*/ 185627 h 458"/>
                <a:gd name="T32" fmla="*/ 92150 w 440"/>
                <a:gd name="T33" fmla="*/ 0 h 458"/>
                <a:gd name="T34" fmla="*/ 92150 w 440"/>
                <a:gd name="T35" fmla="*/ 185627 h 458"/>
                <a:gd name="T36" fmla="*/ 92150 w 440"/>
                <a:gd name="T37" fmla="*/ 185627 h 458"/>
                <a:gd name="T38" fmla="*/ 92150 w 440"/>
                <a:gd name="T39" fmla="*/ 185627 h 458"/>
                <a:gd name="T40" fmla="*/ 92150 w 440"/>
                <a:gd name="T41" fmla="*/ 18562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6" name="Freeform 46"/>
            <p:cNvSpPr>
              <a:spLocks/>
            </p:cNvSpPr>
            <p:nvPr/>
          </p:nvSpPr>
          <p:spPr bwMode="auto">
            <a:xfrm>
              <a:off x="3848100" y="2655888"/>
              <a:ext cx="88900" cy="107950"/>
            </a:xfrm>
            <a:custGeom>
              <a:avLst/>
              <a:gdLst>
                <a:gd name="T0" fmla="*/ 0 w 107"/>
                <a:gd name="T1" fmla="*/ 1381217 h 132"/>
                <a:gd name="T2" fmla="*/ 935438 w 107"/>
                <a:gd name="T3" fmla="*/ 0 h 132"/>
                <a:gd name="T4" fmla="*/ 935438 w 107"/>
                <a:gd name="T5" fmla="*/ 1381217 h 132"/>
                <a:gd name="T6" fmla="*/ 935438 w 107"/>
                <a:gd name="T7" fmla="*/ 1381217 h 132"/>
                <a:gd name="T8" fmla="*/ 935438 w 107"/>
                <a:gd name="T9" fmla="*/ 1381217 h 132"/>
                <a:gd name="T10" fmla="*/ 935438 w 107"/>
                <a:gd name="T11" fmla="*/ 1381217 h 132"/>
                <a:gd name="T12" fmla="*/ 935438 w 107"/>
                <a:gd name="T13" fmla="*/ 1381217 h 132"/>
                <a:gd name="T14" fmla="*/ 0 w 107"/>
                <a:gd name="T15" fmla="*/ 138121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7" name="Freeform 47"/>
            <p:cNvSpPr>
              <a:spLocks/>
            </p:cNvSpPr>
            <p:nvPr/>
          </p:nvSpPr>
          <p:spPr bwMode="auto">
            <a:xfrm>
              <a:off x="3482975" y="2444750"/>
              <a:ext cx="412750" cy="274638"/>
            </a:xfrm>
            <a:custGeom>
              <a:avLst/>
              <a:gdLst>
                <a:gd name="T0" fmla="*/ 664880 w 512"/>
                <a:gd name="T1" fmla="*/ 1298117 h 336"/>
                <a:gd name="T2" fmla="*/ 0 w 512"/>
                <a:gd name="T3" fmla="*/ 1298117 h 336"/>
                <a:gd name="T4" fmla="*/ 664880 w 512"/>
                <a:gd name="T5" fmla="*/ 1298117 h 336"/>
                <a:gd name="T6" fmla="*/ 664880 w 512"/>
                <a:gd name="T7" fmla="*/ 1298117 h 336"/>
                <a:gd name="T8" fmla="*/ 664880 w 512"/>
                <a:gd name="T9" fmla="*/ 1298117 h 336"/>
                <a:gd name="T10" fmla="*/ 664880 w 512"/>
                <a:gd name="T11" fmla="*/ 1298117 h 336"/>
                <a:gd name="T12" fmla="*/ 664880 w 512"/>
                <a:gd name="T13" fmla="*/ 1298117 h 336"/>
                <a:gd name="T14" fmla="*/ 664880 w 512"/>
                <a:gd name="T15" fmla="*/ 1298117 h 336"/>
                <a:gd name="T16" fmla="*/ 664880 w 512"/>
                <a:gd name="T17" fmla="*/ 1298117 h 336"/>
                <a:gd name="T18" fmla="*/ 664880 w 512"/>
                <a:gd name="T19" fmla="*/ 1298117 h 336"/>
                <a:gd name="T20" fmla="*/ 664880 w 512"/>
                <a:gd name="T21" fmla="*/ 1298117 h 336"/>
                <a:gd name="T22" fmla="*/ 664880 w 512"/>
                <a:gd name="T23" fmla="*/ 1298117 h 336"/>
                <a:gd name="T24" fmla="*/ 664880 w 512"/>
                <a:gd name="T25" fmla="*/ 0 h 336"/>
                <a:gd name="T26" fmla="*/ 664880 w 512"/>
                <a:gd name="T27" fmla="*/ 1298117 h 336"/>
                <a:gd name="T28" fmla="*/ 664880 w 512"/>
                <a:gd name="T29" fmla="*/ 129811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8" name="Freeform 48"/>
            <p:cNvSpPr>
              <a:spLocks/>
            </p:cNvSpPr>
            <p:nvPr/>
          </p:nvSpPr>
          <p:spPr bwMode="auto">
            <a:xfrm>
              <a:off x="3857625" y="2474913"/>
              <a:ext cx="109538" cy="220662"/>
            </a:xfrm>
            <a:custGeom>
              <a:avLst/>
              <a:gdLst>
                <a:gd name="T0" fmla="*/ 725748 w 135"/>
                <a:gd name="T1" fmla="*/ 1469480 h 268"/>
                <a:gd name="T2" fmla="*/ 725748 w 135"/>
                <a:gd name="T3" fmla="*/ 0 h 268"/>
                <a:gd name="T4" fmla="*/ 725748 w 135"/>
                <a:gd name="T5" fmla="*/ 1469480 h 268"/>
                <a:gd name="T6" fmla="*/ 725748 w 135"/>
                <a:gd name="T7" fmla="*/ 1469480 h 268"/>
                <a:gd name="T8" fmla="*/ 725748 w 135"/>
                <a:gd name="T9" fmla="*/ 1469480 h 268"/>
                <a:gd name="T10" fmla="*/ 725748 w 135"/>
                <a:gd name="T11" fmla="*/ 1469480 h 268"/>
                <a:gd name="T12" fmla="*/ 725748 w 135"/>
                <a:gd name="T13" fmla="*/ 1469480 h 268"/>
                <a:gd name="T14" fmla="*/ 725748 w 135"/>
                <a:gd name="T15" fmla="*/ 1469480 h 268"/>
                <a:gd name="T16" fmla="*/ 725748 w 135"/>
                <a:gd name="T17" fmla="*/ 1469480 h 268"/>
                <a:gd name="T18" fmla="*/ 725748 w 135"/>
                <a:gd name="T19" fmla="*/ 1469480 h 268"/>
                <a:gd name="T20" fmla="*/ 725748 w 135"/>
                <a:gd name="T21" fmla="*/ 1469480 h 268"/>
                <a:gd name="T22" fmla="*/ 0 w 135"/>
                <a:gd name="T23" fmla="*/ 1469480 h 268"/>
                <a:gd name="T24" fmla="*/ 725748 w 135"/>
                <a:gd name="T25" fmla="*/ 1469480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9" name="Freeform 49"/>
            <p:cNvSpPr>
              <a:spLocks/>
            </p:cNvSpPr>
            <p:nvPr/>
          </p:nvSpPr>
          <p:spPr bwMode="auto">
            <a:xfrm>
              <a:off x="3517900" y="2135188"/>
              <a:ext cx="458788" cy="376237"/>
            </a:xfrm>
            <a:custGeom>
              <a:avLst/>
              <a:gdLst>
                <a:gd name="T0" fmla="*/ 678025 w 567"/>
                <a:gd name="T1" fmla="*/ 1318692 h 461"/>
                <a:gd name="T2" fmla="*/ 678025 w 567"/>
                <a:gd name="T3" fmla="*/ 1318692 h 461"/>
                <a:gd name="T4" fmla="*/ 678025 w 567"/>
                <a:gd name="T5" fmla="*/ 1318692 h 461"/>
                <a:gd name="T6" fmla="*/ 678025 w 567"/>
                <a:gd name="T7" fmla="*/ 1318692 h 461"/>
                <a:gd name="T8" fmla="*/ 678025 w 567"/>
                <a:gd name="T9" fmla="*/ 1318692 h 461"/>
                <a:gd name="T10" fmla="*/ 678025 w 567"/>
                <a:gd name="T11" fmla="*/ 1318692 h 461"/>
                <a:gd name="T12" fmla="*/ 678025 w 567"/>
                <a:gd name="T13" fmla="*/ 1318692 h 461"/>
                <a:gd name="T14" fmla="*/ 678025 w 567"/>
                <a:gd name="T15" fmla="*/ 1318692 h 461"/>
                <a:gd name="T16" fmla="*/ 678025 w 567"/>
                <a:gd name="T17" fmla="*/ 1318692 h 461"/>
                <a:gd name="T18" fmla="*/ 678025 w 567"/>
                <a:gd name="T19" fmla="*/ 1318692 h 461"/>
                <a:gd name="T20" fmla="*/ 678025 w 567"/>
                <a:gd name="T21" fmla="*/ 1318692 h 461"/>
                <a:gd name="T22" fmla="*/ 678025 w 567"/>
                <a:gd name="T23" fmla="*/ 1318692 h 461"/>
                <a:gd name="T24" fmla="*/ 678025 w 567"/>
                <a:gd name="T25" fmla="*/ 0 h 461"/>
                <a:gd name="T26" fmla="*/ 678025 w 567"/>
                <a:gd name="T27" fmla="*/ 1318692 h 461"/>
                <a:gd name="T28" fmla="*/ 678025 w 567"/>
                <a:gd name="T29" fmla="*/ 1318692 h 461"/>
                <a:gd name="T30" fmla="*/ 678025 w 567"/>
                <a:gd name="T31" fmla="*/ 1318692 h 461"/>
                <a:gd name="T32" fmla="*/ 678025 w 567"/>
                <a:gd name="T33" fmla="*/ 1318692 h 461"/>
                <a:gd name="T34" fmla="*/ 678025 w 567"/>
                <a:gd name="T35" fmla="*/ 1318692 h 461"/>
                <a:gd name="T36" fmla="*/ 678025 w 567"/>
                <a:gd name="T37" fmla="*/ 1318692 h 461"/>
                <a:gd name="T38" fmla="*/ 678025 w 567"/>
                <a:gd name="T39" fmla="*/ 1318692 h 461"/>
                <a:gd name="T40" fmla="*/ 678025 w 567"/>
                <a:gd name="T41" fmla="*/ 1318692 h 461"/>
                <a:gd name="T42" fmla="*/ 678025 w 567"/>
                <a:gd name="T43" fmla="*/ 1318692 h 461"/>
                <a:gd name="T44" fmla="*/ 678025 w 567"/>
                <a:gd name="T45" fmla="*/ 1318692 h 461"/>
                <a:gd name="T46" fmla="*/ 678025 w 567"/>
                <a:gd name="T47" fmla="*/ 1318692 h 461"/>
                <a:gd name="T48" fmla="*/ 678025 w 567"/>
                <a:gd name="T49" fmla="*/ 1318692 h 461"/>
                <a:gd name="T50" fmla="*/ 678025 w 567"/>
                <a:gd name="T51" fmla="*/ 1318692 h 461"/>
                <a:gd name="T52" fmla="*/ 678025 w 567"/>
                <a:gd name="T53" fmla="*/ 1318692 h 461"/>
                <a:gd name="T54" fmla="*/ 678025 w 567"/>
                <a:gd name="T55" fmla="*/ 1318692 h 461"/>
                <a:gd name="T56" fmla="*/ 0 w 567"/>
                <a:gd name="T57" fmla="*/ 1318692 h 461"/>
                <a:gd name="T58" fmla="*/ 678025 w 567"/>
                <a:gd name="T59" fmla="*/ 1318692 h 461"/>
                <a:gd name="T60" fmla="*/ 678025 w 567"/>
                <a:gd name="T61" fmla="*/ 1318692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0" name="Freeform 50"/>
            <p:cNvSpPr>
              <a:spLocks/>
            </p:cNvSpPr>
            <p:nvPr/>
          </p:nvSpPr>
          <p:spPr bwMode="auto">
            <a:xfrm>
              <a:off x="3873500" y="2114550"/>
              <a:ext cx="122238" cy="227013"/>
            </a:xfrm>
            <a:custGeom>
              <a:avLst/>
              <a:gdLst>
                <a:gd name="T0" fmla="*/ 0 w 150"/>
                <a:gd name="T1" fmla="*/ 1276559 h 278"/>
                <a:gd name="T2" fmla="*/ 712930 w 150"/>
                <a:gd name="T3" fmla="*/ 0 h 278"/>
                <a:gd name="T4" fmla="*/ 712930 w 150"/>
                <a:gd name="T5" fmla="*/ 1276559 h 278"/>
                <a:gd name="T6" fmla="*/ 712930 w 150"/>
                <a:gd name="T7" fmla="*/ 1276559 h 278"/>
                <a:gd name="T8" fmla="*/ 712930 w 150"/>
                <a:gd name="T9" fmla="*/ 1276559 h 278"/>
                <a:gd name="T10" fmla="*/ 712930 w 150"/>
                <a:gd name="T11" fmla="*/ 1276559 h 278"/>
                <a:gd name="T12" fmla="*/ 712930 w 150"/>
                <a:gd name="T13" fmla="*/ 1276559 h 278"/>
                <a:gd name="T14" fmla="*/ 712930 w 150"/>
                <a:gd name="T15" fmla="*/ 1276559 h 278"/>
                <a:gd name="T16" fmla="*/ 712930 w 150"/>
                <a:gd name="T17" fmla="*/ 1276559 h 278"/>
                <a:gd name="T18" fmla="*/ 0 w 150"/>
                <a:gd name="T19" fmla="*/ 1276559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37" name="Freeform 51"/>
            <p:cNvSpPr>
              <a:spLocks/>
            </p:cNvSpPr>
            <p:nvPr/>
          </p:nvSpPr>
          <p:spPr bwMode="auto">
            <a:xfrm>
              <a:off x="3932238" y="2290763"/>
              <a:ext cx="258762" cy="117475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0000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2" name="Freeform 53"/>
            <p:cNvSpPr>
              <a:spLocks/>
            </p:cNvSpPr>
            <p:nvPr/>
          </p:nvSpPr>
          <p:spPr bwMode="auto">
            <a:xfrm>
              <a:off x="3962400" y="2451100"/>
              <a:ext cx="134938" cy="80963"/>
            </a:xfrm>
            <a:custGeom>
              <a:avLst/>
              <a:gdLst>
                <a:gd name="T0" fmla="*/ 0 w 165"/>
                <a:gd name="T1" fmla="*/ 1303514 h 99"/>
                <a:gd name="T2" fmla="*/ 812435 w 165"/>
                <a:gd name="T3" fmla="*/ 1303514 h 99"/>
                <a:gd name="T4" fmla="*/ 812435 w 165"/>
                <a:gd name="T5" fmla="*/ 0 h 99"/>
                <a:gd name="T6" fmla="*/ 812435 w 165"/>
                <a:gd name="T7" fmla="*/ 1303514 h 99"/>
                <a:gd name="T8" fmla="*/ 812435 w 165"/>
                <a:gd name="T9" fmla="*/ 1303514 h 99"/>
                <a:gd name="T10" fmla="*/ 812435 w 165"/>
                <a:gd name="T11" fmla="*/ 1303514 h 99"/>
                <a:gd name="T12" fmla="*/ 812435 w 165"/>
                <a:gd name="T13" fmla="*/ 1303514 h 99"/>
                <a:gd name="T14" fmla="*/ 0 w 165"/>
                <a:gd name="T15" fmla="*/ 1303514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3" name="Freeform 54"/>
            <p:cNvSpPr>
              <a:spLocks/>
            </p:cNvSpPr>
            <p:nvPr/>
          </p:nvSpPr>
          <p:spPr bwMode="auto">
            <a:xfrm>
              <a:off x="3962400" y="2071688"/>
              <a:ext cx="141288" cy="254000"/>
            </a:xfrm>
            <a:custGeom>
              <a:avLst/>
              <a:gdLst>
                <a:gd name="T0" fmla="*/ 617911 w 176"/>
                <a:gd name="T1" fmla="*/ 0 h 313"/>
                <a:gd name="T2" fmla="*/ 0 w 176"/>
                <a:gd name="T3" fmla="*/ 1206468 h 313"/>
                <a:gd name="T4" fmla="*/ 617911 w 176"/>
                <a:gd name="T5" fmla="*/ 1206468 h 313"/>
                <a:gd name="T6" fmla="*/ 617911 w 176"/>
                <a:gd name="T7" fmla="*/ 1206468 h 313"/>
                <a:gd name="T8" fmla="*/ 617911 w 176"/>
                <a:gd name="T9" fmla="*/ 1206468 h 313"/>
                <a:gd name="T10" fmla="*/ 617911 w 176"/>
                <a:gd name="T11" fmla="*/ 1206468 h 313"/>
                <a:gd name="T12" fmla="*/ 617911 w 176"/>
                <a:gd name="T13" fmla="*/ 1206468 h 313"/>
                <a:gd name="T14" fmla="*/ 617911 w 176"/>
                <a:gd name="T15" fmla="*/ 1206468 h 313"/>
                <a:gd name="T16" fmla="*/ 617911 w 176"/>
                <a:gd name="T17" fmla="*/ 1206468 h 313"/>
                <a:gd name="T18" fmla="*/ 617911 w 176"/>
                <a:gd name="T19" fmla="*/ 1206468 h 313"/>
                <a:gd name="T20" fmla="*/ 617911 w 176"/>
                <a:gd name="T21" fmla="*/ 1206468 h 313"/>
                <a:gd name="T22" fmla="*/ 617911 w 176"/>
                <a:gd name="T23" fmla="*/ 1206468 h 313"/>
                <a:gd name="T24" fmla="*/ 617911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4" name="Freeform 55"/>
            <p:cNvSpPr>
              <a:spLocks/>
            </p:cNvSpPr>
            <p:nvPr/>
          </p:nvSpPr>
          <p:spPr bwMode="auto">
            <a:xfrm>
              <a:off x="4044950" y="2370138"/>
              <a:ext cx="68263" cy="57150"/>
            </a:xfrm>
            <a:custGeom>
              <a:avLst/>
              <a:gdLst>
                <a:gd name="T0" fmla="*/ 0 w 84"/>
                <a:gd name="T1" fmla="*/ 1793368 h 69"/>
                <a:gd name="T2" fmla="*/ 642777 w 84"/>
                <a:gd name="T3" fmla="*/ 0 h 69"/>
                <a:gd name="T4" fmla="*/ 642777 w 84"/>
                <a:gd name="T5" fmla="*/ 1793368 h 69"/>
                <a:gd name="T6" fmla="*/ 642777 w 84"/>
                <a:gd name="T7" fmla="*/ 1793368 h 69"/>
                <a:gd name="T8" fmla="*/ 642777 w 84"/>
                <a:gd name="T9" fmla="*/ 1793368 h 69"/>
                <a:gd name="T10" fmla="*/ 642777 w 84"/>
                <a:gd name="T11" fmla="*/ 1793368 h 69"/>
                <a:gd name="T12" fmla="*/ 0 w 84"/>
                <a:gd name="T13" fmla="*/ 1793368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5" name="Freeform 56"/>
            <p:cNvSpPr>
              <a:spLocks/>
            </p:cNvSpPr>
            <p:nvPr/>
          </p:nvSpPr>
          <p:spPr bwMode="auto">
            <a:xfrm>
              <a:off x="3894138" y="2776538"/>
              <a:ext cx="34925" cy="63500"/>
            </a:xfrm>
            <a:custGeom>
              <a:avLst/>
              <a:gdLst>
                <a:gd name="T0" fmla="*/ 0 w 45"/>
                <a:gd name="T1" fmla="*/ 1257716 h 78"/>
                <a:gd name="T2" fmla="*/ 606613 w 45"/>
                <a:gd name="T3" fmla="*/ 0 h 78"/>
                <a:gd name="T4" fmla="*/ 606613 w 45"/>
                <a:gd name="T5" fmla="*/ 1257716 h 78"/>
                <a:gd name="T6" fmla="*/ 606613 w 45"/>
                <a:gd name="T7" fmla="*/ 1257716 h 78"/>
                <a:gd name="T8" fmla="*/ 0 w 45"/>
                <a:gd name="T9" fmla="*/ 1257716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5" name="Freeform 38"/>
            <p:cNvSpPr>
              <a:spLocks/>
            </p:cNvSpPr>
            <p:nvPr/>
          </p:nvSpPr>
          <p:spPr bwMode="auto">
            <a:xfrm>
              <a:off x="2841625" y="3238500"/>
              <a:ext cx="249238" cy="441325"/>
            </a:xfrm>
            <a:custGeom>
              <a:avLst/>
              <a:gdLst>
                <a:gd name="T0" fmla="*/ 639192 w 310"/>
                <a:gd name="T1" fmla="*/ 1334095 h 540"/>
                <a:gd name="T2" fmla="*/ 639192 w 310"/>
                <a:gd name="T3" fmla="*/ 1334095 h 540"/>
                <a:gd name="T4" fmla="*/ 0 w 310"/>
                <a:gd name="T5" fmla="*/ 1334095 h 540"/>
                <a:gd name="T6" fmla="*/ 639192 w 310"/>
                <a:gd name="T7" fmla="*/ 1334095 h 540"/>
                <a:gd name="T8" fmla="*/ 639192 w 310"/>
                <a:gd name="T9" fmla="*/ 1334095 h 540"/>
                <a:gd name="T10" fmla="*/ 639192 w 310"/>
                <a:gd name="T11" fmla="*/ 1334095 h 540"/>
                <a:gd name="T12" fmla="*/ 639192 w 310"/>
                <a:gd name="T13" fmla="*/ 1334095 h 540"/>
                <a:gd name="T14" fmla="*/ 639192 w 310"/>
                <a:gd name="T15" fmla="*/ 1334095 h 540"/>
                <a:gd name="T16" fmla="*/ 639192 w 310"/>
                <a:gd name="T17" fmla="*/ 1334095 h 540"/>
                <a:gd name="T18" fmla="*/ 639192 w 310"/>
                <a:gd name="T19" fmla="*/ 1334095 h 540"/>
                <a:gd name="T20" fmla="*/ 639192 w 310"/>
                <a:gd name="T21" fmla="*/ 1334095 h 540"/>
                <a:gd name="T22" fmla="*/ 639192 w 310"/>
                <a:gd name="T23" fmla="*/ 1334095 h 540"/>
                <a:gd name="T24" fmla="*/ 639192 w 310"/>
                <a:gd name="T25" fmla="*/ 1334095 h 540"/>
                <a:gd name="T26" fmla="*/ 639192 w 310"/>
                <a:gd name="T27" fmla="*/ 0 h 540"/>
                <a:gd name="T28" fmla="*/ 639192 w 310"/>
                <a:gd name="T29" fmla="*/ 1334095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6" name="Freeform 52"/>
            <p:cNvSpPr>
              <a:spLocks/>
            </p:cNvSpPr>
            <p:nvPr/>
          </p:nvSpPr>
          <p:spPr bwMode="auto">
            <a:xfrm>
              <a:off x="3941763" y="2379663"/>
              <a:ext cx="136525" cy="106362"/>
            </a:xfrm>
            <a:custGeom>
              <a:avLst/>
              <a:gdLst>
                <a:gd name="T0" fmla="*/ 0 w 166"/>
                <a:gd name="T1" fmla="*/ 1450089 h 128"/>
                <a:gd name="T2" fmla="*/ 867083 w 166"/>
                <a:gd name="T3" fmla="*/ 0 h 128"/>
                <a:gd name="T4" fmla="*/ 867083 w 166"/>
                <a:gd name="T5" fmla="*/ 1450089 h 128"/>
                <a:gd name="T6" fmla="*/ 867083 w 166"/>
                <a:gd name="T7" fmla="*/ 1450089 h 128"/>
                <a:gd name="T8" fmla="*/ 867083 w 166"/>
                <a:gd name="T9" fmla="*/ 1450089 h 128"/>
                <a:gd name="T10" fmla="*/ 867083 w 166"/>
                <a:gd name="T11" fmla="*/ 1450089 h 128"/>
                <a:gd name="T12" fmla="*/ 867083 w 166"/>
                <a:gd name="T13" fmla="*/ 1450089 h 128"/>
                <a:gd name="T14" fmla="*/ 0 w 166"/>
                <a:gd name="T15" fmla="*/ 1450089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1" name="Group 77"/>
            <p:cNvGrpSpPr/>
            <p:nvPr/>
          </p:nvGrpSpPr>
          <p:grpSpPr>
            <a:xfrm>
              <a:off x="152400" y="3733800"/>
              <a:ext cx="338138" cy="287338"/>
              <a:chOff x="304800" y="3228975"/>
              <a:chExt cx="338138" cy="287338"/>
            </a:xfrm>
          </p:grpSpPr>
          <p:sp>
            <p:nvSpPr>
              <p:cNvPr id="92" name="Freeform 105"/>
              <p:cNvSpPr>
                <a:spLocks/>
              </p:cNvSpPr>
              <p:nvPr/>
            </p:nvSpPr>
            <p:spPr bwMode="auto">
              <a:xfrm>
                <a:off x="304800" y="3265488"/>
                <a:ext cx="25400" cy="41275"/>
              </a:xfrm>
              <a:custGeom>
                <a:avLst/>
                <a:gdLst>
                  <a:gd name="T0" fmla="*/ 0 w 71"/>
                  <a:gd name="T1" fmla="*/ 95 h 103"/>
                  <a:gd name="T2" fmla="*/ 0 w 71"/>
                  <a:gd name="T3" fmla="*/ 95 h 103"/>
                  <a:gd name="T4" fmla="*/ 18 w 71"/>
                  <a:gd name="T5" fmla="*/ 0 h 103"/>
                  <a:gd name="T6" fmla="*/ 18 w 71"/>
                  <a:gd name="T7" fmla="*/ 95 h 103"/>
                  <a:gd name="T8" fmla="*/ 18 w 71"/>
                  <a:gd name="T9" fmla="*/ 95 h 103"/>
                  <a:gd name="T10" fmla="*/ 0 w 71"/>
                  <a:gd name="T11" fmla="*/ 95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106"/>
              <p:cNvSpPr>
                <a:spLocks/>
              </p:cNvSpPr>
              <p:nvPr/>
            </p:nvSpPr>
            <p:spPr bwMode="auto">
              <a:xfrm>
                <a:off x="341313" y="3228975"/>
                <a:ext cx="49212" cy="52388"/>
              </a:xfrm>
              <a:custGeom>
                <a:avLst/>
                <a:gdLst>
                  <a:gd name="T0" fmla="*/ 26 w 134"/>
                  <a:gd name="T1" fmla="*/ 173 h 130"/>
                  <a:gd name="T2" fmla="*/ 0 w 134"/>
                  <a:gd name="T3" fmla="*/ 173 h 130"/>
                  <a:gd name="T4" fmla="*/ 26 w 134"/>
                  <a:gd name="T5" fmla="*/ 173 h 130"/>
                  <a:gd name="T6" fmla="*/ 26 w 134"/>
                  <a:gd name="T7" fmla="*/ 173 h 130"/>
                  <a:gd name="T8" fmla="*/ 26 w 134"/>
                  <a:gd name="T9" fmla="*/ 173 h 130"/>
                  <a:gd name="T10" fmla="*/ 26 w 134"/>
                  <a:gd name="T11" fmla="*/ 0 h 130"/>
                  <a:gd name="T12" fmla="*/ 26 w 134"/>
                  <a:gd name="T13" fmla="*/ 173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107"/>
              <p:cNvSpPr>
                <a:spLocks/>
              </p:cNvSpPr>
              <p:nvPr/>
            </p:nvSpPr>
            <p:spPr bwMode="auto">
              <a:xfrm>
                <a:off x="387350" y="3265488"/>
                <a:ext cx="71438" cy="58737"/>
              </a:xfrm>
              <a:custGeom>
                <a:avLst/>
                <a:gdLst>
                  <a:gd name="T0" fmla="*/ 0 w 198"/>
                  <a:gd name="T1" fmla="*/ 96 h 147"/>
                  <a:gd name="T2" fmla="*/ 21 w 198"/>
                  <a:gd name="T3" fmla="*/ 0 h 147"/>
                  <a:gd name="T4" fmla="*/ 21 w 198"/>
                  <a:gd name="T5" fmla="*/ 96 h 147"/>
                  <a:gd name="T6" fmla="*/ 21 w 198"/>
                  <a:gd name="T7" fmla="*/ 96 h 147"/>
                  <a:gd name="T8" fmla="*/ 21 w 198"/>
                  <a:gd name="T9" fmla="*/ 96 h 147"/>
                  <a:gd name="T10" fmla="*/ 21 w 198"/>
                  <a:gd name="T11" fmla="*/ 96 h 147"/>
                  <a:gd name="T12" fmla="*/ 21 w 198"/>
                  <a:gd name="T13" fmla="*/ 96 h 147"/>
                  <a:gd name="T14" fmla="*/ 0 w 198"/>
                  <a:gd name="T15" fmla="*/ 96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108"/>
              <p:cNvSpPr>
                <a:spLocks/>
              </p:cNvSpPr>
              <p:nvPr/>
            </p:nvSpPr>
            <p:spPr bwMode="auto">
              <a:xfrm>
                <a:off x="460375" y="3311525"/>
                <a:ext cx="57150" cy="30163"/>
              </a:xfrm>
              <a:custGeom>
                <a:avLst/>
                <a:gdLst>
                  <a:gd name="T0" fmla="*/ 19 w 158"/>
                  <a:gd name="T1" fmla="*/ 84 h 78"/>
                  <a:gd name="T2" fmla="*/ 0 w 158"/>
                  <a:gd name="T3" fmla="*/ 84 h 78"/>
                  <a:gd name="T4" fmla="*/ 19 w 158"/>
                  <a:gd name="T5" fmla="*/ 84 h 78"/>
                  <a:gd name="T6" fmla="*/ 19 w 158"/>
                  <a:gd name="T7" fmla="*/ 84 h 78"/>
                  <a:gd name="T8" fmla="*/ 19 w 158"/>
                  <a:gd name="T9" fmla="*/ 84 h 78"/>
                  <a:gd name="T10" fmla="*/ 19 w 158"/>
                  <a:gd name="T11" fmla="*/ 84 h 78"/>
                  <a:gd name="T12" fmla="*/ 19 w 158"/>
                  <a:gd name="T13" fmla="*/ 84 h 78"/>
                  <a:gd name="T14" fmla="*/ 19 w 158"/>
                  <a:gd name="T15" fmla="*/ 0 h 78"/>
                  <a:gd name="T16" fmla="*/ 19 w 158"/>
                  <a:gd name="T17" fmla="*/ 8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109"/>
              <p:cNvSpPr>
                <a:spLocks/>
              </p:cNvSpPr>
              <p:nvPr/>
            </p:nvSpPr>
            <p:spPr bwMode="auto">
              <a:xfrm>
                <a:off x="479425" y="3354388"/>
                <a:ext cx="22225" cy="22225"/>
              </a:xfrm>
              <a:custGeom>
                <a:avLst/>
                <a:gdLst>
                  <a:gd name="T0" fmla="*/ 14 w 64"/>
                  <a:gd name="T1" fmla="*/ 0 h 57"/>
                  <a:gd name="T2" fmla="*/ 0 w 64"/>
                  <a:gd name="T3" fmla="*/ 144 h 57"/>
                  <a:gd name="T4" fmla="*/ 14 w 64"/>
                  <a:gd name="T5" fmla="*/ 144 h 57"/>
                  <a:gd name="T6" fmla="*/ 14 w 64"/>
                  <a:gd name="T7" fmla="*/ 144 h 57"/>
                  <a:gd name="T8" fmla="*/ 14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110"/>
              <p:cNvSpPr>
                <a:spLocks/>
              </p:cNvSpPr>
              <p:nvPr/>
            </p:nvSpPr>
            <p:spPr bwMode="auto">
              <a:xfrm>
                <a:off x="504825" y="3376613"/>
                <a:ext cx="15875" cy="23812"/>
              </a:xfrm>
              <a:custGeom>
                <a:avLst/>
                <a:gdLst>
                  <a:gd name="T0" fmla="*/ 0 w 43"/>
                  <a:gd name="T1" fmla="*/ 230 h 55"/>
                  <a:gd name="T2" fmla="*/ 43 w 43"/>
                  <a:gd name="T3" fmla="*/ 0 h 55"/>
                  <a:gd name="T4" fmla="*/ 43 w 43"/>
                  <a:gd name="T5" fmla="*/ 230 h 55"/>
                  <a:gd name="T6" fmla="*/ 43 w 43"/>
                  <a:gd name="T7" fmla="*/ 230 h 55"/>
                  <a:gd name="T8" fmla="*/ 0 w 43"/>
                  <a:gd name="T9" fmla="*/ 23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Freeform 111"/>
              <p:cNvSpPr>
                <a:spLocks/>
              </p:cNvSpPr>
              <p:nvPr/>
            </p:nvSpPr>
            <p:spPr bwMode="auto">
              <a:xfrm>
                <a:off x="544513" y="3389313"/>
                <a:ext cx="98425" cy="127000"/>
              </a:xfrm>
              <a:custGeom>
                <a:avLst/>
                <a:gdLst>
                  <a:gd name="T0" fmla="*/ 19 w 270"/>
                  <a:gd name="T1" fmla="*/ 0 h 318"/>
                  <a:gd name="T2" fmla="*/ 0 w 270"/>
                  <a:gd name="T3" fmla="*/ 120 h 318"/>
                  <a:gd name="T4" fmla="*/ 19 w 270"/>
                  <a:gd name="T5" fmla="*/ 120 h 318"/>
                  <a:gd name="T6" fmla="*/ 19 w 270"/>
                  <a:gd name="T7" fmla="*/ 120 h 318"/>
                  <a:gd name="T8" fmla="*/ 19 w 270"/>
                  <a:gd name="T9" fmla="*/ 120 h 318"/>
                  <a:gd name="T10" fmla="*/ 19 w 270"/>
                  <a:gd name="T11" fmla="*/ 120 h 318"/>
                  <a:gd name="T12" fmla="*/ 19 w 270"/>
                  <a:gd name="T13" fmla="*/ 120 h 318"/>
                  <a:gd name="T14" fmla="*/ 19 w 270"/>
                  <a:gd name="T15" fmla="*/ 120 h 318"/>
                  <a:gd name="T16" fmla="*/ 19 w 270"/>
                  <a:gd name="T17" fmla="*/ 120 h 318"/>
                  <a:gd name="T18" fmla="*/ 19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112"/>
              <p:cNvSpPr>
                <a:spLocks/>
              </p:cNvSpPr>
              <p:nvPr/>
            </p:nvSpPr>
            <p:spPr bwMode="auto">
              <a:xfrm>
                <a:off x="511175" y="3328988"/>
                <a:ext cx="53975" cy="50800"/>
              </a:xfrm>
              <a:custGeom>
                <a:avLst/>
                <a:gdLst>
                  <a:gd name="T0" fmla="*/ 22 w 148"/>
                  <a:gd name="T1" fmla="*/ 0 h 124"/>
                  <a:gd name="T2" fmla="*/ 0 w 148"/>
                  <a:gd name="T3" fmla="*/ 155 h 124"/>
                  <a:gd name="T4" fmla="*/ 22 w 148"/>
                  <a:gd name="T5" fmla="*/ 155 h 124"/>
                  <a:gd name="T6" fmla="*/ 22 w 148"/>
                  <a:gd name="T7" fmla="*/ 155 h 124"/>
                  <a:gd name="T8" fmla="*/ 22 w 148"/>
                  <a:gd name="T9" fmla="*/ 155 h 124"/>
                  <a:gd name="T10" fmla="*/ 22 w 148"/>
                  <a:gd name="T11" fmla="*/ 155 h 124"/>
                  <a:gd name="T12" fmla="*/ 22 w 148"/>
                  <a:gd name="T13" fmla="*/ 155 h 124"/>
                  <a:gd name="T14" fmla="*/ 22 w 148"/>
                  <a:gd name="T15" fmla="*/ 155 h 124"/>
                  <a:gd name="T16" fmla="*/ 22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3" name="Freeform 113"/>
            <p:cNvSpPr>
              <a:spLocks/>
            </p:cNvSpPr>
            <p:nvPr/>
          </p:nvSpPr>
          <p:spPr bwMode="auto">
            <a:xfrm>
              <a:off x="0" y="2895600"/>
              <a:ext cx="615950" cy="666750"/>
            </a:xfrm>
            <a:custGeom>
              <a:avLst/>
              <a:gdLst>
                <a:gd name="T0" fmla="*/ 20 w 1702"/>
                <a:gd name="T1" fmla="*/ 128 h 1661"/>
                <a:gd name="T2" fmla="*/ 20 w 1702"/>
                <a:gd name="T3" fmla="*/ 0 h 1661"/>
                <a:gd name="T4" fmla="*/ 20 w 1702"/>
                <a:gd name="T5" fmla="*/ 128 h 1661"/>
                <a:gd name="T6" fmla="*/ 20 w 1702"/>
                <a:gd name="T7" fmla="*/ 128 h 1661"/>
                <a:gd name="T8" fmla="*/ 20 w 1702"/>
                <a:gd name="T9" fmla="*/ 128 h 1661"/>
                <a:gd name="T10" fmla="*/ 20 w 1702"/>
                <a:gd name="T11" fmla="*/ 128 h 1661"/>
                <a:gd name="T12" fmla="*/ 20 w 1702"/>
                <a:gd name="T13" fmla="*/ 128 h 1661"/>
                <a:gd name="T14" fmla="*/ 20 w 1702"/>
                <a:gd name="T15" fmla="*/ 128 h 1661"/>
                <a:gd name="T16" fmla="*/ 20 w 1702"/>
                <a:gd name="T17" fmla="*/ 128 h 1661"/>
                <a:gd name="T18" fmla="*/ 20 w 1702"/>
                <a:gd name="T19" fmla="*/ 128 h 1661"/>
                <a:gd name="T20" fmla="*/ 20 w 1702"/>
                <a:gd name="T21" fmla="*/ 128 h 1661"/>
                <a:gd name="T22" fmla="*/ 20 w 1702"/>
                <a:gd name="T23" fmla="*/ 128 h 1661"/>
                <a:gd name="T24" fmla="*/ 20 w 1702"/>
                <a:gd name="T25" fmla="*/ 128 h 1661"/>
                <a:gd name="T26" fmla="*/ 20 w 1702"/>
                <a:gd name="T27" fmla="*/ 128 h 1661"/>
                <a:gd name="T28" fmla="*/ 20 w 1702"/>
                <a:gd name="T29" fmla="*/ 128 h 1661"/>
                <a:gd name="T30" fmla="*/ 20 w 1702"/>
                <a:gd name="T31" fmla="*/ 128 h 1661"/>
                <a:gd name="T32" fmla="*/ 20 w 1702"/>
                <a:gd name="T33" fmla="*/ 128 h 1661"/>
                <a:gd name="T34" fmla="*/ 20 w 1702"/>
                <a:gd name="T35" fmla="*/ 128 h 1661"/>
                <a:gd name="T36" fmla="*/ 20 w 1702"/>
                <a:gd name="T37" fmla="*/ 128 h 1661"/>
                <a:gd name="T38" fmla="*/ 20 w 1702"/>
                <a:gd name="T39" fmla="*/ 128 h 1661"/>
                <a:gd name="T40" fmla="*/ 20 w 1702"/>
                <a:gd name="T41" fmla="*/ 128 h 1661"/>
                <a:gd name="T42" fmla="*/ 20 w 1702"/>
                <a:gd name="T43" fmla="*/ 128 h 1661"/>
                <a:gd name="T44" fmla="*/ 0 w 1702"/>
                <a:gd name="T45" fmla="*/ 128 h 1661"/>
                <a:gd name="T46" fmla="*/ 20 w 1702"/>
                <a:gd name="T47" fmla="*/ 128 h 1661"/>
                <a:gd name="T48" fmla="*/ 20 w 1702"/>
                <a:gd name="T49" fmla="*/ 128 h 1661"/>
                <a:gd name="T50" fmla="*/ 20 w 1702"/>
                <a:gd name="T51" fmla="*/ 128 h 1661"/>
                <a:gd name="T52" fmla="*/ 20 w 1702"/>
                <a:gd name="T53" fmla="*/ 128 h 1661"/>
                <a:gd name="T54" fmla="*/ 20 w 1702"/>
                <a:gd name="T55" fmla="*/ 128 h 1661"/>
                <a:gd name="T56" fmla="*/ 20 w 1702"/>
                <a:gd name="T57" fmla="*/ 128 h 1661"/>
                <a:gd name="T58" fmla="*/ 20 w 1702"/>
                <a:gd name="T59" fmla="*/ 128 h 1661"/>
                <a:gd name="T60" fmla="*/ 20 w 1702"/>
                <a:gd name="T61" fmla="*/ 128 h 1661"/>
                <a:gd name="T62" fmla="*/ 20 w 1702"/>
                <a:gd name="T63" fmla="*/ 128 h 1661"/>
                <a:gd name="T64" fmla="*/ 20 w 1702"/>
                <a:gd name="T65" fmla="*/ 128 h 1661"/>
                <a:gd name="T66" fmla="*/ 20 w 1702"/>
                <a:gd name="T67" fmla="*/ 128 h 1661"/>
                <a:gd name="T68" fmla="*/ 20 w 1702"/>
                <a:gd name="T69" fmla="*/ 128 h 1661"/>
                <a:gd name="T70" fmla="*/ 20 w 1702"/>
                <a:gd name="T71" fmla="*/ 128 h 1661"/>
                <a:gd name="T72" fmla="*/ 20 w 1702"/>
                <a:gd name="T73" fmla="*/ 128 h 1661"/>
                <a:gd name="T74" fmla="*/ 20 w 1702"/>
                <a:gd name="T75" fmla="*/ 128 h 1661"/>
                <a:gd name="T76" fmla="*/ 20 w 1702"/>
                <a:gd name="T77" fmla="*/ 128 h 1661"/>
                <a:gd name="T78" fmla="*/ 20 w 1702"/>
                <a:gd name="T79" fmla="*/ 128 h 1661"/>
                <a:gd name="T80" fmla="*/ 20 w 1702"/>
                <a:gd name="T81" fmla="*/ 128 h 1661"/>
                <a:gd name="T82" fmla="*/ 20 w 1702"/>
                <a:gd name="T83" fmla="*/ 128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07" name="Straight Arrow Connector 106"/>
          <p:cNvCxnSpPr/>
          <p:nvPr/>
        </p:nvCxnSpPr>
        <p:spPr>
          <a:xfrm rot="5400000">
            <a:off x="1924050" y="3143250"/>
            <a:ext cx="1905000" cy="647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rot="5400000">
            <a:off x="2628900" y="3086100"/>
            <a:ext cx="19812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6.35838E-7 L 0.36007 0.0617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State Settlements of</a:t>
            </a:r>
            <a:br>
              <a:rPr lang="en-US" b="1" smtClean="0">
                <a:solidFill>
                  <a:srgbClr val="002C5F"/>
                </a:solidFill>
                <a:latin typeface="Calibri" pitchFamily="34" charset="0"/>
              </a:rPr>
            </a:br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Medicaid Pricing Allegations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1716088" y="4227512"/>
            <a:ext cx="5257800" cy="3175"/>
          </a:xfrm>
          <a:prstGeom prst="line">
            <a:avLst/>
          </a:prstGeom>
          <a:ln w="15875" cap="rnd" cmpd="sng" algn="ctr">
            <a:solidFill>
              <a:srgbClr val="0E6CB6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4454525" y="1782763"/>
            <a:ext cx="1981200" cy="1524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895" name="Rectangle 11"/>
          <p:cNvSpPr>
            <a:spLocks noChangeArrowheads="1"/>
          </p:cNvSpPr>
          <p:nvPr/>
        </p:nvSpPr>
        <p:spPr bwMode="auto">
          <a:xfrm>
            <a:off x="4267200" y="2582863"/>
            <a:ext cx="2254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March - $3.6M</a:t>
            </a:r>
          </a:p>
          <a:p>
            <a:pPr algn="ctr"/>
            <a:r>
              <a:rPr lang="en-US" sz="1600" b="1">
                <a:latin typeface="Calibri" pitchFamily="34" charset="0"/>
              </a:rPr>
              <a:t>MA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pic>
        <p:nvPicPr>
          <p:cNvPr id="37896" name="Picture 87" descr="http://www.enewswire.co.uk/wp-content/uploads/2008/08/actavis1.jpg"/>
          <p:cNvPicPr>
            <a:picLocks noChangeAspect="1" noChangeArrowheads="1"/>
          </p:cNvPicPr>
          <p:nvPr/>
        </p:nvPicPr>
        <p:blipFill>
          <a:blip r:embed="rId4" cstate="print"/>
          <a:srcRect t="25600" b="36000"/>
          <a:stretch>
            <a:fillRect/>
          </a:stretch>
        </p:blipFill>
        <p:spPr bwMode="auto">
          <a:xfrm>
            <a:off x="4522788" y="1854200"/>
            <a:ext cx="17430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7" name="Straight Arrow Connector 106"/>
          <p:cNvCxnSpPr/>
          <p:nvPr/>
        </p:nvCxnSpPr>
        <p:spPr>
          <a:xfrm>
            <a:off x="685800" y="3962400"/>
            <a:ext cx="8382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3763" y="3578728"/>
            <a:ext cx="1813742" cy="4598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419600" y="4259263"/>
            <a:ext cx="1981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June - $13M</a:t>
            </a:r>
          </a:p>
          <a:p>
            <a:pPr algn="ctr"/>
            <a:r>
              <a:rPr lang="en-US" sz="1600" b="1">
                <a:latin typeface="Calibri" pitchFamily="34" charset="0"/>
              </a:rPr>
              <a:t>MA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454525" y="3505200"/>
            <a:ext cx="1981200" cy="1524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901" name="Rectangle 11"/>
          <p:cNvSpPr>
            <a:spLocks noChangeArrowheads="1"/>
          </p:cNvSpPr>
          <p:nvPr/>
        </p:nvSpPr>
        <p:spPr bwMode="auto">
          <a:xfrm>
            <a:off x="6477000" y="4259263"/>
            <a:ext cx="2254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July - $51.4M</a:t>
            </a:r>
          </a:p>
          <a:p>
            <a:pPr algn="ctr"/>
            <a:r>
              <a:rPr lang="en-US" sz="1600" b="1">
                <a:latin typeface="Calibri" pitchFamily="34" charset="0"/>
              </a:rPr>
              <a:t>TX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673850" y="3497263"/>
            <a:ext cx="1981200" cy="1524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7903" name="Group 110"/>
          <p:cNvGrpSpPr>
            <a:grpSpLocks/>
          </p:cNvGrpSpPr>
          <p:nvPr/>
        </p:nvGrpSpPr>
        <p:grpSpPr bwMode="auto">
          <a:xfrm>
            <a:off x="4343400" y="5173663"/>
            <a:ext cx="2254250" cy="1608137"/>
            <a:chOff x="4343400" y="5173663"/>
            <a:chExt cx="2254250" cy="1608137"/>
          </a:xfrm>
        </p:grpSpPr>
        <p:pic>
          <p:nvPicPr>
            <p:cNvPr id="37924" name="Picture 89" descr="http://www.seeklogo.com/images/O/Omnicare-logo-88BE988331-seeklogo.com.gif"/>
            <p:cNvPicPr>
              <a:picLocks noChangeAspect="1" noChangeArrowheads="1"/>
            </p:cNvPicPr>
            <p:nvPr/>
          </p:nvPicPr>
          <p:blipFill>
            <a:blip r:embed="rId6" cstate="print"/>
            <a:srcRect t="24001" b="24001"/>
            <a:stretch>
              <a:fillRect/>
            </a:stretch>
          </p:blipFill>
          <p:spPr bwMode="auto">
            <a:xfrm>
              <a:off x="4665663" y="5173663"/>
              <a:ext cx="1611312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25" name="Rectangle 11"/>
            <p:cNvSpPr>
              <a:spLocks noChangeArrowheads="1"/>
            </p:cNvSpPr>
            <p:nvPr/>
          </p:nvSpPr>
          <p:spPr bwMode="auto">
            <a:xfrm>
              <a:off x="4343400" y="6011863"/>
              <a:ext cx="22542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Sept - $21M</a:t>
              </a:r>
            </a:p>
            <a:p>
              <a:pPr algn="ctr"/>
              <a:r>
                <a:rPr lang="en-US" sz="1600" b="1">
                  <a:latin typeface="Calibri" pitchFamily="34" charset="0"/>
                </a:rPr>
                <a:t>MA &amp; MI</a:t>
              </a:r>
            </a:p>
            <a:p>
              <a:pPr algn="ctr"/>
              <a:endParaRPr lang="en-US" sz="1200">
                <a:latin typeface="Calibri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4454525" y="5181600"/>
              <a:ext cx="1981200" cy="1524000"/>
            </a:xfrm>
            <a:prstGeom prst="rect">
              <a:avLst/>
            </a:prstGeom>
            <a:noFill/>
            <a:ln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6673850" y="1782763"/>
            <a:ext cx="1981200" cy="15240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7905" name="Picture 3" descr="C:\Users\Michael\Documents\Potomac River Partners 2\Logos\BI Logo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6588" y="1909763"/>
            <a:ext cx="13954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6" name="Rectangle 15"/>
          <p:cNvSpPr>
            <a:spLocks noChangeArrowheads="1"/>
          </p:cNvSpPr>
          <p:nvPr/>
        </p:nvSpPr>
        <p:spPr bwMode="auto">
          <a:xfrm>
            <a:off x="6773863" y="2538413"/>
            <a:ext cx="1844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April - $7.75M</a:t>
            </a:r>
          </a:p>
          <a:p>
            <a:pPr algn="ctr"/>
            <a:r>
              <a:rPr lang="en-US" sz="1600" b="1">
                <a:latin typeface="Calibri" pitchFamily="34" charset="0"/>
              </a:rPr>
              <a:t>WI</a:t>
            </a:r>
            <a:endParaRPr lang="en-US" sz="1400">
              <a:latin typeface="Calibri" pitchFamily="34" charset="0"/>
            </a:endParaRPr>
          </a:p>
        </p:txBody>
      </p:sp>
      <p:pic>
        <p:nvPicPr>
          <p:cNvPr id="37907" name="Picture 2" descr="C:\Users\Michael\Documents\Potomac River Partners 2\CBI\CBI pics from DK 1-5-10\teva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3562350"/>
            <a:ext cx="14001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08"/>
          <p:cNvGrpSpPr>
            <a:grpSpLocks/>
          </p:cNvGrpSpPr>
          <p:nvPr/>
        </p:nvGrpSpPr>
        <p:grpSpPr bwMode="auto">
          <a:xfrm>
            <a:off x="1066800" y="4724400"/>
            <a:ext cx="2254250" cy="1608138"/>
            <a:chOff x="6553200" y="5181600"/>
            <a:chExt cx="2254250" cy="1608138"/>
          </a:xfrm>
        </p:grpSpPr>
        <p:sp>
          <p:nvSpPr>
            <p:cNvPr id="113" name="Rectangle 112"/>
            <p:cNvSpPr/>
            <p:nvPr/>
          </p:nvSpPr>
          <p:spPr>
            <a:xfrm>
              <a:off x="6673850" y="5181600"/>
              <a:ext cx="1981200" cy="15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37917" name="Group 92"/>
            <p:cNvGrpSpPr>
              <a:grpSpLocks/>
            </p:cNvGrpSpPr>
            <p:nvPr/>
          </p:nvGrpSpPr>
          <p:grpSpPr bwMode="auto">
            <a:xfrm>
              <a:off x="6765924" y="5257816"/>
              <a:ext cx="1844674" cy="714377"/>
              <a:chOff x="1844674" y="5112591"/>
              <a:chExt cx="1844674" cy="714393"/>
            </a:xfrm>
          </p:grpSpPr>
          <p:pic>
            <p:nvPicPr>
              <p:cNvPr id="37920" name="Picture 4" descr="http://www.dsical.com/images/novartis_logo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44674" y="5569913"/>
                <a:ext cx="882648" cy="212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21" name="Picture 20" descr="http://www.ngpharma.com/media/media-news/news-thumb/100428/Merck_logo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868612" y="5569913"/>
                <a:ext cx="804862" cy="257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22" name="Picture 24" descr="http://www.medcitynews.com/wordpress/wp-content/uploads/glaxosmithkline-logo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835274" y="5127986"/>
                <a:ext cx="854074" cy="288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23" name="Picture 26" descr="http://www.ngpharma.com/media/media-news/news-thumb/100302/Pfizer.gif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997074" y="5112591"/>
                <a:ext cx="539748" cy="319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7918" name="Rectangle 11"/>
            <p:cNvSpPr>
              <a:spLocks noChangeArrowheads="1"/>
            </p:cNvSpPr>
            <p:nvPr/>
          </p:nvSpPr>
          <p:spPr bwMode="auto">
            <a:xfrm>
              <a:off x="6553200" y="6019800"/>
              <a:ext cx="2254250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Oct - $82M</a:t>
              </a:r>
            </a:p>
            <a:p>
              <a:pPr algn="ctr"/>
              <a:r>
                <a:rPr lang="en-US" sz="1600" b="1">
                  <a:latin typeface="Calibri" pitchFamily="34" charset="0"/>
                </a:rPr>
                <a:t>HI</a:t>
              </a:r>
            </a:p>
            <a:p>
              <a:pPr algn="ctr"/>
              <a:endParaRPr lang="en-US" sz="1200">
                <a:latin typeface="Calibri" pitchFamily="34" charset="0"/>
              </a:endParaRPr>
            </a:p>
          </p:txBody>
        </p:sp>
      </p:grpSp>
      <p:grpSp>
        <p:nvGrpSpPr>
          <p:cNvPr id="20" name="Group 132"/>
          <p:cNvGrpSpPr>
            <a:grpSpLocks/>
          </p:cNvGrpSpPr>
          <p:nvPr/>
        </p:nvGrpSpPr>
        <p:grpSpPr bwMode="auto">
          <a:xfrm>
            <a:off x="609600" y="4419600"/>
            <a:ext cx="3124200" cy="2209800"/>
            <a:chOff x="609600" y="4419600"/>
            <a:chExt cx="3124200" cy="2209800"/>
          </a:xfrm>
        </p:grpSpPr>
        <p:grpSp>
          <p:nvGrpSpPr>
            <p:cNvPr id="37910" name="Group 111"/>
            <p:cNvGrpSpPr>
              <a:grpSpLocks/>
            </p:cNvGrpSpPr>
            <p:nvPr/>
          </p:nvGrpSpPr>
          <p:grpSpPr bwMode="auto">
            <a:xfrm>
              <a:off x="609600" y="4419600"/>
              <a:ext cx="3124200" cy="2209800"/>
              <a:chOff x="609600" y="4419600"/>
              <a:chExt cx="3124200" cy="2209800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609600" y="4419600"/>
                <a:ext cx="3124200" cy="2209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916" name="Rectangle 15"/>
              <p:cNvSpPr>
                <a:spLocks noChangeArrowheads="1"/>
              </p:cNvSpPr>
              <p:nvPr/>
            </p:nvSpPr>
            <p:spPr bwMode="auto">
              <a:xfrm>
                <a:off x="717331" y="5447847"/>
                <a:ext cx="2908739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800" dirty="0">
                    <a:latin typeface="Calibri" pitchFamily="34" charset="0"/>
                  </a:rPr>
                  <a:t>Oct - $82M</a:t>
                </a:r>
              </a:p>
              <a:p>
                <a:pPr algn="ctr"/>
                <a:r>
                  <a:rPr lang="en-US" sz="2800" b="1" dirty="0">
                    <a:latin typeface="Calibri" pitchFamily="34" charset="0"/>
                  </a:rPr>
                  <a:t>HI</a:t>
                </a:r>
                <a:endParaRPr lang="en-US" sz="2400" dirty="0">
                  <a:latin typeface="Calibri" pitchFamily="34" charset="0"/>
                </a:endParaRPr>
              </a:p>
            </p:txBody>
          </p:sp>
        </p:grpSp>
        <p:pic>
          <p:nvPicPr>
            <p:cNvPr id="37911" name="Picture 4" descr="http://www.dsical.com/images/novartis_logo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5800" y="5134294"/>
              <a:ext cx="1341180" cy="32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2" name="Picture 20" descr="http://www.ngpharma.com/media/media-news/news-thumb/100428/Merck_logo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78328" y="5119744"/>
              <a:ext cx="1103072" cy="35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3" name="Picture 24" descr="http://www.medcitynews.com/wordpress/wp-content/uploads/glaxosmithkline-logo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49156" y="4586777"/>
              <a:ext cx="1308444" cy="442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4" name="Picture 26" descr="http://www.ngpharma.com/media/media-news/news-thumb/100302/Pfizer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38200" y="4557965"/>
              <a:ext cx="844548" cy="5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0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01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8" name="Group 127"/>
          <p:cNvGrpSpPr/>
          <p:nvPr/>
        </p:nvGrpSpPr>
        <p:grpSpPr>
          <a:xfrm>
            <a:off x="0" y="1828800"/>
            <a:ext cx="4267200" cy="2270125"/>
            <a:chOff x="0" y="1828800"/>
            <a:chExt cx="4267200" cy="2270125"/>
          </a:xfrm>
        </p:grpSpPr>
        <p:sp>
          <p:nvSpPr>
            <p:cNvPr id="33796" name="Freeform 5"/>
            <p:cNvSpPr>
              <a:spLocks/>
            </p:cNvSpPr>
            <p:nvPr/>
          </p:nvSpPr>
          <p:spPr bwMode="auto">
            <a:xfrm>
              <a:off x="2024063" y="2836863"/>
              <a:ext cx="561975" cy="279400"/>
            </a:xfrm>
            <a:custGeom>
              <a:avLst/>
              <a:gdLst>
                <a:gd name="T0" fmla="*/ 1282642 w 662"/>
                <a:gd name="T1" fmla="*/ 1473180 h 338"/>
                <a:gd name="T2" fmla="*/ 1282642 w 662"/>
                <a:gd name="T3" fmla="*/ 1473180 h 338"/>
                <a:gd name="T4" fmla="*/ 0 w 662"/>
                <a:gd name="T5" fmla="*/ 1473180 h 338"/>
                <a:gd name="T6" fmla="*/ 1282642 w 662"/>
                <a:gd name="T7" fmla="*/ 1473180 h 338"/>
                <a:gd name="T8" fmla="*/ 1282642 w 662"/>
                <a:gd name="T9" fmla="*/ 1473180 h 338"/>
                <a:gd name="T10" fmla="*/ 1282642 w 662"/>
                <a:gd name="T11" fmla="*/ 1473180 h 338"/>
                <a:gd name="T12" fmla="*/ 1282642 w 662"/>
                <a:gd name="T13" fmla="*/ 1473180 h 338"/>
                <a:gd name="T14" fmla="*/ 1282642 w 662"/>
                <a:gd name="T15" fmla="*/ 1473180 h 338"/>
                <a:gd name="T16" fmla="*/ 1282642 w 662"/>
                <a:gd name="T17" fmla="*/ 0 h 338"/>
                <a:gd name="T18" fmla="*/ 1282642 w 662"/>
                <a:gd name="T19" fmla="*/ 1473180 h 338"/>
                <a:gd name="T20" fmla="*/ 1282642 w 662"/>
                <a:gd name="T21" fmla="*/ 1473180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7" name="Freeform 6"/>
            <p:cNvSpPr>
              <a:spLocks/>
            </p:cNvSpPr>
            <p:nvPr/>
          </p:nvSpPr>
          <p:spPr bwMode="auto">
            <a:xfrm>
              <a:off x="1684338" y="3154363"/>
              <a:ext cx="1004887" cy="944562"/>
            </a:xfrm>
            <a:custGeom>
              <a:avLst/>
              <a:gdLst>
                <a:gd name="T0" fmla="*/ 660862 w 1248"/>
                <a:gd name="T1" fmla="*/ 0 h 1156"/>
                <a:gd name="T2" fmla="*/ 660862 w 1248"/>
                <a:gd name="T3" fmla="*/ 1306130 h 1156"/>
                <a:gd name="T4" fmla="*/ 660862 w 1248"/>
                <a:gd name="T5" fmla="*/ 1306130 h 1156"/>
                <a:gd name="T6" fmla="*/ 660862 w 1248"/>
                <a:gd name="T7" fmla="*/ 1306130 h 1156"/>
                <a:gd name="T8" fmla="*/ 660862 w 1248"/>
                <a:gd name="T9" fmla="*/ 1306130 h 1156"/>
                <a:gd name="T10" fmla="*/ 660862 w 1248"/>
                <a:gd name="T11" fmla="*/ 1306130 h 1156"/>
                <a:gd name="T12" fmla="*/ 660862 w 1248"/>
                <a:gd name="T13" fmla="*/ 1306130 h 1156"/>
                <a:gd name="T14" fmla="*/ 660862 w 1248"/>
                <a:gd name="T15" fmla="*/ 1306130 h 1156"/>
                <a:gd name="T16" fmla="*/ 660862 w 1248"/>
                <a:gd name="T17" fmla="*/ 1306130 h 1156"/>
                <a:gd name="T18" fmla="*/ 660862 w 1248"/>
                <a:gd name="T19" fmla="*/ 1306130 h 1156"/>
                <a:gd name="T20" fmla="*/ 660862 w 1248"/>
                <a:gd name="T21" fmla="*/ 1306130 h 1156"/>
                <a:gd name="T22" fmla="*/ 660862 w 1248"/>
                <a:gd name="T23" fmla="*/ 1306130 h 1156"/>
                <a:gd name="T24" fmla="*/ 660862 w 1248"/>
                <a:gd name="T25" fmla="*/ 1306130 h 1156"/>
                <a:gd name="T26" fmla="*/ 660862 w 1248"/>
                <a:gd name="T27" fmla="*/ 1306130 h 1156"/>
                <a:gd name="T28" fmla="*/ 660862 w 1248"/>
                <a:gd name="T29" fmla="*/ 1306130 h 1156"/>
                <a:gd name="T30" fmla="*/ 660862 w 1248"/>
                <a:gd name="T31" fmla="*/ 1306130 h 1156"/>
                <a:gd name="T32" fmla="*/ 660862 w 1248"/>
                <a:gd name="T33" fmla="*/ 1306130 h 1156"/>
                <a:gd name="T34" fmla="*/ 660862 w 1248"/>
                <a:gd name="T35" fmla="*/ 1306130 h 1156"/>
                <a:gd name="T36" fmla="*/ 660862 w 1248"/>
                <a:gd name="T37" fmla="*/ 1306130 h 1156"/>
                <a:gd name="T38" fmla="*/ 660862 w 1248"/>
                <a:gd name="T39" fmla="*/ 1306130 h 1156"/>
                <a:gd name="T40" fmla="*/ 660862 w 1248"/>
                <a:gd name="T41" fmla="*/ 1306130 h 1156"/>
                <a:gd name="T42" fmla="*/ 660862 w 1248"/>
                <a:gd name="T43" fmla="*/ 1306130 h 1156"/>
                <a:gd name="T44" fmla="*/ 660862 w 1248"/>
                <a:gd name="T45" fmla="*/ 1306130 h 1156"/>
                <a:gd name="T46" fmla="*/ 660862 w 1248"/>
                <a:gd name="T47" fmla="*/ 1306130 h 1156"/>
                <a:gd name="T48" fmla="*/ 660862 w 1248"/>
                <a:gd name="T49" fmla="*/ 1306130 h 1156"/>
                <a:gd name="T50" fmla="*/ 660862 w 1248"/>
                <a:gd name="T51" fmla="*/ 1306130 h 1156"/>
                <a:gd name="T52" fmla="*/ 660862 w 1248"/>
                <a:gd name="T53" fmla="*/ 1306130 h 1156"/>
                <a:gd name="T54" fmla="*/ 660862 w 1248"/>
                <a:gd name="T55" fmla="*/ 1306130 h 1156"/>
                <a:gd name="T56" fmla="*/ 660862 w 1248"/>
                <a:gd name="T57" fmla="*/ 1306130 h 1156"/>
                <a:gd name="T58" fmla="*/ 660862 w 1248"/>
                <a:gd name="T59" fmla="*/ 1306130 h 1156"/>
                <a:gd name="T60" fmla="*/ 660862 w 1248"/>
                <a:gd name="T61" fmla="*/ 1306130 h 1156"/>
                <a:gd name="T62" fmla="*/ 660862 w 1248"/>
                <a:gd name="T63" fmla="*/ 1306130 h 1156"/>
                <a:gd name="T64" fmla="*/ 660862 w 1248"/>
                <a:gd name="T65" fmla="*/ 1306130 h 1156"/>
                <a:gd name="T66" fmla="*/ 660862 w 1248"/>
                <a:gd name="T67" fmla="*/ 1306130 h 1156"/>
                <a:gd name="T68" fmla="*/ 660862 w 1248"/>
                <a:gd name="T69" fmla="*/ 1306130 h 1156"/>
                <a:gd name="T70" fmla="*/ 660862 w 1248"/>
                <a:gd name="T71" fmla="*/ 1306130 h 1156"/>
                <a:gd name="T72" fmla="*/ 660862 w 1248"/>
                <a:gd name="T73" fmla="*/ 1306130 h 1156"/>
                <a:gd name="T74" fmla="*/ 660862 w 1248"/>
                <a:gd name="T75" fmla="*/ 1306130 h 1156"/>
                <a:gd name="T76" fmla="*/ 660862 w 1248"/>
                <a:gd name="T77" fmla="*/ 1306130 h 1156"/>
                <a:gd name="T78" fmla="*/ 660862 w 1248"/>
                <a:gd name="T79" fmla="*/ 1306130 h 1156"/>
                <a:gd name="T80" fmla="*/ 660862 w 1248"/>
                <a:gd name="T81" fmla="*/ 1306130 h 1156"/>
                <a:gd name="T82" fmla="*/ 660862 w 1248"/>
                <a:gd name="T83" fmla="*/ 1306130 h 1156"/>
                <a:gd name="T84" fmla="*/ 660862 w 1248"/>
                <a:gd name="T85" fmla="*/ 1306130 h 1156"/>
                <a:gd name="T86" fmla="*/ 660862 w 1248"/>
                <a:gd name="T87" fmla="*/ 1306130 h 1156"/>
                <a:gd name="T88" fmla="*/ 660862 w 1248"/>
                <a:gd name="T89" fmla="*/ 1306130 h 1156"/>
                <a:gd name="T90" fmla="*/ 660862 w 1248"/>
                <a:gd name="T91" fmla="*/ 1306130 h 1156"/>
                <a:gd name="T92" fmla="*/ 0 w 1248"/>
                <a:gd name="T93" fmla="*/ 1306130 h 1156"/>
                <a:gd name="T94" fmla="*/ 0 w 1248"/>
                <a:gd name="T95" fmla="*/ 1306130 h 1156"/>
                <a:gd name="T96" fmla="*/ 660862 w 1248"/>
                <a:gd name="T97" fmla="*/ 1306130 h 1156"/>
                <a:gd name="T98" fmla="*/ 660862 w 1248"/>
                <a:gd name="T99" fmla="*/ 1306130 h 1156"/>
                <a:gd name="T100" fmla="*/ 660862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798" name="Freeform 7"/>
            <p:cNvSpPr>
              <a:spLocks/>
            </p:cNvSpPr>
            <p:nvPr/>
          </p:nvSpPr>
          <p:spPr bwMode="auto">
            <a:xfrm>
              <a:off x="3992563" y="1828800"/>
              <a:ext cx="274637" cy="422275"/>
            </a:xfrm>
            <a:custGeom>
              <a:avLst/>
              <a:gdLst>
                <a:gd name="T0" fmla="*/ 709898 w 339"/>
                <a:gd name="T1" fmla="*/ 1302925 h 518"/>
                <a:gd name="T2" fmla="*/ 709898 w 339"/>
                <a:gd name="T3" fmla="*/ 1302925 h 518"/>
                <a:gd name="T4" fmla="*/ 709898 w 339"/>
                <a:gd name="T5" fmla="*/ 1302925 h 518"/>
                <a:gd name="T6" fmla="*/ 709898 w 339"/>
                <a:gd name="T7" fmla="*/ 1302925 h 518"/>
                <a:gd name="T8" fmla="*/ 709898 w 339"/>
                <a:gd name="T9" fmla="*/ 1302925 h 518"/>
                <a:gd name="T10" fmla="*/ 709898 w 339"/>
                <a:gd name="T11" fmla="*/ 1302925 h 518"/>
                <a:gd name="T12" fmla="*/ 709898 w 339"/>
                <a:gd name="T13" fmla="*/ 1302925 h 518"/>
                <a:gd name="T14" fmla="*/ 0 w 339"/>
                <a:gd name="T15" fmla="*/ 1302925 h 518"/>
                <a:gd name="T16" fmla="*/ 709898 w 339"/>
                <a:gd name="T17" fmla="*/ 1302925 h 518"/>
                <a:gd name="T18" fmla="*/ 709898 w 339"/>
                <a:gd name="T19" fmla="*/ 1302925 h 518"/>
                <a:gd name="T20" fmla="*/ 709898 w 339"/>
                <a:gd name="T21" fmla="*/ 1302925 h 518"/>
                <a:gd name="T22" fmla="*/ 709898 w 339"/>
                <a:gd name="T23" fmla="*/ 1302925 h 518"/>
                <a:gd name="T24" fmla="*/ 709898 w 339"/>
                <a:gd name="T25" fmla="*/ 1302925 h 518"/>
                <a:gd name="T26" fmla="*/ 709898 w 339"/>
                <a:gd name="T27" fmla="*/ 1302925 h 518"/>
                <a:gd name="T28" fmla="*/ 709898 w 339"/>
                <a:gd name="T29" fmla="*/ 1302925 h 518"/>
                <a:gd name="T30" fmla="*/ 709898 w 339"/>
                <a:gd name="T31" fmla="*/ 1302925 h 518"/>
                <a:gd name="T32" fmla="*/ 709898 w 339"/>
                <a:gd name="T33" fmla="*/ 1302925 h 518"/>
                <a:gd name="T34" fmla="*/ 709898 w 339"/>
                <a:gd name="T35" fmla="*/ 1302925 h 518"/>
                <a:gd name="T36" fmla="*/ 709898 w 339"/>
                <a:gd name="T37" fmla="*/ 1302925 h 518"/>
                <a:gd name="T38" fmla="*/ 709898 w 339"/>
                <a:gd name="T39" fmla="*/ 1302925 h 518"/>
                <a:gd name="T40" fmla="*/ 709898 w 339"/>
                <a:gd name="T41" fmla="*/ 1302925 h 518"/>
                <a:gd name="T42" fmla="*/ 709898 w 339"/>
                <a:gd name="T43" fmla="*/ 1302925 h 518"/>
                <a:gd name="T44" fmla="*/ 709898 w 339"/>
                <a:gd name="T45" fmla="*/ 1302925 h 518"/>
                <a:gd name="T46" fmla="*/ 709898 w 339"/>
                <a:gd name="T47" fmla="*/ 1302925 h 518"/>
                <a:gd name="T48" fmla="*/ 709898 w 339"/>
                <a:gd name="T49" fmla="*/ 0 h 518"/>
                <a:gd name="T50" fmla="*/ 709898 w 339"/>
                <a:gd name="T51" fmla="*/ 1302925 h 518"/>
                <a:gd name="T52" fmla="*/ 709898 w 339"/>
                <a:gd name="T53" fmla="*/ 1302925 h 518"/>
                <a:gd name="T54" fmla="*/ 709898 w 339"/>
                <a:gd name="T55" fmla="*/ 1302925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" name="Freeform 8"/>
            <p:cNvSpPr>
              <a:spLocks/>
            </p:cNvSpPr>
            <p:nvPr/>
          </p:nvSpPr>
          <p:spPr bwMode="auto">
            <a:xfrm>
              <a:off x="3587750" y="2662238"/>
              <a:ext cx="350838" cy="147637"/>
            </a:xfrm>
            <a:custGeom>
              <a:avLst/>
              <a:gdLst>
                <a:gd name="T0" fmla="*/ 0 w 505"/>
                <a:gd name="T1" fmla="*/ 203661 h 208"/>
                <a:gd name="T2" fmla="*/ 97487 w 505"/>
                <a:gd name="T3" fmla="*/ 0 h 208"/>
                <a:gd name="T4" fmla="*/ 97487 w 505"/>
                <a:gd name="T5" fmla="*/ 203661 h 208"/>
                <a:gd name="T6" fmla="*/ 97487 w 505"/>
                <a:gd name="T7" fmla="*/ 203661 h 208"/>
                <a:gd name="T8" fmla="*/ 97487 w 505"/>
                <a:gd name="T9" fmla="*/ 203661 h 208"/>
                <a:gd name="T10" fmla="*/ 97487 w 505"/>
                <a:gd name="T11" fmla="*/ 203661 h 208"/>
                <a:gd name="T12" fmla="*/ 97487 w 505"/>
                <a:gd name="T13" fmla="*/ 203661 h 208"/>
                <a:gd name="T14" fmla="*/ 97487 w 505"/>
                <a:gd name="T15" fmla="*/ 203661 h 208"/>
                <a:gd name="T16" fmla="*/ 97487 w 505"/>
                <a:gd name="T17" fmla="*/ 203661 h 208"/>
                <a:gd name="T18" fmla="*/ 97487 w 505"/>
                <a:gd name="T19" fmla="*/ 203661 h 208"/>
                <a:gd name="T20" fmla="*/ 97487 w 505"/>
                <a:gd name="T21" fmla="*/ 203661 h 208"/>
                <a:gd name="T22" fmla="*/ 97487 w 505"/>
                <a:gd name="T23" fmla="*/ 203661 h 208"/>
                <a:gd name="T24" fmla="*/ 97487 w 505"/>
                <a:gd name="T25" fmla="*/ 203661 h 208"/>
                <a:gd name="T26" fmla="*/ 97487 w 505"/>
                <a:gd name="T27" fmla="*/ 203661 h 208"/>
                <a:gd name="T28" fmla="*/ 97487 w 505"/>
                <a:gd name="T29" fmla="*/ 203661 h 208"/>
                <a:gd name="T30" fmla="*/ 97487 w 505"/>
                <a:gd name="T31" fmla="*/ 203661 h 208"/>
                <a:gd name="T32" fmla="*/ 0 w 505"/>
                <a:gd name="T33" fmla="*/ 203661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Freeform 9"/>
            <p:cNvSpPr>
              <a:spLocks/>
            </p:cNvSpPr>
            <p:nvPr/>
          </p:nvSpPr>
          <p:spPr bwMode="auto">
            <a:xfrm>
              <a:off x="709613" y="1860550"/>
              <a:ext cx="463550" cy="344488"/>
            </a:xfrm>
            <a:custGeom>
              <a:avLst/>
              <a:gdLst>
                <a:gd name="T0" fmla="*/ 684752 w 574"/>
                <a:gd name="T1" fmla="*/ 0 h 422"/>
                <a:gd name="T2" fmla="*/ 684752 w 574"/>
                <a:gd name="T3" fmla="*/ 1324461 h 422"/>
                <a:gd name="T4" fmla="*/ 684752 w 574"/>
                <a:gd name="T5" fmla="*/ 1324461 h 422"/>
                <a:gd name="T6" fmla="*/ 684752 w 574"/>
                <a:gd name="T7" fmla="*/ 1324461 h 422"/>
                <a:gd name="T8" fmla="*/ 684752 w 574"/>
                <a:gd name="T9" fmla="*/ 1324461 h 422"/>
                <a:gd name="T10" fmla="*/ 684752 w 574"/>
                <a:gd name="T11" fmla="*/ 1324461 h 422"/>
                <a:gd name="T12" fmla="*/ 684752 w 574"/>
                <a:gd name="T13" fmla="*/ 1324461 h 422"/>
                <a:gd name="T14" fmla="*/ 684752 w 574"/>
                <a:gd name="T15" fmla="*/ 1324461 h 422"/>
                <a:gd name="T16" fmla="*/ 684752 w 574"/>
                <a:gd name="T17" fmla="*/ 1324461 h 422"/>
                <a:gd name="T18" fmla="*/ 684752 w 574"/>
                <a:gd name="T19" fmla="*/ 1324461 h 422"/>
                <a:gd name="T20" fmla="*/ 684752 w 574"/>
                <a:gd name="T21" fmla="*/ 1324461 h 422"/>
                <a:gd name="T22" fmla="*/ 684752 w 574"/>
                <a:gd name="T23" fmla="*/ 1324461 h 422"/>
                <a:gd name="T24" fmla="*/ 684752 w 574"/>
                <a:gd name="T25" fmla="*/ 1324461 h 422"/>
                <a:gd name="T26" fmla="*/ 684752 w 574"/>
                <a:gd name="T27" fmla="*/ 1324461 h 422"/>
                <a:gd name="T28" fmla="*/ 684752 w 574"/>
                <a:gd name="T29" fmla="*/ 1324461 h 422"/>
                <a:gd name="T30" fmla="*/ 684752 w 574"/>
                <a:gd name="T31" fmla="*/ 1324461 h 422"/>
                <a:gd name="T32" fmla="*/ 684752 w 574"/>
                <a:gd name="T33" fmla="*/ 1324461 h 422"/>
                <a:gd name="T34" fmla="*/ 684752 w 574"/>
                <a:gd name="T35" fmla="*/ 1324461 h 422"/>
                <a:gd name="T36" fmla="*/ 684752 w 574"/>
                <a:gd name="T37" fmla="*/ 1324461 h 422"/>
                <a:gd name="T38" fmla="*/ 684752 w 574"/>
                <a:gd name="T39" fmla="*/ 1324461 h 422"/>
                <a:gd name="T40" fmla="*/ 0 w 574"/>
                <a:gd name="T41" fmla="*/ 1324461 h 422"/>
                <a:gd name="T42" fmla="*/ 684752 w 574"/>
                <a:gd name="T43" fmla="*/ 1324461 h 422"/>
                <a:gd name="T44" fmla="*/ 684752 w 574"/>
                <a:gd name="T45" fmla="*/ 1324461 h 422"/>
                <a:gd name="T46" fmla="*/ 684752 w 574"/>
                <a:gd name="T47" fmla="*/ 1324461 h 422"/>
                <a:gd name="T48" fmla="*/ 684752 w 574"/>
                <a:gd name="T49" fmla="*/ 1324461 h 422"/>
                <a:gd name="T50" fmla="*/ 684752 w 574"/>
                <a:gd name="T51" fmla="*/ 1324461 h 422"/>
                <a:gd name="T52" fmla="*/ 684752 w 574"/>
                <a:gd name="T53" fmla="*/ 1324461 h 422"/>
                <a:gd name="T54" fmla="*/ 684752 w 574"/>
                <a:gd name="T55" fmla="*/ 1324461 h 422"/>
                <a:gd name="T56" fmla="*/ 684752 w 574"/>
                <a:gd name="T57" fmla="*/ 1324461 h 422"/>
                <a:gd name="T58" fmla="*/ 684752 w 574"/>
                <a:gd name="T59" fmla="*/ 1324461 h 422"/>
                <a:gd name="T60" fmla="*/ 684752 w 574"/>
                <a:gd name="T61" fmla="*/ 1324461 h 422"/>
                <a:gd name="T62" fmla="*/ 684752 w 574"/>
                <a:gd name="T63" fmla="*/ 1324461 h 422"/>
                <a:gd name="T64" fmla="*/ 684752 w 574"/>
                <a:gd name="T65" fmla="*/ 1324461 h 422"/>
                <a:gd name="T66" fmla="*/ 684752 w 574"/>
                <a:gd name="T67" fmla="*/ 1324461 h 422"/>
                <a:gd name="T68" fmla="*/ 684752 w 574"/>
                <a:gd name="T69" fmla="*/ 1324461 h 422"/>
                <a:gd name="T70" fmla="*/ 684752 w 574"/>
                <a:gd name="T71" fmla="*/ 1324461 h 422"/>
                <a:gd name="T72" fmla="*/ 684752 w 574"/>
                <a:gd name="T73" fmla="*/ 1324461 h 422"/>
                <a:gd name="T74" fmla="*/ 684752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1" name="Freeform 10"/>
            <p:cNvSpPr>
              <a:spLocks/>
            </p:cNvSpPr>
            <p:nvPr/>
          </p:nvSpPr>
          <p:spPr bwMode="auto">
            <a:xfrm>
              <a:off x="600075" y="2109788"/>
              <a:ext cx="579438" cy="444500"/>
            </a:xfrm>
            <a:custGeom>
              <a:avLst/>
              <a:gdLst>
                <a:gd name="T0" fmla="*/ 685196 w 717"/>
                <a:gd name="T1" fmla="*/ 0 h 547"/>
                <a:gd name="T2" fmla="*/ 685196 w 717"/>
                <a:gd name="T3" fmla="*/ 1228151 h 547"/>
                <a:gd name="T4" fmla="*/ 685196 w 717"/>
                <a:gd name="T5" fmla="*/ 1228151 h 547"/>
                <a:gd name="T6" fmla="*/ 685196 w 717"/>
                <a:gd name="T7" fmla="*/ 1228151 h 547"/>
                <a:gd name="T8" fmla="*/ 685196 w 717"/>
                <a:gd name="T9" fmla="*/ 1228151 h 547"/>
                <a:gd name="T10" fmla="*/ 685196 w 717"/>
                <a:gd name="T11" fmla="*/ 1228151 h 547"/>
                <a:gd name="T12" fmla="*/ 685196 w 717"/>
                <a:gd name="T13" fmla="*/ 1228151 h 547"/>
                <a:gd name="T14" fmla="*/ 685196 w 717"/>
                <a:gd name="T15" fmla="*/ 1228151 h 547"/>
                <a:gd name="T16" fmla="*/ 685196 w 717"/>
                <a:gd name="T17" fmla="*/ 1228151 h 547"/>
                <a:gd name="T18" fmla="*/ 0 w 717"/>
                <a:gd name="T19" fmla="*/ 1228151 h 547"/>
                <a:gd name="T20" fmla="*/ 0 w 717"/>
                <a:gd name="T21" fmla="*/ 1228151 h 547"/>
                <a:gd name="T22" fmla="*/ 685196 w 717"/>
                <a:gd name="T23" fmla="*/ 1228151 h 547"/>
                <a:gd name="T24" fmla="*/ 685196 w 717"/>
                <a:gd name="T25" fmla="*/ 1228151 h 547"/>
                <a:gd name="T26" fmla="*/ 685196 w 717"/>
                <a:gd name="T27" fmla="*/ 1228151 h 547"/>
                <a:gd name="T28" fmla="*/ 685196 w 717"/>
                <a:gd name="T29" fmla="*/ 1228151 h 547"/>
                <a:gd name="T30" fmla="*/ 685196 w 717"/>
                <a:gd name="T31" fmla="*/ 1228151 h 547"/>
                <a:gd name="T32" fmla="*/ 685196 w 717"/>
                <a:gd name="T33" fmla="*/ 1228151 h 547"/>
                <a:gd name="T34" fmla="*/ 685196 w 717"/>
                <a:gd name="T35" fmla="*/ 1228151 h 547"/>
                <a:gd name="T36" fmla="*/ 685196 w 717"/>
                <a:gd name="T37" fmla="*/ 1228151 h 547"/>
                <a:gd name="T38" fmla="*/ 685196 w 717"/>
                <a:gd name="T39" fmla="*/ 1228151 h 547"/>
                <a:gd name="T40" fmla="*/ 685196 w 717"/>
                <a:gd name="T41" fmla="*/ 1228151 h 547"/>
                <a:gd name="T42" fmla="*/ 685196 w 717"/>
                <a:gd name="T43" fmla="*/ 1228151 h 547"/>
                <a:gd name="T44" fmla="*/ 685196 w 717"/>
                <a:gd name="T45" fmla="*/ 1228151 h 547"/>
                <a:gd name="T46" fmla="*/ 685196 w 717"/>
                <a:gd name="T47" fmla="*/ 1228151 h 547"/>
                <a:gd name="T48" fmla="*/ 685196 w 717"/>
                <a:gd name="T49" fmla="*/ 1228151 h 547"/>
                <a:gd name="T50" fmla="*/ 685196 w 717"/>
                <a:gd name="T51" fmla="*/ 1228151 h 547"/>
                <a:gd name="T52" fmla="*/ 685196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2" name="Freeform 11"/>
            <p:cNvSpPr>
              <a:spLocks/>
            </p:cNvSpPr>
            <p:nvPr/>
          </p:nvSpPr>
          <p:spPr bwMode="auto">
            <a:xfrm>
              <a:off x="554038" y="2454275"/>
              <a:ext cx="609600" cy="954088"/>
            </a:xfrm>
            <a:custGeom>
              <a:avLst/>
              <a:gdLst>
                <a:gd name="T0" fmla="*/ 675237 w 755"/>
                <a:gd name="T1" fmla="*/ 0 h 1168"/>
                <a:gd name="T2" fmla="*/ 675237 w 755"/>
                <a:gd name="T3" fmla="*/ 1311564 h 1168"/>
                <a:gd name="T4" fmla="*/ 675237 w 755"/>
                <a:gd name="T5" fmla="*/ 1311564 h 1168"/>
                <a:gd name="T6" fmla="*/ 675237 w 755"/>
                <a:gd name="T7" fmla="*/ 1311564 h 1168"/>
                <a:gd name="T8" fmla="*/ 675237 w 755"/>
                <a:gd name="T9" fmla="*/ 1311564 h 1168"/>
                <a:gd name="T10" fmla="*/ 675237 w 755"/>
                <a:gd name="T11" fmla="*/ 1311564 h 1168"/>
                <a:gd name="T12" fmla="*/ 675237 w 755"/>
                <a:gd name="T13" fmla="*/ 1311564 h 1168"/>
                <a:gd name="T14" fmla="*/ 675237 w 755"/>
                <a:gd name="T15" fmla="*/ 1311564 h 1168"/>
                <a:gd name="T16" fmla="*/ 675237 w 755"/>
                <a:gd name="T17" fmla="*/ 1311564 h 1168"/>
                <a:gd name="T18" fmla="*/ 675237 w 755"/>
                <a:gd name="T19" fmla="*/ 1311564 h 1168"/>
                <a:gd name="T20" fmla="*/ 675237 w 755"/>
                <a:gd name="T21" fmla="*/ 1311564 h 1168"/>
                <a:gd name="T22" fmla="*/ 675237 w 755"/>
                <a:gd name="T23" fmla="*/ 1311564 h 1168"/>
                <a:gd name="T24" fmla="*/ 675237 w 755"/>
                <a:gd name="T25" fmla="*/ 1311564 h 1168"/>
                <a:gd name="T26" fmla="*/ 675237 w 755"/>
                <a:gd name="T27" fmla="*/ 1311564 h 1168"/>
                <a:gd name="T28" fmla="*/ 675237 w 755"/>
                <a:gd name="T29" fmla="*/ 1311564 h 1168"/>
                <a:gd name="T30" fmla="*/ 675237 w 755"/>
                <a:gd name="T31" fmla="*/ 1311564 h 1168"/>
                <a:gd name="T32" fmla="*/ 675237 w 755"/>
                <a:gd name="T33" fmla="*/ 1311564 h 1168"/>
                <a:gd name="T34" fmla="*/ 675237 w 755"/>
                <a:gd name="T35" fmla="*/ 1311564 h 1168"/>
                <a:gd name="T36" fmla="*/ 675237 w 755"/>
                <a:gd name="T37" fmla="*/ 1311564 h 1168"/>
                <a:gd name="T38" fmla="*/ 675237 w 755"/>
                <a:gd name="T39" fmla="*/ 1311564 h 1168"/>
                <a:gd name="T40" fmla="*/ 675237 w 755"/>
                <a:gd name="T41" fmla="*/ 1311564 h 1168"/>
                <a:gd name="T42" fmla="*/ 675237 w 755"/>
                <a:gd name="T43" fmla="*/ 1311564 h 1168"/>
                <a:gd name="T44" fmla="*/ 675237 w 755"/>
                <a:gd name="T45" fmla="*/ 1311564 h 1168"/>
                <a:gd name="T46" fmla="*/ 675237 w 755"/>
                <a:gd name="T47" fmla="*/ 1311564 h 1168"/>
                <a:gd name="T48" fmla="*/ 675237 w 755"/>
                <a:gd name="T49" fmla="*/ 1311564 h 1168"/>
                <a:gd name="T50" fmla="*/ 675237 w 755"/>
                <a:gd name="T51" fmla="*/ 1311564 h 1168"/>
                <a:gd name="T52" fmla="*/ 675237 w 755"/>
                <a:gd name="T53" fmla="*/ 1311564 h 1168"/>
                <a:gd name="T54" fmla="*/ 675237 w 755"/>
                <a:gd name="T55" fmla="*/ 1311564 h 1168"/>
                <a:gd name="T56" fmla="*/ 675237 w 755"/>
                <a:gd name="T57" fmla="*/ 1311564 h 1168"/>
                <a:gd name="T58" fmla="*/ 675237 w 755"/>
                <a:gd name="T59" fmla="*/ 1311564 h 1168"/>
                <a:gd name="T60" fmla="*/ 675237 w 755"/>
                <a:gd name="T61" fmla="*/ 1311564 h 1168"/>
                <a:gd name="T62" fmla="*/ 675237 w 755"/>
                <a:gd name="T63" fmla="*/ 1311564 h 1168"/>
                <a:gd name="T64" fmla="*/ 675237 w 755"/>
                <a:gd name="T65" fmla="*/ 1311564 h 1168"/>
                <a:gd name="T66" fmla="*/ 675237 w 755"/>
                <a:gd name="T67" fmla="*/ 1311564 h 1168"/>
                <a:gd name="T68" fmla="*/ 675237 w 755"/>
                <a:gd name="T69" fmla="*/ 1311564 h 1168"/>
                <a:gd name="T70" fmla="*/ 675237 w 755"/>
                <a:gd name="T71" fmla="*/ 1311564 h 1168"/>
                <a:gd name="T72" fmla="*/ 675237 w 755"/>
                <a:gd name="T73" fmla="*/ 1311564 h 1168"/>
                <a:gd name="T74" fmla="*/ 675237 w 755"/>
                <a:gd name="T75" fmla="*/ 1311564 h 1168"/>
                <a:gd name="T76" fmla="*/ 675237 w 755"/>
                <a:gd name="T77" fmla="*/ 1311564 h 1168"/>
                <a:gd name="T78" fmla="*/ 675237 w 755"/>
                <a:gd name="T79" fmla="*/ 1311564 h 1168"/>
                <a:gd name="T80" fmla="*/ 675237 w 755"/>
                <a:gd name="T81" fmla="*/ 1311564 h 1168"/>
                <a:gd name="T82" fmla="*/ 675237 w 755"/>
                <a:gd name="T83" fmla="*/ 1311564 h 1168"/>
                <a:gd name="T84" fmla="*/ 675237 w 755"/>
                <a:gd name="T85" fmla="*/ 1311564 h 1168"/>
                <a:gd name="T86" fmla="*/ 0 w 755"/>
                <a:gd name="T87" fmla="*/ 1311564 h 1168"/>
                <a:gd name="T88" fmla="*/ 675237 w 755"/>
                <a:gd name="T89" fmla="*/ 1311564 h 1168"/>
                <a:gd name="T90" fmla="*/ 675237 w 755"/>
                <a:gd name="T91" fmla="*/ 1311564 h 1168"/>
                <a:gd name="T92" fmla="*/ 675237 w 755"/>
                <a:gd name="T93" fmla="*/ 1311564 h 1168"/>
                <a:gd name="T94" fmla="*/ 67523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3" name="Freeform 12"/>
            <p:cNvSpPr>
              <a:spLocks/>
            </p:cNvSpPr>
            <p:nvPr/>
          </p:nvSpPr>
          <p:spPr bwMode="auto">
            <a:xfrm>
              <a:off x="819150" y="2513013"/>
              <a:ext cx="461963" cy="704850"/>
            </a:xfrm>
            <a:custGeom>
              <a:avLst/>
              <a:gdLst>
                <a:gd name="T0" fmla="*/ 686971 w 572"/>
                <a:gd name="T1" fmla="*/ 0 h 864"/>
                <a:gd name="T2" fmla="*/ 0 w 572"/>
                <a:gd name="T3" fmla="*/ 1278517 h 864"/>
                <a:gd name="T4" fmla="*/ 686971 w 572"/>
                <a:gd name="T5" fmla="*/ 1278517 h 864"/>
                <a:gd name="T6" fmla="*/ 686971 w 572"/>
                <a:gd name="T7" fmla="*/ 1278517 h 864"/>
                <a:gd name="T8" fmla="*/ 686971 w 572"/>
                <a:gd name="T9" fmla="*/ 1278517 h 864"/>
                <a:gd name="T10" fmla="*/ 686971 w 572"/>
                <a:gd name="T11" fmla="*/ 1278517 h 864"/>
                <a:gd name="T12" fmla="*/ 686971 w 572"/>
                <a:gd name="T13" fmla="*/ 1278517 h 864"/>
                <a:gd name="T14" fmla="*/ 686971 w 572"/>
                <a:gd name="T15" fmla="*/ 1278517 h 864"/>
                <a:gd name="T16" fmla="*/ 686971 w 572"/>
                <a:gd name="T17" fmla="*/ 1278517 h 864"/>
                <a:gd name="T18" fmla="*/ 686971 w 572"/>
                <a:gd name="T19" fmla="*/ 1278517 h 864"/>
                <a:gd name="T20" fmla="*/ 686971 w 572"/>
                <a:gd name="T21" fmla="*/ 1278517 h 864"/>
                <a:gd name="T22" fmla="*/ 686971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04" name="Freeform 13"/>
            <p:cNvSpPr>
              <a:spLocks/>
            </p:cNvSpPr>
            <p:nvPr/>
          </p:nvSpPr>
          <p:spPr bwMode="auto">
            <a:xfrm>
              <a:off x="1074738" y="1935163"/>
              <a:ext cx="415925" cy="681037"/>
            </a:xfrm>
            <a:custGeom>
              <a:avLst/>
              <a:gdLst>
                <a:gd name="T0" fmla="*/ 677127 w 515"/>
                <a:gd name="T1" fmla="*/ 0 h 835"/>
                <a:gd name="T2" fmla="*/ 677127 w 515"/>
                <a:gd name="T3" fmla="*/ 1291963 h 835"/>
                <a:gd name="T4" fmla="*/ 677127 w 515"/>
                <a:gd name="T5" fmla="*/ 1291963 h 835"/>
                <a:gd name="T6" fmla="*/ 677127 w 515"/>
                <a:gd name="T7" fmla="*/ 1291963 h 835"/>
                <a:gd name="T8" fmla="*/ 677127 w 515"/>
                <a:gd name="T9" fmla="*/ 1291963 h 835"/>
                <a:gd name="T10" fmla="*/ 677127 w 515"/>
                <a:gd name="T11" fmla="*/ 1291963 h 835"/>
                <a:gd name="T12" fmla="*/ 677127 w 515"/>
                <a:gd name="T13" fmla="*/ 1291963 h 835"/>
                <a:gd name="T14" fmla="*/ 0 w 515"/>
                <a:gd name="T15" fmla="*/ 1291963 h 835"/>
                <a:gd name="T16" fmla="*/ 677127 w 515"/>
                <a:gd name="T17" fmla="*/ 1291963 h 835"/>
                <a:gd name="T18" fmla="*/ 677127 w 515"/>
                <a:gd name="T19" fmla="*/ 1291963 h 835"/>
                <a:gd name="T20" fmla="*/ 677127 w 515"/>
                <a:gd name="T21" fmla="*/ 1291963 h 835"/>
                <a:gd name="T22" fmla="*/ 677127 w 515"/>
                <a:gd name="T23" fmla="*/ 1291963 h 835"/>
                <a:gd name="T24" fmla="*/ 677127 w 515"/>
                <a:gd name="T25" fmla="*/ 1291963 h 835"/>
                <a:gd name="T26" fmla="*/ 677127 w 515"/>
                <a:gd name="T27" fmla="*/ 1291963 h 835"/>
                <a:gd name="T28" fmla="*/ 677127 w 515"/>
                <a:gd name="T29" fmla="*/ 1291963 h 835"/>
                <a:gd name="T30" fmla="*/ 677127 w 515"/>
                <a:gd name="T31" fmla="*/ 1291963 h 835"/>
                <a:gd name="T32" fmla="*/ 677127 w 515"/>
                <a:gd name="T33" fmla="*/ 1291963 h 835"/>
                <a:gd name="T34" fmla="*/ 677127 w 515"/>
                <a:gd name="T35" fmla="*/ 1291963 h 835"/>
                <a:gd name="T36" fmla="*/ 677127 w 515"/>
                <a:gd name="T37" fmla="*/ 1291963 h 835"/>
                <a:gd name="T38" fmla="*/ 677127 w 515"/>
                <a:gd name="T39" fmla="*/ 1291963 h 835"/>
                <a:gd name="T40" fmla="*/ 677127 w 515"/>
                <a:gd name="T41" fmla="*/ 1291963 h 835"/>
                <a:gd name="T42" fmla="*/ 67712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1201738" y="2589213"/>
              <a:ext cx="385762" cy="503237"/>
            </a:xfrm>
            <a:custGeom>
              <a:avLst/>
              <a:gdLst>
                <a:gd name="T0" fmla="*/ 673747 w 478"/>
                <a:gd name="T1" fmla="*/ 0 h 616"/>
                <a:gd name="T2" fmla="*/ 673747 w 478"/>
                <a:gd name="T3" fmla="*/ 1330789 h 616"/>
                <a:gd name="T4" fmla="*/ 673747 w 478"/>
                <a:gd name="T5" fmla="*/ 1330789 h 616"/>
                <a:gd name="T6" fmla="*/ 673747 w 478"/>
                <a:gd name="T7" fmla="*/ 1330789 h 616"/>
                <a:gd name="T8" fmla="*/ 673747 w 478"/>
                <a:gd name="T9" fmla="*/ 1330789 h 616"/>
                <a:gd name="T10" fmla="*/ 0 w 478"/>
                <a:gd name="T11" fmla="*/ 1330789 h 616"/>
                <a:gd name="T12" fmla="*/ 673747 w 478"/>
                <a:gd name="T13" fmla="*/ 1330789 h 616"/>
                <a:gd name="T14" fmla="*/ 6737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15"/>
            <p:cNvSpPr>
              <a:spLocks/>
            </p:cNvSpPr>
            <p:nvPr/>
          </p:nvSpPr>
          <p:spPr bwMode="auto">
            <a:xfrm>
              <a:off x="1219200" y="1941513"/>
              <a:ext cx="723900" cy="455612"/>
            </a:xfrm>
            <a:custGeom>
              <a:avLst/>
              <a:gdLst>
                <a:gd name="T0" fmla="*/ 697008 w 896"/>
                <a:gd name="T1" fmla="*/ 0 h 558"/>
                <a:gd name="T2" fmla="*/ 697008 w 896"/>
                <a:gd name="T3" fmla="*/ 1323167 h 558"/>
                <a:gd name="T4" fmla="*/ 697008 w 896"/>
                <a:gd name="T5" fmla="*/ 1323167 h 558"/>
                <a:gd name="T6" fmla="*/ 697008 w 896"/>
                <a:gd name="T7" fmla="*/ 1323167 h 558"/>
                <a:gd name="T8" fmla="*/ 697008 w 896"/>
                <a:gd name="T9" fmla="*/ 1323167 h 558"/>
                <a:gd name="T10" fmla="*/ 697008 w 896"/>
                <a:gd name="T11" fmla="*/ 1323167 h 558"/>
                <a:gd name="T12" fmla="*/ 697008 w 896"/>
                <a:gd name="T13" fmla="*/ 1323167 h 558"/>
                <a:gd name="T14" fmla="*/ 697008 w 896"/>
                <a:gd name="T15" fmla="*/ 1323167 h 558"/>
                <a:gd name="T16" fmla="*/ 697008 w 896"/>
                <a:gd name="T17" fmla="*/ 1323167 h 558"/>
                <a:gd name="T18" fmla="*/ 697008 w 896"/>
                <a:gd name="T19" fmla="*/ 1323167 h 558"/>
                <a:gd name="T20" fmla="*/ 697008 w 896"/>
                <a:gd name="T21" fmla="*/ 1323167 h 558"/>
                <a:gd name="T22" fmla="*/ 697008 w 896"/>
                <a:gd name="T23" fmla="*/ 1323167 h 558"/>
                <a:gd name="T24" fmla="*/ 697008 w 896"/>
                <a:gd name="T25" fmla="*/ 1323167 h 558"/>
                <a:gd name="T26" fmla="*/ 697008 w 896"/>
                <a:gd name="T27" fmla="*/ 1323167 h 558"/>
                <a:gd name="T28" fmla="*/ 697008 w 896"/>
                <a:gd name="T29" fmla="*/ 1323167 h 558"/>
                <a:gd name="T30" fmla="*/ 697008 w 896"/>
                <a:gd name="T31" fmla="*/ 1323167 h 558"/>
                <a:gd name="T32" fmla="*/ 697008 w 896"/>
                <a:gd name="T33" fmla="*/ 1323167 h 558"/>
                <a:gd name="T34" fmla="*/ 0 w 896"/>
                <a:gd name="T35" fmla="*/ 1323167 h 558"/>
                <a:gd name="T36" fmla="*/ 697008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16"/>
            <p:cNvSpPr>
              <a:spLocks/>
            </p:cNvSpPr>
            <p:nvPr/>
          </p:nvSpPr>
          <p:spPr bwMode="auto">
            <a:xfrm>
              <a:off x="1446213" y="2344738"/>
              <a:ext cx="495300" cy="409575"/>
            </a:xfrm>
            <a:custGeom>
              <a:avLst/>
              <a:gdLst>
                <a:gd name="T0" fmla="*/ 670533 w 614"/>
                <a:gd name="T1" fmla="*/ 0 h 502"/>
                <a:gd name="T2" fmla="*/ 670533 w 614"/>
                <a:gd name="T3" fmla="*/ 1305927 h 502"/>
                <a:gd name="T4" fmla="*/ 0 w 614"/>
                <a:gd name="T5" fmla="*/ 1305927 h 502"/>
                <a:gd name="T6" fmla="*/ 670533 w 614"/>
                <a:gd name="T7" fmla="*/ 1305927 h 502"/>
                <a:gd name="T8" fmla="*/ 670533 w 614"/>
                <a:gd name="T9" fmla="*/ 1305927 h 502"/>
                <a:gd name="T10" fmla="*/ 670533 w 614"/>
                <a:gd name="T11" fmla="*/ 1305927 h 502"/>
                <a:gd name="T12" fmla="*/ 670533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1546225" y="2725738"/>
              <a:ext cx="515938" cy="388937"/>
            </a:xfrm>
            <a:custGeom>
              <a:avLst/>
              <a:gdLst>
                <a:gd name="T0" fmla="*/ 671195 w 640"/>
                <a:gd name="T1" fmla="*/ 0 h 476"/>
                <a:gd name="T2" fmla="*/ 671195 w 640"/>
                <a:gd name="T3" fmla="*/ 1287710 h 476"/>
                <a:gd name="T4" fmla="*/ 0 w 640"/>
                <a:gd name="T5" fmla="*/ 1287710 h 476"/>
                <a:gd name="T6" fmla="*/ 671195 w 640"/>
                <a:gd name="T7" fmla="*/ 1287710 h 476"/>
                <a:gd name="T8" fmla="*/ 671195 w 640"/>
                <a:gd name="T9" fmla="*/ 1287710 h 476"/>
                <a:gd name="T10" fmla="*/ 671195 w 640"/>
                <a:gd name="T11" fmla="*/ 1287710 h 476"/>
                <a:gd name="T12" fmla="*/ 671195 w 640"/>
                <a:gd name="T13" fmla="*/ 1287710 h 476"/>
                <a:gd name="T14" fmla="*/ 671195 w 640"/>
                <a:gd name="T15" fmla="*/ 1287710 h 476"/>
                <a:gd name="T16" fmla="*/ 671195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auto">
            <a:xfrm>
              <a:off x="1082675" y="3051175"/>
              <a:ext cx="466725" cy="527050"/>
            </a:xfrm>
            <a:custGeom>
              <a:avLst/>
              <a:gdLst>
                <a:gd name="T0" fmla="*/ 665260 w 579"/>
                <a:gd name="T1" fmla="*/ 0 h 644"/>
                <a:gd name="T2" fmla="*/ 665260 w 579"/>
                <a:gd name="T3" fmla="*/ 1337269 h 644"/>
                <a:gd name="T4" fmla="*/ 665260 w 579"/>
                <a:gd name="T5" fmla="*/ 1337269 h 644"/>
                <a:gd name="T6" fmla="*/ 665260 w 579"/>
                <a:gd name="T7" fmla="*/ 1337269 h 644"/>
                <a:gd name="T8" fmla="*/ 665260 w 579"/>
                <a:gd name="T9" fmla="*/ 1337269 h 644"/>
                <a:gd name="T10" fmla="*/ 665260 w 579"/>
                <a:gd name="T11" fmla="*/ 1337269 h 644"/>
                <a:gd name="T12" fmla="*/ 665260 w 579"/>
                <a:gd name="T13" fmla="*/ 1337269 h 644"/>
                <a:gd name="T14" fmla="*/ 665260 w 579"/>
                <a:gd name="T15" fmla="*/ 1337269 h 644"/>
                <a:gd name="T16" fmla="*/ 665260 w 579"/>
                <a:gd name="T17" fmla="*/ 1337269 h 644"/>
                <a:gd name="T18" fmla="*/ 665260 w 579"/>
                <a:gd name="T19" fmla="*/ 1337269 h 644"/>
                <a:gd name="T20" fmla="*/ 665260 w 579"/>
                <a:gd name="T21" fmla="*/ 1337269 h 644"/>
                <a:gd name="T22" fmla="*/ 0 w 579"/>
                <a:gd name="T23" fmla="*/ 1337269 h 644"/>
                <a:gd name="T24" fmla="*/ 665260 w 579"/>
                <a:gd name="T25" fmla="*/ 1337269 h 644"/>
                <a:gd name="T26" fmla="*/ 665260 w 579"/>
                <a:gd name="T27" fmla="*/ 1337269 h 644"/>
                <a:gd name="T28" fmla="*/ 665260 w 579"/>
                <a:gd name="T29" fmla="*/ 1337269 h 644"/>
                <a:gd name="T30" fmla="*/ 665260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0" name="Freeform 19"/>
            <p:cNvSpPr>
              <a:spLocks/>
            </p:cNvSpPr>
            <p:nvPr/>
          </p:nvSpPr>
          <p:spPr bwMode="auto">
            <a:xfrm>
              <a:off x="1490663" y="3089275"/>
              <a:ext cx="496887" cy="496888"/>
            </a:xfrm>
            <a:custGeom>
              <a:avLst/>
              <a:gdLst>
                <a:gd name="T0" fmla="*/ 682835 w 615"/>
                <a:gd name="T1" fmla="*/ 0 h 610"/>
                <a:gd name="T2" fmla="*/ 682835 w 615"/>
                <a:gd name="T3" fmla="*/ 1301032 h 610"/>
                <a:gd name="T4" fmla="*/ 682835 w 615"/>
                <a:gd name="T5" fmla="*/ 1301032 h 610"/>
                <a:gd name="T6" fmla="*/ 682835 w 615"/>
                <a:gd name="T7" fmla="*/ 1301032 h 610"/>
                <a:gd name="T8" fmla="*/ 682835 w 615"/>
                <a:gd name="T9" fmla="*/ 1301032 h 610"/>
                <a:gd name="T10" fmla="*/ 682835 w 615"/>
                <a:gd name="T11" fmla="*/ 1301032 h 610"/>
                <a:gd name="T12" fmla="*/ 682835 w 615"/>
                <a:gd name="T13" fmla="*/ 1301032 h 610"/>
                <a:gd name="T14" fmla="*/ 682835 w 615"/>
                <a:gd name="T15" fmla="*/ 1301032 h 610"/>
                <a:gd name="T16" fmla="*/ 0 w 615"/>
                <a:gd name="T17" fmla="*/ 1301032 h 610"/>
                <a:gd name="T18" fmla="*/ 682835 w 615"/>
                <a:gd name="T19" fmla="*/ 1301032 h 610"/>
                <a:gd name="T20" fmla="*/ 682835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20"/>
            <p:cNvSpPr>
              <a:spLocks/>
            </p:cNvSpPr>
            <p:nvPr/>
          </p:nvSpPr>
          <p:spPr bwMode="auto">
            <a:xfrm>
              <a:off x="1941513" y="2014538"/>
              <a:ext cx="485775" cy="285750"/>
            </a:xfrm>
            <a:custGeom>
              <a:avLst/>
              <a:gdLst>
                <a:gd name="T0" fmla="*/ 670181 w 601"/>
                <a:gd name="T1" fmla="*/ 0 h 352"/>
                <a:gd name="T2" fmla="*/ 670181 w 601"/>
                <a:gd name="T3" fmla="*/ 1212050 h 352"/>
                <a:gd name="T4" fmla="*/ 670181 w 601"/>
                <a:gd name="T5" fmla="*/ 1212050 h 352"/>
                <a:gd name="T6" fmla="*/ 670181 w 601"/>
                <a:gd name="T7" fmla="*/ 1212050 h 352"/>
                <a:gd name="T8" fmla="*/ 670181 w 601"/>
                <a:gd name="T9" fmla="*/ 1212050 h 352"/>
                <a:gd name="T10" fmla="*/ 670181 w 601"/>
                <a:gd name="T11" fmla="*/ 1212050 h 352"/>
                <a:gd name="T12" fmla="*/ 670181 w 601"/>
                <a:gd name="T13" fmla="*/ 1212050 h 352"/>
                <a:gd name="T14" fmla="*/ 0 w 601"/>
                <a:gd name="T15" fmla="*/ 1212050 h 352"/>
                <a:gd name="T16" fmla="*/ 670181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2" name="Freeform 21"/>
            <p:cNvSpPr>
              <a:spLocks/>
            </p:cNvSpPr>
            <p:nvPr/>
          </p:nvSpPr>
          <p:spPr bwMode="auto">
            <a:xfrm>
              <a:off x="1928813" y="2290763"/>
              <a:ext cx="509587" cy="336550"/>
            </a:xfrm>
            <a:custGeom>
              <a:avLst/>
              <a:gdLst>
                <a:gd name="T0" fmla="*/ 693062 w 631"/>
                <a:gd name="T1" fmla="*/ 0 h 412"/>
                <a:gd name="T2" fmla="*/ 693062 w 631"/>
                <a:gd name="T3" fmla="*/ 1299845 h 412"/>
                <a:gd name="T4" fmla="*/ 0 w 631"/>
                <a:gd name="T5" fmla="*/ 1299845 h 412"/>
                <a:gd name="T6" fmla="*/ 693062 w 631"/>
                <a:gd name="T7" fmla="*/ 1299845 h 412"/>
                <a:gd name="T8" fmla="*/ 693062 w 631"/>
                <a:gd name="T9" fmla="*/ 1299845 h 412"/>
                <a:gd name="T10" fmla="*/ 693062 w 631"/>
                <a:gd name="T11" fmla="*/ 1299845 h 412"/>
                <a:gd name="T12" fmla="*/ 693062 w 631"/>
                <a:gd name="T13" fmla="*/ 1299845 h 412"/>
                <a:gd name="T14" fmla="*/ 693062 w 631"/>
                <a:gd name="T15" fmla="*/ 1299845 h 412"/>
                <a:gd name="T16" fmla="*/ 693062 w 631"/>
                <a:gd name="T17" fmla="*/ 1299845 h 412"/>
                <a:gd name="T18" fmla="*/ 693062 w 631"/>
                <a:gd name="T19" fmla="*/ 1299845 h 412"/>
                <a:gd name="T20" fmla="*/ 693062 w 631"/>
                <a:gd name="T21" fmla="*/ 1299845 h 412"/>
                <a:gd name="T22" fmla="*/ 693062 w 631"/>
                <a:gd name="T23" fmla="*/ 1299845 h 412"/>
                <a:gd name="T24" fmla="*/ 693062 w 631"/>
                <a:gd name="T25" fmla="*/ 1299845 h 412"/>
                <a:gd name="T26" fmla="*/ 693062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3" name="Freeform 22"/>
            <p:cNvSpPr>
              <a:spLocks/>
            </p:cNvSpPr>
            <p:nvPr/>
          </p:nvSpPr>
          <p:spPr bwMode="auto">
            <a:xfrm>
              <a:off x="1920875" y="2570163"/>
              <a:ext cx="608013" cy="276225"/>
            </a:xfrm>
            <a:custGeom>
              <a:avLst/>
              <a:gdLst>
                <a:gd name="T0" fmla="*/ 676875 w 753"/>
                <a:gd name="T1" fmla="*/ 0 h 339"/>
                <a:gd name="T2" fmla="*/ 0 w 753"/>
                <a:gd name="T3" fmla="*/ 1238127 h 339"/>
                <a:gd name="T4" fmla="*/ 676875 w 753"/>
                <a:gd name="T5" fmla="*/ 1238127 h 339"/>
                <a:gd name="T6" fmla="*/ 676875 w 753"/>
                <a:gd name="T7" fmla="*/ 1238127 h 339"/>
                <a:gd name="T8" fmla="*/ 676875 w 753"/>
                <a:gd name="T9" fmla="*/ 1238127 h 339"/>
                <a:gd name="T10" fmla="*/ 676875 w 753"/>
                <a:gd name="T11" fmla="*/ 1238127 h 339"/>
                <a:gd name="T12" fmla="*/ 676875 w 753"/>
                <a:gd name="T13" fmla="*/ 1238127 h 339"/>
                <a:gd name="T14" fmla="*/ 676875 w 753"/>
                <a:gd name="T15" fmla="*/ 1238127 h 339"/>
                <a:gd name="T16" fmla="*/ 676875 w 753"/>
                <a:gd name="T17" fmla="*/ 1238127 h 339"/>
                <a:gd name="T18" fmla="*/ 676875 w 753"/>
                <a:gd name="T19" fmla="*/ 1238127 h 339"/>
                <a:gd name="T20" fmla="*/ 676875 w 753"/>
                <a:gd name="T21" fmla="*/ 1238127 h 339"/>
                <a:gd name="T22" fmla="*/ 676875 w 753"/>
                <a:gd name="T23" fmla="*/ 1238127 h 339"/>
                <a:gd name="T24" fmla="*/ 676875 w 753"/>
                <a:gd name="T25" fmla="*/ 1238127 h 339"/>
                <a:gd name="T26" fmla="*/ 676875 w 753"/>
                <a:gd name="T27" fmla="*/ 1238127 h 339"/>
                <a:gd name="T28" fmla="*/ 676875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4" name="Freeform 23"/>
            <p:cNvSpPr>
              <a:spLocks/>
            </p:cNvSpPr>
            <p:nvPr/>
          </p:nvSpPr>
          <p:spPr bwMode="auto">
            <a:xfrm>
              <a:off x="2051050" y="2838450"/>
              <a:ext cx="534988" cy="276225"/>
            </a:xfrm>
            <a:custGeom>
              <a:avLst/>
              <a:gdLst>
                <a:gd name="T0" fmla="*/ 700586 w 662"/>
                <a:gd name="T1" fmla="*/ 1286603 h 338"/>
                <a:gd name="T2" fmla="*/ 700586 w 662"/>
                <a:gd name="T3" fmla="*/ 1286603 h 338"/>
                <a:gd name="T4" fmla="*/ 0 w 662"/>
                <a:gd name="T5" fmla="*/ 1286603 h 338"/>
                <a:gd name="T6" fmla="*/ 700586 w 662"/>
                <a:gd name="T7" fmla="*/ 1286603 h 338"/>
                <a:gd name="T8" fmla="*/ 700586 w 662"/>
                <a:gd name="T9" fmla="*/ 1286603 h 338"/>
                <a:gd name="T10" fmla="*/ 700586 w 662"/>
                <a:gd name="T11" fmla="*/ 1286603 h 338"/>
                <a:gd name="T12" fmla="*/ 700586 w 662"/>
                <a:gd name="T13" fmla="*/ 1286603 h 338"/>
                <a:gd name="T14" fmla="*/ 700586 w 662"/>
                <a:gd name="T15" fmla="*/ 1286603 h 338"/>
                <a:gd name="T16" fmla="*/ 700586 w 662"/>
                <a:gd name="T17" fmla="*/ 0 h 338"/>
                <a:gd name="T18" fmla="*/ 700586 w 662"/>
                <a:gd name="T19" fmla="*/ 1286603 h 338"/>
                <a:gd name="T20" fmla="*/ 700586 w 662"/>
                <a:gd name="T21" fmla="*/ 1286603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1978025" y="3108325"/>
              <a:ext cx="623888" cy="301625"/>
            </a:xfrm>
            <a:custGeom>
              <a:avLst/>
              <a:gdLst>
                <a:gd name="T0" fmla="*/ 672247 w 772"/>
                <a:gd name="T1" fmla="*/ 0 h 371"/>
                <a:gd name="T2" fmla="*/ 0 w 772"/>
                <a:gd name="T3" fmla="*/ 1235859 h 371"/>
                <a:gd name="T4" fmla="*/ 672247 w 772"/>
                <a:gd name="T5" fmla="*/ 1235859 h 371"/>
                <a:gd name="T6" fmla="*/ 672247 w 772"/>
                <a:gd name="T7" fmla="*/ 1235859 h 371"/>
                <a:gd name="T8" fmla="*/ 672247 w 772"/>
                <a:gd name="T9" fmla="*/ 1235859 h 371"/>
                <a:gd name="T10" fmla="*/ 672247 w 772"/>
                <a:gd name="T11" fmla="*/ 1235859 h 371"/>
                <a:gd name="T12" fmla="*/ 672247 w 772"/>
                <a:gd name="T13" fmla="*/ 1235859 h 371"/>
                <a:gd name="T14" fmla="*/ 672247 w 772"/>
                <a:gd name="T15" fmla="*/ 1235859 h 371"/>
                <a:gd name="T16" fmla="*/ 672247 w 772"/>
                <a:gd name="T17" fmla="*/ 1235859 h 371"/>
                <a:gd name="T18" fmla="*/ 672247 w 772"/>
                <a:gd name="T19" fmla="*/ 1235859 h 371"/>
                <a:gd name="T20" fmla="*/ 672247 w 772"/>
                <a:gd name="T21" fmla="*/ 1235859 h 371"/>
                <a:gd name="T22" fmla="*/ 672247 w 772"/>
                <a:gd name="T23" fmla="*/ 1235859 h 371"/>
                <a:gd name="T24" fmla="*/ 6722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2590800" y="3122613"/>
              <a:ext cx="349250" cy="331787"/>
            </a:xfrm>
            <a:custGeom>
              <a:avLst/>
              <a:gdLst>
                <a:gd name="T0" fmla="*/ 0 w 434"/>
                <a:gd name="T1" fmla="*/ 1296804 h 405"/>
                <a:gd name="T2" fmla="*/ 660981 w 434"/>
                <a:gd name="T3" fmla="*/ 1296804 h 405"/>
                <a:gd name="T4" fmla="*/ 660981 w 434"/>
                <a:gd name="T5" fmla="*/ 0 h 405"/>
                <a:gd name="T6" fmla="*/ 660981 w 434"/>
                <a:gd name="T7" fmla="*/ 1296804 h 405"/>
                <a:gd name="T8" fmla="*/ 660981 w 434"/>
                <a:gd name="T9" fmla="*/ 1296804 h 405"/>
                <a:gd name="T10" fmla="*/ 660981 w 434"/>
                <a:gd name="T11" fmla="*/ 1296804 h 405"/>
                <a:gd name="T12" fmla="*/ 660981 w 434"/>
                <a:gd name="T13" fmla="*/ 1296804 h 405"/>
                <a:gd name="T14" fmla="*/ 660981 w 434"/>
                <a:gd name="T15" fmla="*/ 1296804 h 405"/>
                <a:gd name="T16" fmla="*/ 660981 w 434"/>
                <a:gd name="T17" fmla="*/ 1296804 h 405"/>
                <a:gd name="T18" fmla="*/ 660981 w 434"/>
                <a:gd name="T19" fmla="*/ 1296804 h 405"/>
                <a:gd name="T20" fmla="*/ 660981 w 434"/>
                <a:gd name="T21" fmla="*/ 1296804 h 405"/>
                <a:gd name="T22" fmla="*/ 660981 w 434"/>
                <a:gd name="T23" fmla="*/ 1296804 h 405"/>
                <a:gd name="T24" fmla="*/ 660981 w 434"/>
                <a:gd name="T25" fmla="*/ 1296804 h 405"/>
                <a:gd name="T26" fmla="*/ 660981 w 434"/>
                <a:gd name="T27" fmla="*/ 1296804 h 405"/>
                <a:gd name="T28" fmla="*/ 660981 w 434"/>
                <a:gd name="T29" fmla="*/ 1296804 h 405"/>
                <a:gd name="T30" fmla="*/ 0 w 434"/>
                <a:gd name="T31" fmla="*/ 1296804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17" name="Freeform 26"/>
            <p:cNvSpPr>
              <a:spLocks/>
            </p:cNvSpPr>
            <p:nvPr/>
          </p:nvSpPr>
          <p:spPr bwMode="auto">
            <a:xfrm>
              <a:off x="2640013" y="3440113"/>
              <a:ext cx="428625" cy="349250"/>
            </a:xfrm>
            <a:custGeom>
              <a:avLst/>
              <a:gdLst>
                <a:gd name="T0" fmla="*/ 0 w 530"/>
                <a:gd name="T1" fmla="*/ 1346150 h 425"/>
                <a:gd name="T2" fmla="*/ 675032 w 530"/>
                <a:gd name="T3" fmla="*/ 0 h 425"/>
                <a:gd name="T4" fmla="*/ 675032 w 530"/>
                <a:gd name="T5" fmla="*/ 1346150 h 425"/>
                <a:gd name="T6" fmla="*/ 675032 w 530"/>
                <a:gd name="T7" fmla="*/ 1346150 h 425"/>
                <a:gd name="T8" fmla="*/ 675032 w 530"/>
                <a:gd name="T9" fmla="*/ 1346150 h 425"/>
                <a:gd name="T10" fmla="*/ 675032 w 530"/>
                <a:gd name="T11" fmla="*/ 1346150 h 425"/>
                <a:gd name="T12" fmla="*/ 675032 w 530"/>
                <a:gd name="T13" fmla="*/ 1346150 h 425"/>
                <a:gd name="T14" fmla="*/ 675032 w 530"/>
                <a:gd name="T15" fmla="*/ 1346150 h 425"/>
                <a:gd name="T16" fmla="*/ 675032 w 530"/>
                <a:gd name="T17" fmla="*/ 1346150 h 425"/>
                <a:gd name="T18" fmla="*/ 675032 w 530"/>
                <a:gd name="T19" fmla="*/ 1346150 h 425"/>
                <a:gd name="T20" fmla="*/ 675032 w 530"/>
                <a:gd name="T21" fmla="*/ 1346150 h 425"/>
                <a:gd name="T22" fmla="*/ 675032 w 530"/>
                <a:gd name="T23" fmla="*/ 1346150 h 425"/>
                <a:gd name="T24" fmla="*/ 675032 w 530"/>
                <a:gd name="T25" fmla="*/ 1346150 h 425"/>
                <a:gd name="T26" fmla="*/ 675032 w 530"/>
                <a:gd name="T27" fmla="*/ 1346150 h 425"/>
                <a:gd name="T28" fmla="*/ 675032 w 530"/>
                <a:gd name="T29" fmla="*/ 1346150 h 425"/>
                <a:gd name="T30" fmla="*/ 675032 w 530"/>
                <a:gd name="T31" fmla="*/ 1346150 h 425"/>
                <a:gd name="T32" fmla="*/ 675032 w 530"/>
                <a:gd name="T33" fmla="*/ 1346150 h 425"/>
                <a:gd name="T34" fmla="*/ 675032 w 530"/>
                <a:gd name="T35" fmla="*/ 1346150 h 425"/>
                <a:gd name="T36" fmla="*/ 675032 w 530"/>
                <a:gd name="T37" fmla="*/ 1346150 h 425"/>
                <a:gd name="T38" fmla="*/ 675032 w 530"/>
                <a:gd name="T39" fmla="*/ 1346150 h 425"/>
                <a:gd name="T40" fmla="*/ 675032 w 530"/>
                <a:gd name="T41" fmla="*/ 1346150 h 425"/>
                <a:gd name="T42" fmla="*/ 675032 w 530"/>
                <a:gd name="T43" fmla="*/ 1346150 h 425"/>
                <a:gd name="T44" fmla="*/ 675032 w 530"/>
                <a:gd name="T45" fmla="*/ 1346150 h 425"/>
                <a:gd name="T46" fmla="*/ 675032 w 530"/>
                <a:gd name="T47" fmla="*/ 1346150 h 425"/>
                <a:gd name="T48" fmla="*/ 675032 w 530"/>
                <a:gd name="T49" fmla="*/ 1346150 h 425"/>
                <a:gd name="T50" fmla="*/ 675032 w 530"/>
                <a:gd name="T51" fmla="*/ 1346150 h 425"/>
                <a:gd name="T52" fmla="*/ 675032 w 530"/>
                <a:gd name="T53" fmla="*/ 1346150 h 425"/>
                <a:gd name="T54" fmla="*/ 675032 w 530"/>
                <a:gd name="T55" fmla="*/ 1346150 h 425"/>
                <a:gd name="T56" fmla="*/ 675032 w 530"/>
                <a:gd name="T57" fmla="*/ 1346150 h 425"/>
                <a:gd name="T58" fmla="*/ 675032 w 530"/>
                <a:gd name="T59" fmla="*/ 1346150 h 425"/>
                <a:gd name="T60" fmla="*/ 675032 w 530"/>
                <a:gd name="T61" fmla="*/ 1346150 h 425"/>
                <a:gd name="T62" fmla="*/ 675032 w 530"/>
                <a:gd name="T63" fmla="*/ 1346150 h 425"/>
                <a:gd name="T64" fmla="*/ 675032 w 530"/>
                <a:gd name="T65" fmla="*/ 1346150 h 425"/>
                <a:gd name="T66" fmla="*/ 675032 w 530"/>
                <a:gd name="T67" fmla="*/ 1346150 h 425"/>
                <a:gd name="T68" fmla="*/ 0 w 530"/>
                <a:gd name="T69" fmla="*/ 1346150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auto">
            <a:xfrm>
              <a:off x="2347913" y="1979613"/>
              <a:ext cx="474662" cy="541337"/>
            </a:xfrm>
            <a:custGeom>
              <a:avLst/>
              <a:gdLst>
                <a:gd name="T0" fmla="*/ 0 w 591"/>
                <a:gd name="T1" fmla="*/ 1252139 h 665"/>
                <a:gd name="T2" fmla="*/ 653222 w 591"/>
                <a:gd name="T3" fmla="*/ 1252139 h 665"/>
                <a:gd name="T4" fmla="*/ 653222 w 591"/>
                <a:gd name="T5" fmla="*/ 0 h 665"/>
                <a:gd name="T6" fmla="*/ 653222 w 591"/>
                <a:gd name="T7" fmla="*/ 1252139 h 665"/>
                <a:gd name="T8" fmla="*/ 653222 w 591"/>
                <a:gd name="T9" fmla="*/ 1252139 h 665"/>
                <a:gd name="T10" fmla="*/ 653222 w 591"/>
                <a:gd name="T11" fmla="*/ 1252139 h 665"/>
                <a:gd name="T12" fmla="*/ 653222 w 591"/>
                <a:gd name="T13" fmla="*/ 1252139 h 665"/>
                <a:gd name="T14" fmla="*/ 653222 w 591"/>
                <a:gd name="T15" fmla="*/ 1252139 h 665"/>
                <a:gd name="T16" fmla="*/ 653222 w 591"/>
                <a:gd name="T17" fmla="*/ 1252139 h 665"/>
                <a:gd name="T18" fmla="*/ 653222 w 591"/>
                <a:gd name="T19" fmla="*/ 1252139 h 665"/>
                <a:gd name="T20" fmla="*/ 653222 w 591"/>
                <a:gd name="T21" fmla="*/ 1252139 h 665"/>
                <a:gd name="T22" fmla="*/ 653222 w 591"/>
                <a:gd name="T23" fmla="*/ 1252139 h 665"/>
                <a:gd name="T24" fmla="*/ 653222 w 591"/>
                <a:gd name="T25" fmla="*/ 1252139 h 665"/>
                <a:gd name="T26" fmla="*/ 653222 w 591"/>
                <a:gd name="T27" fmla="*/ 1252139 h 665"/>
                <a:gd name="T28" fmla="*/ 653222 w 591"/>
                <a:gd name="T29" fmla="*/ 1252139 h 665"/>
                <a:gd name="T30" fmla="*/ 653222 w 591"/>
                <a:gd name="T31" fmla="*/ 1252139 h 665"/>
                <a:gd name="T32" fmla="*/ 653222 w 591"/>
                <a:gd name="T33" fmla="*/ 1252139 h 665"/>
                <a:gd name="T34" fmla="*/ 653222 w 591"/>
                <a:gd name="T35" fmla="*/ 1252139 h 665"/>
                <a:gd name="T36" fmla="*/ 653222 w 591"/>
                <a:gd name="T37" fmla="*/ 1252139 h 665"/>
                <a:gd name="T38" fmla="*/ 653222 w 591"/>
                <a:gd name="T39" fmla="*/ 1252139 h 665"/>
                <a:gd name="T40" fmla="*/ 653222 w 591"/>
                <a:gd name="T41" fmla="*/ 1252139 h 665"/>
                <a:gd name="T42" fmla="*/ 653222 w 591"/>
                <a:gd name="T43" fmla="*/ 1252139 h 665"/>
                <a:gd name="T44" fmla="*/ 653222 w 591"/>
                <a:gd name="T45" fmla="*/ 1252139 h 665"/>
                <a:gd name="T46" fmla="*/ 653222 w 591"/>
                <a:gd name="T47" fmla="*/ 1252139 h 665"/>
                <a:gd name="T48" fmla="*/ 653222 w 591"/>
                <a:gd name="T49" fmla="*/ 1252139 h 665"/>
                <a:gd name="T50" fmla="*/ 653222 w 591"/>
                <a:gd name="T51" fmla="*/ 1252139 h 665"/>
                <a:gd name="T52" fmla="*/ 653222 w 591"/>
                <a:gd name="T53" fmla="*/ 1252139 h 665"/>
                <a:gd name="T54" fmla="*/ 653222 w 591"/>
                <a:gd name="T55" fmla="*/ 1252139 h 665"/>
                <a:gd name="T56" fmla="*/ 653222 w 591"/>
                <a:gd name="T57" fmla="*/ 1252139 h 665"/>
                <a:gd name="T58" fmla="*/ 653222 w 591"/>
                <a:gd name="T59" fmla="*/ 1252139 h 665"/>
                <a:gd name="T60" fmla="*/ 0 w 591"/>
                <a:gd name="T61" fmla="*/ 1252139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894" name="Freeform 28"/>
            <p:cNvSpPr>
              <a:spLocks/>
            </p:cNvSpPr>
            <p:nvPr/>
          </p:nvSpPr>
          <p:spPr bwMode="auto">
            <a:xfrm>
              <a:off x="2657475" y="2168525"/>
              <a:ext cx="360363" cy="427038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2427288" y="2503488"/>
              <a:ext cx="422275" cy="279400"/>
            </a:xfrm>
            <a:custGeom>
              <a:avLst/>
              <a:gdLst>
                <a:gd name="T0" fmla="*/ 701809 w 521"/>
                <a:gd name="T1" fmla="*/ 1417676 h 339"/>
                <a:gd name="T2" fmla="*/ 0 w 521"/>
                <a:gd name="T3" fmla="*/ 1417676 h 339"/>
                <a:gd name="T4" fmla="*/ 701809 w 521"/>
                <a:gd name="T5" fmla="*/ 1417676 h 339"/>
                <a:gd name="T6" fmla="*/ 701809 w 521"/>
                <a:gd name="T7" fmla="*/ 1417676 h 339"/>
                <a:gd name="T8" fmla="*/ 701809 w 521"/>
                <a:gd name="T9" fmla="*/ 1417676 h 339"/>
                <a:gd name="T10" fmla="*/ 701809 w 521"/>
                <a:gd name="T11" fmla="*/ 1417676 h 339"/>
                <a:gd name="T12" fmla="*/ 701809 w 521"/>
                <a:gd name="T13" fmla="*/ 1417676 h 339"/>
                <a:gd name="T14" fmla="*/ 701809 w 521"/>
                <a:gd name="T15" fmla="*/ 1417676 h 339"/>
                <a:gd name="T16" fmla="*/ 701809 w 521"/>
                <a:gd name="T17" fmla="*/ 1417676 h 339"/>
                <a:gd name="T18" fmla="*/ 701809 w 521"/>
                <a:gd name="T19" fmla="*/ 1417676 h 339"/>
                <a:gd name="T20" fmla="*/ 701809 w 521"/>
                <a:gd name="T21" fmla="*/ 1417676 h 339"/>
                <a:gd name="T22" fmla="*/ 701809 w 521"/>
                <a:gd name="T23" fmla="*/ 1417676 h 339"/>
                <a:gd name="T24" fmla="*/ 701809 w 521"/>
                <a:gd name="T25" fmla="*/ 1417676 h 339"/>
                <a:gd name="T26" fmla="*/ 701809 w 521"/>
                <a:gd name="T27" fmla="*/ 1417676 h 339"/>
                <a:gd name="T28" fmla="*/ 701809 w 521"/>
                <a:gd name="T29" fmla="*/ 0 h 339"/>
                <a:gd name="T30" fmla="*/ 701809 w 521"/>
                <a:gd name="T31" fmla="*/ 1417676 h 339"/>
                <a:gd name="T32" fmla="*/ 701809 w 521"/>
                <a:gd name="T33" fmla="*/ 1417676 h 339"/>
                <a:gd name="T34" fmla="*/ 701809 w 521"/>
                <a:gd name="T35" fmla="*/ 1417676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30"/>
            <p:cNvSpPr>
              <a:spLocks/>
            </p:cNvSpPr>
            <p:nvPr/>
          </p:nvSpPr>
          <p:spPr bwMode="auto">
            <a:xfrm>
              <a:off x="2798763" y="2106613"/>
              <a:ext cx="388937" cy="169862"/>
            </a:xfrm>
            <a:custGeom>
              <a:avLst/>
              <a:gdLst>
                <a:gd name="T0" fmla="*/ 0 w 483"/>
                <a:gd name="T1" fmla="*/ 1272016 h 209"/>
                <a:gd name="T2" fmla="*/ 650898 w 483"/>
                <a:gd name="T3" fmla="*/ 0 h 209"/>
                <a:gd name="T4" fmla="*/ 650898 w 483"/>
                <a:gd name="T5" fmla="*/ 1272016 h 209"/>
                <a:gd name="T6" fmla="*/ 650898 w 483"/>
                <a:gd name="T7" fmla="*/ 1272016 h 209"/>
                <a:gd name="T8" fmla="*/ 650898 w 483"/>
                <a:gd name="T9" fmla="*/ 1272016 h 209"/>
                <a:gd name="T10" fmla="*/ 650898 w 483"/>
                <a:gd name="T11" fmla="*/ 1272016 h 209"/>
                <a:gd name="T12" fmla="*/ 650898 w 483"/>
                <a:gd name="T13" fmla="*/ 1272016 h 209"/>
                <a:gd name="T14" fmla="*/ 650898 w 483"/>
                <a:gd name="T15" fmla="*/ 1272016 h 209"/>
                <a:gd name="T16" fmla="*/ 650898 w 483"/>
                <a:gd name="T17" fmla="*/ 1272016 h 209"/>
                <a:gd name="T18" fmla="*/ 650898 w 483"/>
                <a:gd name="T19" fmla="*/ 1272016 h 209"/>
                <a:gd name="T20" fmla="*/ 650898 w 483"/>
                <a:gd name="T21" fmla="*/ 1272016 h 209"/>
                <a:gd name="T22" fmla="*/ 650898 w 483"/>
                <a:gd name="T23" fmla="*/ 1272016 h 209"/>
                <a:gd name="T24" fmla="*/ 650898 w 483"/>
                <a:gd name="T25" fmla="*/ 1272016 h 209"/>
                <a:gd name="T26" fmla="*/ 650898 w 483"/>
                <a:gd name="T27" fmla="*/ 1272016 h 209"/>
                <a:gd name="T28" fmla="*/ 650898 w 483"/>
                <a:gd name="T29" fmla="*/ 1272016 h 209"/>
                <a:gd name="T30" fmla="*/ 650898 w 483"/>
                <a:gd name="T31" fmla="*/ 1272016 h 209"/>
                <a:gd name="T32" fmla="*/ 650898 w 483"/>
                <a:gd name="T33" fmla="*/ 1272016 h 209"/>
                <a:gd name="T34" fmla="*/ 650898 w 483"/>
                <a:gd name="T35" fmla="*/ 1272016 h 209"/>
                <a:gd name="T36" fmla="*/ 650898 w 483"/>
                <a:gd name="T37" fmla="*/ 1272016 h 209"/>
                <a:gd name="T38" fmla="*/ 650898 w 483"/>
                <a:gd name="T39" fmla="*/ 1272016 h 209"/>
                <a:gd name="T40" fmla="*/ 650898 w 483"/>
                <a:gd name="T41" fmla="*/ 1272016 h 209"/>
                <a:gd name="T42" fmla="*/ 650898 w 483"/>
                <a:gd name="T43" fmla="*/ 1272016 h 209"/>
                <a:gd name="T44" fmla="*/ 650898 w 483"/>
                <a:gd name="T45" fmla="*/ 1272016 h 209"/>
                <a:gd name="T46" fmla="*/ 650898 w 483"/>
                <a:gd name="T47" fmla="*/ 1272016 h 209"/>
                <a:gd name="T48" fmla="*/ 0 w 483"/>
                <a:gd name="T49" fmla="*/ 1272016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 31"/>
            <p:cNvSpPr>
              <a:spLocks/>
            </p:cNvSpPr>
            <p:nvPr/>
          </p:nvSpPr>
          <p:spPr bwMode="auto">
            <a:xfrm>
              <a:off x="3068638" y="2225675"/>
              <a:ext cx="277812" cy="382588"/>
            </a:xfrm>
            <a:custGeom>
              <a:avLst/>
              <a:gdLst>
                <a:gd name="T0" fmla="*/ 698149 w 345"/>
                <a:gd name="T1" fmla="*/ 1321080 h 468"/>
                <a:gd name="T2" fmla="*/ 698149 w 345"/>
                <a:gd name="T3" fmla="*/ 1321080 h 468"/>
                <a:gd name="T4" fmla="*/ 698149 w 345"/>
                <a:gd name="T5" fmla="*/ 1321080 h 468"/>
                <a:gd name="T6" fmla="*/ 698149 w 345"/>
                <a:gd name="T7" fmla="*/ 1321080 h 468"/>
                <a:gd name="T8" fmla="*/ 698149 w 345"/>
                <a:gd name="T9" fmla="*/ 1321080 h 468"/>
                <a:gd name="T10" fmla="*/ 698149 w 345"/>
                <a:gd name="T11" fmla="*/ 1321080 h 468"/>
                <a:gd name="T12" fmla="*/ 0 w 345"/>
                <a:gd name="T13" fmla="*/ 1321080 h 468"/>
                <a:gd name="T14" fmla="*/ 698149 w 345"/>
                <a:gd name="T15" fmla="*/ 1321080 h 468"/>
                <a:gd name="T16" fmla="*/ 698149 w 345"/>
                <a:gd name="T17" fmla="*/ 1321080 h 468"/>
                <a:gd name="T18" fmla="*/ 698149 w 345"/>
                <a:gd name="T19" fmla="*/ 1321080 h 468"/>
                <a:gd name="T20" fmla="*/ 698149 w 345"/>
                <a:gd name="T21" fmla="*/ 1321080 h 468"/>
                <a:gd name="T22" fmla="*/ 698149 w 345"/>
                <a:gd name="T23" fmla="*/ 1321080 h 468"/>
                <a:gd name="T24" fmla="*/ 698149 w 345"/>
                <a:gd name="T25" fmla="*/ 1321080 h 468"/>
                <a:gd name="T26" fmla="*/ 698149 w 345"/>
                <a:gd name="T27" fmla="*/ 1321080 h 468"/>
                <a:gd name="T28" fmla="*/ 698149 w 345"/>
                <a:gd name="T29" fmla="*/ 1321080 h 468"/>
                <a:gd name="T30" fmla="*/ 698149 w 345"/>
                <a:gd name="T31" fmla="*/ 1321080 h 468"/>
                <a:gd name="T32" fmla="*/ 698149 w 345"/>
                <a:gd name="T33" fmla="*/ 1321080 h 468"/>
                <a:gd name="T34" fmla="*/ 698149 w 345"/>
                <a:gd name="T35" fmla="*/ 1321080 h 468"/>
                <a:gd name="T36" fmla="*/ 698149 w 345"/>
                <a:gd name="T37" fmla="*/ 1321080 h 468"/>
                <a:gd name="T38" fmla="*/ 698149 w 345"/>
                <a:gd name="T39" fmla="*/ 1321080 h 468"/>
                <a:gd name="T40" fmla="*/ 698149 w 345"/>
                <a:gd name="T41" fmla="*/ 1321080 h 468"/>
                <a:gd name="T42" fmla="*/ 698149 w 345"/>
                <a:gd name="T43" fmla="*/ 1321080 h 468"/>
                <a:gd name="T44" fmla="*/ 698149 w 345"/>
                <a:gd name="T45" fmla="*/ 1321080 h 468"/>
                <a:gd name="T46" fmla="*/ 698149 w 345"/>
                <a:gd name="T47" fmla="*/ 1321080 h 468"/>
                <a:gd name="T48" fmla="*/ 698149 w 345"/>
                <a:gd name="T49" fmla="*/ 1321080 h 468"/>
                <a:gd name="T50" fmla="*/ 698149 w 345"/>
                <a:gd name="T51" fmla="*/ 1321080 h 468"/>
                <a:gd name="T52" fmla="*/ 698149 w 345"/>
                <a:gd name="T53" fmla="*/ 1321080 h 468"/>
                <a:gd name="T54" fmla="*/ 698149 w 345"/>
                <a:gd name="T55" fmla="*/ 1321080 h 468"/>
                <a:gd name="T56" fmla="*/ 698149 w 345"/>
                <a:gd name="T57" fmla="*/ 1321080 h 468"/>
                <a:gd name="T58" fmla="*/ 698149 w 345"/>
                <a:gd name="T59" fmla="*/ 1321080 h 468"/>
                <a:gd name="T60" fmla="*/ 698149 w 345"/>
                <a:gd name="T61" fmla="*/ 1321080 h 468"/>
                <a:gd name="T62" fmla="*/ 698149 w 345"/>
                <a:gd name="T63" fmla="*/ 1321080 h 468"/>
                <a:gd name="T64" fmla="*/ 698149 w 345"/>
                <a:gd name="T65" fmla="*/ 1321080 h 468"/>
                <a:gd name="T66" fmla="*/ 698149 w 345"/>
                <a:gd name="T67" fmla="*/ 1321080 h 468"/>
                <a:gd name="T68" fmla="*/ 698149 w 345"/>
                <a:gd name="T69" fmla="*/ 1321080 h 468"/>
                <a:gd name="T70" fmla="*/ 698149 w 345"/>
                <a:gd name="T71" fmla="*/ 1321080 h 468"/>
                <a:gd name="T72" fmla="*/ 698149 w 345"/>
                <a:gd name="T73" fmla="*/ 1321080 h 468"/>
                <a:gd name="T74" fmla="*/ 698149 w 345"/>
                <a:gd name="T75" fmla="*/ 1321080 h 468"/>
                <a:gd name="T76" fmla="*/ 698149 w 345"/>
                <a:gd name="T77" fmla="*/ 1321080 h 468"/>
                <a:gd name="T78" fmla="*/ 698149 w 345"/>
                <a:gd name="T79" fmla="*/ 1321080 h 468"/>
                <a:gd name="T80" fmla="*/ 698149 w 345"/>
                <a:gd name="T81" fmla="*/ 1321080 h 468"/>
                <a:gd name="T82" fmla="*/ 698149 w 345"/>
                <a:gd name="T83" fmla="*/ 0 h 468"/>
                <a:gd name="T84" fmla="*/ 698149 w 345"/>
                <a:gd name="T85" fmla="*/ 1321080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3" name="Freeform 32"/>
            <p:cNvSpPr>
              <a:spLocks/>
            </p:cNvSpPr>
            <p:nvPr/>
          </p:nvSpPr>
          <p:spPr bwMode="auto">
            <a:xfrm>
              <a:off x="2765425" y="2565400"/>
              <a:ext cx="301625" cy="503238"/>
            </a:xfrm>
            <a:custGeom>
              <a:avLst/>
              <a:gdLst>
                <a:gd name="T0" fmla="*/ 670110 w 374"/>
                <a:gd name="T1" fmla="*/ 1275875 h 618"/>
                <a:gd name="T2" fmla="*/ 670110 w 374"/>
                <a:gd name="T3" fmla="*/ 0 h 618"/>
                <a:gd name="T4" fmla="*/ 670110 w 374"/>
                <a:gd name="T5" fmla="*/ 1275875 h 618"/>
                <a:gd name="T6" fmla="*/ 670110 w 374"/>
                <a:gd name="T7" fmla="*/ 1275875 h 618"/>
                <a:gd name="T8" fmla="*/ 670110 w 374"/>
                <a:gd name="T9" fmla="*/ 1275875 h 618"/>
                <a:gd name="T10" fmla="*/ 670110 w 374"/>
                <a:gd name="T11" fmla="*/ 1275875 h 618"/>
                <a:gd name="T12" fmla="*/ 670110 w 374"/>
                <a:gd name="T13" fmla="*/ 1275875 h 618"/>
                <a:gd name="T14" fmla="*/ 670110 w 374"/>
                <a:gd name="T15" fmla="*/ 1275875 h 618"/>
                <a:gd name="T16" fmla="*/ 670110 w 374"/>
                <a:gd name="T17" fmla="*/ 1275875 h 618"/>
                <a:gd name="T18" fmla="*/ 670110 w 374"/>
                <a:gd name="T19" fmla="*/ 1275875 h 618"/>
                <a:gd name="T20" fmla="*/ 670110 w 374"/>
                <a:gd name="T21" fmla="*/ 1275875 h 618"/>
                <a:gd name="T22" fmla="*/ 670110 w 374"/>
                <a:gd name="T23" fmla="*/ 1275875 h 618"/>
                <a:gd name="T24" fmla="*/ 670110 w 374"/>
                <a:gd name="T25" fmla="*/ 1275875 h 618"/>
                <a:gd name="T26" fmla="*/ 670110 w 374"/>
                <a:gd name="T27" fmla="*/ 1275875 h 618"/>
                <a:gd name="T28" fmla="*/ 670110 w 374"/>
                <a:gd name="T29" fmla="*/ 1275875 h 618"/>
                <a:gd name="T30" fmla="*/ 670110 w 374"/>
                <a:gd name="T31" fmla="*/ 1275875 h 618"/>
                <a:gd name="T32" fmla="*/ 670110 w 374"/>
                <a:gd name="T33" fmla="*/ 1275875 h 618"/>
                <a:gd name="T34" fmla="*/ 0 w 374"/>
                <a:gd name="T35" fmla="*/ 1275875 h 618"/>
                <a:gd name="T36" fmla="*/ 670110 w 374"/>
                <a:gd name="T37" fmla="*/ 1275875 h 618"/>
                <a:gd name="T38" fmla="*/ 670110 w 374"/>
                <a:gd name="T39" fmla="*/ 1275875 h 618"/>
                <a:gd name="T40" fmla="*/ 670110 w 374"/>
                <a:gd name="T41" fmla="*/ 1275875 h 618"/>
                <a:gd name="T42" fmla="*/ 670110 w 374"/>
                <a:gd name="T43" fmla="*/ 1275875 h 618"/>
                <a:gd name="T44" fmla="*/ 670110 w 374"/>
                <a:gd name="T45" fmla="*/ 1275875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4" name="Freeform 33"/>
            <p:cNvSpPr>
              <a:spLocks/>
            </p:cNvSpPr>
            <p:nvPr/>
          </p:nvSpPr>
          <p:spPr bwMode="auto">
            <a:xfrm>
              <a:off x="2498725" y="2770188"/>
              <a:ext cx="479425" cy="398462"/>
            </a:xfrm>
            <a:custGeom>
              <a:avLst/>
              <a:gdLst>
                <a:gd name="T0" fmla="*/ 0 w 594"/>
                <a:gd name="T1" fmla="*/ 1266871 h 489"/>
                <a:gd name="T2" fmla="*/ 663717 w 594"/>
                <a:gd name="T3" fmla="*/ 0 h 489"/>
                <a:gd name="T4" fmla="*/ 663717 w 594"/>
                <a:gd name="T5" fmla="*/ 0 h 489"/>
                <a:gd name="T6" fmla="*/ 663717 w 594"/>
                <a:gd name="T7" fmla="*/ 1266871 h 489"/>
                <a:gd name="T8" fmla="*/ 663717 w 594"/>
                <a:gd name="T9" fmla="*/ 1266871 h 489"/>
                <a:gd name="T10" fmla="*/ 663717 w 594"/>
                <a:gd name="T11" fmla="*/ 1266871 h 489"/>
                <a:gd name="T12" fmla="*/ 663717 w 594"/>
                <a:gd name="T13" fmla="*/ 1266871 h 489"/>
                <a:gd name="T14" fmla="*/ 663717 w 594"/>
                <a:gd name="T15" fmla="*/ 1266871 h 489"/>
                <a:gd name="T16" fmla="*/ 663717 w 594"/>
                <a:gd name="T17" fmla="*/ 1266871 h 489"/>
                <a:gd name="T18" fmla="*/ 663717 w 594"/>
                <a:gd name="T19" fmla="*/ 1266871 h 489"/>
                <a:gd name="T20" fmla="*/ 663717 w 594"/>
                <a:gd name="T21" fmla="*/ 1266871 h 489"/>
                <a:gd name="T22" fmla="*/ 663717 w 594"/>
                <a:gd name="T23" fmla="*/ 1266871 h 489"/>
                <a:gd name="T24" fmla="*/ 663717 w 594"/>
                <a:gd name="T25" fmla="*/ 1266871 h 489"/>
                <a:gd name="T26" fmla="*/ 663717 w 594"/>
                <a:gd name="T27" fmla="*/ 1266871 h 489"/>
                <a:gd name="T28" fmla="*/ 663717 w 594"/>
                <a:gd name="T29" fmla="*/ 1266871 h 489"/>
                <a:gd name="T30" fmla="*/ 663717 w 594"/>
                <a:gd name="T31" fmla="*/ 1266871 h 489"/>
                <a:gd name="T32" fmla="*/ 663717 w 594"/>
                <a:gd name="T33" fmla="*/ 1266871 h 489"/>
                <a:gd name="T34" fmla="*/ 663717 w 594"/>
                <a:gd name="T35" fmla="*/ 1266871 h 489"/>
                <a:gd name="T36" fmla="*/ 663717 w 594"/>
                <a:gd name="T37" fmla="*/ 1266871 h 489"/>
                <a:gd name="T38" fmla="*/ 663717 w 594"/>
                <a:gd name="T39" fmla="*/ 1266871 h 489"/>
                <a:gd name="T40" fmla="*/ 663717 w 594"/>
                <a:gd name="T41" fmla="*/ 1266871 h 489"/>
                <a:gd name="T42" fmla="*/ 663717 w 594"/>
                <a:gd name="T43" fmla="*/ 1266871 h 489"/>
                <a:gd name="T44" fmla="*/ 663717 w 594"/>
                <a:gd name="T45" fmla="*/ 1266871 h 489"/>
                <a:gd name="T46" fmla="*/ 663717 w 594"/>
                <a:gd name="T47" fmla="*/ 1266871 h 489"/>
                <a:gd name="T48" fmla="*/ 663717 w 594"/>
                <a:gd name="T49" fmla="*/ 1266871 h 489"/>
                <a:gd name="T50" fmla="*/ 0 w 594"/>
                <a:gd name="T51" fmla="*/ 1266871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5" name="Freeform 34"/>
            <p:cNvSpPr>
              <a:spLocks/>
            </p:cNvSpPr>
            <p:nvPr/>
          </p:nvSpPr>
          <p:spPr bwMode="auto">
            <a:xfrm>
              <a:off x="3021013" y="2598738"/>
              <a:ext cx="234950" cy="390525"/>
            </a:xfrm>
            <a:custGeom>
              <a:avLst/>
              <a:gdLst>
                <a:gd name="T0" fmla="*/ 0 w 290"/>
                <a:gd name="T1" fmla="*/ 1314978 h 477"/>
                <a:gd name="T2" fmla="*/ 678225 w 290"/>
                <a:gd name="T3" fmla="*/ 1314978 h 477"/>
                <a:gd name="T4" fmla="*/ 678225 w 290"/>
                <a:gd name="T5" fmla="*/ 1314978 h 477"/>
                <a:gd name="T6" fmla="*/ 678225 w 290"/>
                <a:gd name="T7" fmla="*/ 1314978 h 477"/>
                <a:gd name="T8" fmla="*/ 678225 w 290"/>
                <a:gd name="T9" fmla="*/ 1314978 h 477"/>
                <a:gd name="T10" fmla="*/ 678225 w 290"/>
                <a:gd name="T11" fmla="*/ 0 h 477"/>
                <a:gd name="T12" fmla="*/ 678225 w 290"/>
                <a:gd name="T13" fmla="*/ 1314978 h 477"/>
                <a:gd name="T14" fmla="*/ 678225 w 290"/>
                <a:gd name="T15" fmla="*/ 1314978 h 477"/>
                <a:gd name="T16" fmla="*/ 678225 w 290"/>
                <a:gd name="T17" fmla="*/ 1314978 h 477"/>
                <a:gd name="T18" fmla="*/ 678225 w 290"/>
                <a:gd name="T19" fmla="*/ 1314978 h 477"/>
                <a:gd name="T20" fmla="*/ 678225 w 290"/>
                <a:gd name="T21" fmla="*/ 1314978 h 477"/>
                <a:gd name="T22" fmla="*/ 678225 w 290"/>
                <a:gd name="T23" fmla="*/ 1314978 h 477"/>
                <a:gd name="T24" fmla="*/ 678225 w 290"/>
                <a:gd name="T25" fmla="*/ 1314978 h 477"/>
                <a:gd name="T26" fmla="*/ 678225 w 290"/>
                <a:gd name="T27" fmla="*/ 1314978 h 477"/>
                <a:gd name="T28" fmla="*/ 678225 w 290"/>
                <a:gd name="T29" fmla="*/ 1314978 h 477"/>
                <a:gd name="T30" fmla="*/ 0 w 290"/>
                <a:gd name="T31" fmla="*/ 1314978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6" name="Freeform 35"/>
            <p:cNvSpPr>
              <a:spLocks/>
            </p:cNvSpPr>
            <p:nvPr/>
          </p:nvSpPr>
          <p:spPr bwMode="auto">
            <a:xfrm>
              <a:off x="3205163" y="2520950"/>
              <a:ext cx="300037" cy="350838"/>
            </a:xfrm>
            <a:custGeom>
              <a:avLst/>
              <a:gdLst>
                <a:gd name="T0" fmla="*/ 0 w 432"/>
                <a:gd name="T1" fmla="*/ 185996 h 499"/>
                <a:gd name="T2" fmla="*/ 96389 w 432"/>
                <a:gd name="T3" fmla="*/ 185996 h 499"/>
                <a:gd name="T4" fmla="*/ 96389 w 432"/>
                <a:gd name="T5" fmla="*/ 185996 h 499"/>
                <a:gd name="T6" fmla="*/ 96389 w 432"/>
                <a:gd name="T7" fmla="*/ 185996 h 499"/>
                <a:gd name="T8" fmla="*/ 96389 w 432"/>
                <a:gd name="T9" fmla="*/ 185996 h 499"/>
                <a:gd name="T10" fmla="*/ 96389 w 432"/>
                <a:gd name="T11" fmla="*/ 0 h 499"/>
                <a:gd name="T12" fmla="*/ 96389 w 432"/>
                <a:gd name="T13" fmla="*/ 185996 h 499"/>
                <a:gd name="T14" fmla="*/ 96389 w 432"/>
                <a:gd name="T15" fmla="*/ 185996 h 499"/>
                <a:gd name="T16" fmla="*/ 96389 w 432"/>
                <a:gd name="T17" fmla="*/ 185996 h 499"/>
                <a:gd name="T18" fmla="*/ 96389 w 432"/>
                <a:gd name="T19" fmla="*/ 185996 h 499"/>
                <a:gd name="T20" fmla="*/ 96389 w 432"/>
                <a:gd name="T21" fmla="*/ 185996 h 499"/>
                <a:gd name="T22" fmla="*/ 96389 w 432"/>
                <a:gd name="T23" fmla="*/ 185996 h 499"/>
                <a:gd name="T24" fmla="*/ 96389 w 432"/>
                <a:gd name="T25" fmla="*/ 185996 h 499"/>
                <a:gd name="T26" fmla="*/ 96389 w 432"/>
                <a:gd name="T27" fmla="*/ 185996 h 499"/>
                <a:gd name="T28" fmla="*/ 96389 w 432"/>
                <a:gd name="T29" fmla="*/ 185996 h 499"/>
                <a:gd name="T30" fmla="*/ 96389 w 432"/>
                <a:gd name="T31" fmla="*/ 185996 h 499"/>
                <a:gd name="T32" fmla="*/ 96389 w 432"/>
                <a:gd name="T33" fmla="*/ 185996 h 499"/>
                <a:gd name="T34" fmla="*/ 96389 w 432"/>
                <a:gd name="T35" fmla="*/ 185996 h 499"/>
                <a:gd name="T36" fmla="*/ 0 w 432"/>
                <a:gd name="T37" fmla="*/ 185996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7" name="Freeform 36"/>
            <p:cNvSpPr>
              <a:spLocks/>
            </p:cNvSpPr>
            <p:nvPr/>
          </p:nvSpPr>
          <p:spPr bwMode="auto">
            <a:xfrm>
              <a:off x="2933700" y="2838450"/>
              <a:ext cx="531813" cy="298450"/>
            </a:xfrm>
            <a:custGeom>
              <a:avLst/>
              <a:gdLst>
                <a:gd name="T0" fmla="*/ 0 w 761"/>
                <a:gd name="T1" fmla="*/ 191929 h 422"/>
                <a:gd name="T2" fmla="*/ 102558 w 761"/>
                <a:gd name="T3" fmla="*/ 191929 h 422"/>
                <a:gd name="T4" fmla="*/ 102558 w 761"/>
                <a:gd name="T5" fmla="*/ 191929 h 422"/>
                <a:gd name="T6" fmla="*/ 102558 w 761"/>
                <a:gd name="T7" fmla="*/ 191929 h 422"/>
                <a:gd name="T8" fmla="*/ 102558 w 761"/>
                <a:gd name="T9" fmla="*/ 191929 h 422"/>
                <a:gd name="T10" fmla="*/ 102558 w 761"/>
                <a:gd name="T11" fmla="*/ 191929 h 422"/>
                <a:gd name="T12" fmla="*/ 102558 w 761"/>
                <a:gd name="T13" fmla="*/ 191929 h 422"/>
                <a:gd name="T14" fmla="*/ 102558 w 761"/>
                <a:gd name="T15" fmla="*/ 191929 h 422"/>
                <a:gd name="T16" fmla="*/ 102558 w 761"/>
                <a:gd name="T17" fmla="*/ 191929 h 422"/>
                <a:gd name="T18" fmla="*/ 102558 w 761"/>
                <a:gd name="T19" fmla="*/ 191929 h 422"/>
                <a:gd name="T20" fmla="*/ 102558 w 761"/>
                <a:gd name="T21" fmla="*/ 191929 h 422"/>
                <a:gd name="T22" fmla="*/ 102558 w 761"/>
                <a:gd name="T23" fmla="*/ 191929 h 422"/>
                <a:gd name="T24" fmla="*/ 102558 w 761"/>
                <a:gd name="T25" fmla="*/ 191929 h 422"/>
                <a:gd name="T26" fmla="*/ 102558 w 761"/>
                <a:gd name="T27" fmla="*/ 191929 h 422"/>
                <a:gd name="T28" fmla="*/ 102558 w 761"/>
                <a:gd name="T29" fmla="*/ 0 h 422"/>
                <a:gd name="T30" fmla="*/ 102558 w 761"/>
                <a:gd name="T31" fmla="*/ 191929 h 422"/>
                <a:gd name="T32" fmla="*/ 102558 w 761"/>
                <a:gd name="T33" fmla="*/ 191929 h 422"/>
                <a:gd name="T34" fmla="*/ 102558 w 761"/>
                <a:gd name="T35" fmla="*/ 191929 h 422"/>
                <a:gd name="T36" fmla="*/ 102558 w 761"/>
                <a:gd name="T37" fmla="*/ 191929 h 422"/>
                <a:gd name="T38" fmla="*/ 102558 w 761"/>
                <a:gd name="T39" fmla="*/ 191929 h 422"/>
                <a:gd name="T40" fmla="*/ 102558 w 761"/>
                <a:gd name="T41" fmla="*/ 191929 h 422"/>
                <a:gd name="T42" fmla="*/ 102558 w 761"/>
                <a:gd name="T43" fmla="*/ 191929 h 422"/>
                <a:gd name="T44" fmla="*/ 102558 w 761"/>
                <a:gd name="T45" fmla="*/ 191929 h 422"/>
                <a:gd name="T46" fmla="*/ 102558 w 761"/>
                <a:gd name="T47" fmla="*/ 191929 h 422"/>
                <a:gd name="T48" fmla="*/ 102558 w 761"/>
                <a:gd name="T49" fmla="*/ 191929 h 422"/>
                <a:gd name="T50" fmla="*/ 102558 w 761"/>
                <a:gd name="T51" fmla="*/ 191929 h 422"/>
                <a:gd name="T52" fmla="*/ 102558 w 761"/>
                <a:gd name="T53" fmla="*/ 191929 h 422"/>
                <a:gd name="T54" fmla="*/ 102558 w 761"/>
                <a:gd name="T55" fmla="*/ 191929 h 422"/>
                <a:gd name="T56" fmla="*/ 0 w 761"/>
                <a:gd name="T57" fmla="*/ 191929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8" name="Freeform 37"/>
            <p:cNvSpPr>
              <a:spLocks/>
            </p:cNvSpPr>
            <p:nvPr/>
          </p:nvSpPr>
          <p:spPr bwMode="auto">
            <a:xfrm>
              <a:off x="2900363" y="3030538"/>
              <a:ext cx="611187" cy="227012"/>
            </a:xfrm>
            <a:custGeom>
              <a:avLst/>
              <a:gdLst>
                <a:gd name="T0" fmla="*/ 695447 w 757"/>
                <a:gd name="T1" fmla="*/ 1402184 h 276"/>
                <a:gd name="T2" fmla="*/ 695447 w 757"/>
                <a:gd name="T3" fmla="*/ 1402184 h 276"/>
                <a:gd name="T4" fmla="*/ 695447 w 757"/>
                <a:gd name="T5" fmla="*/ 1402184 h 276"/>
                <a:gd name="T6" fmla="*/ 695447 w 757"/>
                <a:gd name="T7" fmla="*/ 1402184 h 276"/>
                <a:gd name="T8" fmla="*/ 0 w 757"/>
                <a:gd name="T9" fmla="*/ 1402184 h 276"/>
                <a:gd name="T10" fmla="*/ 695447 w 757"/>
                <a:gd name="T11" fmla="*/ 1402184 h 276"/>
                <a:gd name="T12" fmla="*/ 695447 w 757"/>
                <a:gd name="T13" fmla="*/ 1402184 h 276"/>
                <a:gd name="T14" fmla="*/ 695447 w 757"/>
                <a:gd name="T15" fmla="*/ 1402184 h 276"/>
                <a:gd name="T16" fmla="*/ 695447 w 757"/>
                <a:gd name="T17" fmla="*/ 1402184 h 276"/>
                <a:gd name="T18" fmla="*/ 695447 w 757"/>
                <a:gd name="T19" fmla="*/ 1402184 h 276"/>
                <a:gd name="T20" fmla="*/ 695447 w 757"/>
                <a:gd name="T21" fmla="*/ 1402184 h 276"/>
                <a:gd name="T22" fmla="*/ 695447 w 757"/>
                <a:gd name="T23" fmla="*/ 0 h 276"/>
                <a:gd name="T24" fmla="*/ 695447 w 757"/>
                <a:gd name="T25" fmla="*/ 1402184 h 276"/>
                <a:gd name="T26" fmla="*/ 695447 w 757"/>
                <a:gd name="T27" fmla="*/ 1402184 h 276"/>
                <a:gd name="T28" fmla="*/ 695447 w 757"/>
                <a:gd name="T29" fmla="*/ 1402184 h 276"/>
                <a:gd name="T30" fmla="*/ 695447 w 757"/>
                <a:gd name="T31" fmla="*/ 1402184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29" name="Freeform 39"/>
            <p:cNvSpPr>
              <a:spLocks/>
            </p:cNvSpPr>
            <p:nvPr/>
          </p:nvSpPr>
          <p:spPr bwMode="auto">
            <a:xfrm>
              <a:off x="3074988" y="3217863"/>
              <a:ext cx="280987" cy="444500"/>
            </a:xfrm>
            <a:custGeom>
              <a:avLst/>
              <a:gdLst>
                <a:gd name="T0" fmla="*/ 0 w 350"/>
                <a:gd name="T1" fmla="*/ 1343485 h 545"/>
                <a:gd name="T2" fmla="*/ 620847 w 350"/>
                <a:gd name="T3" fmla="*/ 0 h 545"/>
                <a:gd name="T4" fmla="*/ 620847 w 350"/>
                <a:gd name="T5" fmla="*/ 1343485 h 545"/>
                <a:gd name="T6" fmla="*/ 620847 w 350"/>
                <a:gd name="T7" fmla="*/ 1343485 h 545"/>
                <a:gd name="T8" fmla="*/ 620847 w 350"/>
                <a:gd name="T9" fmla="*/ 1343485 h 545"/>
                <a:gd name="T10" fmla="*/ 620847 w 350"/>
                <a:gd name="T11" fmla="*/ 1343485 h 545"/>
                <a:gd name="T12" fmla="*/ 620847 w 350"/>
                <a:gd name="T13" fmla="*/ 1343485 h 545"/>
                <a:gd name="T14" fmla="*/ 620847 w 350"/>
                <a:gd name="T15" fmla="*/ 1343485 h 545"/>
                <a:gd name="T16" fmla="*/ 620847 w 350"/>
                <a:gd name="T17" fmla="*/ 1343485 h 545"/>
                <a:gd name="T18" fmla="*/ 620847 w 350"/>
                <a:gd name="T19" fmla="*/ 1343485 h 545"/>
                <a:gd name="T20" fmla="*/ 620847 w 350"/>
                <a:gd name="T21" fmla="*/ 1343485 h 545"/>
                <a:gd name="T22" fmla="*/ 620847 w 350"/>
                <a:gd name="T23" fmla="*/ 1343485 h 545"/>
                <a:gd name="T24" fmla="*/ 620847 w 350"/>
                <a:gd name="T25" fmla="*/ 1343485 h 545"/>
                <a:gd name="T26" fmla="*/ 620847 w 350"/>
                <a:gd name="T27" fmla="*/ 1343485 h 545"/>
                <a:gd name="T28" fmla="*/ 0 w 350"/>
                <a:gd name="T29" fmla="*/ 1343485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0" name="Freeform 40"/>
            <p:cNvSpPr>
              <a:spLocks/>
            </p:cNvSpPr>
            <p:nvPr/>
          </p:nvSpPr>
          <p:spPr bwMode="auto">
            <a:xfrm>
              <a:off x="3260725" y="3195638"/>
              <a:ext cx="387350" cy="409575"/>
            </a:xfrm>
            <a:custGeom>
              <a:avLst/>
              <a:gdLst>
                <a:gd name="T0" fmla="*/ 0 w 484"/>
                <a:gd name="T1" fmla="*/ 1305927 h 502"/>
                <a:gd name="T2" fmla="*/ 633630 w 484"/>
                <a:gd name="T3" fmla="*/ 1305927 h 502"/>
                <a:gd name="T4" fmla="*/ 633630 w 484"/>
                <a:gd name="T5" fmla="*/ 1305927 h 502"/>
                <a:gd name="T6" fmla="*/ 633630 w 484"/>
                <a:gd name="T7" fmla="*/ 0 h 502"/>
                <a:gd name="T8" fmla="*/ 633630 w 484"/>
                <a:gd name="T9" fmla="*/ 1305927 h 502"/>
                <a:gd name="T10" fmla="*/ 633630 w 484"/>
                <a:gd name="T11" fmla="*/ 1305927 h 502"/>
                <a:gd name="T12" fmla="*/ 633630 w 484"/>
                <a:gd name="T13" fmla="*/ 1305927 h 502"/>
                <a:gd name="T14" fmla="*/ 633630 w 484"/>
                <a:gd name="T15" fmla="*/ 1305927 h 502"/>
                <a:gd name="T16" fmla="*/ 633630 w 484"/>
                <a:gd name="T17" fmla="*/ 1305927 h 502"/>
                <a:gd name="T18" fmla="*/ 633630 w 484"/>
                <a:gd name="T19" fmla="*/ 1305927 h 502"/>
                <a:gd name="T20" fmla="*/ 633630 w 484"/>
                <a:gd name="T21" fmla="*/ 1305927 h 502"/>
                <a:gd name="T22" fmla="*/ 633630 w 484"/>
                <a:gd name="T23" fmla="*/ 1305927 h 502"/>
                <a:gd name="T24" fmla="*/ 633630 w 484"/>
                <a:gd name="T25" fmla="*/ 1305927 h 502"/>
                <a:gd name="T26" fmla="*/ 633630 w 484"/>
                <a:gd name="T27" fmla="*/ 1305927 h 502"/>
                <a:gd name="T28" fmla="*/ 633630 w 484"/>
                <a:gd name="T29" fmla="*/ 1305927 h 502"/>
                <a:gd name="T30" fmla="*/ 633630 w 484"/>
                <a:gd name="T31" fmla="*/ 1305927 h 502"/>
                <a:gd name="T32" fmla="*/ 633630 w 484"/>
                <a:gd name="T33" fmla="*/ 1305927 h 502"/>
                <a:gd name="T34" fmla="*/ 633630 w 484"/>
                <a:gd name="T35" fmla="*/ 1305927 h 502"/>
                <a:gd name="T36" fmla="*/ 0 w 484"/>
                <a:gd name="T37" fmla="*/ 130592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1" name="Freeform 41"/>
            <p:cNvSpPr>
              <a:spLocks/>
            </p:cNvSpPr>
            <p:nvPr/>
          </p:nvSpPr>
          <p:spPr bwMode="auto">
            <a:xfrm>
              <a:off x="3424238" y="3140075"/>
              <a:ext cx="357187" cy="285750"/>
            </a:xfrm>
            <a:custGeom>
              <a:avLst/>
              <a:gdLst>
                <a:gd name="T0" fmla="*/ 686974 w 442"/>
                <a:gd name="T1" fmla="*/ 1257718 h 351"/>
                <a:gd name="T2" fmla="*/ 686974 w 442"/>
                <a:gd name="T3" fmla="*/ 1257718 h 351"/>
                <a:gd name="T4" fmla="*/ 686974 w 442"/>
                <a:gd name="T5" fmla="*/ 0 h 351"/>
                <a:gd name="T6" fmla="*/ 686974 w 442"/>
                <a:gd name="T7" fmla="*/ 1257718 h 351"/>
                <a:gd name="T8" fmla="*/ 686974 w 442"/>
                <a:gd name="T9" fmla="*/ 1257718 h 351"/>
                <a:gd name="T10" fmla="*/ 686974 w 442"/>
                <a:gd name="T11" fmla="*/ 1257718 h 351"/>
                <a:gd name="T12" fmla="*/ 686974 w 442"/>
                <a:gd name="T13" fmla="*/ 1257718 h 351"/>
                <a:gd name="T14" fmla="*/ 686974 w 442"/>
                <a:gd name="T15" fmla="*/ 1257718 h 351"/>
                <a:gd name="T16" fmla="*/ 686974 w 442"/>
                <a:gd name="T17" fmla="*/ 1257718 h 351"/>
                <a:gd name="T18" fmla="*/ 686974 w 442"/>
                <a:gd name="T19" fmla="*/ 1257718 h 351"/>
                <a:gd name="T20" fmla="*/ 686974 w 442"/>
                <a:gd name="T21" fmla="*/ 1257718 h 351"/>
                <a:gd name="T22" fmla="*/ 686974 w 442"/>
                <a:gd name="T23" fmla="*/ 1257718 h 351"/>
                <a:gd name="T24" fmla="*/ 686974 w 442"/>
                <a:gd name="T25" fmla="*/ 1257718 h 351"/>
                <a:gd name="T26" fmla="*/ 686974 w 442"/>
                <a:gd name="T27" fmla="*/ 1257718 h 351"/>
                <a:gd name="T28" fmla="*/ 0 w 442"/>
                <a:gd name="T29" fmla="*/ 1257718 h 351"/>
                <a:gd name="T30" fmla="*/ 686974 w 442"/>
                <a:gd name="T31" fmla="*/ 1257718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2" name="Freeform 42"/>
            <p:cNvSpPr>
              <a:spLocks/>
            </p:cNvSpPr>
            <p:nvPr/>
          </p:nvSpPr>
          <p:spPr bwMode="auto">
            <a:xfrm>
              <a:off x="3170238" y="3548063"/>
              <a:ext cx="668337" cy="458787"/>
            </a:xfrm>
            <a:custGeom>
              <a:avLst/>
              <a:gdLst>
                <a:gd name="T0" fmla="*/ 0 w 828"/>
                <a:gd name="T1" fmla="*/ 1308904 h 562"/>
                <a:gd name="T2" fmla="*/ 670215 w 828"/>
                <a:gd name="T3" fmla="*/ 1308904 h 562"/>
                <a:gd name="T4" fmla="*/ 670215 w 828"/>
                <a:gd name="T5" fmla="*/ 1308904 h 562"/>
                <a:gd name="T6" fmla="*/ 670215 w 828"/>
                <a:gd name="T7" fmla="*/ 1308904 h 562"/>
                <a:gd name="T8" fmla="*/ 670215 w 828"/>
                <a:gd name="T9" fmla="*/ 1308904 h 562"/>
                <a:gd name="T10" fmla="*/ 670215 w 828"/>
                <a:gd name="T11" fmla="*/ 1308904 h 562"/>
                <a:gd name="T12" fmla="*/ 670215 w 828"/>
                <a:gd name="T13" fmla="*/ 0 h 562"/>
                <a:gd name="T14" fmla="*/ 670215 w 828"/>
                <a:gd name="T15" fmla="*/ 1308904 h 562"/>
                <a:gd name="T16" fmla="*/ 670215 w 828"/>
                <a:gd name="T17" fmla="*/ 1308904 h 562"/>
                <a:gd name="T18" fmla="*/ 670215 w 828"/>
                <a:gd name="T19" fmla="*/ 1308904 h 562"/>
                <a:gd name="T20" fmla="*/ 670215 w 828"/>
                <a:gd name="T21" fmla="*/ 1308904 h 562"/>
                <a:gd name="T22" fmla="*/ 670215 w 828"/>
                <a:gd name="T23" fmla="*/ 1308904 h 562"/>
                <a:gd name="T24" fmla="*/ 670215 w 828"/>
                <a:gd name="T25" fmla="*/ 1308904 h 562"/>
                <a:gd name="T26" fmla="*/ 670215 w 828"/>
                <a:gd name="T27" fmla="*/ 1308904 h 562"/>
                <a:gd name="T28" fmla="*/ 670215 w 828"/>
                <a:gd name="T29" fmla="*/ 1308904 h 562"/>
                <a:gd name="T30" fmla="*/ 670215 w 828"/>
                <a:gd name="T31" fmla="*/ 1308904 h 562"/>
                <a:gd name="T32" fmla="*/ 670215 w 828"/>
                <a:gd name="T33" fmla="*/ 1308904 h 562"/>
                <a:gd name="T34" fmla="*/ 670215 w 828"/>
                <a:gd name="T35" fmla="*/ 1308904 h 562"/>
                <a:gd name="T36" fmla="*/ 670215 w 828"/>
                <a:gd name="T37" fmla="*/ 1308904 h 562"/>
                <a:gd name="T38" fmla="*/ 670215 w 828"/>
                <a:gd name="T39" fmla="*/ 1308904 h 562"/>
                <a:gd name="T40" fmla="*/ 670215 w 828"/>
                <a:gd name="T41" fmla="*/ 1308904 h 562"/>
                <a:gd name="T42" fmla="*/ 670215 w 828"/>
                <a:gd name="T43" fmla="*/ 1308904 h 562"/>
                <a:gd name="T44" fmla="*/ 670215 w 828"/>
                <a:gd name="T45" fmla="*/ 1308904 h 562"/>
                <a:gd name="T46" fmla="*/ 670215 w 828"/>
                <a:gd name="T47" fmla="*/ 1308904 h 562"/>
                <a:gd name="T48" fmla="*/ 670215 w 828"/>
                <a:gd name="T49" fmla="*/ 1308904 h 562"/>
                <a:gd name="T50" fmla="*/ 670215 w 828"/>
                <a:gd name="T51" fmla="*/ 1308904 h 562"/>
                <a:gd name="T52" fmla="*/ 670215 w 828"/>
                <a:gd name="T53" fmla="*/ 1308904 h 562"/>
                <a:gd name="T54" fmla="*/ 670215 w 828"/>
                <a:gd name="T55" fmla="*/ 1308904 h 562"/>
                <a:gd name="T56" fmla="*/ 670215 w 828"/>
                <a:gd name="T57" fmla="*/ 1308904 h 562"/>
                <a:gd name="T58" fmla="*/ 670215 w 828"/>
                <a:gd name="T59" fmla="*/ 1308904 h 562"/>
                <a:gd name="T60" fmla="*/ 670215 w 828"/>
                <a:gd name="T61" fmla="*/ 1308904 h 562"/>
                <a:gd name="T62" fmla="*/ 670215 w 828"/>
                <a:gd name="T63" fmla="*/ 1308904 h 562"/>
                <a:gd name="T64" fmla="*/ 670215 w 828"/>
                <a:gd name="T65" fmla="*/ 1308904 h 562"/>
                <a:gd name="T66" fmla="*/ 670215 w 828"/>
                <a:gd name="T67" fmla="*/ 1308904 h 562"/>
                <a:gd name="T68" fmla="*/ 670215 w 828"/>
                <a:gd name="T69" fmla="*/ 1308904 h 562"/>
                <a:gd name="T70" fmla="*/ 670215 w 828"/>
                <a:gd name="T71" fmla="*/ 1308904 h 562"/>
                <a:gd name="T72" fmla="*/ 670215 w 828"/>
                <a:gd name="T73" fmla="*/ 1308904 h 562"/>
                <a:gd name="T74" fmla="*/ 670215 w 828"/>
                <a:gd name="T75" fmla="*/ 1308904 h 562"/>
                <a:gd name="T76" fmla="*/ 670215 w 828"/>
                <a:gd name="T77" fmla="*/ 1308904 h 562"/>
                <a:gd name="T78" fmla="*/ 0 w 828"/>
                <a:gd name="T79" fmla="*/ 1308904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3" name="Freeform 43"/>
            <p:cNvSpPr>
              <a:spLocks/>
            </p:cNvSpPr>
            <p:nvPr/>
          </p:nvSpPr>
          <p:spPr bwMode="auto">
            <a:xfrm>
              <a:off x="3352800" y="2944813"/>
              <a:ext cx="615950" cy="271462"/>
            </a:xfrm>
            <a:custGeom>
              <a:avLst/>
              <a:gdLst>
                <a:gd name="T0" fmla="*/ 680305 w 762"/>
                <a:gd name="T1" fmla="*/ 1222579 h 334"/>
                <a:gd name="T2" fmla="*/ 0 w 762"/>
                <a:gd name="T3" fmla="*/ 1222579 h 334"/>
                <a:gd name="T4" fmla="*/ 680305 w 762"/>
                <a:gd name="T5" fmla="*/ 1222579 h 334"/>
                <a:gd name="T6" fmla="*/ 680305 w 762"/>
                <a:gd name="T7" fmla="*/ 1222579 h 334"/>
                <a:gd name="T8" fmla="*/ 680305 w 762"/>
                <a:gd name="T9" fmla="*/ 1222579 h 334"/>
                <a:gd name="T10" fmla="*/ 680305 w 762"/>
                <a:gd name="T11" fmla="*/ 1222579 h 334"/>
                <a:gd name="T12" fmla="*/ 680305 w 762"/>
                <a:gd name="T13" fmla="*/ 1222579 h 334"/>
                <a:gd name="T14" fmla="*/ 680305 w 762"/>
                <a:gd name="T15" fmla="*/ 1222579 h 334"/>
                <a:gd name="T16" fmla="*/ 680305 w 762"/>
                <a:gd name="T17" fmla="*/ 1222579 h 334"/>
                <a:gd name="T18" fmla="*/ 680305 w 762"/>
                <a:gd name="T19" fmla="*/ 1222579 h 334"/>
                <a:gd name="T20" fmla="*/ 680305 w 762"/>
                <a:gd name="T21" fmla="*/ 1222579 h 334"/>
                <a:gd name="T22" fmla="*/ 680305 w 762"/>
                <a:gd name="T23" fmla="*/ 1222579 h 334"/>
                <a:gd name="T24" fmla="*/ 680305 w 762"/>
                <a:gd name="T25" fmla="*/ 1222579 h 334"/>
                <a:gd name="T26" fmla="*/ 680305 w 762"/>
                <a:gd name="T27" fmla="*/ 1222579 h 334"/>
                <a:gd name="T28" fmla="*/ 680305 w 762"/>
                <a:gd name="T29" fmla="*/ 1222579 h 334"/>
                <a:gd name="T30" fmla="*/ 680305 w 762"/>
                <a:gd name="T31" fmla="*/ 1222579 h 334"/>
                <a:gd name="T32" fmla="*/ 680305 w 762"/>
                <a:gd name="T33" fmla="*/ 1222579 h 334"/>
                <a:gd name="T34" fmla="*/ 680305 w 762"/>
                <a:gd name="T35" fmla="*/ 1222579 h 334"/>
                <a:gd name="T36" fmla="*/ 680305 w 762"/>
                <a:gd name="T37" fmla="*/ 1222579 h 334"/>
                <a:gd name="T38" fmla="*/ 680305 w 762"/>
                <a:gd name="T39" fmla="*/ 1222579 h 334"/>
                <a:gd name="T40" fmla="*/ 680305 w 762"/>
                <a:gd name="T41" fmla="*/ 1222579 h 334"/>
                <a:gd name="T42" fmla="*/ 680305 w 762"/>
                <a:gd name="T43" fmla="*/ 1222579 h 334"/>
                <a:gd name="T44" fmla="*/ 680305 w 762"/>
                <a:gd name="T45" fmla="*/ 1222579 h 334"/>
                <a:gd name="T46" fmla="*/ 680305 w 762"/>
                <a:gd name="T47" fmla="*/ 1222579 h 334"/>
                <a:gd name="T48" fmla="*/ 680305 w 762"/>
                <a:gd name="T49" fmla="*/ 1222579 h 334"/>
                <a:gd name="T50" fmla="*/ 680305 w 762"/>
                <a:gd name="T51" fmla="*/ 1222579 h 334"/>
                <a:gd name="T52" fmla="*/ 680305 w 762"/>
                <a:gd name="T53" fmla="*/ 1222579 h 334"/>
                <a:gd name="T54" fmla="*/ 680305 w 762"/>
                <a:gd name="T55" fmla="*/ 1222579 h 334"/>
                <a:gd name="T56" fmla="*/ 680305 w 762"/>
                <a:gd name="T57" fmla="*/ 1222579 h 334"/>
                <a:gd name="T58" fmla="*/ 680305 w 762"/>
                <a:gd name="T59" fmla="*/ 0 h 334"/>
                <a:gd name="T60" fmla="*/ 680305 w 762"/>
                <a:gd name="T61" fmla="*/ 1222579 h 334"/>
                <a:gd name="T62" fmla="*/ 680305 w 762"/>
                <a:gd name="T63" fmla="*/ 1222579 h 334"/>
                <a:gd name="T64" fmla="*/ 680305 w 762"/>
                <a:gd name="T65" fmla="*/ 1222579 h 334"/>
                <a:gd name="T66" fmla="*/ 680305 w 762"/>
                <a:gd name="T67" fmla="*/ 1222579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4" name="Freeform 44"/>
            <p:cNvSpPr>
              <a:spLocks/>
            </p:cNvSpPr>
            <p:nvPr/>
          </p:nvSpPr>
          <p:spPr bwMode="auto">
            <a:xfrm>
              <a:off x="3376613" y="2719388"/>
              <a:ext cx="538162" cy="338137"/>
            </a:xfrm>
            <a:custGeom>
              <a:avLst/>
              <a:gdLst>
                <a:gd name="T0" fmla="*/ 671804 w 666"/>
                <a:gd name="T1" fmla="*/ 1250573 h 415"/>
                <a:gd name="T2" fmla="*/ 671804 w 666"/>
                <a:gd name="T3" fmla="*/ 1250573 h 415"/>
                <a:gd name="T4" fmla="*/ 671804 w 666"/>
                <a:gd name="T5" fmla="*/ 1250573 h 415"/>
                <a:gd name="T6" fmla="*/ 671804 w 666"/>
                <a:gd name="T7" fmla="*/ 1250573 h 415"/>
                <a:gd name="T8" fmla="*/ 671804 w 666"/>
                <a:gd name="T9" fmla="*/ 1250573 h 415"/>
                <a:gd name="T10" fmla="*/ 0 w 666"/>
                <a:gd name="T11" fmla="*/ 1250573 h 415"/>
                <a:gd name="T12" fmla="*/ 671804 w 666"/>
                <a:gd name="T13" fmla="*/ 1250573 h 415"/>
                <a:gd name="T14" fmla="*/ 671804 w 666"/>
                <a:gd name="T15" fmla="*/ 1250573 h 415"/>
                <a:gd name="T16" fmla="*/ 671804 w 666"/>
                <a:gd name="T17" fmla="*/ 1250573 h 415"/>
                <a:gd name="T18" fmla="*/ 671804 w 666"/>
                <a:gd name="T19" fmla="*/ 1250573 h 415"/>
                <a:gd name="T20" fmla="*/ 671804 w 666"/>
                <a:gd name="T21" fmla="*/ 1250573 h 415"/>
                <a:gd name="T22" fmla="*/ 671804 w 666"/>
                <a:gd name="T23" fmla="*/ 1250573 h 415"/>
                <a:gd name="T24" fmla="*/ 671804 w 666"/>
                <a:gd name="T25" fmla="*/ 1250573 h 415"/>
                <a:gd name="T26" fmla="*/ 671804 w 666"/>
                <a:gd name="T27" fmla="*/ 1250573 h 415"/>
                <a:gd name="T28" fmla="*/ 671804 w 666"/>
                <a:gd name="T29" fmla="*/ 1250573 h 415"/>
                <a:gd name="T30" fmla="*/ 671804 w 666"/>
                <a:gd name="T31" fmla="*/ 1250573 h 415"/>
                <a:gd name="T32" fmla="*/ 671804 w 666"/>
                <a:gd name="T33" fmla="*/ 1250573 h 415"/>
                <a:gd name="T34" fmla="*/ 671804 w 666"/>
                <a:gd name="T35" fmla="*/ 0 h 415"/>
                <a:gd name="T36" fmla="*/ 671804 w 666"/>
                <a:gd name="T37" fmla="*/ 1250573 h 415"/>
                <a:gd name="T38" fmla="*/ 671804 w 666"/>
                <a:gd name="T39" fmla="*/ 1250573 h 415"/>
                <a:gd name="T40" fmla="*/ 671804 w 666"/>
                <a:gd name="T41" fmla="*/ 1250573 h 415"/>
                <a:gd name="T42" fmla="*/ 671804 w 666"/>
                <a:gd name="T43" fmla="*/ 1250573 h 415"/>
                <a:gd name="T44" fmla="*/ 671804 w 666"/>
                <a:gd name="T45" fmla="*/ 1250573 h 415"/>
                <a:gd name="T46" fmla="*/ 671804 w 666"/>
                <a:gd name="T47" fmla="*/ 1250573 h 415"/>
                <a:gd name="T48" fmla="*/ 671804 w 666"/>
                <a:gd name="T49" fmla="*/ 1250573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5" name="Freeform 45"/>
            <p:cNvSpPr>
              <a:spLocks/>
            </p:cNvSpPr>
            <p:nvPr/>
          </p:nvSpPr>
          <p:spPr bwMode="auto">
            <a:xfrm>
              <a:off x="3416300" y="2651125"/>
              <a:ext cx="304800" cy="322263"/>
            </a:xfrm>
            <a:custGeom>
              <a:avLst/>
              <a:gdLst>
                <a:gd name="T0" fmla="*/ 92150 w 440"/>
                <a:gd name="T1" fmla="*/ 185627 h 458"/>
                <a:gd name="T2" fmla="*/ 92150 w 440"/>
                <a:gd name="T3" fmla="*/ 185627 h 458"/>
                <a:gd name="T4" fmla="*/ 0 w 440"/>
                <a:gd name="T5" fmla="*/ 185627 h 458"/>
                <a:gd name="T6" fmla="*/ 92150 w 440"/>
                <a:gd name="T7" fmla="*/ 185627 h 458"/>
                <a:gd name="T8" fmla="*/ 92150 w 440"/>
                <a:gd name="T9" fmla="*/ 185627 h 458"/>
                <a:gd name="T10" fmla="*/ 92150 w 440"/>
                <a:gd name="T11" fmla="*/ 185627 h 458"/>
                <a:gd name="T12" fmla="*/ 92150 w 440"/>
                <a:gd name="T13" fmla="*/ 185627 h 458"/>
                <a:gd name="T14" fmla="*/ 92150 w 440"/>
                <a:gd name="T15" fmla="*/ 185627 h 458"/>
                <a:gd name="T16" fmla="*/ 92150 w 440"/>
                <a:gd name="T17" fmla="*/ 185627 h 458"/>
                <a:gd name="T18" fmla="*/ 92150 w 440"/>
                <a:gd name="T19" fmla="*/ 185627 h 458"/>
                <a:gd name="T20" fmla="*/ 92150 w 440"/>
                <a:gd name="T21" fmla="*/ 185627 h 458"/>
                <a:gd name="T22" fmla="*/ 92150 w 440"/>
                <a:gd name="T23" fmla="*/ 185627 h 458"/>
                <a:gd name="T24" fmla="*/ 92150 w 440"/>
                <a:gd name="T25" fmla="*/ 185627 h 458"/>
                <a:gd name="T26" fmla="*/ 92150 w 440"/>
                <a:gd name="T27" fmla="*/ 185627 h 458"/>
                <a:gd name="T28" fmla="*/ 92150 w 440"/>
                <a:gd name="T29" fmla="*/ 185627 h 458"/>
                <a:gd name="T30" fmla="*/ 92150 w 440"/>
                <a:gd name="T31" fmla="*/ 185627 h 458"/>
                <a:gd name="T32" fmla="*/ 92150 w 440"/>
                <a:gd name="T33" fmla="*/ 0 h 458"/>
                <a:gd name="T34" fmla="*/ 92150 w 440"/>
                <a:gd name="T35" fmla="*/ 185627 h 458"/>
                <a:gd name="T36" fmla="*/ 92150 w 440"/>
                <a:gd name="T37" fmla="*/ 185627 h 458"/>
                <a:gd name="T38" fmla="*/ 92150 w 440"/>
                <a:gd name="T39" fmla="*/ 185627 h 458"/>
                <a:gd name="T40" fmla="*/ 92150 w 440"/>
                <a:gd name="T41" fmla="*/ 18562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6" name="Freeform 46"/>
            <p:cNvSpPr>
              <a:spLocks/>
            </p:cNvSpPr>
            <p:nvPr/>
          </p:nvSpPr>
          <p:spPr bwMode="auto">
            <a:xfrm>
              <a:off x="3848100" y="2655888"/>
              <a:ext cx="88900" cy="107950"/>
            </a:xfrm>
            <a:custGeom>
              <a:avLst/>
              <a:gdLst>
                <a:gd name="T0" fmla="*/ 0 w 107"/>
                <a:gd name="T1" fmla="*/ 1381217 h 132"/>
                <a:gd name="T2" fmla="*/ 935438 w 107"/>
                <a:gd name="T3" fmla="*/ 0 h 132"/>
                <a:gd name="T4" fmla="*/ 935438 w 107"/>
                <a:gd name="T5" fmla="*/ 1381217 h 132"/>
                <a:gd name="T6" fmla="*/ 935438 w 107"/>
                <a:gd name="T7" fmla="*/ 1381217 h 132"/>
                <a:gd name="T8" fmla="*/ 935438 w 107"/>
                <a:gd name="T9" fmla="*/ 1381217 h 132"/>
                <a:gd name="T10" fmla="*/ 935438 w 107"/>
                <a:gd name="T11" fmla="*/ 1381217 h 132"/>
                <a:gd name="T12" fmla="*/ 935438 w 107"/>
                <a:gd name="T13" fmla="*/ 1381217 h 132"/>
                <a:gd name="T14" fmla="*/ 0 w 107"/>
                <a:gd name="T15" fmla="*/ 138121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7" name="Freeform 47"/>
            <p:cNvSpPr>
              <a:spLocks/>
            </p:cNvSpPr>
            <p:nvPr/>
          </p:nvSpPr>
          <p:spPr bwMode="auto">
            <a:xfrm>
              <a:off x="3482975" y="2444750"/>
              <a:ext cx="412750" cy="274638"/>
            </a:xfrm>
            <a:custGeom>
              <a:avLst/>
              <a:gdLst>
                <a:gd name="T0" fmla="*/ 664880 w 512"/>
                <a:gd name="T1" fmla="*/ 1298117 h 336"/>
                <a:gd name="T2" fmla="*/ 0 w 512"/>
                <a:gd name="T3" fmla="*/ 1298117 h 336"/>
                <a:gd name="T4" fmla="*/ 664880 w 512"/>
                <a:gd name="T5" fmla="*/ 1298117 h 336"/>
                <a:gd name="T6" fmla="*/ 664880 w 512"/>
                <a:gd name="T7" fmla="*/ 1298117 h 336"/>
                <a:gd name="T8" fmla="*/ 664880 w 512"/>
                <a:gd name="T9" fmla="*/ 1298117 h 336"/>
                <a:gd name="T10" fmla="*/ 664880 w 512"/>
                <a:gd name="T11" fmla="*/ 1298117 h 336"/>
                <a:gd name="T12" fmla="*/ 664880 w 512"/>
                <a:gd name="T13" fmla="*/ 1298117 h 336"/>
                <a:gd name="T14" fmla="*/ 664880 w 512"/>
                <a:gd name="T15" fmla="*/ 1298117 h 336"/>
                <a:gd name="T16" fmla="*/ 664880 w 512"/>
                <a:gd name="T17" fmla="*/ 1298117 h 336"/>
                <a:gd name="T18" fmla="*/ 664880 w 512"/>
                <a:gd name="T19" fmla="*/ 1298117 h 336"/>
                <a:gd name="T20" fmla="*/ 664880 w 512"/>
                <a:gd name="T21" fmla="*/ 1298117 h 336"/>
                <a:gd name="T22" fmla="*/ 664880 w 512"/>
                <a:gd name="T23" fmla="*/ 1298117 h 336"/>
                <a:gd name="T24" fmla="*/ 664880 w 512"/>
                <a:gd name="T25" fmla="*/ 0 h 336"/>
                <a:gd name="T26" fmla="*/ 664880 w 512"/>
                <a:gd name="T27" fmla="*/ 1298117 h 336"/>
                <a:gd name="T28" fmla="*/ 664880 w 512"/>
                <a:gd name="T29" fmla="*/ 129811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8" name="Freeform 48"/>
            <p:cNvSpPr>
              <a:spLocks/>
            </p:cNvSpPr>
            <p:nvPr/>
          </p:nvSpPr>
          <p:spPr bwMode="auto">
            <a:xfrm>
              <a:off x="3857625" y="2474913"/>
              <a:ext cx="109538" cy="220662"/>
            </a:xfrm>
            <a:custGeom>
              <a:avLst/>
              <a:gdLst>
                <a:gd name="T0" fmla="*/ 725748 w 135"/>
                <a:gd name="T1" fmla="*/ 1469480 h 268"/>
                <a:gd name="T2" fmla="*/ 725748 w 135"/>
                <a:gd name="T3" fmla="*/ 0 h 268"/>
                <a:gd name="T4" fmla="*/ 725748 w 135"/>
                <a:gd name="T5" fmla="*/ 1469480 h 268"/>
                <a:gd name="T6" fmla="*/ 725748 w 135"/>
                <a:gd name="T7" fmla="*/ 1469480 h 268"/>
                <a:gd name="T8" fmla="*/ 725748 w 135"/>
                <a:gd name="T9" fmla="*/ 1469480 h 268"/>
                <a:gd name="T10" fmla="*/ 725748 w 135"/>
                <a:gd name="T11" fmla="*/ 1469480 h 268"/>
                <a:gd name="T12" fmla="*/ 725748 w 135"/>
                <a:gd name="T13" fmla="*/ 1469480 h 268"/>
                <a:gd name="T14" fmla="*/ 725748 w 135"/>
                <a:gd name="T15" fmla="*/ 1469480 h 268"/>
                <a:gd name="T16" fmla="*/ 725748 w 135"/>
                <a:gd name="T17" fmla="*/ 1469480 h 268"/>
                <a:gd name="T18" fmla="*/ 725748 w 135"/>
                <a:gd name="T19" fmla="*/ 1469480 h 268"/>
                <a:gd name="T20" fmla="*/ 725748 w 135"/>
                <a:gd name="T21" fmla="*/ 1469480 h 268"/>
                <a:gd name="T22" fmla="*/ 0 w 135"/>
                <a:gd name="T23" fmla="*/ 1469480 h 268"/>
                <a:gd name="T24" fmla="*/ 725748 w 135"/>
                <a:gd name="T25" fmla="*/ 1469480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39" name="Freeform 49"/>
            <p:cNvSpPr>
              <a:spLocks/>
            </p:cNvSpPr>
            <p:nvPr/>
          </p:nvSpPr>
          <p:spPr bwMode="auto">
            <a:xfrm>
              <a:off x="3517900" y="2135188"/>
              <a:ext cx="458788" cy="376237"/>
            </a:xfrm>
            <a:custGeom>
              <a:avLst/>
              <a:gdLst>
                <a:gd name="T0" fmla="*/ 678025 w 567"/>
                <a:gd name="T1" fmla="*/ 1318692 h 461"/>
                <a:gd name="T2" fmla="*/ 678025 w 567"/>
                <a:gd name="T3" fmla="*/ 1318692 h 461"/>
                <a:gd name="T4" fmla="*/ 678025 w 567"/>
                <a:gd name="T5" fmla="*/ 1318692 h 461"/>
                <a:gd name="T6" fmla="*/ 678025 w 567"/>
                <a:gd name="T7" fmla="*/ 1318692 h 461"/>
                <a:gd name="T8" fmla="*/ 678025 w 567"/>
                <a:gd name="T9" fmla="*/ 1318692 h 461"/>
                <a:gd name="T10" fmla="*/ 678025 w 567"/>
                <a:gd name="T11" fmla="*/ 1318692 h 461"/>
                <a:gd name="T12" fmla="*/ 678025 w 567"/>
                <a:gd name="T13" fmla="*/ 1318692 h 461"/>
                <a:gd name="T14" fmla="*/ 678025 w 567"/>
                <a:gd name="T15" fmla="*/ 1318692 h 461"/>
                <a:gd name="T16" fmla="*/ 678025 w 567"/>
                <a:gd name="T17" fmla="*/ 1318692 h 461"/>
                <a:gd name="T18" fmla="*/ 678025 w 567"/>
                <a:gd name="T19" fmla="*/ 1318692 h 461"/>
                <a:gd name="T20" fmla="*/ 678025 w 567"/>
                <a:gd name="T21" fmla="*/ 1318692 h 461"/>
                <a:gd name="T22" fmla="*/ 678025 w 567"/>
                <a:gd name="T23" fmla="*/ 1318692 h 461"/>
                <a:gd name="T24" fmla="*/ 678025 w 567"/>
                <a:gd name="T25" fmla="*/ 0 h 461"/>
                <a:gd name="T26" fmla="*/ 678025 w 567"/>
                <a:gd name="T27" fmla="*/ 1318692 h 461"/>
                <a:gd name="T28" fmla="*/ 678025 w 567"/>
                <a:gd name="T29" fmla="*/ 1318692 h 461"/>
                <a:gd name="T30" fmla="*/ 678025 w 567"/>
                <a:gd name="T31" fmla="*/ 1318692 h 461"/>
                <a:gd name="T32" fmla="*/ 678025 w 567"/>
                <a:gd name="T33" fmla="*/ 1318692 h 461"/>
                <a:gd name="T34" fmla="*/ 678025 w 567"/>
                <a:gd name="T35" fmla="*/ 1318692 h 461"/>
                <a:gd name="T36" fmla="*/ 678025 w 567"/>
                <a:gd name="T37" fmla="*/ 1318692 h 461"/>
                <a:gd name="T38" fmla="*/ 678025 w 567"/>
                <a:gd name="T39" fmla="*/ 1318692 h 461"/>
                <a:gd name="T40" fmla="*/ 678025 w 567"/>
                <a:gd name="T41" fmla="*/ 1318692 h 461"/>
                <a:gd name="T42" fmla="*/ 678025 w 567"/>
                <a:gd name="T43" fmla="*/ 1318692 h 461"/>
                <a:gd name="T44" fmla="*/ 678025 w 567"/>
                <a:gd name="T45" fmla="*/ 1318692 h 461"/>
                <a:gd name="T46" fmla="*/ 678025 w 567"/>
                <a:gd name="T47" fmla="*/ 1318692 h 461"/>
                <a:gd name="T48" fmla="*/ 678025 w 567"/>
                <a:gd name="T49" fmla="*/ 1318692 h 461"/>
                <a:gd name="T50" fmla="*/ 678025 w 567"/>
                <a:gd name="T51" fmla="*/ 1318692 h 461"/>
                <a:gd name="T52" fmla="*/ 678025 w 567"/>
                <a:gd name="T53" fmla="*/ 1318692 h 461"/>
                <a:gd name="T54" fmla="*/ 678025 w 567"/>
                <a:gd name="T55" fmla="*/ 1318692 h 461"/>
                <a:gd name="T56" fmla="*/ 0 w 567"/>
                <a:gd name="T57" fmla="*/ 1318692 h 461"/>
                <a:gd name="T58" fmla="*/ 678025 w 567"/>
                <a:gd name="T59" fmla="*/ 1318692 h 461"/>
                <a:gd name="T60" fmla="*/ 678025 w 567"/>
                <a:gd name="T61" fmla="*/ 1318692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0" name="Freeform 50"/>
            <p:cNvSpPr>
              <a:spLocks/>
            </p:cNvSpPr>
            <p:nvPr/>
          </p:nvSpPr>
          <p:spPr bwMode="auto">
            <a:xfrm>
              <a:off x="3873500" y="2114550"/>
              <a:ext cx="122238" cy="227013"/>
            </a:xfrm>
            <a:custGeom>
              <a:avLst/>
              <a:gdLst>
                <a:gd name="T0" fmla="*/ 0 w 150"/>
                <a:gd name="T1" fmla="*/ 1276559 h 278"/>
                <a:gd name="T2" fmla="*/ 712930 w 150"/>
                <a:gd name="T3" fmla="*/ 0 h 278"/>
                <a:gd name="T4" fmla="*/ 712930 w 150"/>
                <a:gd name="T5" fmla="*/ 1276559 h 278"/>
                <a:gd name="T6" fmla="*/ 712930 w 150"/>
                <a:gd name="T7" fmla="*/ 1276559 h 278"/>
                <a:gd name="T8" fmla="*/ 712930 w 150"/>
                <a:gd name="T9" fmla="*/ 1276559 h 278"/>
                <a:gd name="T10" fmla="*/ 712930 w 150"/>
                <a:gd name="T11" fmla="*/ 1276559 h 278"/>
                <a:gd name="T12" fmla="*/ 712930 w 150"/>
                <a:gd name="T13" fmla="*/ 1276559 h 278"/>
                <a:gd name="T14" fmla="*/ 712930 w 150"/>
                <a:gd name="T15" fmla="*/ 1276559 h 278"/>
                <a:gd name="T16" fmla="*/ 712930 w 150"/>
                <a:gd name="T17" fmla="*/ 1276559 h 278"/>
                <a:gd name="T18" fmla="*/ 0 w 150"/>
                <a:gd name="T19" fmla="*/ 1276559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1" name="Freeform 51"/>
            <p:cNvSpPr>
              <a:spLocks/>
            </p:cNvSpPr>
            <p:nvPr/>
          </p:nvSpPr>
          <p:spPr bwMode="auto">
            <a:xfrm>
              <a:off x="3932238" y="2290763"/>
              <a:ext cx="258762" cy="117475"/>
            </a:xfrm>
            <a:custGeom>
              <a:avLst/>
              <a:gdLst>
                <a:gd name="T0" fmla="*/ 0 w 320"/>
                <a:gd name="T1" fmla="*/ 1188285 h 146"/>
                <a:gd name="T2" fmla="*/ 671195 w 320"/>
                <a:gd name="T3" fmla="*/ 1188285 h 146"/>
                <a:gd name="T4" fmla="*/ 671195 w 320"/>
                <a:gd name="T5" fmla="*/ 1188285 h 146"/>
                <a:gd name="T6" fmla="*/ 671195 w 320"/>
                <a:gd name="T7" fmla="*/ 0 h 146"/>
                <a:gd name="T8" fmla="*/ 671195 w 320"/>
                <a:gd name="T9" fmla="*/ 1188285 h 146"/>
                <a:gd name="T10" fmla="*/ 671195 w 320"/>
                <a:gd name="T11" fmla="*/ 1188285 h 146"/>
                <a:gd name="T12" fmla="*/ 671195 w 320"/>
                <a:gd name="T13" fmla="*/ 1188285 h 146"/>
                <a:gd name="T14" fmla="*/ 671195 w 320"/>
                <a:gd name="T15" fmla="*/ 1188285 h 146"/>
                <a:gd name="T16" fmla="*/ 671195 w 320"/>
                <a:gd name="T17" fmla="*/ 1188285 h 146"/>
                <a:gd name="T18" fmla="*/ 671195 w 320"/>
                <a:gd name="T19" fmla="*/ 1188285 h 146"/>
                <a:gd name="T20" fmla="*/ 671195 w 320"/>
                <a:gd name="T21" fmla="*/ 1188285 h 146"/>
                <a:gd name="T22" fmla="*/ 671195 w 320"/>
                <a:gd name="T23" fmla="*/ 1188285 h 146"/>
                <a:gd name="T24" fmla="*/ 671195 w 320"/>
                <a:gd name="T25" fmla="*/ 1188285 h 146"/>
                <a:gd name="T26" fmla="*/ 671195 w 320"/>
                <a:gd name="T27" fmla="*/ 1188285 h 146"/>
                <a:gd name="T28" fmla="*/ 671195 w 320"/>
                <a:gd name="T29" fmla="*/ 1188285 h 146"/>
                <a:gd name="T30" fmla="*/ 671195 w 320"/>
                <a:gd name="T31" fmla="*/ 1188285 h 146"/>
                <a:gd name="T32" fmla="*/ 671195 w 320"/>
                <a:gd name="T33" fmla="*/ 1188285 h 146"/>
                <a:gd name="T34" fmla="*/ 671195 w 320"/>
                <a:gd name="T35" fmla="*/ 1188285 h 146"/>
                <a:gd name="T36" fmla="*/ 671195 w 320"/>
                <a:gd name="T37" fmla="*/ 1188285 h 146"/>
                <a:gd name="T38" fmla="*/ 0 w 320"/>
                <a:gd name="T39" fmla="*/ 1188285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2" name="Freeform 53"/>
            <p:cNvSpPr>
              <a:spLocks/>
            </p:cNvSpPr>
            <p:nvPr/>
          </p:nvSpPr>
          <p:spPr bwMode="auto">
            <a:xfrm>
              <a:off x="3962400" y="2451100"/>
              <a:ext cx="134938" cy="80963"/>
            </a:xfrm>
            <a:custGeom>
              <a:avLst/>
              <a:gdLst>
                <a:gd name="T0" fmla="*/ 0 w 165"/>
                <a:gd name="T1" fmla="*/ 1303514 h 99"/>
                <a:gd name="T2" fmla="*/ 812435 w 165"/>
                <a:gd name="T3" fmla="*/ 1303514 h 99"/>
                <a:gd name="T4" fmla="*/ 812435 w 165"/>
                <a:gd name="T5" fmla="*/ 0 h 99"/>
                <a:gd name="T6" fmla="*/ 812435 w 165"/>
                <a:gd name="T7" fmla="*/ 1303514 h 99"/>
                <a:gd name="T8" fmla="*/ 812435 w 165"/>
                <a:gd name="T9" fmla="*/ 1303514 h 99"/>
                <a:gd name="T10" fmla="*/ 812435 w 165"/>
                <a:gd name="T11" fmla="*/ 1303514 h 99"/>
                <a:gd name="T12" fmla="*/ 812435 w 165"/>
                <a:gd name="T13" fmla="*/ 1303514 h 99"/>
                <a:gd name="T14" fmla="*/ 0 w 165"/>
                <a:gd name="T15" fmla="*/ 1303514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3" name="Freeform 54"/>
            <p:cNvSpPr>
              <a:spLocks/>
            </p:cNvSpPr>
            <p:nvPr/>
          </p:nvSpPr>
          <p:spPr bwMode="auto">
            <a:xfrm>
              <a:off x="3962400" y="2071688"/>
              <a:ext cx="141288" cy="254000"/>
            </a:xfrm>
            <a:custGeom>
              <a:avLst/>
              <a:gdLst>
                <a:gd name="T0" fmla="*/ 617911 w 176"/>
                <a:gd name="T1" fmla="*/ 0 h 313"/>
                <a:gd name="T2" fmla="*/ 0 w 176"/>
                <a:gd name="T3" fmla="*/ 1206468 h 313"/>
                <a:gd name="T4" fmla="*/ 617911 w 176"/>
                <a:gd name="T5" fmla="*/ 1206468 h 313"/>
                <a:gd name="T6" fmla="*/ 617911 w 176"/>
                <a:gd name="T7" fmla="*/ 1206468 h 313"/>
                <a:gd name="T8" fmla="*/ 617911 w 176"/>
                <a:gd name="T9" fmla="*/ 1206468 h 313"/>
                <a:gd name="T10" fmla="*/ 617911 w 176"/>
                <a:gd name="T11" fmla="*/ 1206468 h 313"/>
                <a:gd name="T12" fmla="*/ 617911 w 176"/>
                <a:gd name="T13" fmla="*/ 1206468 h 313"/>
                <a:gd name="T14" fmla="*/ 617911 w 176"/>
                <a:gd name="T15" fmla="*/ 1206468 h 313"/>
                <a:gd name="T16" fmla="*/ 617911 w 176"/>
                <a:gd name="T17" fmla="*/ 1206468 h 313"/>
                <a:gd name="T18" fmla="*/ 617911 w 176"/>
                <a:gd name="T19" fmla="*/ 1206468 h 313"/>
                <a:gd name="T20" fmla="*/ 617911 w 176"/>
                <a:gd name="T21" fmla="*/ 1206468 h 313"/>
                <a:gd name="T22" fmla="*/ 617911 w 176"/>
                <a:gd name="T23" fmla="*/ 1206468 h 313"/>
                <a:gd name="T24" fmla="*/ 617911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4" name="Freeform 55"/>
            <p:cNvSpPr>
              <a:spLocks/>
            </p:cNvSpPr>
            <p:nvPr/>
          </p:nvSpPr>
          <p:spPr bwMode="auto">
            <a:xfrm>
              <a:off x="4044950" y="2370138"/>
              <a:ext cx="68263" cy="57150"/>
            </a:xfrm>
            <a:custGeom>
              <a:avLst/>
              <a:gdLst>
                <a:gd name="T0" fmla="*/ 0 w 84"/>
                <a:gd name="T1" fmla="*/ 1793368 h 69"/>
                <a:gd name="T2" fmla="*/ 642777 w 84"/>
                <a:gd name="T3" fmla="*/ 0 h 69"/>
                <a:gd name="T4" fmla="*/ 642777 w 84"/>
                <a:gd name="T5" fmla="*/ 1793368 h 69"/>
                <a:gd name="T6" fmla="*/ 642777 w 84"/>
                <a:gd name="T7" fmla="*/ 1793368 h 69"/>
                <a:gd name="T8" fmla="*/ 642777 w 84"/>
                <a:gd name="T9" fmla="*/ 1793368 h 69"/>
                <a:gd name="T10" fmla="*/ 642777 w 84"/>
                <a:gd name="T11" fmla="*/ 1793368 h 69"/>
                <a:gd name="T12" fmla="*/ 0 w 84"/>
                <a:gd name="T13" fmla="*/ 1793368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45" name="Freeform 56"/>
            <p:cNvSpPr>
              <a:spLocks/>
            </p:cNvSpPr>
            <p:nvPr/>
          </p:nvSpPr>
          <p:spPr bwMode="auto">
            <a:xfrm>
              <a:off x="3894138" y="2776538"/>
              <a:ext cx="34925" cy="63500"/>
            </a:xfrm>
            <a:custGeom>
              <a:avLst/>
              <a:gdLst>
                <a:gd name="T0" fmla="*/ 0 w 45"/>
                <a:gd name="T1" fmla="*/ 1257716 h 78"/>
                <a:gd name="T2" fmla="*/ 606613 w 45"/>
                <a:gd name="T3" fmla="*/ 0 h 78"/>
                <a:gd name="T4" fmla="*/ 606613 w 45"/>
                <a:gd name="T5" fmla="*/ 1257716 h 78"/>
                <a:gd name="T6" fmla="*/ 606613 w 45"/>
                <a:gd name="T7" fmla="*/ 1257716 h 78"/>
                <a:gd name="T8" fmla="*/ 0 w 45"/>
                <a:gd name="T9" fmla="*/ 1257716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5" name="Freeform 38"/>
            <p:cNvSpPr>
              <a:spLocks/>
            </p:cNvSpPr>
            <p:nvPr/>
          </p:nvSpPr>
          <p:spPr bwMode="auto">
            <a:xfrm>
              <a:off x="2841625" y="3238500"/>
              <a:ext cx="249238" cy="441325"/>
            </a:xfrm>
            <a:custGeom>
              <a:avLst/>
              <a:gdLst>
                <a:gd name="T0" fmla="*/ 639192 w 310"/>
                <a:gd name="T1" fmla="*/ 1334095 h 540"/>
                <a:gd name="T2" fmla="*/ 639192 w 310"/>
                <a:gd name="T3" fmla="*/ 1334095 h 540"/>
                <a:gd name="T4" fmla="*/ 0 w 310"/>
                <a:gd name="T5" fmla="*/ 1334095 h 540"/>
                <a:gd name="T6" fmla="*/ 639192 w 310"/>
                <a:gd name="T7" fmla="*/ 1334095 h 540"/>
                <a:gd name="T8" fmla="*/ 639192 w 310"/>
                <a:gd name="T9" fmla="*/ 1334095 h 540"/>
                <a:gd name="T10" fmla="*/ 639192 w 310"/>
                <a:gd name="T11" fmla="*/ 1334095 h 540"/>
                <a:gd name="T12" fmla="*/ 639192 w 310"/>
                <a:gd name="T13" fmla="*/ 1334095 h 540"/>
                <a:gd name="T14" fmla="*/ 639192 w 310"/>
                <a:gd name="T15" fmla="*/ 1334095 h 540"/>
                <a:gd name="T16" fmla="*/ 639192 w 310"/>
                <a:gd name="T17" fmla="*/ 1334095 h 540"/>
                <a:gd name="T18" fmla="*/ 639192 w 310"/>
                <a:gd name="T19" fmla="*/ 1334095 h 540"/>
                <a:gd name="T20" fmla="*/ 639192 w 310"/>
                <a:gd name="T21" fmla="*/ 1334095 h 540"/>
                <a:gd name="T22" fmla="*/ 639192 w 310"/>
                <a:gd name="T23" fmla="*/ 1334095 h 540"/>
                <a:gd name="T24" fmla="*/ 639192 w 310"/>
                <a:gd name="T25" fmla="*/ 1334095 h 540"/>
                <a:gd name="T26" fmla="*/ 639192 w 310"/>
                <a:gd name="T27" fmla="*/ 0 h 540"/>
                <a:gd name="T28" fmla="*/ 639192 w 310"/>
                <a:gd name="T29" fmla="*/ 1334095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856" name="Freeform 52"/>
            <p:cNvSpPr>
              <a:spLocks/>
            </p:cNvSpPr>
            <p:nvPr/>
          </p:nvSpPr>
          <p:spPr bwMode="auto">
            <a:xfrm>
              <a:off x="3941763" y="2379663"/>
              <a:ext cx="136525" cy="106362"/>
            </a:xfrm>
            <a:custGeom>
              <a:avLst/>
              <a:gdLst>
                <a:gd name="T0" fmla="*/ 0 w 166"/>
                <a:gd name="T1" fmla="*/ 1450089 h 128"/>
                <a:gd name="T2" fmla="*/ 867083 w 166"/>
                <a:gd name="T3" fmla="*/ 0 h 128"/>
                <a:gd name="T4" fmla="*/ 867083 w 166"/>
                <a:gd name="T5" fmla="*/ 1450089 h 128"/>
                <a:gd name="T6" fmla="*/ 867083 w 166"/>
                <a:gd name="T7" fmla="*/ 1450089 h 128"/>
                <a:gd name="T8" fmla="*/ 867083 w 166"/>
                <a:gd name="T9" fmla="*/ 1450089 h 128"/>
                <a:gd name="T10" fmla="*/ 867083 w 166"/>
                <a:gd name="T11" fmla="*/ 1450089 h 128"/>
                <a:gd name="T12" fmla="*/ 867083 w 166"/>
                <a:gd name="T13" fmla="*/ 1450089 h 128"/>
                <a:gd name="T14" fmla="*/ 0 w 166"/>
                <a:gd name="T15" fmla="*/ 1450089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7" name="Group 77"/>
            <p:cNvGrpSpPr/>
            <p:nvPr/>
          </p:nvGrpSpPr>
          <p:grpSpPr>
            <a:xfrm>
              <a:off x="152400" y="3733800"/>
              <a:ext cx="338138" cy="287338"/>
              <a:chOff x="304800" y="3228975"/>
              <a:chExt cx="338138" cy="287338"/>
            </a:xfrm>
            <a:solidFill>
              <a:srgbClr val="FF0000"/>
            </a:solidFill>
          </p:grpSpPr>
          <p:sp>
            <p:nvSpPr>
              <p:cNvPr id="118" name="Freeform 105"/>
              <p:cNvSpPr>
                <a:spLocks/>
              </p:cNvSpPr>
              <p:nvPr/>
            </p:nvSpPr>
            <p:spPr bwMode="auto">
              <a:xfrm>
                <a:off x="304800" y="3265488"/>
                <a:ext cx="25400" cy="41275"/>
              </a:xfrm>
              <a:custGeom>
                <a:avLst/>
                <a:gdLst>
                  <a:gd name="T0" fmla="*/ 0 w 71"/>
                  <a:gd name="T1" fmla="*/ 95 h 103"/>
                  <a:gd name="T2" fmla="*/ 0 w 71"/>
                  <a:gd name="T3" fmla="*/ 95 h 103"/>
                  <a:gd name="T4" fmla="*/ 18 w 71"/>
                  <a:gd name="T5" fmla="*/ 0 h 103"/>
                  <a:gd name="T6" fmla="*/ 18 w 71"/>
                  <a:gd name="T7" fmla="*/ 95 h 103"/>
                  <a:gd name="T8" fmla="*/ 18 w 71"/>
                  <a:gd name="T9" fmla="*/ 95 h 103"/>
                  <a:gd name="T10" fmla="*/ 0 w 71"/>
                  <a:gd name="T11" fmla="*/ 95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Freeform 106"/>
              <p:cNvSpPr>
                <a:spLocks/>
              </p:cNvSpPr>
              <p:nvPr/>
            </p:nvSpPr>
            <p:spPr bwMode="auto">
              <a:xfrm>
                <a:off x="341313" y="3228975"/>
                <a:ext cx="49212" cy="52388"/>
              </a:xfrm>
              <a:custGeom>
                <a:avLst/>
                <a:gdLst>
                  <a:gd name="T0" fmla="*/ 26 w 134"/>
                  <a:gd name="T1" fmla="*/ 173 h 130"/>
                  <a:gd name="T2" fmla="*/ 0 w 134"/>
                  <a:gd name="T3" fmla="*/ 173 h 130"/>
                  <a:gd name="T4" fmla="*/ 26 w 134"/>
                  <a:gd name="T5" fmla="*/ 173 h 130"/>
                  <a:gd name="T6" fmla="*/ 26 w 134"/>
                  <a:gd name="T7" fmla="*/ 173 h 130"/>
                  <a:gd name="T8" fmla="*/ 26 w 134"/>
                  <a:gd name="T9" fmla="*/ 173 h 130"/>
                  <a:gd name="T10" fmla="*/ 26 w 134"/>
                  <a:gd name="T11" fmla="*/ 0 h 130"/>
                  <a:gd name="T12" fmla="*/ 26 w 134"/>
                  <a:gd name="T13" fmla="*/ 173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Freeform 107"/>
              <p:cNvSpPr>
                <a:spLocks/>
              </p:cNvSpPr>
              <p:nvPr/>
            </p:nvSpPr>
            <p:spPr bwMode="auto">
              <a:xfrm>
                <a:off x="387350" y="3265488"/>
                <a:ext cx="71438" cy="58737"/>
              </a:xfrm>
              <a:custGeom>
                <a:avLst/>
                <a:gdLst>
                  <a:gd name="T0" fmla="*/ 0 w 198"/>
                  <a:gd name="T1" fmla="*/ 96 h 147"/>
                  <a:gd name="T2" fmla="*/ 21 w 198"/>
                  <a:gd name="T3" fmla="*/ 0 h 147"/>
                  <a:gd name="T4" fmla="*/ 21 w 198"/>
                  <a:gd name="T5" fmla="*/ 96 h 147"/>
                  <a:gd name="T6" fmla="*/ 21 w 198"/>
                  <a:gd name="T7" fmla="*/ 96 h 147"/>
                  <a:gd name="T8" fmla="*/ 21 w 198"/>
                  <a:gd name="T9" fmla="*/ 96 h 147"/>
                  <a:gd name="T10" fmla="*/ 21 w 198"/>
                  <a:gd name="T11" fmla="*/ 96 h 147"/>
                  <a:gd name="T12" fmla="*/ 21 w 198"/>
                  <a:gd name="T13" fmla="*/ 96 h 147"/>
                  <a:gd name="T14" fmla="*/ 0 w 198"/>
                  <a:gd name="T15" fmla="*/ 96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108"/>
              <p:cNvSpPr>
                <a:spLocks/>
              </p:cNvSpPr>
              <p:nvPr/>
            </p:nvSpPr>
            <p:spPr bwMode="auto">
              <a:xfrm>
                <a:off x="460375" y="3311525"/>
                <a:ext cx="57150" cy="30163"/>
              </a:xfrm>
              <a:custGeom>
                <a:avLst/>
                <a:gdLst>
                  <a:gd name="T0" fmla="*/ 19 w 158"/>
                  <a:gd name="T1" fmla="*/ 84 h 78"/>
                  <a:gd name="T2" fmla="*/ 0 w 158"/>
                  <a:gd name="T3" fmla="*/ 84 h 78"/>
                  <a:gd name="T4" fmla="*/ 19 w 158"/>
                  <a:gd name="T5" fmla="*/ 84 h 78"/>
                  <a:gd name="T6" fmla="*/ 19 w 158"/>
                  <a:gd name="T7" fmla="*/ 84 h 78"/>
                  <a:gd name="T8" fmla="*/ 19 w 158"/>
                  <a:gd name="T9" fmla="*/ 84 h 78"/>
                  <a:gd name="T10" fmla="*/ 19 w 158"/>
                  <a:gd name="T11" fmla="*/ 84 h 78"/>
                  <a:gd name="T12" fmla="*/ 19 w 158"/>
                  <a:gd name="T13" fmla="*/ 84 h 78"/>
                  <a:gd name="T14" fmla="*/ 19 w 158"/>
                  <a:gd name="T15" fmla="*/ 0 h 78"/>
                  <a:gd name="T16" fmla="*/ 19 w 158"/>
                  <a:gd name="T17" fmla="*/ 8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Freeform 109"/>
              <p:cNvSpPr>
                <a:spLocks/>
              </p:cNvSpPr>
              <p:nvPr/>
            </p:nvSpPr>
            <p:spPr bwMode="auto">
              <a:xfrm>
                <a:off x="479425" y="3354388"/>
                <a:ext cx="22225" cy="22225"/>
              </a:xfrm>
              <a:custGeom>
                <a:avLst/>
                <a:gdLst>
                  <a:gd name="T0" fmla="*/ 14 w 64"/>
                  <a:gd name="T1" fmla="*/ 0 h 57"/>
                  <a:gd name="T2" fmla="*/ 0 w 64"/>
                  <a:gd name="T3" fmla="*/ 144 h 57"/>
                  <a:gd name="T4" fmla="*/ 14 w 64"/>
                  <a:gd name="T5" fmla="*/ 144 h 57"/>
                  <a:gd name="T6" fmla="*/ 14 w 64"/>
                  <a:gd name="T7" fmla="*/ 144 h 57"/>
                  <a:gd name="T8" fmla="*/ 14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110"/>
              <p:cNvSpPr>
                <a:spLocks/>
              </p:cNvSpPr>
              <p:nvPr/>
            </p:nvSpPr>
            <p:spPr bwMode="auto">
              <a:xfrm>
                <a:off x="504825" y="3376613"/>
                <a:ext cx="15875" cy="23812"/>
              </a:xfrm>
              <a:custGeom>
                <a:avLst/>
                <a:gdLst>
                  <a:gd name="T0" fmla="*/ 0 w 43"/>
                  <a:gd name="T1" fmla="*/ 230 h 55"/>
                  <a:gd name="T2" fmla="*/ 43 w 43"/>
                  <a:gd name="T3" fmla="*/ 0 h 55"/>
                  <a:gd name="T4" fmla="*/ 43 w 43"/>
                  <a:gd name="T5" fmla="*/ 230 h 55"/>
                  <a:gd name="T6" fmla="*/ 43 w 43"/>
                  <a:gd name="T7" fmla="*/ 230 h 55"/>
                  <a:gd name="T8" fmla="*/ 0 w 43"/>
                  <a:gd name="T9" fmla="*/ 23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111"/>
              <p:cNvSpPr>
                <a:spLocks/>
              </p:cNvSpPr>
              <p:nvPr/>
            </p:nvSpPr>
            <p:spPr bwMode="auto">
              <a:xfrm>
                <a:off x="544513" y="3389313"/>
                <a:ext cx="98425" cy="127000"/>
              </a:xfrm>
              <a:custGeom>
                <a:avLst/>
                <a:gdLst>
                  <a:gd name="T0" fmla="*/ 19 w 270"/>
                  <a:gd name="T1" fmla="*/ 0 h 318"/>
                  <a:gd name="T2" fmla="*/ 0 w 270"/>
                  <a:gd name="T3" fmla="*/ 120 h 318"/>
                  <a:gd name="T4" fmla="*/ 19 w 270"/>
                  <a:gd name="T5" fmla="*/ 120 h 318"/>
                  <a:gd name="T6" fmla="*/ 19 w 270"/>
                  <a:gd name="T7" fmla="*/ 120 h 318"/>
                  <a:gd name="T8" fmla="*/ 19 w 270"/>
                  <a:gd name="T9" fmla="*/ 120 h 318"/>
                  <a:gd name="T10" fmla="*/ 19 w 270"/>
                  <a:gd name="T11" fmla="*/ 120 h 318"/>
                  <a:gd name="T12" fmla="*/ 19 w 270"/>
                  <a:gd name="T13" fmla="*/ 120 h 318"/>
                  <a:gd name="T14" fmla="*/ 19 w 270"/>
                  <a:gd name="T15" fmla="*/ 120 h 318"/>
                  <a:gd name="T16" fmla="*/ 19 w 270"/>
                  <a:gd name="T17" fmla="*/ 120 h 318"/>
                  <a:gd name="T18" fmla="*/ 19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12"/>
              <p:cNvSpPr>
                <a:spLocks/>
              </p:cNvSpPr>
              <p:nvPr/>
            </p:nvSpPr>
            <p:spPr bwMode="auto">
              <a:xfrm>
                <a:off x="511175" y="3328988"/>
                <a:ext cx="53975" cy="50800"/>
              </a:xfrm>
              <a:custGeom>
                <a:avLst/>
                <a:gdLst>
                  <a:gd name="T0" fmla="*/ 22 w 148"/>
                  <a:gd name="T1" fmla="*/ 0 h 124"/>
                  <a:gd name="T2" fmla="*/ 0 w 148"/>
                  <a:gd name="T3" fmla="*/ 155 h 124"/>
                  <a:gd name="T4" fmla="*/ 22 w 148"/>
                  <a:gd name="T5" fmla="*/ 155 h 124"/>
                  <a:gd name="T6" fmla="*/ 22 w 148"/>
                  <a:gd name="T7" fmla="*/ 155 h 124"/>
                  <a:gd name="T8" fmla="*/ 22 w 148"/>
                  <a:gd name="T9" fmla="*/ 155 h 124"/>
                  <a:gd name="T10" fmla="*/ 22 w 148"/>
                  <a:gd name="T11" fmla="*/ 155 h 124"/>
                  <a:gd name="T12" fmla="*/ 22 w 148"/>
                  <a:gd name="T13" fmla="*/ 155 h 124"/>
                  <a:gd name="T14" fmla="*/ 22 w 148"/>
                  <a:gd name="T15" fmla="*/ 155 h 124"/>
                  <a:gd name="T16" fmla="*/ 22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6" name="Freeform 113"/>
            <p:cNvSpPr>
              <a:spLocks/>
            </p:cNvSpPr>
            <p:nvPr/>
          </p:nvSpPr>
          <p:spPr bwMode="auto">
            <a:xfrm>
              <a:off x="0" y="2895600"/>
              <a:ext cx="615950" cy="666750"/>
            </a:xfrm>
            <a:custGeom>
              <a:avLst/>
              <a:gdLst>
                <a:gd name="T0" fmla="*/ 20 w 1702"/>
                <a:gd name="T1" fmla="*/ 128 h 1661"/>
                <a:gd name="T2" fmla="*/ 20 w 1702"/>
                <a:gd name="T3" fmla="*/ 0 h 1661"/>
                <a:gd name="T4" fmla="*/ 20 w 1702"/>
                <a:gd name="T5" fmla="*/ 128 h 1661"/>
                <a:gd name="T6" fmla="*/ 20 w 1702"/>
                <a:gd name="T7" fmla="*/ 128 h 1661"/>
                <a:gd name="T8" fmla="*/ 20 w 1702"/>
                <a:gd name="T9" fmla="*/ 128 h 1661"/>
                <a:gd name="T10" fmla="*/ 20 w 1702"/>
                <a:gd name="T11" fmla="*/ 128 h 1661"/>
                <a:gd name="T12" fmla="*/ 20 w 1702"/>
                <a:gd name="T13" fmla="*/ 128 h 1661"/>
                <a:gd name="T14" fmla="*/ 20 w 1702"/>
                <a:gd name="T15" fmla="*/ 128 h 1661"/>
                <a:gd name="T16" fmla="*/ 20 w 1702"/>
                <a:gd name="T17" fmla="*/ 128 h 1661"/>
                <a:gd name="T18" fmla="*/ 20 w 1702"/>
                <a:gd name="T19" fmla="*/ 128 h 1661"/>
                <a:gd name="T20" fmla="*/ 20 w 1702"/>
                <a:gd name="T21" fmla="*/ 128 h 1661"/>
                <a:gd name="T22" fmla="*/ 20 w 1702"/>
                <a:gd name="T23" fmla="*/ 128 h 1661"/>
                <a:gd name="T24" fmla="*/ 20 w 1702"/>
                <a:gd name="T25" fmla="*/ 128 h 1661"/>
                <a:gd name="T26" fmla="*/ 20 w 1702"/>
                <a:gd name="T27" fmla="*/ 128 h 1661"/>
                <a:gd name="T28" fmla="*/ 20 w 1702"/>
                <a:gd name="T29" fmla="*/ 128 h 1661"/>
                <a:gd name="T30" fmla="*/ 20 w 1702"/>
                <a:gd name="T31" fmla="*/ 128 h 1661"/>
                <a:gd name="T32" fmla="*/ 20 w 1702"/>
                <a:gd name="T33" fmla="*/ 128 h 1661"/>
                <a:gd name="T34" fmla="*/ 20 w 1702"/>
                <a:gd name="T35" fmla="*/ 128 h 1661"/>
                <a:gd name="T36" fmla="*/ 20 w 1702"/>
                <a:gd name="T37" fmla="*/ 128 h 1661"/>
                <a:gd name="T38" fmla="*/ 20 w 1702"/>
                <a:gd name="T39" fmla="*/ 128 h 1661"/>
                <a:gd name="T40" fmla="*/ 20 w 1702"/>
                <a:gd name="T41" fmla="*/ 128 h 1661"/>
                <a:gd name="T42" fmla="*/ 20 w 1702"/>
                <a:gd name="T43" fmla="*/ 128 h 1661"/>
                <a:gd name="T44" fmla="*/ 0 w 1702"/>
                <a:gd name="T45" fmla="*/ 128 h 1661"/>
                <a:gd name="T46" fmla="*/ 20 w 1702"/>
                <a:gd name="T47" fmla="*/ 128 h 1661"/>
                <a:gd name="T48" fmla="*/ 20 w 1702"/>
                <a:gd name="T49" fmla="*/ 128 h 1661"/>
                <a:gd name="T50" fmla="*/ 20 w 1702"/>
                <a:gd name="T51" fmla="*/ 128 h 1661"/>
                <a:gd name="T52" fmla="*/ 20 w 1702"/>
                <a:gd name="T53" fmla="*/ 128 h 1661"/>
                <a:gd name="T54" fmla="*/ 20 w 1702"/>
                <a:gd name="T55" fmla="*/ 128 h 1661"/>
                <a:gd name="T56" fmla="*/ 20 w 1702"/>
                <a:gd name="T57" fmla="*/ 128 h 1661"/>
                <a:gd name="T58" fmla="*/ 20 w 1702"/>
                <a:gd name="T59" fmla="*/ 128 h 1661"/>
                <a:gd name="T60" fmla="*/ 20 w 1702"/>
                <a:gd name="T61" fmla="*/ 128 h 1661"/>
                <a:gd name="T62" fmla="*/ 20 w 1702"/>
                <a:gd name="T63" fmla="*/ 128 h 1661"/>
                <a:gd name="T64" fmla="*/ 20 w 1702"/>
                <a:gd name="T65" fmla="*/ 128 h 1661"/>
                <a:gd name="T66" fmla="*/ 20 w 1702"/>
                <a:gd name="T67" fmla="*/ 128 h 1661"/>
                <a:gd name="T68" fmla="*/ 20 w 1702"/>
                <a:gd name="T69" fmla="*/ 128 h 1661"/>
                <a:gd name="T70" fmla="*/ 20 w 1702"/>
                <a:gd name="T71" fmla="*/ 128 h 1661"/>
                <a:gd name="T72" fmla="*/ 20 w 1702"/>
                <a:gd name="T73" fmla="*/ 128 h 1661"/>
                <a:gd name="T74" fmla="*/ 20 w 1702"/>
                <a:gd name="T75" fmla="*/ 128 h 1661"/>
                <a:gd name="T76" fmla="*/ 20 w 1702"/>
                <a:gd name="T77" fmla="*/ 128 h 1661"/>
                <a:gd name="T78" fmla="*/ 20 w 1702"/>
                <a:gd name="T79" fmla="*/ 128 h 1661"/>
                <a:gd name="T80" fmla="*/ 20 w 1702"/>
                <a:gd name="T81" fmla="*/ 128 h 1661"/>
                <a:gd name="T82" fmla="*/ 20 w 1702"/>
                <a:gd name="T83" fmla="*/ 128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2948E-6 L 0.6066 0.060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State Settlements of</a:t>
            </a:r>
            <a:br>
              <a:rPr lang="en-US" b="1" smtClean="0">
                <a:solidFill>
                  <a:srgbClr val="002C5F"/>
                </a:solidFill>
                <a:latin typeface="Calibri" pitchFamily="34" charset="0"/>
              </a:rPr>
            </a:br>
            <a:r>
              <a:rPr lang="en-US" b="1" smtClean="0">
                <a:solidFill>
                  <a:srgbClr val="002C5F"/>
                </a:solidFill>
                <a:latin typeface="Calibri" pitchFamily="34" charset="0"/>
              </a:rPr>
              <a:t>Medicaid Pricing Allegations</a:t>
            </a:r>
          </a:p>
        </p:txBody>
      </p:sp>
      <p:sp>
        <p:nvSpPr>
          <p:cNvPr id="33796" name="Freeform 5"/>
          <p:cNvSpPr>
            <a:spLocks/>
          </p:cNvSpPr>
          <p:nvPr/>
        </p:nvSpPr>
        <p:spPr bwMode="auto">
          <a:xfrm>
            <a:off x="2024063" y="2836863"/>
            <a:ext cx="561975" cy="279400"/>
          </a:xfrm>
          <a:custGeom>
            <a:avLst/>
            <a:gdLst>
              <a:gd name="T0" fmla="*/ 1282642 w 662"/>
              <a:gd name="T1" fmla="*/ 1473180 h 338"/>
              <a:gd name="T2" fmla="*/ 1282642 w 662"/>
              <a:gd name="T3" fmla="*/ 1473180 h 338"/>
              <a:gd name="T4" fmla="*/ 0 w 662"/>
              <a:gd name="T5" fmla="*/ 1473180 h 338"/>
              <a:gd name="T6" fmla="*/ 1282642 w 662"/>
              <a:gd name="T7" fmla="*/ 1473180 h 338"/>
              <a:gd name="T8" fmla="*/ 1282642 w 662"/>
              <a:gd name="T9" fmla="*/ 1473180 h 338"/>
              <a:gd name="T10" fmla="*/ 1282642 w 662"/>
              <a:gd name="T11" fmla="*/ 1473180 h 338"/>
              <a:gd name="T12" fmla="*/ 1282642 w 662"/>
              <a:gd name="T13" fmla="*/ 1473180 h 338"/>
              <a:gd name="T14" fmla="*/ 1282642 w 662"/>
              <a:gd name="T15" fmla="*/ 1473180 h 338"/>
              <a:gd name="T16" fmla="*/ 1282642 w 662"/>
              <a:gd name="T17" fmla="*/ 0 h 338"/>
              <a:gd name="T18" fmla="*/ 1282642 w 662"/>
              <a:gd name="T19" fmla="*/ 1473180 h 338"/>
              <a:gd name="T20" fmla="*/ 1282642 w 662"/>
              <a:gd name="T21" fmla="*/ 1473180 h 3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2"/>
              <a:gd name="T34" fmla="*/ 0 h 338"/>
              <a:gd name="T35" fmla="*/ 662 w 662"/>
              <a:gd name="T36" fmla="*/ 338 h 3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2" h="338">
                <a:moveTo>
                  <a:pt x="7" y="4"/>
                </a:moveTo>
                <a:lnTo>
                  <a:pt x="5" y="197"/>
                </a:lnTo>
                <a:lnTo>
                  <a:pt x="0" y="335"/>
                </a:lnTo>
                <a:lnTo>
                  <a:pt x="662" y="338"/>
                </a:lnTo>
                <a:lnTo>
                  <a:pt x="649" y="162"/>
                </a:lnTo>
                <a:lnTo>
                  <a:pt x="649" y="96"/>
                </a:lnTo>
                <a:lnTo>
                  <a:pt x="596" y="55"/>
                </a:lnTo>
                <a:lnTo>
                  <a:pt x="612" y="20"/>
                </a:lnTo>
                <a:lnTo>
                  <a:pt x="589" y="0"/>
                </a:lnTo>
                <a:lnTo>
                  <a:pt x="289" y="4"/>
                </a:lnTo>
                <a:lnTo>
                  <a:pt x="7" y="4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42" name="Freeform 6"/>
          <p:cNvSpPr>
            <a:spLocks/>
          </p:cNvSpPr>
          <p:nvPr/>
        </p:nvSpPr>
        <p:spPr bwMode="auto">
          <a:xfrm>
            <a:off x="1684338" y="3154363"/>
            <a:ext cx="1004887" cy="944562"/>
          </a:xfrm>
          <a:custGeom>
            <a:avLst/>
            <a:gdLst>
              <a:gd name="T0" fmla="*/ 2147483647 w 1248"/>
              <a:gd name="T1" fmla="*/ 0 h 1156"/>
              <a:gd name="T2" fmla="*/ 2147483647 w 1248"/>
              <a:gd name="T3" fmla="*/ 2147483647 h 1156"/>
              <a:gd name="T4" fmla="*/ 2147483647 w 1248"/>
              <a:gd name="T5" fmla="*/ 2147483647 h 1156"/>
              <a:gd name="T6" fmla="*/ 2147483647 w 1248"/>
              <a:gd name="T7" fmla="*/ 2147483647 h 1156"/>
              <a:gd name="T8" fmla="*/ 2147483647 w 1248"/>
              <a:gd name="T9" fmla="*/ 2147483647 h 1156"/>
              <a:gd name="T10" fmla="*/ 2147483647 w 1248"/>
              <a:gd name="T11" fmla="*/ 2147483647 h 1156"/>
              <a:gd name="T12" fmla="*/ 2147483647 w 1248"/>
              <a:gd name="T13" fmla="*/ 2147483647 h 1156"/>
              <a:gd name="T14" fmla="*/ 2147483647 w 1248"/>
              <a:gd name="T15" fmla="*/ 2147483647 h 1156"/>
              <a:gd name="T16" fmla="*/ 2147483647 w 1248"/>
              <a:gd name="T17" fmla="*/ 2147483647 h 1156"/>
              <a:gd name="T18" fmla="*/ 2147483647 w 1248"/>
              <a:gd name="T19" fmla="*/ 2147483647 h 1156"/>
              <a:gd name="T20" fmla="*/ 2147483647 w 1248"/>
              <a:gd name="T21" fmla="*/ 2147483647 h 1156"/>
              <a:gd name="T22" fmla="*/ 2147483647 w 1248"/>
              <a:gd name="T23" fmla="*/ 2147483647 h 1156"/>
              <a:gd name="T24" fmla="*/ 2147483647 w 1248"/>
              <a:gd name="T25" fmla="*/ 2147483647 h 1156"/>
              <a:gd name="T26" fmla="*/ 2147483647 w 1248"/>
              <a:gd name="T27" fmla="*/ 2147483647 h 1156"/>
              <a:gd name="T28" fmla="*/ 2147483647 w 1248"/>
              <a:gd name="T29" fmla="*/ 2147483647 h 1156"/>
              <a:gd name="T30" fmla="*/ 2147483647 w 1248"/>
              <a:gd name="T31" fmla="*/ 2147483647 h 1156"/>
              <a:gd name="T32" fmla="*/ 2147483647 w 1248"/>
              <a:gd name="T33" fmla="*/ 2147483647 h 1156"/>
              <a:gd name="T34" fmla="*/ 2147483647 w 1248"/>
              <a:gd name="T35" fmla="*/ 2147483647 h 1156"/>
              <a:gd name="T36" fmla="*/ 2147483647 w 1248"/>
              <a:gd name="T37" fmla="*/ 2147483647 h 1156"/>
              <a:gd name="T38" fmla="*/ 2147483647 w 1248"/>
              <a:gd name="T39" fmla="*/ 2147483647 h 1156"/>
              <a:gd name="T40" fmla="*/ 2147483647 w 1248"/>
              <a:gd name="T41" fmla="*/ 2147483647 h 1156"/>
              <a:gd name="T42" fmla="*/ 2147483647 w 1248"/>
              <a:gd name="T43" fmla="*/ 2147483647 h 1156"/>
              <a:gd name="T44" fmla="*/ 2147483647 w 1248"/>
              <a:gd name="T45" fmla="*/ 2147483647 h 1156"/>
              <a:gd name="T46" fmla="*/ 2147483647 w 1248"/>
              <a:gd name="T47" fmla="*/ 2147483647 h 1156"/>
              <a:gd name="T48" fmla="*/ 2147483647 w 1248"/>
              <a:gd name="T49" fmla="*/ 2147483647 h 1156"/>
              <a:gd name="T50" fmla="*/ 2147483647 w 1248"/>
              <a:gd name="T51" fmla="*/ 2147483647 h 1156"/>
              <a:gd name="T52" fmla="*/ 2147483647 w 1248"/>
              <a:gd name="T53" fmla="*/ 2147483647 h 1156"/>
              <a:gd name="T54" fmla="*/ 2147483647 w 1248"/>
              <a:gd name="T55" fmla="*/ 2147483647 h 1156"/>
              <a:gd name="T56" fmla="*/ 2147483647 w 1248"/>
              <a:gd name="T57" fmla="*/ 2147483647 h 1156"/>
              <a:gd name="T58" fmla="*/ 2147483647 w 1248"/>
              <a:gd name="T59" fmla="*/ 2147483647 h 1156"/>
              <a:gd name="T60" fmla="*/ 2147483647 w 1248"/>
              <a:gd name="T61" fmla="*/ 2147483647 h 1156"/>
              <a:gd name="T62" fmla="*/ 2147483647 w 1248"/>
              <a:gd name="T63" fmla="*/ 2147483647 h 1156"/>
              <a:gd name="T64" fmla="*/ 2147483647 w 1248"/>
              <a:gd name="T65" fmla="*/ 2147483647 h 1156"/>
              <a:gd name="T66" fmla="*/ 2147483647 w 1248"/>
              <a:gd name="T67" fmla="*/ 2147483647 h 1156"/>
              <a:gd name="T68" fmla="*/ 2147483647 w 1248"/>
              <a:gd name="T69" fmla="*/ 2147483647 h 1156"/>
              <a:gd name="T70" fmla="*/ 2147483647 w 1248"/>
              <a:gd name="T71" fmla="*/ 2147483647 h 1156"/>
              <a:gd name="T72" fmla="*/ 2147483647 w 1248"/>
              <a:gd name="T73" fmla="*/ 2147483647 h 1156"/>
              <a:gd name="T74" fmla="*/ 2147483647 w 1248"/>
              <a:gd name="T75" fmla="*/ 2147483647 h 1156"/>
              <a:gd name="T76" fmla="*/ 2147483647 w 1248"/>
              <a:gd name="T77" fmla="*/ 2147483647 h 1156"/>
              <a:gd name="T78" fmla="*/ 2147483647 w 1248"/>
              <a:gd name="T79" fmla="*/ 2147483647 h 1156"/>
              <a:gd name="T80" fmla="*/ 2147483647 w 1248"/>
              <a:gd name="T81" fmla="*/ 2147483647 h 1156"/>
              <a:gd name="T82" fmla="*/ 2147483647 w 1248"/>
              <a:gd name="T83" fmla="*/ 2147483647 h 1156"/>
              <a:gd name="T84" fmla="*/ 2147483647 w 1248"/>
              <a:gd name="T85" fmla="*/ 2147483647 h 1156"/>
              <a:gd name="T86" fmla="*/ 2147483647 w 1248"/>
              <a:gd name="T87" fmla="*/ 2147483647 h 1156"/>
              <a:gd name="T88" fmla="*/ 2147483647 w 1248"/>
              <a:gd name="T89" fmla="*/ 2147483647 h 1156"/>
              <a:gd name="T90" fmla="*/ 2147483647 w 1248"/>
              <a:gd name="T91" fmla="*/ 2147483647 h 1156"/>
              <a:gd name="T92" fmla="*/ 0 w 1248"/>
              <a:gd name="T93" fmla="*/ 2147483647 h 1156"/>
              <a:gd name="T94" fmla="*/ 0 w 1248"/>
              <a:gd name="T95" fmla="*/ 2147483647 h 1156"/>
              <a:gd name="T96" fmla="*/ 2147483647 w 1248"/>
              <a:gd name="T97" fmla="*/ 2147483647 h 1156"/>
              <a:gd name="T98" fmla="*/ 2147483647 w 1248"/>
              <a:gd name="T99" fmla="*/ 2147483647 h 1156"/>
              <a:gd name="T100" fmla="*/ 2147483647 w 1248"/>
              <a:gd name="T101" fmla="*/ 0 h 115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48"/>
              <a:gd name="T154" fmla="*/ 0 h 1156"/>
              <a:gd name="T155" fmla="*/ 1248 w 1248"/>
              <a:gd name="T156" fmla="*/ 1156 h 115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48" h="1156">
                <a:moveTo>
                  <a:pt x="361" y="0"/>
                </a:moveTo>
                <a:lnTo>
                  <a:pt x="637" y="10"/>
                </a:lnTo>
                <a:lnTo>
                  <a:pt x="637" y="219"/>
                </a:lnTo>
                <a:lnTo>
                  <a:pt x="778" y="278"/>
                </a:lnTo>
                <a:lnTo>
                  <a:pt x="817" y="258"/>
                </a:lnTo>
                <a:lnTo>
                  <a:pt x="909" y="303"/>
                </a:lnTo>
                <a:lnTo>
                  <a:pt x="964" y="300"/>
                </a:lnTo>
                <a:lnTo>
                  <a:pt x="1070" y="255"/>
                </a:lnTo>
                <a:lnTo>
                  <a:pt x="1131" y="299"/>
                </a:lnTo>
                <a:lnTo>
                  <a:pt x="1185" y="310"/>
                </a:lnTo>
                <a:lnTo>
                  <a:pt x="1185" y="481"/>
                </a:lnTo>
                <a:lnTo>
                  <a:pt x="1248" y="588"/>
                </a:lnTo>
                <a:lnTo>
                  <a:pt x="1233" y="733"/>
                </a:lnTo>
                <a:lnTo>
                  <a:pt x="1165" y="791"/>
                </a:lnTo>
                <a:lnTo>
                  <a:pt x="1151" y="738"/>
                </a:lnTo>
                <a:lnTo>
                  <a:pt x="1131" y="762"/>
                </a:lnTo>
                <a:lnTo>
                  <a:pt x="1146" y="796"/>
                </a:lnTo>
                <a:lnTo>
                  <a:pt x="1025" y="883"/>
                </a:lnTo>
                <a:lnTo>
                  <a:pt x="996" y="888"/>
                </a:lnTo>
                <a:lnTo>
                  <a:pt x="933" y="931"/>
                </a:lnTo>
                <a:lnTo>
                  <a:pt x="933" y="956"/>
                </a:lnTo>
                <a:lnTo>
                  <a:pt x="913" y="960"/>
                </a:lnTo>
                <a:lnTo>
                  <a:pt x="928" y="989"/>
                </a:lnTo>
                <a:lnTo>
                  <a:pt x="894" y="1033"/>
                </a:lnTo>
                <a:lnTo>
                  <a:pt x="913" y="1096"/>
                </a:lnTo>
                <a:lnTo>
                  <a:pt x="933" y="1117"/>
                </a:lnTo>
                <a:lnTo>
                  <a:pt x="928" y="1156"/>
                </a:lnTo>
                <a:lnTo>
                  <a:pt x="880" y="1156"/>
                </a:lnTo>
                <a:lnTo>
                  <a:pt x="836" y="1136"/>
                </a:lnTo>
                <a:lnTo>
                  <a:pt x="807" y="1141"/>
                </a:lnTo>
                <a:lnTo>
                  <a:pt x="710" y="1107"/>
                </a:lnTo>
                <a:lnTo>
                  <a:pt x="666" y="975"/>
                </a:lnTo>
                <a:lnTo>
                  <a:pt x="599" y="912"/>
                </a:lnTo>
                <a:lnTo>
                  <a:pt x="539" y="796"/>
                </a:lnTo>
                <a:lnTo>
                  <a:pt x="512" y="784"/>
                </a:lnTo>
                <a:lnTo>
                  <a:pt x="479" y="755"/>
                </a:lnTo>
                <a:lnTo>
                  <a:pt x="449" y="755"/>
                </a:lnTo>
                <a:lnTo>
                  <a:pt x="402" y="746"/>
                </a:lnTo>
                <a:lnTo>
                  <a:pt x="366" y="755"/>
                </a:lnTo>
                <a:lnTo>
                  <a:pt x="342" y="814"/>
                </a:lnTo>
                <a:lnTo>
                  <a:pt x="305" y="823"/>
                </a:lnTo>
                <a:lnTo>
                  <a:pt x="226" y="778"/>
                </a:lnTo>
                <a:lnTo>
                  <a:pt x="179" y="723"/>
                </a:lnTo>
                <a:lnTo>
                  <a:pt x="171" y="657"/>
                </a:lnTo>
                <a:lnTo>
                  <a:pt x="137" y="612"/>
                </a:lnTo>
                <a:lnTo>
                  <a:pt x="58" y="549"/>
                </a:lnTo>
                <a:lnTo>
                  <a:pt x="0" y="483"/>
                </a:lnTo>
                <a:lnTo>
                  <a:pt x="0" y="455"/>
                </a:lnTo>
                <a:lnTo>
                  <a:pt x="189" y="457"/>
                </a:lnTo>
                <a:lnTo>
                  <a:pt x="342" y="470"/>
                </a:lnTo>
                <a:lnTo>
                  <a:pt x="361" y="0"/>
                </a:lnTo>
                <a:close/>
              </a:path>
            </a:pathLst>
          </a:custGeom>
          <a:solidFill>
            <a:srgbClr val="FF0000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8" name="Freeform 7"/>
          <p:cNvSpPr>
            <a:spLocks/>
          </p:cNvSpPr>
          <p:nvPr/>
        </p:nvSpPr>
        <p:spPr bwMode="auto">
          <a:xfrm>
            <a:off x="3992563" y="1828800"/>
            <a:ext cx="274637" cy="422275"/>
          </a:xfrm>
          <a:custGeom>
            <a:avLst/>
            <a:gdLst>
              <a:gd name="T0" fmla="*/ 709898 w 339"/>
              <a:gd name="T1" fmla="*/ 1302925 h 518"/>
              <a:gd name="T2" fmla="*/ 709898 w 339"/>
              <a:gd name="T3" fmla="*/ 1302925 h 518"/>
              <a:gd name="T4" fmla="*/ 709898 w 339"/>
              <a:gd name="T5" fmla="*/ 1302925 h 518"/>
              <a:gd name="T6" fmla="*/ 709898 w 339"/>
              <a:gd name="T7" fmla="*/ 1302925 h 518"/>
              <a:gd name="T8" fmla="*/ 709898 w 339"/>
              <a:gd name="T9" fmla="*/ 1302925 h 518"/>
              <a:gd name="T10" fmla="*/ 709898 w 339"/>
              <a:gd name="T11" fmla="*/ 1302925 h 518"/>
              <a:gd name="T12" fmla="*/ 709898 w 339"/>
              <a:gd name="T13" fmla="*/ 1302925 h 518"/>
              <a:gd name="T14" fmla="*/ 0 w 339"/>
              <a:gd name="T15" fmla="*/ 1302925 h 518"/>
              <a:gd name="T16" fmla="*/ 709898 w 339"/>
              <a:gd name="T17" fmla="*/ 1302925 h 518"/>
              <a:gd name="T18" fmla="*/ 709898 w 339"/>
              <a:gd name="T19" fmla="*/ 1302925 h 518"/>
              <a:gd name="T20" fmla="*/ 709898 w 339"/>
              <a:gd name="T21" fmla="*/ 1302925 h 518"/>
              <a:gd name="T22" fmla="*/ 709898 w 339"/>
              <a:gd name="T23" fmla="*/ 1302925 h 518"/>
              <a:gd name="T24" fmla="*/ 709898 w 339"/>
              <a:gd name="T25" fmla="*/ 1302925 h 518"/>
              <a:gd name="T26" fmla="*/ 709898 w 339"/>
              <a:gd name="T27" fmla="*/ 1302925 h 518"/>
              <a:gd name="T28" fmla="*/ 709898 w 339"/>
              <a:gd name="T29" fmla="*/ 1302925 h 518"/>
              <a:gd name="T30" fmla="*/ 709898 w 339"/>
              <a:gd name="T31" fmla="*/ 1302925 h 518"/>
              <a:gd name="T32" fmla="*/ 709898 w 339"/>
              <a:gd name="T33" fmla="*/ 1302925 h 518"/>
              <a:gd name="T34" fmla="*/ 709898 w 339"/>
              <a:gd name="T35" fmla="*/ 1302925 h 518"/>
              <a:gd name="T36" fmla="*/ 709898 w 339"/>
              <a:gd name="T37" fmla="*/ 1302925 h 518"/>
              <a:gd name="T38" fmla="*/ 709898 w 339"/>
              <a:gd name="T39" fmla="*/ 1302925 h 518"/>
              <a:gd name="T40" fmla="*/ 709898 w 339"/>
              <a:gd name="T41" fmla="*/ 1302925 h 518"/>
              <a:gd name="T42" fmla="*/ 709898 w 339"/>
              <a:gd name="T43" fmla="*/ 1302925 h 518"/>
              <a:gd name="T44" fmla="*/ 709898 w 339"/>
              <a:gd name="T45" fmla="*/ 1302925 h 518"/>
              <a:gd name="T46" fmla="*/ 709898 w 339"/>
              <a:gd name="T47" fmla="*/ 1302925 h 518"/>
              <a:gd name="T48" fmla="*/ 709898 w 339"/>
              <a:gd name="T49" fmla="*/ 0 h 518"/>
              <a:gd name="T50" fmla="*/ 709898 w 339"/>
              <a:gd name="T51" fmla="*/ 1302925 h 518"/>
              <a:gd name="T52" fmla="*/ 709898 w 339"/>
              <a:gd name="T53" fmla="*/ 1302925 h 518"/>
              <a:gd name="T54" fmla="*/ 709898 w 339"/>
              <a:gd name="T55" fmla="*/ 1302925 h 51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39"/>
              <a:gd name="T85" fmla="*/ 0 h 518"/>
              <a:gd name="T86" fmla="*/ 339 w 339"/>
              <a:gd name="T87" fmla="*/ 518 h 51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39" h="518">
                <a:moveTo>
                  <a:pt x="79" y="16"/>
                </a:moveTo>
                <a:lnTo>
                  <a:pt x="29" y="111"/>
                </a:lnTo>
                <a:lnTo>
                  <a:pt x="53" y="147"/>
                </a:lnTo>
                <a:lnTo>
                  <a:pt x="29" y="190"/>
                </a:lnTo>
                <a:lnTo>
                  <a:pt x="43" y="205"/>
                </a:lnTo>
                <a:lnTo>
                  <a:pt x="34" y="234"/>
                </a:lnTo>
                <a:lnTo>
                  <a:pt x="34" y="282"/>
                </a:lnTo>
                <a:lnTo>
                  <a:pt x="0" y="300"/>
                </a:lnTo>
                <a:lnTo>
                  <a:pt x="13" y="314"/>
                </a:lnTo>
                <a:lnTo>
                  <a:pt x="84" y="495"/>
                </a:lnTo>
                <a:lnTo>
                  <a:pt x="140" y="518"/>
                </a:lnTo>
                <a:lnTo>
                  <a:pt x="137" y="481"/>
                </a:lnTo>
                <a:lnTo>
                  <a:pt x="164" y="452"/>
                </a:lnTo>
                <a:lnTo>
                  <a:pt x="155" y="421"/>
                </a:lnTo>
                <a:lnTo>
                  <a:pt x="224" y="384"/>
                </a:lnTo>
                <a:lnTo>
                  <a:pt x="227" y="334"/>
                </a:lnTo>
                <a:lnTo>
                  <a:pt x="268" y="331"/>
                </a:lnTo>
                <a:lnTo>
                  <a:pt x="300" y="292"/>
                </a:lnTo>
                <a:lnTo>
                  <a:pt x="339" y="266"/>
                </a:lnTo>
                <a:lnTo>
                  <a:pt x="339" y="234"/>
                </a:lnTo>
                <a:lnTo>
                  <a:pt x="285" y="224"/>
                </a:lnTo>
                <a:lnTo>
                  <a:pt x="276" y="189"/>
                </a:lnTo>
                <a:lnTo>
                  <a:pt x="222" y="184"/>
                </a:lnTo>
                <a:lnTo>
                  <a:pt x="179" y="30"/>
                </a:lnTo>
                <a:lnTo>
                  <a:pt x="159" y="0"/>
                </a:lnTo>
                <a:lnTo>
                  <a:pt x="106" y="13"/>
                </a:lnTo>
                <a:lnTo>
                  <a:pt x="96" y="27"/>
                </a:lnTo>
                <a:lnTo>
                  <a:pt x="79" y="16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reeform 8"/>
          <p:cNvSpPr>
            <a:spLocks/>
          </p:cNvSpPr>
          <p:nvPr/>
        </p:nvSpPr>
        <p:spPr bwMode="auto">
          <a:xfrm>
            <a:off x="3587750" y="2662238"/>
            <a:ext cx="350838" cy="147637"/>
          </a:xfrm>
          <a:custGeom>
            <a:avLst/>
            <a:gdLst>
              <a:gd name="T0" fmla="*/ 0 w 505"/>
              <a:gd name="T1" fmla="*/ 203661 h 208"/>
              <a:gd name="T2" fmla="*/ 97487 w 505"/>
              <a:gd name="T3" fmla="*/ 0 h 208"/>
              <a:gd name="T4" fmla="*/ 97487 w 505"/>
              <a:gd name="T5" fmla="*/ 203661 h 208"/>
              <a:gd name="T6" fmla="*/ 97487 w 505"/>
              <a:gd name="T7" fmla="*/ 203661 h 208"/>
              <a:gd name="T8" fmla="*/ 97487 w 505"/>
              <a:gd name="T9" fmla="*/ 203661 h 208"/>
              <a:gd name="T10" fmla="*/ 97487 w 505"/>
              <a:gd name="T11" fmla="*/ 203661 h 208"/>
              <a:gd name="T12" fmla="*/ 97487 w 505"/>
              <a:gd name="T13" fmla="*/ 203661 h 208"/>
              <a:gd name="T14" fmla="*/ 97487 w 505"/>
              <a:gd name="T15" fmla="*/ 203661 h 208"/>
              <a:gd name="T16" fmla="*/ 97487 w 505"/>
              <a:gd name="T17" fmla="*/ 203661 h 208"/>
              <a:gd name="T18" fmla="*/ 97487 w 505"/>
              <a:gd name="T19" fmla="*/ 203661 h 208"/>
              <a:gd name="T20" fmla="*/ 97487 w 505"/>
              <a:gd name="T21" fmla="*/ 203661 h 208"/>
              <a:gd name="T22" fmla="*/ 97487 w 505"/>
              <a:gd name="T23" fmla="*/ 203661 h 208"/>
              <a:gd name="T24" fmla="*/ 97487 w 505"/>
              <a:gd name="T25" fmla="*/ 203661 h 208"/>
              <a:gd name="T26" fmla="*/ 97487 w 505"/>
              <a:gd name="T27" fmla="*/ 203661 h 208"/>
              <a:gd name="T28" fmla="*/ 97487 w 505"/>
              <a:gd name="T29" fmla="*/ 203661 h 208"/>
              <a:gd name="T30" fmla="*/ 97487 w 505"/>
              <a:gd name="T31" fmla="*/ 203661 h 208"/>
              <a:gd name="T32" fmla="*/ 0 w 505"/>
              <a:gd name="T33" fmla="*/ 203661 h 2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05"/>
              <a:gd name="T52" fmla="*/ 0 h 208"/>
              <a:gd name="T53" fmla="*/ 505 w 505"/>
              <a:gd name="T54" fmla="*/ 208 h 20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05" h="208">
                <a:moveTo>
                  <a:pt x="0" y="72"/>
                </a:moveTo>
                <a:lnTo>
                  <a:pt x="381" y="0"/>
                </a:lnTo>
                <a:lnTo>
                  <a:pt x="440" y="144"/>
                </a:lnTo>
                <a:lnTo>
                  <a:pt x="504" y="128"/>
                </a:lnTo>
                <a:lnTo>
                  <a:pt x="505" y="199"/>
                </a:lnTo>
                <a:lnTo>
                  <a:pt x="453" y="208"/>
                </a:lnTo>
                <a:lnTo>
                  <a:pt x="407" y="162"/>
                </a:lnTo>
                <a:lnTo>
                  <a:pt x="376" y="106"/>
                </a:lnTo>
                <a:lnTo>
                  <a:pt x="371" y="28"/>
                </a:lnTo>
                <a:lnTo>
                  <a:pt x="349" y="67"/>
                </a:lnTo>
                <a:lnTo>
                  <a:pt x="374" y="184"/>
                </a:lnTo>
                <a:lnTo>
                  <a:pt x="264" y="201"/>
                </a:lnTo>
                <a:lnTo>
                  <a:pt x="261" y="115"/>
                </a:lnTo>
                <a:lnTo>
                  <a:pt x="193" y="77"/>
                </a:lnTo>
                <a:lnTo>
                  <a:pt x="136" y="68"/>
                </a:lnTo>
                <a:lnTo>
                  <a:pt x="15" y="128"/>
                </a:lnTo>
                <a:lnTo>
                  <a:pt x="0" y="7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709613" y="1860550"/>
            <a:ext cx="463550" cy="344488"/>
          </a:xfrm>
          <a:custGeom>
            <a:avLst/>
            <a:gdLst>
              <a:gd name="T0" fmla="*/ 684752 w 574"/>
              <a:gd name="T1" fmla="*/ 0 h 422"/>
              <a:gd name="T2" fmla="*/ 684752 w 574"/>
              <a:gd name="T3" fmla="*/ 1324461 h 422"/>
              <a:gd name="T4" fmla="*/ 684752 w 574"/>
              <a:gd name="T5" fmla="*/ 1324461 h 422"/>
              <a:gd name="T6" fmla="*/ 684752 w 574"/>
              <a:gd name="T7" fmla="*/ 1324461 h 422"/>
              <a:gd name="T8" fmla="*/ 684752 w 574"/>
              <a:gd name="T9" fmla="*/ 1324461 h 422"/>
              <a:gd name="T10" fmla="*/ 684752 w 574"/>
              <a:gd name="T11" fmla="*/ 1324461 h 422"/>
              <a:gd name="T12" fmla="*/ 684752 w 574"/>
              <a:gd name="T13" fmla="*/ 1324461 h 422"/>
              <a:gd name="T14" fmla="*/ 684752 w 574"/>
              <a:gd name="T15" fmla="*/ 1324461 h 422"/>
              <a:gd name="T16" fmla="*/ 684752 w 574"/>
              <a:gd name="T17" fmla="*/ 1324461 h 422"/>
              <a:gd name="T18" fmla="*/ 684752 w 574"/>
              <a:gd name="T19" fmla="*/ 1324461 h 422"/>
              <a:gd name="T20" fmla="*/ 684752 w 574"/>
              <a:gd name="T21" fmla="*/ 1324461 h 422"/>
              <a:gd name="T22" fmla="*/ 684752 w 574"/>
              <a:gd name="T23" fmla="*/ 1324461 h 422"/>
              <a:gd name="T24" fmla="*/ 684752 w 574"/>
              <a:gd name="T25" fmla="*/ 1324461 h 422"/>
              <a:gd name="T26" fmla="*/ 684752 w 574"/>
              <a:gd name="T27" fmla="*/ 1324461 h 422"/>
              <a:gd name="T28" fmla="*/ 684752 w 574"/>
              <a:gd name="T29" fmla="*/ 1324461 h 422"/>
              <a:gd name="T30" fmla="*/ 684752 w 574"/>
              <a:gd name="T31" fmla="*/ 1324461 h 422"/>
              <a:gd name="T32" fmla="*/ 684752 w 574"/>
              <a:gd name="T33" fmla="*/ 1324461 h 422"/>
              <a:gd name="T34" fmla="*/ 684752 w 574"/>
              <a:gd name="T35" fmla="*/ 1324461 h 422"/>
              <a:gd name="T36" fmla="*/ 684752 w 574"/>
              <a:gd name="T37" fmla="*/ 1324461 h 422"/>
              <a:gd name="T38" fmla="*/ 684752 w 574"/>
              <a:gd name="T39" fmla="*/ 1324461 h 422"/>
              <a:gd name="T40" fmla="*/ 0 w 574"/>
              <a:gd name="T41" fmla="*/ 1324461 h 422"/>
              <a:gd name="T42" fmla="*/ 684752 w 574"/>
              <a:gd name="T43" fmla="*/ 1324461 h 422"/>
              <a:gd name="T44" fmla="*/ 684752 w 574"/>
              <a:gd name="T45" fmla="*/ 1324461 h 422"/>
              <a:gd name="T46" fmla="*/ 684752 w 574"/>
              <a:gd name="T47" fmla="*/ 1324461 h 422"/>
              <a:gd name="T48" fmla="*/ 684752 w 574"/>
              <a:gd name="T49" fmla="*/ 1324461 h 422"/>
              <a:gd name="T50" fmla="*/ 684752 w 574"/>
              <a:gd name="T51" fmla="*/ 1324461 h 422"/>
              <a:gd name="T52" fmla="*/ 684752 w 574"/>
              <a:gd name="T53" fmla="*/ 1324461 h 422"/>
              <a:gd name="T54" fmla="*/ 684752 w 574"/>
              <a:gd name="T55" fmla="*/ 1324461 h 422"/>
              <a:gd name="T56" fmla="*/ 684752 w 574"/>
              <a:gd name="T57" fmla="*/ 1324461 h 422"/>
              <a:gd name="T58" fmla="*/ 684752 w 574"/>
              <a:gd name="T59" fmla="*/ 1324461 h 422"/>
              <a:gd name="T60" fmla="*/ 684752 w 574"/>
              <a:gd name="T61" fmla="*/ 1324461 h 422"/>
              <a:gd name="T62" fmla="*/ 684752 w 574"/>
              <a:gd name="T63" fmla="*/ 1324461 h 422"/>
              <a:gd name="T64" fmla="*/ 684752 w 574"/>
              <a:gd name="T65" fmla="*/ 1324461 h 422"/>
              <a:gd name="T66" fmla="*/ 684752 w 574"/>
              <a:gd name="T67" fmla="*/ 1324461 h 422"/>
              <a:gd name="T68" fmla="*/ 684752 w 574"/>
              <a:gd name="T69" fmla="*/ 1324461 h 422"/>
              <a:gd name="T70" fmla="*/ 684752 w 574"/>
              <a:gd name="T71" fmla="*/ 1324461 h 422"/>
              <a:gd name="T72" fmla="*/ 684752 w 574"/>
              <a:gd name="T73" fmla="*/ 1324461 h 422"/>
              <a:gd name="T74" fmla="*/ 684752 w 574"/>
              <a:gd name="T75" fmla="*/ 0 h 42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74"/>
              <a:gd name="T115" fmla="*/ 0 h 422"/>
              <a:gd name="T116" fmla="*/ 574 w 574"/>
              <a:gd name="T117" fmla="*/ 422 h 42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74" h="422">
                <a:moveTo>
                  <a:pt x="145" y="0"/>
                </a:moveTo>
                <a:lnTo>
                  <a:pt x="263" y="33"/>
                </a:lnTo>
                <a:lnTo>
                  <a:pt x="353" y="54"/>
                </a:lnTo>
                <a:lnTo>
                  <a:pt x="397" y="63"/>
                </a:lnTo>
                <a:lnTo>
                  <a:pt x="442" y="70"/>
                </a:lnTo>
                <a:lnTo>
                  <a:pt x="502" y="81"/>
                </a:lnTo>
                <a:lnTo>
                  <a:pt x="574" y="94"/>
                </a:lnTo>
                <a:lnTo>
                  <a:pt x="527" y="422"/>
                </a:lnTo>
                <a:lnTo>
                  <a:pt x="305" y="375"/>
                </a:lnTo>
                <a:lnTo>
                  <a:pt x="274" y="396"/>
                </a:lnTo>
                <a:lnTo>
                  <a:pt x="234" y="364"/>
                </a:lnTo>
                <a:lnTo>
                  <a:pt x="198" y="396"/>
                </a:lnTo>
                <a:lnTo>
                  <a:pt x="166" y="368"/>
                </a:lnTo>
                <a:lnTo>
                  <a:pt x="74" y="364"/>
                </a:lnTo>
                <a:lnTo>
                  <a:pt x="87" y="310"/>
                </a:lnTo>
                <a:lnTo>
                  <a:pt x="21" y="306"/>
                </a:lnTo>
                <a:lnTo>
                  <a:pt x="14" y="275"/>
                </a:lnTo>
                <a:lnTo>
                  <a:pt x="27" y="243"/>
                </a:lnTo>
                <a:lnTo>
                  <a:pt x="11" y="214"/>
                </a:lnTo>
                <a:lnTo>
                  <a:pt x="12" y="131"/>
                </a:lnTo>
                <a:lnTo>
                  <a:pt x="0" y="68"/>
                </a:lnTo>
                <a:lnTo>
                  <a:pt x="8" y="44"/>
                </a:lnTo>
                <a:lnTo>
                  <a:pt x="37" y="54"/>
                </a:lnTo>
                <a:lnTo>
                  <a:pt x="67" y="91"/>
                </a:lnTo>
                <a:lnTo>
                  <a:pt x="124" y="99"/>
                </a:lnTo>
                <a:lnTo>
                  <a:pt x="138" y="130"/>
                </a:lnTo>
                <a:lnTo>
                  <a:pt x="111" y="130"/>
                </a:lnTo>
                <a:lnTo>
                  <a:pt x="108" y="155"/>
                </a:lnTo>
                <a:lnTo>
                  <a:pt x="124" y="159"/>
                </a:lnTo>
                <a:lnTo>
                  <a:pt x="130" y="184"/>
                </a:lnTo>
                <a:lnTo>
                  <a:pt x="96" y="204"/>
                </a:lnTo>
                <a:lnTo>
                  <a:pt x="96" y="222"/>
                </a:lnTo>
                <a:lnTo>
                  <a:pt x="135" y="222"/>
                </a:lnTo>
                <a:lnTo>
                  <a:pt x="145" y="176"/>
                </a:lnTo>
                <a:lnTo>
                  <a:pt x="174" y="149"/>
                </a:lnTo>
                <a:lnTo>
                  <a:pt x="138" y="78"/>
                </a:lnTo>
                <a:lnTo>
                  <a:pt x="161" y="55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01" name="Freeform 10"/>
          <p:cNvSpPr>
            <a:spLocks/>
          </p:cNvSpPr>
          <p:nvPr/>
        </p:nvSpPr>
        <p:spPr bwMode="auto">
          <a:xfrm>
            <a:off x="600075" y="2109788"/>
            <a:ext cx="579438" cy="444500"/>
          </a:xfrm>
          <a:custGeom>
            <a:avLst/>
            <a:gdLst>
              <a:gd name="T0" fmla="*/ 685196 w 717"/>
              <a:gd name="T1" fmla="*/ 0 h 547"/>
              <a:gd name="T2" fmla="*/ 685196 w 717"/>
              <a:gd name="T3" fmla="*/ 1228151 h 547"/>
              <a:gd name="T4" fmla="*/ 685196 w 717"/>
              <a:gd name="T5" fmla="*/ 1228151 h 547"/>
              <a:gd name="T6" fmla="*/ 685196 w 717"/>
              <a:gd name="T7" fmla="*/ 1228151 h 547"/>
              <a:gd name="T8" fmla="*/ 685196 w 717"/>
              <a:gd name="T9" fmla="*/ 1228151 h 547"/>
              <a:gd name="T10" fmla="*/ 685196 w 717"/>
              <a:gd name="T11" fmla="*/ 1228151 h 547"/>
              <a:gd name="T12" fmla="*/ 685196 w 717"/>
              <a:gd name="T13" fmla="*/ 1228151 h 547"/>
              <a:gd name="T14" fmla="*/ 685196 w 717"/>
              <a:gd name="T15" fmla="*/ 1228151 h 547"/>
              <a:gd name="T16" fmla="*/ 685196 w 717"/>
              <a:gd name="T17" fmla="*/ 1228151 h 547"/>
              <a:gd name="T18" fmla="*/ 0 w 717"/>
              <a:gd name="T19" fmla="*/ 1228151 h 547"/>
              <a:gd name="T20" fmla="*/ 0 w 717"/>
              <a:gd name="T21" fmla="*/ 1228151 h 547"/>
              <a:gd name="T22" fmla="*/ 685196 w 717"/>
              <a:gd name="T23" fmla="*/ 1228151 h 547"/>
              <a:gd name="T24" fmla="*/ 685196 w 717"/>
              <a:gd name="T25" fmla="*/ 1228151 h 547"/>
              <a:gd name="T26" fmla="*/ 685196 w 717"/>
              <a:gd name="T27" fmla="*/ 1228151 h 547"/>
              <a:gd name="T28" fmla="*/ 685196 w 717"/>
              <a:gd name="T29" fmla="*/ 1228151 h 547"/>
              <a:gd name="T30" fmla="*/ 685196 w 717"/>
              <a:gd name="T31" fmla="*/ 1228151 h 547"/>
              <a:gd name="T32" fmla="*/ 685196 w 717"/>
              <a:gd name="T33" fmla="*/ 1228151 h 547"/>
              <a:gd name="T34" fmla="*/ 685196 w 717"/>
              <a:gd name="T35" fmla="*/ 1228151 h 547"/>
              <a:gd name="T36" fmla="*/ 685196 w 717"/>
              <a:gd name="T37" fmla="*/ 1228151 h 547"/>
              <a:gd name="T38" fmla="*/ 685196 w 717"/>
              <a:gd name="T39" fmla="*/ 1228151 h 547"/>
              <a:gd name="T40" fmla="*/ 685196 w 717"/>
              <a:gd name="T41" fmla="*/ 1228151 h 547"/>
              <a:gd name="T42" fmla="*/ 685196 w 717"/>
              <a:gd name="T43" fmla="*/ 1228151 h 547"/>
              <a:gd name="T44" fmla="*/ 685196 w 717"/>
              <a:gd name="T45" fmla="*/ 1228151 h 547"/>
              <a:gd name="T46" fmla="*/ 685196 w 717"/>
              <a:gd name="T47" fmla="*/ 1228151 h 547"/>
              <a:gd name="T48" fmla="*/ 685196 w 717"/>
              <a:gd name="T49" fmla="*/ 1228151 h 547"/>
              <a:gd name="T50" fmla="*/ 685196 w 717"/>
              <a:gd name="T51" fmla="*/ 1228151 h 547"/>
              <a:gd name="T52" fmla="*/ 685196 w 717"/>
              <a:gd name="T53" fmla="*/ 0 h 54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17"/>
              <a:gd name="T82" fmla="*/ 0 h 547"/>
              <a:gd name="T83" fmla="*/ 717 w 717"/>
              <a:gd name="T84" fmla="*/ 547 h 54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17" h="547">
                <a:moveTo>
                  <a:pt x="157" y="0"/>
                </a:moveTo>
                <a:lnTo>
                  <a:pt x="136" y="11"/>
                </a:lnTo>
                <a:lnTo>
                  <a:pt x="123" y="59"/>
                </a:lnTo>
                <a:lnTo>
                  <a:pt x="110" y="100"/>
                </a:lnTo>
                <a:lnTo>
                  <a:pt x="100" y="132"/>
                </a:lnTo>
                <a:lnTo>
                  <a:pt x="87" y="167"/>
                </a:lnTo>
                <a:lnTo>
                  <a:pt x="73" y="203"/>
                </a:lnTo>
                <a:lnTo>
                  <a:pt x="53" y="242"/>
                </a:lnTo>
                <a:lnTo>
                  <a:pt x="27" y="287"/>
                </a:lnTo>
                <a:lnTo>
                  <a:pt x="0" y="330"/>
                </a:lnTo>
                <a:lnTo>
                  <a:pt x="0" y="426"/>
                </a:lnTo>
                <a:lnTo>
                  <a:pt x="402" y="508"/>
                </a:lnTo>
                <a:lnTo>
                  <a:pt x="588" y="547"/>
                </a:lnTo>
                <a:lnTo>
                  <a:pt x="626" y="356"/>
                </a:lnTo>
                <a:lnTo>
                  <a:pt x="651" y="340"/>
                </a:lnTo>
                <a:lnTo>
                  <a:pt x="628" y="298"/>
                </a:lnTo>
                <a:lnTo>
                  <a:pt x="639" y="255"/>
                </a:lnTo>
                <a:lnTo>
                  <a:pt x="717" y="182"/>
                </a:lnTo>
                <a:lnTo>
                  <a:pt x="663" y="116"/>
                </a:lnTo>
                <a:lnTo>
                  <a:pt x="441" y="69"/>
                </a:lnTo>
                <a:lnTo>
                  <a:pt x="410" y="88"/>
                </a:lnTo>
                <a:lnTo>
                  <a:pt x="370" y="56"/>
                </a:lnTo>
                <a:lnTo>
                  <a:pt x="334" y="90"/>
                </a:lnTo>
                <a:lnTo>
                  <a:pt x="300" y="56"/>
                </a:lnTo>
                <a:lnTo>
                  <a:pt x="211" y="58"/>
                </a:lnTo>
                <a:lnTo>
                  <a:pt x="223" y="4"/>
                </a:lnTo>
                <a:lnTo>
                  <a:pt x="157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02" name="Freeform 11"/>
          <p:cNvSpPr>
            <a:spLocks/>
          </p:cNvSpPr>
          <p:nvPr/>
        </p:nvSpPr>
        <p:spPr bwMode="auto">
          <a:xfrm>
            <a:off x="554038" y="2454275"/>
            <a:ext cx="609600" cy="954088"/>
          </a:xfrm>
          <a:custGeom>
            <a:avLst/>
            <a:gdLst>
              <a:gd name="T0" fmla="*/ 675237 w 755"/>
              <a:gd name="T1" fmla="*/ 0 h 1168"/>
              <a:gd name="T2" fmla="*/ 675237 w 755"/>
              <a:gd name="T3" fmla="*/ 1311564 h 1168"/>
              <a:gd name="T4" fmla="*/ 675237 w 755"/>
              <a:gd name="T5" fmla="*/ 1311564 h 1168"/>
              <a:gd name="T6" fmla="*/ 675237 w 755"/>
              <a:gd name="T7" fmla="*/ 1311564 h 1168"/>
              <a:gd name="T8" fmla="*/ 675237 w 755"/>
              <a:gd name="T9" fmla="*/ 1311564 h 1168"/>
              <a:gd name="T10" fmla="*/ 675237 w 755"/>
              <a:gd name="T11" fmla="*/ 1311564 h 1168"/>
              <a:gd name="T12" fmla="*/ 675237 w 755"/>
              <a:gd name="T13" fmla="*/ 1311564 h 1168"/>
              <a:gd name="T14" fmla="*/ 675237 w 755"/>
              <a:gd name="T15" fmla="*/ 1311564 h 1168"/>
              <a:gd name="T16" fmla="*/ 675237 w 755"/>
              <a:gd name="T17" fmla="*/ 1311564 h 1168"/>
              <a:gd name="T18" fmla="*/ 675237 w 755"/>
              <a:gd name="T19" fmla="*/ 1311564 h 1168"/>
              <a:gd name="T20" fmla="*/ 675237 w 755"/>
              <a:gd name="T21" fmla="*/ 1311564 h 1168"/>
              <a:gd name="T22" fmla="*/ 675237 w 755"/>
              <a:gd name="T23" fmla="*/ 1311564 h 1168"/>
              <a:gd name="T24" fmla="*/ 675237 w 755"/>
              <a:gd name="T25" fmla="*/ 1311564 h 1168"/>
              <a:gd name="T26" fmla="*/ 675237 w 755"/>
              <a:gd name="T27" fmla="*/ 1311564 h 1168"/>
              <a:gd name="T28" fmla="*/ 675237 w 755"/>
              <a:gd name="T29" fmla="*/ 1311564 h 1168"/>
              <a:gd name="T30" fmla="*/ 675237 w 755"/>
              <a:gd name="T31" fmla="*/ 1311564 h 1168"/>
              <a:gd name="T32" fmla="*/ 675237 w 755"/>
              <a:gd name="T33" fmla="*/ 1311564 h 1168"/>
              <a:gd name="T34" fmla="*/ 675237 w 755"/>
              <a:gd name="T35" fmla="*/ 1311564 h 1168"/>
              <a:gd name="T36" fmla="*/ 675237 w 755"/>
              <a:gd name="T37" fmla="*/ 1311564 h 1168"/>
              <a:gd name="T38" fmla="*/ 675237 w 755"/>
              <a:gd name="T39" fmla="*/ 1311564 h 1168"/>
              <a:gd name="T40" fmla="*/ 675237 w 755"/>
              <a:gd name="T41" fmla="*/ 1311564 h 1168"/>
              <a:gd name="T42" fmla="*/ 675237 w 755"/>
              <a:gd name="T43" fmla="*/ 1311564 h 1168"/>
              <a:gd name="T44" fmla="*/ 675237 w 755"/>
              <a:gd name="T45" fmla="*/ 1311564 h 1168"/>
              <a:gd name="T46" fmla="*/ 675237 w 755"/>
              <a:gd name="T47" fmla="*/ 1311564 h 1168"/>
              <a:gd name="T48" fmla="*/ 675237 w 755"/>
              <a:gd name="T49" fmla="*/ 1311564 h 1168"/>
              <a:gd name="T50" fmla="*/ 675237 w 755"/>
              <a:gd name="T51" fmla="*/ 1311564 h 1168"/>
              <a:gd name="T52" fmla="*/ 675237 w 755"/>
              <a:gd name="T53" fmla="*/ 1311564 h 1168"/>
              <a:gd name="T54" fmla="*/ 675237 w 755"/>
              <a:gd name="T55" fmla="*/ 1311564 h 1168"/>
              <a:gd name="T56" fmla="*/ 675237 w 755"/>
              <a:gd name="T57" fmla="*/ 1311564 h 1168"/>
              <a:gd name="T58" fmla="*/ 675237 w 755"/>
              <a:gd name="T59" fmla="*/ 1311564 h 1168"/>
              <a:gd name="T60" fmla="*/ 675237 w 755"/>
              <a:gd name="T61" fmla="*/ 1311564 h 1168"/>
              <a:gd name="T62" fmla="*/ 675237 w 755"/>
              <a:gd name="T63" fmla="*/ 1311564 h 1168"/>
              <a:gd name="T64" fmla="*/ 675237 w 755"/>
              <a:gd name="T65" fmla="*/ 1311564 h 1168"/>
              <a:gd name="T66" fmla="*/ 675237 w 755"/>
              <a:gd name="T67" fmla="*/ 1311564 h 1168"/>
              <a:gd name="T68" fmla="*/ 675237 w 755"/>
              <a:gd name="T69" fmla="*/ 1311564 h 1168"/>
              <a:gd name="T70" fmla="*/ 675237 w 755"/>
              <a:gd name="T71" fmla="*/ 1311564 h 1168"/>
              <a:gd name="T72" fmla="*/ 675237 w 755"/>
              <a:gd name="T73" fmla="*/ 1311564 h 1168"/>
              <a:gd name="T74" fmla="*/ 675237 w 755"/>
              <a:gd name="T75" fmla="*/ 1311564 h 1168"/>
              <a:gd name="T76" fmla="*/ 675237 w 755"/>
              <a:gd name="T77" fmla="*/ 1311564 h 1168"/>
              <a:gd name="T78" fmla="*/ 675237 w 755"/>
              <a:gd name="T79" fmla="*/ 1311564 h 1168"/>
              <a:gd name="T80" fmla="*/ 675237 w 755"/>
              <a:gd name="T81" fmla="*/ 1311564 h 1168"/>
              <a:gd name="T82" fmla="*/ 675237 w 755"/>
              <a:gd name="T83" fmla="*/ 1311564 h 1168"/>
              <a:gd name="T84" fmla="*/ 675237 w 755"/>
              <a:gd name="T85" fmla="*/ 1311564 h 1168"/>
              <a:gd name="T86" fmla="*/ 0 w 755"/>
              <a:gd name="T87" fmla="*/ 1311564 h 1168"/>
              <a:gd name="T88" fmla="*/ 675237 w 755"/>
              <a:gd name="T89" fmla="*/ 1311564 h 1168"/>
              <a:gd name="T90" fmla="*/ 675237 w 755"/>
              <a:gd name="T91" fmla="*/ 1311564 h 1168"/>
              <a:gd name="T92" fmla="*/ 675237 w 755"/>
              <a:gd name="T93" fmla="*/ 1311564 h 1168"/>
              <a:gd name="T94" fmla="*/ 675237 w 755"/>
              <a:gd name="T95" fmla="*/ 0 h 11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55"/>
              <a:gd name="T145" fmla="*/ 0 h 1168"/>
              <a:gd name="T146" fmla="*/ 755 w 755"/>
              <a:gd name="T147" fmla="*/ 1168 h 11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55" h="1168">
                <a:moveTo>
                  <a:pt x="58" y="0"/>
                </a:moveTo>
                <a:lnTo>
                  <a:pt x="405" y="70"/>
                </a:lnTo>
                <a:lnTo>
                  <a:pt x="329" y="414"/>
                </a:lnTo>
                <a:lnTo>
                  <a:pt x="720" y="937"/>
                </a:lnTo>
                <a:lnTo>
                  <a:pt x="755" y="1003"/>
                </a:lnTo>
                <a:lnTo>
                  <a:pt x="718" y="1035"/>
                </a:lnTo>
                <a:lnTo>
                  <a:pt x="694" y="1093"/>
                </a:lnTo>
                <a:lnTo>
                  <a:pt x="671" y="1127"/>
                </a:lnTo>
                <a:lnTo>
                  <a:pt x="696" y="1158"/>
                </a:lnTo>
                <a:lnTo>
                  <a:pt x="655" y="1168"/>
                </a:lnTo>
                <a:lnTo>
                  <a:pt x="426" y="1160"/>
                </a:lnTo>
                <a:lnTo>
                  <a:pt x="412" y="1092"/>
                </a:lnTo>
                <a:lnTo>
                  <a:pt x="371" y="1042"/>
                </a:lnTo>
                <a:lnTo>
                  <a:pt x="342" y="1024"/>
                </a:lnTo>
                <a:lnTo>
                  <a:pt x="334" y="988"/>
                </a:lnTo>
                <a:lnTo>
                  <a:pt x="310" y="969"/>
                </a:lnTo>
                <a:lnTo>
                  <a:pt x="286" y="945"/>
                </a:lnTo>
                <a:lnTo>
                  <a:pt x="278" y="917"/>
                </a:lnTo>
                <a:lnTo>
                  <a:pt x="255" y="900"/>
                </a:lnTo>
                <a:lnTo>
                  <a:pt x="219" y="909"/>
                </a:lnTo>
                <a:lnTo>
                  <a:pt x="179" y="895"/>
                </a:lnTo>
                <a:lnTo>
                  <a:pt x="179" y="880"/>
                </a:lnTo>
                <a:lnTo>
                  <a:pt x="177" y="848"/>
                </a:lnTo>
                <a:lnTo>
                  <a:pt x="161" y="812"/>
                </a:lnTo>
                <a:lnTo>
                  <a:pt x="160" y="783"/>
                </a:lnTo>
                <a:lnTo>
                  <a:pt x="142" y="758"/>
                </a:lnTo>
                <a:lnTo>
                  <a:pt x="147" y="733"/>
                </a:lnTo>
                <a:lnTo>
                  <a:pt x="97" y="674"/>
                </a:lnTo>
                <a:lnTo>
                  <a:pt x="97" y="640"/>
                </a:lnTo>
                <a:lnTo>
                  <a:pt x="123" y="627"/>
                </a:lnTo>
                <a:lnTo>
                  <a:pt x="123" y="606"/>
                </a:lnTo>
                <a:lnTo>
                  <a:pt x="97" y="599"/>
                </a:lnTo>
                <a:lnTo>
                  <a:pt x="85" y="567"/>
                </a:lnTo>
                <a:lnTo>
                  <a:pt x="72" y="511"/>
                </a:lnTo>
                <a:lnTo>
                  <a:pt x="110" y="541"/>
                </a:lnTo>
                <a:lnTo>
                  <a:pt x="95" y="501"/>
                </a:lnTo>
                <a:lnTo>
                  <a:pt x="123" y="501"/>
                </a:lnTo>
                <a:lnTo>
                  <a:pt x="123" y="472"/>
                </a:lnTo>
                <a:lnTo>
                  <a:pt x="95" y="452"/>
                </a:lnTo>
                <a:lnTo>
                  <a:pt x="82" y="480"/>
                </a:lnTo>
                <a:lnTo>
                  <a:pt x="58" y="470"/>
                </a:lnTo>
                <a:lnTo>
                  <a:pt x="10" y="339"/>
                </a:lnTo>
                <a:lnTo>
                  <a:pt x="22" y="246"/>
                </a:lnTo>
                <a:lnTo>
                  <a:pt x="0" y="193"/>
                </a:lnTo>
                <a:lnTo>
                  <a:pt x="11" y="152"/>
                </a:lnTo>
                <a:lnTo>
                  <a:pt x="35" y="144"/>
                </a:lnTo>
                <a:lnTo>
                  <a:pt x="58" y="80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03" name="Freeform 12"/>
          <p:cNvSpPr>
            <a:spLocks/>
          </p:cNvSpPr>
          <p:nvPr/>
        </p:nvSpPr>
        <p:spPr bwMode="auto">
          <a:xfrm>
            <a:off x="819150" y="2513013"/>
            <a:ext cx="461963" cy="704850"/>
          </a:xfrm>
          <a:custGeom>
            <a:avLst/>
            <a:gdLst>
              <a:gd name="T0" fmla="*/ 686971 w 572"/>
              <a:gd name="T1" fmla="*/ 0 h 864"/>
              <a:gd name="T2" fmla="*/ 0 w 572"/>
              <a:gd name="T3" fmla="*/ 1278517 h 864"/>
              <a:gd name="T4" fmla="*/ 686971 w 572"/>
              <a:gd name="T5" fmla="*/ 1278517 h 864"/>
              <a:gd name="T6" fmla="*/ 686971 w 572"/>
              <a:gd name="T7" fmla="*/ 1278517 h 864"/>
              <a:gd name="T8" fmla="*/ 686971 w 572"/>
              <a:gd name="T9" fmla="*/ 1278517 h 864"/>
              <a:gd name="T10" fmla="*/ 686971 w 572"/>
              <a:gd name="T11" fmla="*/ 1278517 h 864"/>
              <a:gd name="T12" fmla="*/ 686971 w 572"/>
              <a:gd name="T13" fmla="*/ 1278517 h 864"/>
              <a:gd name="T14" fmla="*/ 686971 w 572"/>
              <a:gd name="T15" fmla="*/ 1278517 h 864"/>
              <a:gd name="T16" fmla="*/ 686971 w 572"/>
              <a:gd name="T17" fmla="*/ 1278517 h 864"/>
              <a:gd name="T18" fmla="*/ 686971 w 572"/>
              <a:gd name="T19" fmla="*/ 1278517 h 864"/>
              <a:gd name="T20" fmla="*/ 686971 w 572"/>
              <a:gd name="T21" fmla="*/ 1278517 h 864"/>
              <a:gd name="T22" fmla="*/ 686971 w 572"/>
              <a:gd name="T23" fmla="*/ 0 h 8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2"/>
              <a:gd name="T37" fmla="*/ 0 h 864"/>
              <a:gd name="T38" fmla="*/ 572 w 572"/>
              <a:gd name="T39" fmla="*/ 864 h 8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2" h="864">
                <a:moveTo>
                  <a:pt x="73" y="0"/>
                </a:moveTo>
                <a:lnTo>
                  <a:pt x="0" y="342"/>
                </a:lnTo>
                <a:lnTo>
                  <a:pt x="389" y="864"/>
                </a:lnTo>
                <a:lnTo>
                  <a:pt x="413" y="841"/>
                </a:lnTo>
                <a:lnTo>
                  <a:pt x="412" y="738"/>
                </a:lnTo>
                <a:lnTo>
                  <a:pt x="460" y="746"/>
                </a:lnTo>
                <a:lnTo>
                  <a:pt x="510" y="429"/>
                </a:lnTo>
                <a:lnTo>
                  <a:pt x="544" y="215"/>
                </a:lnTo>
                <a:lnTo>
                  <a:pt x="554" y="150"/>
                </a:lnTo>
                <a:lnTo>
                  <a:pt x="572" y="92"/>
                </a:lnTo>
                <a:lnTo>
                  <a:pt x="315" y="52"/>
                </a:lnTo>
                <a:lnTo>
                  <a:pt x="73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04" name="Freeform 13"/>
          <p:cNvSpPr>
            <a:spLocks/>
          </p:cNvSpPr>
          <p:nvPr/>
        </p:nvSpPr>
        <p:spPr bwMode="auto">
          <a:xfrm>
            <a:off x="1074738" y="1935163"/>
            <a:ext cx="415925" cy="681037"/>
          </a:xfrm>
          <a:custGeom>
            <a:avLst/>
            <a:gdLst>
              <a:gd name="T0" fmla="*/ 677127 w 515"/>
              <a:gd name="T1" fmla="*/ 0 h 835"/>
              <a:gd name="T2" fmla="*/ 677127 w 515"/>
              <a:gd name="T3" fmla="*/ 1291963 h 835"/>
              <a:gd name="T4" fmla="*/ 677127 w 515"/>
              <a:gd name="T5" fmla="*/ 1291963 h 835"/>
              <a:gd name="T6" fmla="*/ 677127 w 515"/>
              <a:gd name="T7" fmla="*/ 1291963 h 835"/>
              <a:gd name="T8" fmla="*/ 677127 w 515"/>
              <a:gd name="T9" fmla="*/ 1291963 h 835"/>
              <a:gd name="T10" fmla="*/ 677127 w 515"/>
              <a:gd name="T11" fmla="*/ 1291963 h 835"/>
              <a:gd name="T12" fmla="*/ 677127 w 515"/>
              <a:gd name="T13" fmla="*/ 1291963 h 835"/>
              <a:gd name="T14" fmla="*/ 0 w 515"/>
              <a:gd name="T15" fmla="*/ 1291963 h 835"/>
              <a:gd name="T16" fmla="*/ 677127 w 515"/>
              <a:gd name="T17" fmla="*/ 1291963 h 835"/>
              <a:gd name="T18" fmla="*/ 677127 w 515"/>
              <a:gd name="T19" fmla="*/ 1291963 h 835"/>
              <a:gd name="T20" fmla="*/ 677127 w 515"/>
              <a:gd name="T21" fmla="*/ 1291963 h 835"/>
              <a:gd name="T22" fmla="*/ 677127 w 515"/>
              <a:gd name="T23" fmla="*/ 1291963 h 835"/>
              <a:gd name="T24" fmla="*/ 677127 w 515"/>
              <a:gd name="T25" fmla="*/ 1291963 h 835"/>
              <a:gd name="T26" fmla="*/ 677127 w 515"/>
              <a:gd name="T27" fmla="*/ 1291963 h 835"/>
              <a:gd name="T28" fmla="*/ 677127 w 515"/>
              <a:gd name="T29" fmla="*/ 1291963 h 835"/>
              <a:gd name="T30" fmla="*/ 677127 w 515"/>
              <a:gd name="T31" fmla="*/ 1291963 h 835"/>
              <a:gd name="T32" fmla="*/ 677127 w 515"/>
              <a:gd name="T33" fmla="*/ 1291963 h 835"/>
              <a:gd name="T34" fmla="*/ 677127 w 515"/>
              <a:gd name="T35" fmla="*/ 1291963 h 835"/>
              <a:gd name="T36" fmla="*/ 677127 w 515"/>
              <a:gd name="T37" fmla="*/ 1291963 h 835"/>
              <a:gd name="T38" fmla="*/ 677127 w 515"/>
              <a:gd name="T39" fmla="*/ 1291963 h 835"/>
              <a:gd name="T40" fmla="*/ 677127 w 515"/>
              <a:gd name="T41" fmla="*/ 1291963 h 835"/>
              <a:gd name="T42" fmla="*/ 677127 w 515"/>
              <a:gd name="T43" fmla="*/ 0 h 8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15"/>
              <a:gd name="T67" fmla="*/ 0 h 835"/>
              <a:gd name="T68" fmla="*/ 515 w 515"/>
              <a:gd name="T69" fmla="*/ 835 h 83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15" h="835">
                <a:moveTo>
                  <a:pt x="124" y="0"/>
                </a:moveTo>
                <a:lnTo>
                  <a:pt x="77" y="327"/>
                </a:lnTo>
                <a:lnTo>
                  <a:pt x="126" y="396"/>
                </a:lnTo>
                <a:lnTo>
                  <a:pt x="50" y="469"/>
                </a:lnTo>
                <a:lnTo>
                  <a:pt x="40" y="519"/>
                </a:lnTo>
                <a:lnTo>
                  <a:pt x="61" y="554"/>
                </a:lnTo>
                <a:lnTo>
                  <a:pt x="40" y="572"/>
                </a:lnTo>
                <a:lnTo>
                  <a:pt x="0" y="761"/>
                </a:lnTo>
                <a:lnTo>
                  <a:pt x="245" y="804"/>
                </a:lnTo>
                <a:lnTo>
                  <a:pt x="478" y="835"/>
                </a:lnTo>
                <a:lnTo>
                  <a:pt x="502" y="662"/>
                </a:lnTo>
                <a:lnTo>
                  <a:pt x="515" y="567"/>
                </a:lnTo>
                <a:lnTo>
                  <a:pt x="492" y="533"/>
                </a:lnTo>
                <a:lnTo>
                  <a:pt x="439" y="543"/>
                </a:lnTo>
                <a:lnTo>
                  <a:pt x="370" y="551"/>
                </a:lnTo>
                <a:lnTo>
                  <a:pt x="357" y="473"/>
                </a:lnTo>
                <a:lnTo>
                  <a:pt x="273" y="410"/>
                </a:lnTo>
                <a:lnTo>
                  <a:pt x="284" y="370"/>
                </a:lnTo>
                <a:lnTo>
                  <a:pt x="292" y="299"/>
                </a:lnTo>
                <a:lnTo>
                  <a:pt x="184" y="146"/>
                </a:lnTo>
                <a:lnTo>
                  <a:pt x="199" y="10"/>
                </a:lnTo>
                <a:lnTo>
                  <a:pt x="124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14"/>
          <p:cNvSpPr>
            <a:spLocks/>
          </p:cNvSpPr>
          <p:nvPr/>
        </p:nvSpPr>
        <p:spPr bwMode="auto">
          <a:xfrm>
            <a:off x="1201738" y="2589213"/>
            <a:ext cx="385762" cy="503237"/>
          </a:xfrm>
          <a:custGeom>
            <a:avLst/>
            <a:gdLst>
              <a:gd name="T0" fmla="*/ 673747 w 478"/>
              <a:gd name="T1" fmla="*/ 0 h 616"/>
              <a:gd name="T2" fmla="*/ 673747 w 478"/>
              <a:gd name="T3" fmla="*/ 1330789 h 616"/>
              <a:gd name="T4" fmla="*/ 673747 w 478"/>
              <a:gd name="T5" fmla="*/ 1330789 h 616"/>
              <a:gd name="T6" fmla="*/ 673747 w 478"/>
              <a:gd name="T7" fmla="*/ 1330789 h 616"/>
              <a:gd name="T8" fmla="*/ 673747 w 478"/>
              <a:gd name="T9" fmla="*/ 1330789 h 616"/>
              <a:gd name="T10" fmla="*/ 0 w 478"/>
              <a:gd name="T11" fmla="*/ 1330789 h 616"/>
              <a:gd name="T12" fmla="*/ 673747 w 478"/>
              <a:gd name="T13" fmla="*/ 1330789 h 616"/>
              <a:gd name="T14" fmla="*/ 673747 w 478"/>
              <a:gd name="T15" fmla="*/ 0 h 6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8"/>
              <a:gd name="T25" fmla="*/ 0 h 616"/>
              <a:gd name="T26" fmla="*/ 478 w 478"/>
              <a:gd name="T27" fmla="*/ 616 h 6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8" h="616">
                <a:moveTo>
                  <a:pt x="89" y="0"/>
                </a:moveTo>
                <a:lnTo>
                  <a:pt x="323" y="32"/>
                </a:lnTo>
                <a:lnTo>
                  <a:pt x="307" y="150"/>
                </a:lnTo>
                <a:lnTo>
                  <a:pt x="478" y="166"/>
                </a:lnTo>
                <a:lnTo>
                  <a:pt x="431" y="616"/>
                </a:lnTo>
                <a:lnTo>
                  <a:pt x="0" y="570"/>
                </a:lnTo>
                <a:lnTo>
                  <a:pt x="44" y="282"/>
                </a:lnTo>
                <a:lnTo>
                  <a:pt x="89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>
            <a:off x="1219200" y="1941513"/>
            <a:ext cx="723900" cy="455612"/>
          </a:xfrm>
          <a:custGeom>
            <a:avLst/>
            <a:gdLst>
              <a:gd name="T0" fmla="*/ 697008 w 896"/>
              <a:gd name="T1" fmla="*/ 0 h 558"/>
              <a:gd name="T2" fmla="*/ 697008 w 896"/>
              <a:gd name="T3" fmla="*/ 1323167 h 558"/>
              <a:gd name="T4" fmla="*/ 697008 w 896"/>
              <a:gd name="T5" fmla="*/ 1323167 h 558"/>
              <a:gd name="T6" fmla="*/ 697008 w 896"/>
              <a:gd name="T7" fmla="*/ 1323167 h 558"/>
              <a:gd name="T8" fmla="*/ 697008 w 896"/>
              <a:gd name="T9" fmla="*/ 1323167 h 558"/>
              <a:gd name="T10" fmla="*/ 697008 w 896"/>
              <a:gd name="T11" fmla="*/ 1323167 h 558"/>
              <a:gd name="T12" fmla="*/ 697008 w 896"/>
              <a:gd name="T13" fmla="*/ 1323167 h 558"/>
              <a:gd name="T14" fmla="*/ 697008 w 896"/>
              <a:gd name="T15" fmla="*/ 1323167 h 558"/>
              <a:gd name="T16" fmla="*/ 697008 w 896"/>
              <a:gd name="T17" fmla="*/ 1323167 h 558"/>
              <a:gd name="T18" fmla="*/ 697008 w 896"/>
              <a:gd name="T19" fmla="*/ 1323167 h 558"/>
              <a:gd name="T20" fmla="*/ 697008 w 896"/>
              <a:gd name="T21" fmla="*/ 1323167 h 558"/>
              <a:gd name="T22" fmla="*/ 697008 w 896"/>
              <a:gd name="T23" fmla="*/ 1323167 h 558"/>
              <a:gd name="T24" fmla="*/ 697008 w 896"/>
              <a:gd name="T25" fmla="*/ 1323167 h 558"/>
              <a:gd name="T26" fmla="*/ 697008 w 896"/>
              <a:gd name="T27" fmla="*/ 1323167 h 558"/>
              <a:gd name="T28" fmla="*/ 697008 w 896"/>
              <a:gd name="T29" fmla="*/ 1323167 h 558"/>
              <a:gd name="T30" fmla="*/ 697008 w 896"/>
              <a:gd name="T31" fmla="*/ 1323167 h 558"/>
              <a:gd name="T32" fmla="*/ 697008 w 896"/>
              <a:gd name="T33" fmla="*/ 1323167 h 558"/>
              <a:gd name="T34" fmla="*/ 0 w 896"/>
              <a:gd name="T35" fmla="*/ 1323167 h 558"/>
              <a:gd name="T36" fmla="*/ 697008 w 896"/>
              <a:gd name="T37" fmla="*/ 0 h 5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6"/>
              <a:gd name="T58" fmla="*/ 0 h 558"/>
              <a:gd name="T59" fmla="*/ 896 w 896"/>
              <a:gd name="T60" fmla="*/ 558 h 55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6" h="558">
                <a:moveTo>
                  <a:pt x="14" y="0"/>
                </a:moveTo>
                <a:lnTo>
                  <a:pt x="190" y="22"/>
                </a:lnTo>
                <a:lnTo>
                  <a:pt x="297" y="37"/>
                </a:lnTo>
                <a:lnTo>
                  <a:pt x="437" y="51"/>
                </a:lnTo>
                <a:lnTo>
                  <a:pt x="566" y="64"/>
                </a:lnTo>
                <a:lnTo>
                  <a:pt x="791" y="80"/>
                </a:lnTo>
                <a:lnTo>
                  <a:pt x="896" y="88"/>
                </a:lnTo>
                <a:lnTo>
                  <a:pt x="893" y="544"/>
                </a:lnTo>
                <a:lnTo>
                  <a:pt x="344" y="497"/>
                </a:lnTo>
                <a:lnTo>
                  <a:pt x="332" y="558"/>
                </a:lnTo>
                <a:lnTo>
                  <a:pt x="311" y="529"/>
                </a:lnTo>
                <a:lnTo>
                  <a:pt x="261" y="534"/>
                </a:lnTo>
                <a:lnTo>
                  <a:pt x="189" y="545"/>
                </a:lnTo>
                <a:lnTo>
                  <a:pt x="176" y="466"/>
                </a:lnTo>
                <a:lnTo>
                  <a:pt x="90" y="403"/>
                </a:lnTo>
                <a:lnTo>
                  <a:pt x="103" y="343"/>
                </a:lnTo>
                <a:lnTo>
                  <a:pt x="111" y="295"/>
                </a:lnTo>
                <a:lnTo>
                  <a:pt x="0" y="138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>
            <a:off x="1446213" y="2344738"/>
            <a:ext cx="495300" cy="409575"/>
          </a:xfrm>
          <a:custGeom>
            <a:avLst/>
            <a:gdLst>
              <a:gd name="T0" fmla="*/ 670533 w 614"/>
              <a:gd name="T1" fmla="*/ 0 h 502"/>
              <a:gd name="T2" fmla="*/ 670533 w 614"/>
              <a:gd name="T3" fmla="*/ 1305927 h 502"/>
              <a:gd name="T4" fmla="*/ 0 w 614"/>
              <a:gd name="T5" fmla="*/ 1305927 h 502"/>
              <a:gd name="T6" fmla="*/ 670533 w 614"/>
              <a:gd name="T7" fmla="*/ 1305927 h 502"/>
              <a:gd name="T8" fmla="*/ 670533 w 614"/>
              <a:gd name="T9" fmla="*/ 1305927 h 502"/>
              <a:gd name="T10" fmla="*/ 670533 w 614"/>
              <a:gd name="T11" fmla="*/ 1305927 h 502"/>
              <a:gd name="T12" fmla="*/ 670533 w 614"/>
              <a:gd name="T13" fmla="*/ 0 h 5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14"/>
              <a:gd name="T22" fmla="*/ 0 h 502"/>
              <a:gd name="T23" fmla="*/ 614 w 614"/>
              <a:gd name="T24" fmla="*/ 502 h 5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14" h="502">
                <a:moveTo>
                  <a:pt x="60" y="0"/>
                </a:moveTo>
                <a:lnTo>
                  <a:pt x="37" y="187"/>
                </a:lnTo>
                <a:lnTo>
                  <a:pt x="0" y="455"/>
                </a:lnTo>
                <a:lnTo>
                  <a:pt x="178" y="470"/>
                </a:lnTo>
                <a:lnTo>
                  <a:pt x="593" y="502"/>
                </a:lnTo>
                <a:lnTo>
                  <a:pt x="614" y="52"/>
                </a:lnTo>
                <a:lnTo>
                  <a:pt x="60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1546225" y="2725738"/>
            <a:ext cx="515938" cy="388937"/>
          </a:xfrm>
          <a:custGeom>
            <a:avLst/>
            <a:gdLst>
              <a:gd name="T0" fmla="*/ 671195 w 640"/>
              <a:gd name="T1" fmla="*/ 0 h 476"/>
              <a:gd name="T2" fmla="*/ 671195 w 640"/>
              <a:gd name="T3" fmla="*/ 1287710 h 476"/>
              <a:gd name="T4" fmla="*/ 0 w 640"/>
              <a:gd name="T5" fmla="*/ 1287710 h 476"/>
              <a:gd name="T6" fmla="*/ 671195 w 640"/>
              <a:gd name="T7" fmla="*/ 1287710 h 476"/>
              <a:gd name="T8" fmla="*/ 671195 w 640"/>
              <a:gd name="T9" fmla="*/ 1287710 h 476"/>
              <a:gd name="T10" fmla="*/ 671195 w 640"/>
              <a:gd name="T11" fmla="*/ 1287710 h 476"/>
              <a:gd name="T12" fmla="*/ 671195 w 640"/>
              <a:gd name="T13" fmla="*/ 1287710 h 476"/>
              <a:gd name="T14" fmla="*/ 671195 w 640"/>
              <a:gd name="T15" fmla="*/ 1287710 h 476"/>
              <a:gd name="T16" fmla="*/ 671195 w 640"/>
              <a:gd name="T17" fmla="*/ 0 h 4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0"/>
              <a:gd name="T28" fmla="*/ 0 h 476"/>
              <a:gd name="T29" fmla="*/ 640 w 640"/>
              <a:gd name="T30" fmla="*/ 476 h 4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0" h="476">
                <a:moveTo>
                  <a:pt x="54" y="0"/>
                </a:moveTo>
                <a:lnTo>
                  <a:pt x="21" y="286"/>
                </a:lnTo>
                <a:lnTo>
                  <a:pt x="0" y="450"/>
                </a:lnTo>
                <a:lnTo>
                  <a:pt x="320" y="467"/>
                </a:lnTo>
                <a:lnTo>
                  <a:pt x="625" y="476"/>
                </a:lnTo>
                <a:lnTo>
                  <a:pt x="635" y="253"/>
                </a:lnTo>
                <a:lnTo>
                  <a:pt x="640" y="36"/>
                </a:lnTo>
                <a:lnTo>
                  <a:pt x="465" y="32"/>
                </a:lnTo>
                <a:lnTo>
                  <a:pt x="54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1082675" y="3051175"/>
            <a:ext cx="466725" cy="527050"/>
          </a:xfrm>
          <a:custGeom>
            <a:avLst/>
            <a:gdLst>
              <a:gd name="T0" fmla="*/ 665260 w 579"/>
              <a:gd name="T1" fmla="*/ 0 h 644"/>
              <a:gd name="T2" fmla="*/ 665260 w 579"/>
              <a:gd name="T3" fmla="*/ 1337269 h 644"/>
              <a:gd name="T4" fmla="*/ 665260 w 579"/>
              <a:gd name="T5" fmla="*/ 1337269 h 644"/>
              <a:gd name="T6" fmla="*/ 665260 w 579"/>
              <a:gd name="T7" fmla="*/ 1337269 h 644"/>
              <a:gd name="T8" fmla="*/ 665260 w 579"/>
              <a:gd name="T9" fmla="*/ 1337269 h 644"/>
              <a:gd name="T10" fmla="*/ 665260 w 579"/>
              <a:gd name="T11" fmla="*/ 1337269 h 644"/>
              <a:gd name="T12" fmla="*/ 665260 w 579"/>
              <a:gd name="T13" fmla="*/ 1337269 h 644"/>
              <a:gd name="T14" fmla="*/ 665260 w 579"/>
              <a:gd name="T15" fmla="*/ 1337269 h 644"/>
              <a:gd name="T16" fmla="*/ 665260 w 579"/>
              <a:gd name="T17" fmla="*/ 1337269 h 644"/>
              <a:gd name="T18" fmla="*/ 665260 w 579"/>
              <a:gd name="T19" fmla="*/ 1337269 h 644"/>
              <a:gd name="T20" fmla="*/ 665260 w 579"/>
              <a:gd name="T21" fmla="*/ 1337269 h 644"/>
              <a:gd name="T22" fmla="*/ 0 w 579"/>
              <a:gd name="T23" fmla="*/ 1337269 h 644"/>
              <a:gd name="T24" fmla="*/ 665260 w 579"/>
              <a:gd name="T25" fmla="*/ 1337269 h 644"/>
              <a:gd name="T26" fmla="*/ 665260 w 579"/>
              <a:gd name="T27" fmla="*/ 1337269 h 644"/>
              <a:gd name="T28" fmla="*/ 665260 w 579"/>
              <a:gd name="T29" fmla="*/ 1337269 h 644"/>
              <a:gd name="T30" fmla="*/ 665260 w 579"/>
              <a:gd name="T31" fmla="*/ 0 h 6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79"/>
              <a:gd name="T49" fmla="*/ 0 h 644"/>
              <a:gd name="T50" fmla="*/ 579 w 579"/>
              <a:gd name="T51" fmla="*/ 644 h 6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79" h="644">
                <a:moveTo>
                  <a:pt x="147" y="0"/>
                </a:moveTo>
                <a:lnTo>
                  <a:pt x="135" y="84"/>
                </a:lnTo>
                <a:lnTo>
                  <a:pt x="85" y="75"/>
                </a:lnTo>
                <a:lnTo>
                  <a:pt x="88" y="183"/>
                </a:lnTo>
                <a:lnTo>
                  <a:pt x="64" y="204"/>
                </a:lnTo>
                <a:lnTo>
                  <a:pt x="100" y="270"/>
                </a:lnTo>
                <a:lnTo>
                  <a:pt x="64" y="299"/>
                </a:lnTo>
                <a:lnTo>
                  <a:pt x="45" y="347"/>
                </a:lnTo>
                <a:lnTo>
                  <a:pt x="17" y="394"/>
                </a:lnTo>
                <a:lnTo>
                  <a:pt x="37" y="422"/>
                </a:lnTo>
                <a:lnTo>
                  <a:pt x="3" y="433"/>
                </a:lnTo>
                <a:lnTo>
                  <a:pt x="0" y="477"/>
                </a:lnTo>
                <a:lnTo>
                  <a:pt x="326" y="641"/>
                </a:lnTo>
                <a:lnTo>
                  <a:pt x="510" y="644"/>
                </a:lnTo>
                <a:lnTo>
                  <a:pt x="579" y="50"/>
                </a:lnTo>
                <a:lnTo>
                  <a:pt x="147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10" name="Freeform 19"/>
          <p:cNvSpPr>
            <a:spLocks/>
          </p:cNvSpPr>
          <p:nvPr/>
        </p:nvSpPr>
        <p:spPr bwMode="auto">
          <a:xfrm>
            <a:off x="1490663" y="3089275"/>
            <a:ext cx="496887" cy="496888"/>
          </a:xfrm>
          <a:custGeom>
            <a:avLst/>
            <a:gdLst>
              <a:gd name="T0" fmla="*/ 682835 w 615"/>
              <a:gd name="T1" fmla="*/ 0 h 610"/>
              <a:gd name="T2" fmla="*/ 682835 w 615"/>
              <a:gd name="T3" fmla="*/ 1301032 h 610"/>
              <a:gd name="T4" fmla="*/ 682835 w 615"/>
              <a:gd name="T5" fmla="*/ 1301032 h 610"/>
              <a:gd name="T6" fmla="*/ 682835 w 615"/>
              <a:gd name="T7" fmla="*/ 1301032 h 610"/>
              <a:gd name="T8" fmla="*/ 682835 w 615"/>
              <a:gd name="T9" fmla="*/ 1301032 h 610"/>
              <a:gd name="T10" fmla="*/ 682835 w 615"/>
              <a:gd name="T11" fmla="*/ 1301032 h 610"/>
              <a:gd name="T12" fmla="*/ 682835 w 615"/>
              <a:gd name="T13" fmla="*/ 1301032 h 610"/>
              <a:gd name="T14" fmla="*/ 682835 w 615"/>
              <a:gd name="T15" fmla="*/ 1301032 h 610"/>
              <a:gd name="T16" fmla="*/ 0 w 615"/>
              <a:gd name="T17" fmla="*/ 1301032 h 610"/>
              <a:gd name="T18" fmla="*/ 682835 w 615"/>
              <a:gd name="T19" fmla="*/ 1301032 h 610"/>
              <a:gd name="T20" fmla="*/ 682835 w 615"/>
              <a:gd name="T21" fmla="*/ 0 h 6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5"/>
              <a:gd name="T34" fmla="*/ 0 h 610"/>
              <a:gd name="T35" fmla="*/ 615 w 615"/>
              <a:gd name="T36" fmla="*/ 610 h 6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5" h="610">
                <a:moveTo>
                  <a:pt x="74" y="0"/>
                </a:moveTo>
                <a:lnTo>
                  <a:pt x="615" y="24"/>
                </a:lnTo>
                <a:lnTo>
                  <a:pt x="589" y="563"/>
                </a:lnTo>
                <a:lnTo>
                  <a:pt x="413" y="553"/>
                </a:lnTo>
                <a:lnTo>
                  <a:pt x="249" y="548"/>
                </a:lnTo>
                <a:lnTo>
                  <a:pt x="249" y="569"/>
                </a:lnTo>
                <a:lnTo>
                  <a:pt x="111" y="569"/>
                </a:lnTo>
                <a:lnTo>
                  <a:pt x="103" y="610"/>
                </a:lnTo>
                <a:lnTo>
                  <a:pt x="0" y="597"/>
                </a:lnTo>
                <a:lnTo>
                  <a:pt x="58" y="140"/>
                </a:lnTo>
                <a:lnTo>
                  <a:pt x="74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20"/>
          <p:cNvSpPr>
            <a:spLocks/>
          </p:cNvSpPr>
          <p:nvPr/>
        </p:nvSpPr>
        <p:spPr bwMode="auto">
          <a:xfrm>
            <a:off x="1941513" y="2014538"/>
            <a:ext cx="485775" cy="285750"/>
          </a:xfrm>
          <a:custGeom>
            <a:avLst/>
            <a:gdLst>
              <a:gd name="T0" fmla="*/ 670181 w 601"/>
              <a:gd name="T1" fmla="*/ 0 h 352"/>
              <a:gd name="T2" fmla="*/ 670181 w 601"/>
              <a:gd name="T3" fmla="*/ 1212050 h 352"/>
              <a:gd name="T4" fmla="*/ 670181 w 601"/>
              <a:gd name="T5" fmla="*/ 1212050 h 352"/>
              <a:gd name="T6" fmla="*/ 670181 w 601"/>
              <a:gd name="T7" fmla="*/ 1212050 h 352"/>
              <a:gd name="T8" fmla="*/ 670181 w 601"/>
              <a:gd name="T9" fmla="*/ 1212050 h 352"/>
              <a:gd name="T10" fmla="*/ 670181 w 601"/>
              <a:gd name="T11" fmla="*/ 1212050 h 352"/>
              <a:gd name="T12" fmla="*/ 670181 w 601"/>
              <a:gd name="T13" fmla="*/ 1212050 h 352"/>
              <a:gd name="T14" fmla="*/ 0 w 601"/>
              <a:gd name="T15" fmla="*/ 1212050 h 352"/>
              <a:gd name="T16" fmla="*/ 670181 w 601"/>
              <a:gd name="T17" fmla="*/ 0 h 3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1"/>
              <a:gd name="T28" fmla="*/ 0 h 352"/>
              <a:gd name="T29" fmla="*/ 601 w 601"/>
              <a:gd name="T30" fmla="*/ 352 h 3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1" h="352">
                <a:moveTo>
                  <a:pt x="2" y="0"/>
                </a:moveTo>
                <a:lnTo>
                  <a:pt x="504" y="12"/>
                </a:lnTo>
                <a:lnTo>
                  <a:pt x="541" y="115"/>
                </a:lnTo>
                <a:lnTo>
                  <a:pt x="577" y="194"/>
                </a:lnTo>
                <a:lnTo>
                  <a:pt x="601" y="323"/>
                </a:lnTo>
                <a:lnTo>
                  <a:pt x="586" y="352"/>
                </a:lnTo>
                <a:lnTo>
                  <a:pt x="401" y="347"/>
                </a:lnTo>
                <a:lnTo>
                  <a:pt x="0" y="34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12" name="Freeform 21"/>
          <p:cNvSpPr>
            <a:spLocks/>
          </p:cNvSpPr>
          <p:nvPr/>
        </p:nvSpPr>
        <p:spPr bwMode="auto">
          <a:xfrm>
            <a:off x="1928813" y="2290763"/>
            <a:ext cx="509587" cy="336550"/>
          </a:xfrm>
          <a:custGeom>
            <a:avLst/>
            <a:gdLst>
              <a:gd name="T0" fmla="*/ 693062 w 631"/>
              <a:gd name="T1" fmla="*/ 0 h 412"/>
              <a:gd name="T2" fmla="*/ 693062 w 631"/>
              <a:gd name="T3" fmla="*/ 1299845 h 412"/>
              <a:gd name="T4" fmla="*/ 0 w 631"/>
              <a:gd name="T5" fmla="*/ 1299845 h 412"/>
              <a:gd name="T6" fmla="*/ 693062 w 631"/>
              <a:gd name="T7" fmla="*/ 1299845 h 412"/>
              <a:gd name="T8" fmla="*/ 693062 w 631"/>
              <a:gd name="T9" fmla="*/ 1299845 h 412"/>
              <a:gd name="T10" fmla="*/ 693062 w 631"/>
              <a:gd name="T11" fmla="*/ 1299845 h 412"/>
              <a:gd name="T12" fmla="*/ 693062 w 631"/>
              <a:gd name="T13" fmla="*/ 1299845 h 412"/>
              <a:gd name="T14" fmla="*/ 693062 w 631"/>
              <a:gd name="T15" fmla="*/ 1299845 h 412"/>
              <a:gd name="T16" fmla="*/ 693062 w 631"/>
              <a:gd name="T17" fmla="*/ 1299845 h 412"/>
              <a:gd name="T18" fmla="*/ 693062 w 631"/>
              <a:gd name="T19" fmla="*/ 1299845 h 412"/>
              <a:gd name="T20" fmla="*/ 693062 w 631"/>
              <a:gd name="T21" fmla="*/ 1299845 h 412"/>
              <a:gd name="T22" fmla="*/ 693062 w 631"/>
              <a:gd name="T23" fmla="*/ 1299845 h 412"/>
              <a:gd name="T24" fmla="*/ 693062 w 631"/>
              <a:gd name="T25" fmla="*/ 1299845 h 412"/>
              <a:gd name="T26" fmla="*/ 693062 w 631"/>
              <a:gd name="T27" fmla="*/ 0 h 4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31"/>
              <a:gd name="T43" fmla="*/ 0 h 412"/>
              <a:gd name="T44" fmla="*/ 631 w 631"/>
              <a:gd name="T45" fmla="*/ 412 h 4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31" h="412">
                <a:moveTo>
                  <a:pt x="11" y="0"/>
                </a:moveTo>
                <a:lnTo>
                  <a:pt x="10" y="160"/>
                </a:lnTo>
                <a:lnTo>
                  <a:pt x="0" y="347"/>
                </a:lnTo>
                <a:lnTo>
                  <a:pt x="459" y="354"/>
                </a:lnTo>
                <a:lnTo>
                  <a:pt x="507" y="380"/>
                </a:lnTo>
                <a:lnTo>
                  <a:pt x="541" y="344"/>
                </a:lnTo>
                <a:lnTo>
                  <a:pt x="631" y="412"/>
                </a:lnTo>
                <a:lnTo>
                  <a:pt x="618" y="341"/>
                </a:lnTo>
                <a:lnTo>
                  <a:pt x="626" y="286"/>
                </a:lnTo>
                <a:lnTo>
                  <a:pt x="631" y="99"/>
                </a:lnTo>
                <a:lnTo>
                  <a:pt x="591" y="58"/>
                </a:lnTo>
                <a:lnTo>
                  <a:pt x="607" y="7"/>
                </a:lnTo>
                <a:lnTo>
                  <a:pt x="307" y="5"/>
                </a:lnTo>
                <a:lnTo>
                  <a:pt x="11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13" name="Freeform 22"/>
          <p:cNvSpPr>
            <a:spLocks/>
          </p:cNvSpPr>
          <p:nvPr/>
        </p:nvSpPr>
        <p:spPr bwMode="auto">
          <a:xfrm>
            <a:off x="1920875" y="2570163"/>
            <a:ext cx="608013" cy="276225"/>
          </a:xfrm>
          <a:custGeom>
            <a:avLst/>
            <a:gdLst>
              <a:gd name="T0" fmla="*/ 676875 w 753"/>
              <a:gd name="T1" fmla="*/ 0 h 339"/>
              <a:gd name="T2" fmla="*/ 0 w 753"/>
              <a:gd name="T3" fmla="*/ 1238127 h 339"/>
              <a:gd name="T4" fmla="*/ 676875 w 753"/>
              <a:gd name="T5" fmla="*/ 1238127 h 339"/>
              <a:gd name="T6" fmla="*/ 676875 w 753"/>
              <a:gd name="T7" fmla="*/ 1238127 h 339"/>
              <a:gd name="T8" fmla="*/ 676875 w 753"/>
              <a:gd name="T9" fmla="*/ 1238127 h 339"/>
              <a:gd name="T10" fmla="*/ 676875 w 753"/>
              <a:gd name="T11" fmla="*/ 1238127 h 339"/>
              <a:gd name="T12" fmla="*/ 676875 w 753"/>
              <a:gd name="T13" fmla="*/ 1238127 h 339"/>
              <a:gd name="T14" fmla="*/ 676875 w 753"/>
              <a:gd name="T15" fmla="*/ 1238127 h 339"/>
              <a:gd name="T16" fmla="*/ 676875 w 753"/>
              <a:gd name="T17" fmla="*/ 1238127 h 339"/>
              <a:gd name="T18" fmla="*/ 676875 w 753"/>
              <a:gd name="T19" fmla="*/ 1238127 h 339"/>
              <a:gd name="T20" fmla="*/ 676875 w 753"/>
              <a:gd name="T21" fmla="*/ 1238127 h 339"/>
              <a:gd name="T22" fmla="*/ 676875 w 753"/>
              <a:gd name="T23" fmla="*/ 1238127 h 339"/>
              <a:gd name="T24" fmla="*/ 676875 w 753"/>
              <a:gd name="T25" fmla="*/ 1238127 h 339"/>
              <a:gd name="T26" fmla="*/ 676875 w 753"/>
              <a:gd name="T27" fmla="*/ 1238127 h 339"/>
              <a:gd name="T28" fmla="*/ 676875 w 753"/>
              <a:gd name="T29" fmla="*/ 0 h 3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53"/>
              <a:gd name="T46" fmla="*/ 0 h 339"/>
              <a:gd name="T47" fmla="*/ 753 w 753"/>
              <a:gd name="T48" fmla="*/ 339 h 3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53" h="339">
                <a:moveTo>
                  <a:pt x="8" y="0"/>
                </a:moveTo>
                <a:lnTo>
                  <a:pt x="0" y="224"/>
                </a:lnTo>
                <a:lnTo>
                  <a:pt x="170" y="229"/>
                </a:lnTo>
                <a:lnTo>
                  <a:pt x="168" y="339"/>
                </a:lnTo>
                <a:lnTo>
                  <a:pt x="397" y="335"/>
                </a:lnTo>
                <a:lnTo>
                  <a:pt x="603" y="332"/>
                </a:lnTo>
                <a:lnTo>
                  <a:pt x="753" y="335"/>
                </a:lnTo>
                <a:lnTo>
                  <a:pt x="706" y="240"/>
                </a:lnTo>
                <a:lnTo>
                  <a:pt x="674" y="151"/>
                </a:lnTo>
                <a:lnTo>
                  <a:pt x="638" y="59"/>
                </a:lnTo>
                <a:lnTo>
                  <a:pt x="552" y="1"/>
                </a:lnTo>
                <a:lnTo>
                  <a:pt x="514" y="35"/>
                </a:lnTo>
                <a:lnTo>
                  <a:pt x="467" y="11"/>
                </a:lnTo>
                <a:lnTo>
                  <a:pt x="262" y="4"/>
                </a:lnTo>
                <a:lnTo>
                  <a:pt x="8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14" name="Freeform 23"/>
          <p:cNvSpPr>
            <a:spLocks/>
          </p:cNvSpPr>
          <p:nvPr/>
        </p:nvSpPr>
        <p:spPr bwMode="auto">
          <a:xfrm>
            <a:off x="2051050" y="2838450"/>
            <a:ext cx="534988" cy="276225"/>
          </a:xfrm>
          <a:custGeom>
            <a:avLst/>
            <a:gdLst>
              <a:gd name="T0" fmla="*/ 700586 w 662"/>
              <a:gd name="T1" fmla="*/ 1286603 h 338"/>
              <a:gd name="T2" fmla="*/ 700586 w 662"/>
              <a:gd name="T3" fmla="*/ 1286603 h 338"/>
              <a:gd name="T4" fmla="*/ 0 w 662"/>
              <a:gd name="T5" fmla="*/ 1286603 h 338"/>
              <a:gd name="T6" fmla="*/ 700586 w 662"/>
              <a:gd name="T7" fmla="*/ 1286603 h 338"/>
              <a:gd name="T8" fmla="*/ 700586 w 662"/>
              <a:gd name="T9" fmla="*/ 1286603 h 338"/>
              <a:gd name="T10" fmla="*/ 700586 w 662"/>
              <a:gd name="T11" fmla="*/ 1286603 h 338"/>
              <a:gd name="T12" fmla="*/ 700586 w 662"/>
              <a:gd name="T13" fmla="*/ 1286603 h 338"/>
              <a:gd name="T14" fmla="*/ 700586 w 662"/>
              <a:gd name="T15" fmla="*/ 1286603 h 338"/>
              <a:gd name="T16" fmla="*/ 700586 w 662"/>
              <a:gd name="T17" fmla="*/ 0 h 338"/>
              <a:gd name="T18" fmla="*/ 700586 w 662"/>
              <a:gd name="T19" fmla="*/ 1286603 h 338"/>
              <a:gd name="T20" fmla="*/ 700586 w 662"/>
              <a:gd name="T21" fmla="*/ 1286603 h 3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2"/>
              <a:gd name="T34" fmla="*/ 0 h 338"/>
              <a:gd name="T35" fmla="*/ 662 w 662"/>
              <a:gd name="T36" fmla="*/ 338 h 3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2" h="338">
                <a:moveTo>
                  <a:pt x="7" y="4"/>
                </a:moveTo>
                <a:lnTo>
                  <a:pt x="5" y="197"/>
                </a:lnTo>
                <a:lnTo>
                  <a:pt x="0" y="335"/>
                </a:lnTo>
                <a:lnTo>
                  <a:pt x="662" y="338"/>
                </a:lnTo>
                <a:lnTo>
                  <a:pt x="649" y="162"/>
                </a:lnTo>
                <a:lnTo>
                  <a:pt x="649" y="96"/>
                </a:lnTo>
                <a:lnTo>
                  <a:pt x="596" y="55"/>
                </a:lnTo>
                <a:lnTo>
                  <a:pt x="612" y="20"/>
                </a:lnTo>
                <a:lnTo>
                  <a:pt x="589" y="0"/>
                </a:lnTo>
                <a:lnTo>
                  <a:pt x="289" y="4"/>
                </a:lnTo>
                <a:lnTo>
                  <a:pt x="7" y="4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24"/>
          <p:cNvSpPr>
            <a:spLocks/>
          </p:cNvSpPr>
          <p:nvPr/>
        </p:nvSpPr>
        <p:spPr bwMode="auto">
          <a:xfrm>
            <a:off x="1978025" y="3108325"/>
            <a:ext cx="623888" cy="301625"/>
          </a:xfrm>
          <a:custGeom>
            <a:avLst/>
            <a:gdLst>
              <a:gd name="T0" fmla="*/ 672247 w 772"/>
              <a:gd name="T1" fmla="*/ 0 h 371"/>
              <a:gd name="T2" fmla="*/ 0 w 772"/>
              <a:gd name="T3" fmla="*/ 1235859 h 371"/>
              <a:gd name="T4" fmla="*/ 672247 w 772"/>
              <a:gd name="T5" fmla="*/ 1235859 h 371"/>
              <a:gd name="T6" fmla="*/ 672247 w 772"/>
              <a:gd name="T7" fmla="*/ 1235859 h 371"/>
              <a:gd name="T8" fmla="*/ 672247 w 772"/>
              <a:gd name="T9" fmla="*/ 1235859 h 371"/>
              <a:gd name="T10" fmla="*/ 672247 w 772"/>
              <a:gd name="T11" fmla="*/ 1235859 h 371"/>
              <a:gd name="T12" fmla="*/ 672247 w 772"/>
              <a:gd name="T13" fmla="*/ 1235859 h 371"/>
              <a:gd name="T14" fmla="*/ 672247 w 772"/>
              <a:gd name="T15" fmla="*/ 1235859 h 371"/>
              <a:gd name="T16" fmla="*/ 672247 w 772"/>
              <a:gd name="T17" fmla="*/ 1235859 h 371"/>
              <a:gd name="T18" fmla="*/ 672247 w 772"/>
              <a:gd name="T19" fmla="*/ 1235859 h 371"/>
              <a:gd name="T20" fmla="*/ 672247 w 772"/>
              <a:gd name="T21" fmla="*/ 1235859 h 371"/>
              <a:gd name="T22" fmla="*/ 672247 w 772"/>
              <a:gd name="T23" fmla="*/ 1235859 h 371"/>
              <a:gd name="T24" fmla="*/ 672247 w 772"/>
              <a:gd name="T25" fmla="*/ 0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72"/>
              <a:gd name="T40" fmla="*/ 0 h 371"/>
              <a:gd name="T41" fmla="*/ 772 w 772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72" h="371">
                <a:moveTo>
                  <a:pt x="5" y="0"/>
                </a:moveTo>
                <a:lnTo>
                  <a:pt x="0" y="66"/>
                </a:lnTo>
                <a:lnTo>
                  <a:pt x="275" y="76"/>
                </a:lnTo>
                <a:lnTo>
                  <a:pt x="276" y="287"/>
                </a:lnTo>
                <a:lnTo>
                  <a:pt x="417" y="345"/>
                </a:lnTo>
                <a:lnTo>
                  <a:pt x="456" y="324"/>
                </a:lnTo>
                <a:lnTo>
                  <a:pt x="544" y="371"/>
                </a:lnTo>
                <a:lnTo>
                  <a:pt x="603" y="369"/>
                </a:lnTo>
                <a:lnTo>
                  <a:pt x="709" y="324"/>
                </a:lnTo>
                <a:lnTo>
                  <a:pt x="772" y="368"/>
                </a:lnTo>
                <a:lnTo>
                  <a:pt x="772" y="139"/>
                </a:lnTo>
                <a:lnTo>
                  <a:pt x="753" y="5"/>
                </a:lnTo>
                <a:lnTo>
                  <a:pt x="5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>
            <a:off x="2590800" y="3122613"/>
            <a:ext cx="349250" cy="331787"/>
          </a:xfrm>
          <a:custGeom>
            <a:avLst/>
            <a:gdLst>
              <a:gd name="T0" fmla="*/ 0 w 434"/>
              <a:gd name="T1" fmla="*/ 1296804 h 405"/>
              <a:gd name="T2" fmla="*/ 660981 w 434"/>
              <a:gd name="T3" fmla="*/ 1296804 h 405"/>
              <a:gd name="T4" fmla="*/ 660981 w 434"/>
              <a:gd name="T5" fmla="*/ 0 h 405"/>
              <a:gd name="T6" fmla="*/ 660981 w 434"/>
              <a:gd name="T7" fmla="*/ 1296804 h 405"/>
              <a:gd name="T8" fmla="*/ 660981 w 434"/>
              <a:gd name="T9" fmla="*/ 1296804 h 405"/>
              <a:gd name="T10" fmla="*/ 660981 w 434"/>
              <a:gd name="T11" fmla="*/ 1296804 h 405"/>
              <a:gd name="T12" fmla="*/ 660981 w 434"/>
              <a:gd name="T13" fmla="*/ 1296804 h 405"/>
              <a:gd name="T14" fmla="*/ 660981 w 434"/>
              <a:gd name="T15" fmla="*/ 1296804 h 405"/>
              <a:gd name="T16" fmla="*/ 660981 w 434"/>
              <a:gd name="T17" fmla="*/ 1296804 h 405"/>
              <a:gd name="T18" fmla="*/ 660981 w 434"/>
              <a:gd name="T19" fmla="*/ 1296804 h 405"/>
              <a:gd name="T20" fmla="*/ 660981 w 434"/>
              <a:gd name="T21" fmla="*/ 1296804 h 405"/>
              <a:gd name="T22" fmla="*/ 660981 w 434"/>
              <a:gd name="T23" fmla="*/ 1296804 h 405"/>
              <a:gd name="T24" fmla="*/ 660981 w 434"/>
              <a:gd name="T25" fmla="*/ 1296804 h 405"/>
              <a:gd name="T26" fmla="*/ 660981 w 434"/>
              <a:gd name="T27" fmla="*/ 1296804 h 405"/>
              <a:gd name="T28" fmla="*/ 660981 w 434"/>
              <a:gd name="T29" fmla="*/ 1296804 h 405"/>
              <a:gd name="T30" fmla="*/ 0 w 434"/>
              <a:gd name="T31" fmla="*/ 1296804 h 40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4"/>
              <a:gd name="T49" fmla="*/ 0 h 405"/>
              <a:gd name="T50" fmla="*/ 434 w 434"/>
              <a:gd name="T51" fmla="*/ 405 h 40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4" h="405">
                <a:moveTo>
                  <a:pt x="0" y="37"/>
                </a:moveTo>
                <a:lnTo>
                  <a:pt x="171" y="16"/>
                </a:lnTo>
                <a:lnTo>
                  <a:pt x="382" y="0"/>
                </a:lnTo>
                <a:lnTo>
                  <a:pt x="371" y="53"/>
                </a:lnTo>
                <a:lnTo>
                  <a:pt x="418" y="41"/>
                </a:lnTo>
                <a:lnTo>
                  <a:pt x="434" y="77"/>
                </a:lnTo>
                <a:lnTo>
                  <a:pt x="385" y="109"/>
                </a:lnTo>
                <a:lnTo>
                  <a:pt x="397" y="166"/>
                </a:lnTo>
                <a:lnTo>
                  <a:pt x="347" y="259"/>
                </a:lnTo>
                <a:lnTo>
                  <a:pt x="309" y="318"/>
                </a:lnTo>
                <a:lnTo>
                  <a:pt x="330" y="392"/>
                </a:lnTo>
                <a:lnTo>
                  <a:pt x="62" y="405"/>
                </a:lnTo>
                <a:lnTo>
                  <a:pt x="61" y="359"/>
                </a:lnTo>
                <a:lnTo>
                  <a:pt x="8" y="350"/>
                </a:lnTo>
                <a:lnTo>
                  <a:pt x="8" y="109"/>
                </a:lnTo>
                <a:lnTo>
                  <a:pt x="0" y="3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17" name="Freeform 26"/>
          <p:cNvSpPr>
            <a:spLocks/>
          </p:cNvSpPr>
          <p:nvPr/>
        </p:nvSpPr>
        <p:spPr bwMode="auto">
          <a:xfrm>
            <a:off x="2640013" y="3440113"/>
            <a:ext cx="428625" cy="349250"/>
          </a:xfrm>
          <a:custGeom>
            <a:avLst/>
            <a:gdLst>
              <a:gd name="T0" fmla="*/ 0 w 530"/>
              <a:gd name="T1" fmla="*/ 1346150 h 425"/>
              <a:gd name="T2" fmla="*/ 675032 w 530"/>
              <a:gd name="T3" fmla="*/ 0 h 425"/>
              <a:gd name="T4" fmla="*/ 675032 w 530"/>
              <a:gd name="T5" fmla="*/ 1346150 h 425"/>
              <a:gd name="T6" fmla="*/ 675032 w 530"/>
              <a:gd name="T7" fmla="*/ 1346150 h 425"/>
              <a:gd name="T8" fmla="*/ 675032 w 530"/>
              <a:gd name="T9" fmla="*/ 1346150 h 425"/>
              <a:gd name="T10" fmla="*/ 675032 w 530"/>
              <a:gd name="T11" fmla="*/ 1346150 h 425"/>
              <a:gd name="T12" fmla="*/ 675032 w 530"/>
              <a:gd name="T13" fmla="*/ 1346150 h 425"/>
              <a:gd name="T14" fmla="*/ 675032 w 530"/>
              <a:gd name="T15" fmla="*/ 1346150 h 425"/>
              <a:gd name="T16" fmla="*/ 675032 w 530"/>
              <a:gd name="T17" fmla="*/ 1346150 h 425"/>
              <a:gd name="T18" fmla="*/ 675032 w 530"/>
              <a:gd name="T19" fmla="*/ 1346150 h 425"/>
              <a:gd name="T20" fmla="*/ 675032 w 530"/>
              <a:gd name="T21" fmla="*/ 1346150 h 425"/>
              <a:gd name="T22" fmla="*/ 675032 w 530"/>
              <a:gd name="T23" fmla="*/ 1346150 h 425"/>
              <a:gd name="T24" fmla="*/ 675032 w 530"/>
              <a:gd name="T25" fmla="*/ 1346150 h 425"/>
              <a:gd name="T26" fmla="*/ 675032 w 530"/>
              <a:gd name="T27" fmla="*/ 1346150 h 425"/>
              <a:gd name="T28" fmla="*/ 675032 w 530"/>
              <a:gd name="T29" fmla="*/ 1346150 h 425"/>
              <a:gd name="T30" fmla="*/ 675032 w 530"/>
              <a:gd name="T31" fmla="*/ 1346150 h 425"/>
              <a:gd name="T32" fmla="*/ 675032 w 530"/>
              <a:gd name="T33" fmla="*/ 1346150 h 425"/>
              <a:gd name="T34" fmla="*/ 675032 w 530"/>
              <a:gd name="T35" fmla="*/ 1346150 h 425"/>
              <a:gd name="T36" fmla="*/ 675032 w 530"/>
              <a:gd name="T37" fmla="*/ 1346150 h 425"/>
              <a:gd name="T38" fmla="*/ 675032 w 530"/>
              <a:gd name="T39" fmla="*/ 1346150 h 425"/>
              <a:gd name="T40" fmla="*/ 675032 w 530"/>
              <a:gd name="T41" fmla="*/ 1346150 h 425"/>
              <a:gd name="T42" fmla="*/ 675032 w 530"/>
              <a:gd name="T43" fmla="*/ 1346150 h 425"/>
              <a:gd name="T44" fmla="*/ 675032 w 530"/>
              <a:gd name="T45" fmla="*/ 1346150 h 425"/>
              <a:gd name="T46" fmla="*/ 675032 w 530"/>
              <a:gd name="T47" fmla="*/ 1346150 h 425"/>
              <a:gd name="T48" fmla="*/ 675032 w 530"/>
              <a:gd name="T49" fmla="*/ 1346150 h 425"/>
              <a:gd name="T50" fmla="*/ 675032 w 530"/>
              <a:gd name="T51" fmla="*/ 1346150 h 425"/>
              <a:gd name="T52" fmla="*/ 675032 w 530"/>
              <a:gd name="T53" fmla="*/ 1346150 h 425"/>
              <a:gd name="T54" fmla="*/ 675032 w 530"/>
              <a:gd name="T55" fmla="*/ 1346150 h 425"/>
              <a:gd name="T56" fmla="*/ 675032 w 530"/>
              <a:gd name="T57" fmla="*/ 1346150 h 425"/>
              <a:gd name="T58" fmla="*/ 675032 w 530"/>
              <a:gd name="T59" fmla="*/ 1346150 h 425"/>
              <a:gd name="T60" fmla="*/ 675032 w 530"/>
              <a:gd name="T61" fmla="*/ 1346150 h 425"/>
              <a:gd name="T62" fmla="*/ 675032 w 530"/>
              <a:gd name="T63" fmla="*/ 1346150 h 425"/>
              <a:gd name="T64" fmla="*/ 675032 w 530"/>
              <a:gd name="T65" fmla="*/ 1346150 h 425"/>
              <a:gd name="T66" fmla="*/ 675032 w 530"/>
              <a:gd name="T67" fmla="*/ 1346150 h 425"/>
              <a:gd name="T68" fmla="*/ 0 w 530"/>
              <a:gd name="T69" fmla="*/ 1346150 h 42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30"/>
              <a:gd name="T106" fmla="*/ 0 h 425"/>
              <a:gd name="T107" fmla="*/ 530 w 530"/>
              <a:gd name="T108" fmla="*/ 425 h 42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30" h="425">
                <a:moveTo>
                  <a:pt x="0" y="10"/>
                </a:moveTo>
                <a:lnTo>
                  <a:pt x="265" y="0"/>
                </a:lnTo>
                <a:lnTo>
                  <a:pt x="312" y="87"/>
                </a:lnTo>
                <a:lnTo>
                  <a:pt x="272" y="191"/>
                </a:lnTo>
                <a:lnTo>
                  <a:pt x="259" y="237"/>
                </a:lnTo>
                <a:lnTo>
                  <a:pt x="436" y="218"/>
                </a:lnTo>
                <a:lnTo>
                  <a:pt x="448" y="286"/>
                </a:lnTo>
                <a:lnTo>
                  <a:pt x="394" y="279"/>
                </a:lnTo>
                <a:lnTo>
                  <a:pt x="370" y="308"/>
                </a:lnTo>
                <a:lnTo>
                  <a:pt x="398" y="328"/>
                </a:lnTo>
                <a:lnTo>
                  <a:pt x="446" y="305"/>
                </a:lnTo>
                <a:lnTo>
                  <a:pt x="448" y="338"/>
                </a:lnTo>
                <a:lnTo>
                  <a:pt x="477" y="310"/>
                </a:lnTo>
                <a:lnTo>
                  <a:pt x="496" y="310"/>
                </a:lnTo>
                <a:lnTo>
                  <a:pt x="474" y="367"/>
                </a:lnTo>
                <a:lnTo>
                  <a:pt x="517" y="376"/>
                </a:lnTo>
                <a:lnTo>
                  <a:pt x="530" y="407"/>
                </a:lnTo>
                <a:lnTo>
                  <a:pt x="511" y="417"/>
                </a:lnTo>
                <a:lnTo>
                  <a:pt x="483" y="397"/>
                </a:lnTo>
                <a:lnTo>
                  <a:pt x="432" y="383"/>
                </a:lnTo>
                <a:lnTo>
                  <a:pt x="443" y="420"/>
                </a:lnTo>
                <a:lnTo>
                  <a:pt x="417" y="425"/>
                </a:lnTo>
                <a:lnTo>
                  <a:pt x="396" y="391"/>
                </a:lnTo>
                <a:lnTo>
                  <a:pt x="383" y="412"/>
                </a:lnTo>
                <a:lnTo>
                  <a:pt x="306" y="412"/>
                </a:lnTo>
                <a:lnTo>
                  <a:pt x="306" y="391"/>
                </a:lnTo>
                <a:lnTo>
                  <a:pt x="277" y="367"/>
                </a:lnTo>
                <a:lnTo>
                  <a:pt x="218" y="363"/>
                </a:lnTo>
                <a:lnTo>
                  <a:pt x="267" y="391"/>
                </a:lnTo>
                <a:lnTo>
                  <a:pt x="199" y="405"/>
                </a:lnTo>
                <a:lnTo>
                  <a:pt x="93" y="386"/>
                </a:lnTo>
                <a:lnTo>
                  <a:pt x="52" y="391"/>
                </a:lnTo>
                <a:lnTo>
                  <a:pt x="67" y="249"/>
                </a:lnTo>
                <a:lnTo>
                  <a:pt x="2" y="136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reeform 27"/>
          <p:cNvSpPr>
            <a:spLocks/>
          </p:cNvSpPr>
          <p:nvPr/>
        </p:nvSpPr>
        <p:spPr bwMode="auto">
          <a:xfrm>
            <a:off x="2347913" y="1979613"/>
            <a:ext cx="474662" cy="541337"/>
          </a:xfrm>
          <a:custGeom>
            <a:avLst/>
            <a:gdLst>
              <a:gd name="T0" fmla="*/ 0 w 591"/>
              <a:gd name="T1" fmla="*/ 1252139 h 665"/>
              <a:gd name="T2" fmla="*/ 653222 w 591"/>
              <a:gd name="T3" fmla="*/ 1252139 h 665"/>
              <a:gd name="T4" fmla="*/ 653222 w 591"/>
              <a:gd name="T5" fmla="*/ 0 h 665"/>
              <a:gd name="T6" fmla="*/ 653222 w 591"/>
              <a:gd name="T7" fmla="*/ 1252139 h 665"/>
              <a:gd name="T8" fmla="*/ 653222 w 591"/>
              <a:gd name="T9" fmla="*/ 1252139 h 665"/>
              <a:gd name="T10" fmla="*/ 653222 w 591"/>
              <a:gd name="T11" fmla="*/ 1252139 h 665"/>
              <a:gd name="T12" fmla="*/ 653222 w 591"/>
              <a:gd name="T13" fmla="*/ 1252139 h 665"/>
              <a:gd name="T14" fmla="*/ 653222 w 591"/>
              <a:gd name="T15" fmla="*/ 1252139 h 665"/>
              <a:gd name="T16" fmla="*/ 653222 w 591"/>
              <a:gd name="T17" fmla="*/ 1252139 h 665"/>
              <a:gd name="T18" fmla="*/ 653222 w 591"/>
              <a:gd name="T19" fmla="*/ 1252139 h 665"/>
              <a:gd name="T20" fmla="*/ 653222 w 591"/>
              <a:gd name="T21" fmla="*/ 1252139 h 665"/>
              <a:gd name="T22" fmla="*/ 653222 w 591"/>
              <a:gd name="T23" fmla="*/ 1252139 h 665"/>
              <a:gd name="T24" fmla="*/ 653222 w 591"/>
              <a:gd name="T25" fmla="*/ 1252139 h 665"/>
              <a:gd name="T26" fmla="*/ 653222 w 591"/>
              <a:gd name="T27" fmla="*/ 1252139 h 665"/>
              <a:gd name="T28" fmla="*/ 653222 w 591"/>
              <a:gd name="T29" fmla="*/ 1252139 h 665"/>
              <a:gd name="T30" fmla="*/ 653222 w 591"/>
              <a:gd name="T31" fmla="*/ 1252139 h 665"/>
              <a:gd name="T32" fmla="*/ 653222 w 591"/>
              <a:gd name="T33" fmla="*/ 1252139 h 665"/>
              <a:gd name="T34" fmla="*/ 653222 w 591"/>
              <a:gd name="T35" fmla="*/ 1252139 h 665"/>
              <a:gd name="T36" fmla="*/ 653222 w 591"/>
              <a:gd name="T37" fmla="*/ 1252139 h 665"/>
              <a:gd name="T38" fmla="*/ 653222 w 591"/>
              <a:gd name="T39" fmla="*/ 1252139 h 665"/>
              <a:gd name="T40" fmla="*/ 653222 w 591"/>
              <a:gd name="T41" fmla="*/ 1252139 h 665"/>
              <a:gd name="T42" fmla="*/ 653222 w 591"/>
              <a:gd name="T43" fmla="*/ 1252139 h 665"/>
              <a:gd name="T44" fmla="*/ 653222 w 591"/>
              <a:gd name="T45" fmla="*/ 1252139 h 665"/>
              <a:gd name="T46" fmla="*/ 653222 w 591"/>
              <a:gd name="T47" fmla="*/ 1252139 h 665"/>
              <a:gd name="T48" fmla="*/ 653222 w 591"/>
              <a:gd name="T49" fmla="*/ 1252139 h 665"/>
              <a:gd name="T50" fmla="*/ 653222 w 591"/>
              <a:gd name="T51" fmla="*/ 1252139 h 665"/>
              <a:gd name="T52" fmla="*/ 653222 w 591"/>
              <a:gd name="T53" fmla="*/ 1252139 h 665"/>
              <a:gd name="T54" fmla="*/ 653222 w 591"/>
              <a:gd name="T55" fmla="*/ 1252139 h 665"/>
              <a:gd name="T56" fmla="*/ 653222 w 591"/>
              <a:gd name="T57" fmla="*/ 1252139 h 665"/>
              <a:gd name="T58" fmla="*/ 653222 w 591"/>
              <a:gd name="T59" fmla="*/ 1252139 h 665"/>
              <a:gd name="T60" fmla="*/ 0 w 591"/>
              <a:gd name="T61" fmla="*/ 1252139 h 66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91"/>
              <a:gd name="T94" fmla="*/ 0 h 665"/>
              <a:gd name="T95" fmla="*/ 591 w 591"/>
              <a:gd name="T96" fmla="*/ 665 h 66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91" h="665">
                <a:moveTo>
                  <a:pt x="0" y="52"/>
                </a:moveTo>
                <a:lnTo>
                  <a:pt x="155" y="52"/>
                </a:lnTo>
                <a:lnTo>
                  <a:pt x="154" y="0"/>
                </a:lnTo>
                <a:lnTo>
                  <a:pt x="188" y="15"/>
                </a:lnTo>
                <a:lnTo>
                  <a:pt x="194" y="55"/>
                </a:lnTo>
                <a:lnTo>
                  <a:pt x="268" y="99"/>
                </a:lnTo>
                <a:lnTo>
                  <a:pt x="291" y="79"/>
                </a:lnTo>
                <a:lnTo>
                  <a:pt x="334" y="79"/>
                </a:lnTo>
                <a:lnTo>
                  <a:pt x="368" y="118"/>
                </a:lnTo>
                <a:lnTo>
                  <a:pt x="391" y="104"/>
                </a:lnTo>
                <a:lnTo>
                  <a:pt x="456" y="120"/>
                </a:lnTo>
                <a:lnTo>
                  <a:pt x="478" y="91"/>
                </a:lnTo>
                <a:lnTo>
                  <a:pt x="518" y="113"/>
                </a:lnTo>
                <a:lnTo>
                  <a:pt x="591" y="110"/>
                </a:lnTo>
                <a:lnTo>
                  <a:pt x="473" y="192"/>
                </a:lnTo>
                <a:lnTo>
                  <a:pt x="415" y="265"/>
                </a:lnTo>
                <a:lnTo>
                  <a:pt x="426" y="370"/>
                </a:lnTo>
                <a:lnTo>
                  <a:pt x="386" y="414"/>
                </a:lnTo>
                <a:lnTo>
                  <a:pt x="402" y="444"/>
                </a:lnTo>
                <a:lnTo>
                  <a:pt x="402" y="522"/>
                </a:lnTo>
                <a:lnTo>
                  <a:pt x="443" y="522"/>
                </a:lnTo>
                <a:lnTo>
                  <a:pt x="502" y="578"/>
                </a:lnTo>
                <a:lnTo>
                  <a:pt x="527" y="646"/>
                </a:lnTo>
                <a:lnTo>
                  <a:pt x="108" y="665"/>
                </a:lnTo>
                <a:lnTo>
                  <a:pt x="110" y="481"/>
                </a:lnTo>
                <a:lnTo>
                  <a:pt x="73" y="441"/>
                </a:lnTo>
                <a:lnTo>
                  <a:pt x="86" y="393"/>
                </a:lnTo>
                <a:lnTo>
                  <a:pt x="99" y="365"/>
                </a:lnTo>
                <a:lnTo>
                  <a:pt x="73" y="238"/>
                </a:lnTo>
                <a:lnTo>
                  <a:pt x="37" y="154"/>
                </a:lnTo>
                <a:lnTo>
                  <a:pt x="0" y="5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64" name="Freeform 28"/>
          <p:cNvSpPr>
            <a:spLocks/>
          </p:cNvSpPr>
          <p:nvPr/>
        </p:nvSpPr>
        <p:spPr bwMode="auto">
          <a:xfrm>
            <a:off x="2657475" y="2168525"/>
            <a:ext cx="360363" cy="427038"/>
          </a:xfrm>
          <a:custGeom>
            <a:avLst/>
            <a:gdLst>
              <a:gd name="T0" fmla="*/ 2147483647 w 449"/>
              <a:gd name="T1" fmla="*/ 2147483647 h 524"/>
              <a:gd name="T2" fmla="*/ 2147483647 w 449"/>
              <a:gd name="T3" fmla="*/ 2147483647 h 524"/>
              <a:gd name="T4" fmla="*/ 2147483647 w 449"/>
              <a:gd name="T5" fmla="*/ 2147483647 h 524"/>
              <a:gd name="T6" fmla="*/ 2147483647 w 449"/>
              <a:gd name="T7" fmla="*/ 0 h 524"/>
              <a:gd name="T8" fmla="*/ 2147483647 w 449"/>
              <a:gd name="T9" fmla="*/ 2147483647 h 524"/>
              <a:gd name="T10" fmla="*/ 2147483647 w 449"/>
              <a:gd name="T11" fmla="*/ 2147483647 h 524"/>
              <a:gd name="T12" fmla="*/ 2147483647 w 449"/>
              <a:gd name="T13" fmla="*/ 2147483647 h 524"/>
              <a:gd name="T14" fmla="*/ 2147483647 w 449"/>
              <a:gd name="T15" fmla="*/ 2147483647 h 524"/>
              <a:gd name="T16" fmla="*/ 2147483647 w 449"/>
              <a:gd name="T17" fmla="*/ 2147483647 h 524"/>
              <a:gd name="T18" fmla="*/ 2147483647 w 449"/>
              <a:gd name="T19" fmla="*/ 2147483647 h 524"/>
              <a:gd name="T20" fmla="*/ 2147483647 w 449"/>
              <a:gd name="T21" fmla="*/ 2147483647 h 524"/>
              <a:gd name="T22" fmla="*/ 2147483647 w 449"/>
              <a:gd name="T23" fmla="*/ 2147483647 h 524"/>
              <a:gd name="T24" fmla="*/ 2147483647 w 449"/>
              <a:gd name="T25" fmla="*/ 2147483647 h 524"/>
              <a:gd name="T26" fmla="*/ 2147483647 w 449"/>
              <a:gd name="T27" fmla="*/ 2147483647 h 524"/>
              <a:gd name="T28" fmla="*/ 2147483647 w 449"/>
              <a:gd name="T29" fmla="*/ 2147483647 h 524"/>
              <a:gd name="T30" fmla="*/ 2147483647 w 449"/>
              <a:gd name="T31" fmla="*/ 2147483647 h 524"/>
              <a:gd name="T32" fmla="*/ 2147483647 w 449"/>
              <a:gd name="T33" fmla="*/ 2147483647 h 524"/>
              <a:gd name="T34" fmla="*/ 2147483647 w 449"/>
              <a:gd name="T35" fmla="*/ 2147483647 h 524"/>
              <a:gd name="T36" fmla="*/ 2147483647 w 449"/>
              <a:gd name="T37" fmla="*/ 2147483647 h 524"/>
              <a:gd name="T38" fmla="*/ 2147483647 w 449"/>
              <a:gd name="T39" fmla="*/ 2147483647 h 524"/>
              <a:gd name="T40" fmla="*/ 2147483647 w 449"/>
              <a:gd name="T41" fmla="*/ 2147483647 h 524"/>
              <a:gd name="T42" fmla="*/ 2147483647 w 449"/>
              <a:gd name="T43" fmla="*/ 2147483647 h 524"/>
              <a:gd name="T44" fmla="*/ 2147483647 w 449"/>
              <a:gd name="T45" fmla="*/ 2147483647 h 524"/>
              <a:gd name="T46" fmla="*/ 2147483647 w 449"/>
              <a:gd name="T47" fmla="*/ 2147483647 h 524"/>
              <a:gd name="T48" fmla="*/ 2147483647 w 449"/>
              <a:gd name="T49" fmla="*/ 2147483647 h 524"/>
              <a:gd name="T50" fmla="*/ 2147483647 w 449"/>
              <a:gd name="T51" fmla="*/ 2147483647 h 524"/>
              <a:gd name="T52" fmla="*/ 2147483647 w 449"/>
              <a:gd name="T53" fmla="*/ 2147483647 h 524"/>
              <a:gd name="T54" fmla="*/ 2147483647 w 449"/>
              <a:gd name="T55" fmla="*/ 2147483647 h 524"/>
              <a:gd name="T56" fmla="*/ 2147483647 w 449"/>
              <a:gd name="T57" fmla="*/ 2147483647 h 524"/>
              <a:gd name="T58" fmla="*/ 2147483647 w 449"/>
              <a:gd name="T59" fmla="*/ 2147483647 h 524"/>
              <a:gd name="T60" fmla="*/ 2147483647 w 449"/>
              <a:gd name="T61" fmla="*/ 2147483647 h 524"/>
              <a:gd name="T62" fmla="*/ 2147483647 w 449"/>
              <a:gd name="T63" fmla="*/ 2147483647 h 524"/>
              <a:gd name="T64" fmla="*/ 2147483647 w 449"/>
              <a:gd name="T65" fmla="*/ 2147483647 h 524"/>
              <a:gd name="T66" fmla="*/ 0 w 449"/>
              <a:gd name="T67" fmla="*/ 2147483647 h 524"/>
              <a:gd name="T68" fmla="*/ 2147483647 w 449"/>
              <a:gd name="T69" fmla="*/ 2147483647 h 524"/>
              <a:gd name="T70" fmla="*/ 2147483647 w 449"/>
              <a:gd name="T71" fmla="*/ 2147483647 h 5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49"/>
              <a:gd name="T109" fmla="*/ 0 h 524"/>
              <a:gd name="T110" fmla="*/ 449 w 449"/>
              <a:gd name="T111" fmla="*/ 524 h 52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49" h="524">
                <a:moveTo>
                  <a:pt x="32" y="35"/>
                </a:moveTo>
                <a:lnTo>
                  <a:pt x="66" y="30"/>
                </a:lnTo>
                <a:lnTo>
                  <a:pt x="97" y="30"/>
                </a:lnTo>
                <a:lnTo>
                  <a:pt x="116" y="0"/>
                </a:lnTo>
                <a:lnTo>
                  <a:pt x="131" y="38"/>
                </a:lnTo>
                <a:lnTo>
                  <a:pt x="179" y="38"/>
                </a:lnTo>
                <a:lnTo>
                  <a:pt x="205" y="74"/>
                </a:lnTo>
                <a:lnTo>
                  <a:pt x="255" y="64"/>
                </a:lnTo>
                <a:lnTo>
                  <a:pt x="289" y="87"/>
                </a:lnTo>
                <a:lnTo>
                  <a:pt x="352" y="103"/>
                </a:lnTo>
                <a:lnTo>
                  <a:pt x="363" y="130"/>
                </a:lnTo>
                <a:lnTo>
                  <a:pt x="395" y="132"/>
                </a:lnTo>
                <a:lnTo>
                  <a:pt x="386" y="159"/>
                </a:lnTo>
                <a:lnTo>
                  <a:pt x="397" y="190"/>
                </a:lnTo>
                <a:lnTo>
                  <a:pt x="376" y="229"/>
                </a:lnTo>
                <a:lnTo>
                  <a:pt x="391" y="237"/>
                </a:lnTo>
                <a:lnTo>
                  <a:pt x="426" y="195"/>
                </a:lnTo>
                <a:lnTo>
                  <a:pt x="424" y="180"/>
                </a:lnTo>
                <a:lnTo>
                  <a:pt x="439" y="174"/>
                </a:lnTo>
                <a:lnTo>
                  <a:pt x="449" y="195"/>
                </a:lnTo>
                <a:lnTo>
                  <a:pt x="421" y="224"/>
                </a:lnTo>
                <a:lnTo>
                  <a:pt x="410" y="290"/>
                </a:lnTo>
                <a:lnTo>
                  <a:pt x="410" y="402"/>
                </a:lnTo>
                <a:lnTo>
                  <a:pt x="426" y="421"/>
                </a:lnTo>
                <a:lnTo>
                  <a:pt x="420" y="490"/>
                </a:lnTo>
                <a:lnTo>
                  <a:pt x="206" y="524"/>
                </a:lnTo>
                <a:lnTo>
                  <a:pt x="153" y="492"/>
                </a:lnTo>
                <a:lnTo>
                  <a:pt x="165" y="450"/>
                </a:lnTo>
                <a:lnTo>
                  <a:pt x="139" y="405"/>
                </a:lnTo>
                <a:lnTo>
                  <a:pt x="116" y="348"/>
                </a:lnTo>
                <a:lnTo>
                  <a:pt x="56" y="292"/>
                </a:lnTo>
                <a:lnTo>
                  <a:pt x="19" y="292"/>
                </a:lnTo>
                <a:lnTo>
                  <a:pt x="19" y="214"/>
                </a:lnTo>
                <a:lnTo>
                  <a:pt x="0" y="185"/>
                </a:lnTo>
                <a:lnTo>
                  <a:pt x="42" y="140"/>
                </a:lnTo>
                <a:lnTo>
                  <a:pt x="32" y="35"/>
                </a:lnTo>
                <a:close/>
              </a:path>
            </a:pathLst>
          </a:custGeom>
          <a:solidFill>
            <a:srgbClr val="FF0000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9"/>
          <p:cNvSpPr>
            <a:spLocks/>
          </p:cNvSpPr>
          <p:nvPr/>
        </p:nvSpPr>
        <p:spPr bwMode="auto">
          <a:xfrm>
            <a:off x="2427288" y="2503488"/>
            <a:ext cx="422275" cy="279400"/>
          </a:xfrm>
          <a:custGeom>
            <a:avLst/>
            <a:gdLst>
              <a:gd name="T0" fmla="*/ 701809 w 521"/>
              <a:gd name="T1" fmla="*/ 1417676 h 339"/>
              <a:gd name="T2" fmla="*/ 0 w 521"/>
              <a:gd name="T3" fmla="*/ 1417676 h 339"/>
              <a:gd name="T4" fmla="*/ 701809 w 521"/>
              <a:gd name="T5" fmla="*/ 1417676 h 339"/>
              <a:gd name="T6" fmla="*/ 701809 w 521"/>
              <a:gd name="T7" fmla="*/ 1417676 h 339"/>
              <a:gd name="T8" fmla="*/ 701809 w 521"/>
              <a:gd name="T9" fmla="*/ 1417676 h 339"/>
              <a:gd name="T10" fmla="*/ 701809 w 521"/>
              <a:gd name="T11" fmla="*/ 1417676 h 339"/>
              <a:gd name="T12" fmla="*/ 701809 w 521"/>
              <a:gd name="T13" fmla="*/ 1417676 h 339"/>
              <a:gd name="T14" fmla="*/ 701809 w 521"/>
              <a:gd name="T15" fmla="*/ 1417676 h 339"/>
              <a:gd name="T16" fmla="*/ 701809 w 521"/>
              <a:gd name="T17" fmla="*/ 1417676 h 339"/>
              <a:gd name="T18" fmla="*/ 701809 w 521"/>
              <a:gd name="T19" fmla="*/ 1417676 h 339"/>
              <a:gd name="T20" fmla="*/ 701809 w 521"/>
              <a:gd name="T21" fmla="*/ 1417676 h 339"/>
              <a:gd name="T22" fmla="*/ 701809 w 521"/>
              <a:gd name="T23" fmla="*/ 1417676 h 339"/>
              <a:gd name="T24" fmla="*/ 701809 w 521"/>
              <a:gd name="T25" fmla="*/ 1417676 h 339"/>
              <a:gd name="T26" fmla="*/ 701809 w 521"/>
              <a:gd name="T27" fmla="*/ 1417676 h 339"/>
              <a:gd name="T28" fmla="*/ 701809 w 521"/>
              <a:gd name="T29" fmla="*/ 0 h 339"/>
              <a:gd name="T30" fmla="*/ 701809 w 521"/>
              <a:gd name="T31" fmla="*/ 1417676 h 339"/>
              <a:gd name="T32" fmla="*/ 701809 w 521"/>
              <a:gd name="T33" fmla="*/ 1417676 h 339"/>
              <a:gd name="T34" fmla="*/ 701809 w 521"/>
              <a:gd name="T35" fmla="*/ 1417676 h 3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1"/>
              <a:gd name="T55" fmla="*/ 0 h 339"/>
              <a:gd name="T56" fmla="*/ 521 w 521"/>
              <a:gd name="T57" fmla="*/ 339 h 33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1" h="339">
                <a:moveTo>
                  <a:pt x="8" y="18"/>
                </a:moveTo>
                <a:lnTo>
                  <a:pt x="0" y="78"/>
                </a:lnTo>
                <a:lnTo>
                  <a:pt x="11" y="141"/>
                </a:lnTo>
                <a:lnTo>
                  <a:pt x="59" y="270"/>
                </a:lnTo>
                <a:lnTo>
                  <a:pt x="87" y="339"/>
                </a:lnTo>
                <a:lnTo>
                  <a:pt x="394" y="323"/>
                </a:lnTo>
                <a:lnTo>
                  <a:pt x="444" y="339"/>
                </a:lnTo>
                <a:lnTo>
                  <a:pt x="474" y="273"/>
                </a:lnTo>
                <a:lnTo>
                  <a:pt x="463" y="226"/>
                </a:lnTo>
                <a:lnTo>
                  <a:pt x="515" y="217"/>
                </a:lnTo>
                <a:lnTo>
                  <a:pt x="521" y="142"/>
                </a:lnTo>
                <a:lnTo>
                  <a:pt x="490" y="110"/>
                </a:lnTo>
                <a:lnTo>
                  <a:pt x="437" y="78"/>
                </a:lnTo>
                <a:lnTo>
                  <a:pt x="449" y="33"/>
                </a:lnTo>
                <a:lnTo>
                  <a:pt x="426" y="0"/>
                </a:lnTo>
                <a:lnTo>
                  <a:pt x="311" y="5"/>
                </a:lnTo>
                <a:lnTo>
                  <a:pt x="195" y="10"/>
                </a:lnTo>
                <a:lnTo>
                  <a:pt x="8" y="18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66" name="Freeform 30"/>
          <p:cNvSpPr>
            <a:spLocks/>
          </p:cNvSpPr>
          <p:nvPr/>
        </p:nvSpPr>
        <p:spPr bwMode="auto">
          <a:xfrm>
            <a:off x="2798763" y="2106613"/>
            <a:ext cx="388937" cy="169862"/>
          </a:xfrm>
          <a:custGeom>
            <a:avLst/>
            <a:gdLst>
              <a:gd name="T0" fmla="*/ 0 w 483"/>
              <a:gd name="T1" fmla="*/ 2147483647 h 209"/>
              <a:gd name="T2" fmla="*/ 2147483647 w 483"/>
              <a:gd name="T3" fmla="*/ 0 h 209"/>
              <a:gd name="T4" fmla="*/ 2147483647 w 483"/>
              <a:gd name="T5" fmla="*/ 2147483647 h 209"/>
              <a:gd name="T6" fmla="*/ 2147483647 w 483"/>
              <a:gd name="T7" fmla="*/ 2147483647 h 209"/>
              <a:gd name="T8" fmla="*/ 2147483647 w 483"/>
              <a:gd name="T9" fmla="*/ 2147483647 h 209"/>
              <a:gd name="T10" fmla="*/ 2147483647 w 483"/>
              <a:gd name="T11" fmla="*/ 2147483647 h 209"/>
              <a:gd name="T12" fmla="*/ 2147483647 w 483"/>
              <a:gd name="T13" fmla="*/ 2147483647 h 209"/>
              <a:gd name="T14" fmla="*/ 2147483647 w 483"/>
              <a:gd name="T15" fmla="*/ 2147483647 h 209"/>
              <a:gd name="T16" fmla="*/ 2147483647 w 483"/>
              <a:gd name="T17" fmla="*/ 2147483647 h 209"/>
              <a:gd name="T18" fmla="*/ 2147483647 w 483"/>
              <a:gd name="T19" fmla="*/ 2147483647 h 209"/>
              <a:gd name="T20" fmla="*/ 2147483647 w 483"/>
              <a:gd name="T21" fmla="*/ 2147483647 h 209"/>
              <a:gd name="T22" fmla="*/ 2147483647 w 483"/>
              <a:gd name="T23" fmla="*/ 2147483647 h 209"/>
              <a:gd name="T24" fmla="*/ 2147483647 w 483"/>
              <a:gd name="T25" fmla="*/ 2147483647 h 209"/>
              <a:gd name="T26" fmla="*/ 2147483647 w 483"/>
              <a:gd name="T27" fmla="*/ 2147483647 h 209"/>
              <a:gd name="T28" fmla="*/ 2147483647 w 483"/>
              <a:gd name="T29" fmla="*/ 2147483647 h 209"/>
              <a:gd name="T30" fmla="*/ 2147483647 w 483"/>
              <a:gd name="T31" fmla="*/ 2147483647 h 209"/>
              <a:gd name="T32" fmla="*/ 2147483647 w 483"/>
              <a:gd name="T33" fmla="*/ 2147483647 h 209"/>
              <a:gd name="T34" fmla="*/ 2147483647 w 483"/>
              <a:gd name="T35" fmla="*/ 2147483647 h 209"/>
              <a:gd name="T36" fmla="*/ 2147483647 w 483"/>
              <a:gd name="T37" fmla="*/ 2147483647 h 209"/>
              <a:gd name="T38" fmla="*/ 2147483647 w 483"/>
              <a:gd name="T39" fmla="*/ 2147483647 h 209"/>
              <a:gd name="T40" fmla="*/ 2147483647 w 483"/>
              <a:gd name="T41" fmla="*/ 2147483647 h 209"/>
              <a:gd name="T42" fmla="*/ 2147483647 w 483"/>
              <a:gd name="T43" fmla="*/ 2147483647 h 209"/>
              <a:gd name="T44" fmla="*/ 2147483647 w 483"/>
              <a:gd name="T45" fmla="*/ 2147483647 h 209"/>
              <a:gd name="T46" fmla="*/ 2147483647 w 483"/>
              <a:gd name="T47" fmla="*/ 2147483647 h 209"/>
              <a:gd name="T48" fmla="*/ 0 w 483"/>
              <a:gd name="T49" fmla="*/ 2147483647 h 20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83"/>
              <a:gd name="T76" fmla="*/ 0 h 209"/>
              <a:gd name="T77" fmla="*/ 483 w 483"/>
              <a:gd name="T78" fmla="*/ 209 h 20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83" h="209">
                <a:moveTo>
                  <a:pt x="0" y="115"/>
                </a:moveTo>
                <a:lnTo>
                  <a:pt x="108" y="0"/>
                </a:lnTo>
                <a:lnTo>
                  <a:pt x="89" y="47"/>
                </a:lnTo>
                <a:lnTo>
                  <a:pt x="103" y="62"/>
                </a:lnTo>
                <a:lnTo>
                  <a:pt x="137" y="42"/>
                </a:lnTo>
                <a:lnTo>
                  <a:pt x="211" y="71"/>
                </a:lnTo>
                <a:lnTo>
                  <a:pt x="244" y="47"/>
                </a:lnTo>
                <a:lnTo>
                  <a:pt x="344" y="34"/>
                </a:lnTo>
                <a:lnTo>
                  <a:pt x="363" y="63"/>
                </a:lnTo>
                <a:lnTo>
                  <a:pt x="402" y="57"/>
                </a:lnTo>
                <a:lnTo>
                  <a:pt x="478" y="87"/>
                </a:lnTo>
                <a:lnTo>
                  <a:pt x="483" y="110"/>
                </a:lnTo>
                <a:lnTo>
                  <a:pt x="400" y="129"/>
                </a:lnTo>
                <a:lnTo>
                  <a:pt x="376" y="115"/>
                </a:lnTo>
                <a:lnTo>
                  <a:pt x="334" y="120"/>
                </a:lnTo>
                <a:lnTo>
                  <a:pt x="286" y="149"/>
                </a:lnTo>
                <a:lnTo>
                  <a:pt x="263" y="150"/>
                </a:lnTo>
                <a:lnTo>
                  <a:pt x="245" y="129"/>
                </a:lnTo>
                <a:lnTo>
                  <a:pt x="218" y="207"/>
                </a:lnTo>
                <a:lnTo>
                  <a:pt x="187" y="209"/>
                </a:lnTo>
                <a:lnTo>
                  <a:pt x="174" y="178"/>
                </a:lnTo>
                <a:lnTo>
                  <a:pt x="110" y="163"/>
                </a:lnTo>
                <a:lnTo>
                  <a:pt x="79" y="141"/>
                </a:lnTo>
                <a:lnTo>
                  <a:pt x="26" y="149"/>
                </a:lnTo>
                <a:lnTo>
                  <a:pt x="0" y="115"/>
                </a:lnTo>
                <a:close/>
              </a:path>
            </a:pathLst>
          </a:custGeom>
          <a:solidFill>
            <a:srgbClr val="FF0000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67" name="Freeform 31"/>
          <p:cNvSpPr>
            <a:spLocks/>
          </p:cNvSpPr>
          <p:nvPr/>
        </p:nvSpPr>
        <p:spPr bwMode="auto">
          <a:xfrm>
            <a:off x="3068638" y="2225675"/>
            <a:ext cx="277812" cy="382588"/>
          </a:xfrm>
          <a:custGeom>
            <a:avLst/>
            <a:gdLst>
              <a:gd name="T0" fmla="*/ 2147483647 w 345"/>
              <a:gd name="T1" fmla="*/ 2147483647 h 468"/>
              <a:gd name="T2" fmla="*/ 2147483647 w 345"/>
              <a:gd name="T3" fmla="*/ 2147483647 h 468"/>
              <a:gd name="T4" fmla="*/ 2147483647 w 345"/>
              <a:gd name="T5" fmla="*/ 2147483647 h 468"/>
              <a:gd name="T6" fmla="*/ 2147483647 w 345"/>
              <a:gd name="T7" fmla="*/ 2147483647 h 468"/>
              <a:gd name="T8" fmla="*/ 2147483647 w 345"/>
              <a:gd name="T9" fmla="*/ 2147483647 h 468"/>
              <a:gd name="T10" fmla="*/ 2147483647 w 345"/>
              <a:gd name="T11" fmla="*/ 2147483647 h 468"/>
              <a:gd name="T12" fmla="*/ 0 w 345"/>
              <a:gd name="T13" fmla="*/ 2147483647 h 468"/>
              <a:gd name="T14" fmla="*/ 2147483647 w 345"/>
              <a:gd name="T15" fmla="*/ 2147483647 h 468"/>
              <a:gd name="T16" fmla="*/ 2147483647 w 345"/>
              <a:gd name="T17" fmla="*/ 2147483647 h 468"/>
              <a:gd name="T18" fmla="*/ 2147483647 w 345"/>
              <a:gd name="T19" fmla="*/ 2147483647 h 468"/>
              <a:gd name="T20" fmla="*/ 2147483647 w 345"/>
              <a:gd name="T21" fmla="*/ 2147483647 h 468"/>
              <a:gd name="T22" fmla="*/ 2147483647 w 345"/>
              <a:gd name="T23" fmla="*/ 2147483647 h 468"/>
              <a:gd name="T24" fmla="*/ 2147483647 w 345"/>
              <a:gd name="T25" fmla="*/ 2147483647 h 468"/>
              <a:gd name="T26" fmla="*/ 2147483647 w 345"/>
              <a:gd name="T27" fmla="*/ 2147483647 h 468"/>
              <a:gd name="T28" fmla="*/ 2147483647 w 345"/>
              <a:gd name="T29" fmla="*/ 2147483647 h 468"/>
              <a:gd name="T30" fmla="*/ 2147483647 w 345"/>
              <a:gd name="T31" fmla="*/ 2147483647 h 468"/>
              <a:gd name="T32" fmla="*/ 2147483647 w 345"/>
              <a:gd name="T33" fmla="*/ 2147483647 h 468"/>
              <a:gd name="T34" fmla="*/ 2147483647 w 345"/>
              <a:gd name="T35" fmla="*/ 2147483647 h 468"/>
              <a:gd name="T36" fmla="*/ 2147483647 w 345"/>
              <a:gd name="T37" fmla="*/ 2147483647 h 468"/>
              <a:gd name="T38" fmla="*/ 2147483647 w 345"/>
              <a:gd name="T39" fmla="*/ 2147483647 h 468"/>
              <a:gd name="T40" fmla="*/ 2147483647 w 345"/>
              <a:gd name="T41" fmla="*/ 2147483647 h 468"/>
              <a:gd name="T42" fmla="*/ 2147483647 w 345"/>
              <a:gd name="T43" fmla="*/ 2147483647 h 468"/>
              <a:gd name="T44" fmla="*/ 2147483647 w 345"/>
              <a:gd name="T45" fmla="*/ 2147483647 h 468"/>
              <a:gd name="T46" fmla="*/ 2147483647 w 345"/>
              <a:gd name="T47" fmla="*/ 2147483647 h 468"/>
              <a:gd name="T48" fmla="*/ 2147483647 w 345"/>
              <a:gd name="T49" fmla="*/ 2147483647 h 468"/>
              <a:gd name="T50" fmla="*/ 2147483647 w 345"/>
              <a:gd name="T51" fmla="*/ 2147483647 h 468"/>
              <a:gd name="T52" fmla="*/ 2147483647 w 345"/>
              <a:gd name="T53" fmla="*/ 2147483647 h 468"/>
              <a:gd name="T54" fmla="*/ 2147483647 w 345"/>
              <a:gd name="T55" fmla="*/ 2147483647 h 468"/>
              <a:gd name="T56" fmla="*/ 2147483647 w 345"/>
              <a:gd name="T57" fmla="*/ 2147483647 h 468"/>
              <a:gd name="T58" fmla="*/ 2147483647 w 345"/>
              <a:gd name="T59" fmla="*/ 2147483647 h 468"/>
              <a:gd name="T60" fmla="*/ 2147483647 w 345"/>
              <a:gd name="T61" fmla="*/ 2147483647 h 468"/>
              <a:gd name="T62" fmla="*/ 2147483647 w 345"/>
              <a:gd name="T63" fmla="*/ 2147483647 h 468"/>
              <a:gd name="T64" fmla="*/ 2147483647 w 345"/>
              <a:gd name="T65" fmla="*/ 2147483647 h 468"/>
              <a:gd name="T66" fmla="*/ 2147483647 w 345"/>
              <a:gd name="T67" fmla="*/ 2147483647 h 468"/>
              <a:gd name="T68" fmla="*/ 2147483647 w 345"/>
              <a:gd name="T69" fmla="*/ 2147483647 h 468"/>
              <a:gd name="T70" fmla="*/ 2147483647 w 345"/>
              <a:gd name="T71" fmla="*/ 2147483647 h 468"/>
              <a:gd name="T72" fmla="*/ 2147483647 w 345"/>
              <a:gd name="T73" fmla="*/ 2147483647 h 468"/>
              <a:gd name="T74" fmla="*/ 2147483647 w 345"/>
              <a:gd name="T75" fmla="*/ 2147483647 h 468"/>
              <a:gd name="T76" fmla="*/ 2147483647 w 345"/>
              <a:gd name="T77" fmla="*/ 2147483647 h 468"/>
              <a:gd name="T78" fmla="*/ 2147483647 w 345"/>
              <a:gd name="T79" fmla="*/ 2147483647 h 468"/>
              <a:gd name="T80" fmla="*/ 2147483647 w 345"/>
              <a:gd name="T81" fmla="*/ 2147483647 h 468"/>
              <a:gd name="T82" fmla="*/ 2147483647 w 345"/>
              <a:gd name="T83" fmla="*/ 0 h 468"/>
              <a:gd name="T84" fmla="*/ 2147483647 w 345"/>
              <a:gd name="T85" fmla="*/ 2147483647 h 46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45"/>
              <a:gd name="T130" fmla="*/ 0 h 468"/>
              <a:gd name="T131" fmla="*/ 345 w 345"/>
              <a:gd name="T132" fmla="*/ 468 h 46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45" h="468">
                <a:moveTo>
                  <a:pt x="87" y="20"/>
                </a:moveTo>
                <a:lnTo>
                  <a:pt x="100" y="49"/>
                </a:lnTo>
                <a:lnTo>
                  <a:pt x="76" y="66"/>
                </a:lnTo>
                <a:lnTo>
                  <a:pt x="74" y="141"/>
                </a:lnTo>
                <a:lnTo>
                  <a:pt x="61" y="92"/>
                </a:lnTo>
                <a:lnTo>
                  <a:pt x="11" y="139"/>
                </a:lnTo>
                <a:lnTo>
                  <a:pt x="0" y="273"/>
                </a:lnTo>
                <a:lnTo>
                  <a:pt x="32" y="339"/>
                </a:lnTo>
                <a:lnTo>
                  <a:pt x="36" y="373"/>
                </a:lnTo>
                <a:lnTo>
                  <a:pt x="37" y="401"/>
                </a:lnTo>
                <a:lnTo>
                  <a:pt x="36" y="425"/>
                </a:lnTo>
                <a:lnTo>
                  <a:pt x="29" y="468"/>
                </a:lnTo>
                <a:lnTo>
                  <a:pt x="165" y="460"/>
                </a:lnTo>
                <a:lnTo>
                  <a:pt x="344" y="444"/>
                </a:lnTo>
                <a:lnTo>
                  <a:pt x="312" y="434"/>
                </a:lnTo>
                <a:lnTo>
                  <a:pt x="294" y="410"/>
                </a:lnTo>
                <a:lnTo>
                  <a:pt x="321" y="389"/>
                </a:lnTo>
                <a:lnTo>
                  <a:pt x="321" y="363"/>
                </a:lnTo>
                <a:lnTo>
                  <a:pt x="308" y="341"/>
                </a:lnTo>
                <a:lnTo>
                  <a:pt x="321" y="325"/>
                </a:lnTo>
                <a:lnTo>
                  <a:pt x="345" y="326"/>
                </a:lnTo>
                <a:lnTo>
                  <a:pt x="341" y="262"/>
                </a:lnTo>
                <a:lnTo>
                  <a:pt x="334" y="223"/>
                </a:lnTo>
                <a:lnTo>
                  <a:pt x="320" y="199"/>
                </a:lnTo>
                <a:lnTo>
                  <a:pt x="305" y="184"/>
                </a:lnTo>
                <a:lnTo>
                  <a:pt x="283" y="179"/>
                </a:lnTo>
                <a:lnTo>
                  <a:pt x="262" y="179"/>
                </a:lnTo>
                <a:lnTo>
                  <a:pt x="239" y="210"/>
                </a:lnTo>
                <a:lnTo>
                  <a:pt x="224" y="220"/>
                </a:lnTo>
                <a:lnTo>
                  <a:pt x="215" y="223"/>
                </a:lnTo>
                <a:lnTo>
                  <a:pt x="203" y="218"/>
                </a:lnTo>
                <a:lnTo>
                  <a:pt x="200" y="204"/>
                </a:lnTo>
                <a:lnTo>
                  <a:pt x="203" y="194"/>
                </a:lnTo>
                <a:lnTo>
                  <a:pt x="213" y="184"/>
                </a:lnTo>
                <a:lnTo>
                  <a:pt x="223" y="179"/>
                </a:lnTo>
                <a:lnTo>
                  <a:pt x="232" y="178"/>
                </a:lnTo>
                <a:lnTo>
                  <a:pt x="232" y="160"/>
                </a:lnTo>
                <a:lnTo>
                  <a:pt x="258" y="141"/>
                </a:lnTo>
                <a:lnTo>
                  <a:pt x="232" y="79"/>
                </a:lnTo>
                <a:lnTo>
                  <a:pt x="232" y="50"/>
                </a:lnTo>
                <a:lnTo>
                  <a:pt x="189" y="39"/>
                </a:lnTo>
                <a:lnTo>
                  <a:pt x="126" y="0"/>
                </a:lnTo>
                <a:lnTo>
                  <a:pt x="87" y="20"/>
                </a:lnTo>
                <a:close/>
              </a:path>
            </a:pathLst>
          </a:custGeom>
          <a:solidFill>
            <a:srgbClr val="FF0000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Freeform 32"/>
          <p:cNvSpPr>
            <a:spLocks/>
          </p:cNvSpPr>
          <p:nvPr/>
        </p:nvSpPr>
        <p:spPr bwMode="auto">
          <a:xfrm>
            <a:off x="2765425" y="2565400"/>
            <a:ext cx="301625" cy="503238"/>
          </a:xfrm>
          <a:custGeom>
            <a:avLst/>
            <a:gdLst>
              <a:gd name="T0" fmla="*/ 670110 w 374"/>
              <a:gd name="T1" fmla="*/ 1275875 h 618"/>
              <a:gd name="T2" fmla="*/ 670110 w 374"/>
              <a:gd name="T3" fmla="*/ 0 h 618"/>
              <a:gd name="T4" fmla="*/ 670110 w 374"/>
              <a:gd name="T5" fmla="*/ 1275875 h 618"/>
              <a:gd name="T6" fmla="*/ 670110 w 374"/>
              <a:gd name="T7" fmla="*/ 1275875 h 618"/>
              <a:gd name="T8" fmla="*/ 670110 w 374"/>
              <a:gd name="T9" fmla="*/ 1275875 h 618"/>
              <a:gd name="T10" fmla="*/ 670110 w 374"/>
              <a:gd name="T11" fmla="*/ 1275875 h 618"/>
              <a:gd name="T12" fmla="*/ 670110 w 374"/>
              <a:gd name="T13" fmla="*/ 1275875 h 618"/>
              <a:gd name="T14" fmla="*/ 670110 w 374"/>
              <a:gd name="T15" fmla="*/ 1275875 h 618"/>
              <a:gd name="T16" fmla="*/ 670110 w 374"/>
              <a:gd name="T17" fmla="*/ 1275875 h 618"/>
              <a:gd name="T18" fmla="*/ 670110 w 374"/>
              <a:gd name="T19" fmla="*/ 1275875 h 618"/>
              <a:gd name="T20" fmla="*/ 670110 w 374"/>
              <a:gd name="T21" fmla="*/ 1275875 h 618"/>
              <a:gd name="T22" fmla="*/ 670110 w 374"/>
              <a:gd name="T23" fmla="*/ 1275875 h 618"/>
              <a:gd name="T24" fmla="*/ 670110 w 374"/>
              <a:gd name="T25" fmla="*/ 1275875 h 618"/>
              <a:gd name="T26" fmla="*/ 670110 w 374"/>
              <a:gd name="T27" fmla="*/ 1275875 h 618"/>
              <a:gd name="T28" fmla="*/ 670110 w 374"/>
              <a:gd name="T29" fmla="*/ 1275875 h 618"/>
              <a:gd name="T30" fmla="*/ 670110 w 374"/>
              <a:gd name="T31" fmla="*/ 1275875 h 618"/>
              <a:gd name="T32" fmla="*/ 670110 w 374"/>
              <a:gd name="T33" fmla="*/ 1275875 h 618"/>
              <a:gd name="T34" fmla="*/ 0 w 374"/>
              <a:gd name="T35" fmla="*/ 1275875 h 618"/>
              <a:gd name="T36" fmla="*/ 670110 w 374"/>
              <a:gd name="T37" fmla="*/ 1275875 h 618"/>
              <a:gd name="T38" fmla="*/ 670110 w 374"/>
              <a:gd name="T39" fmla="*/ 1275875 h 618"/>
              <a:gd name="T40" fmla="*/ 670110 w 374"/>
              <a:gd name="T41" fmla="*/ 1275875 h 618"/>
              <a:gd name="T42" fmla="*/ 670110 w 374"/>
              <a:gd name="T43" fmla="*/ 1275875 h 618"/>
              <a:gd name="T44" fmla="*/ 670110 w 374"/>
              <a:gd name="T45" fmla="*/ 1275875 h 6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74"/>
              <a:gd name="T70" fmla="*/ 0 h 618"/>
              <a:gd name="T71" fmla="*/ 374 w 374"/>
              <a:gd name="T72" fmla="*/ 618 h 6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74" h="618">
                <a:moveTo>
                  <a:pt x="69" y="36"/>
                </a:moveTo>
                <a:lnTo>
                  <a:pt x="284" y="0"/>
                </a:lnTo>
                <a:lnTo>
                  <a:pt x="318" y="76"/>
                </a:lnTo>
                <a:lnTo>
                  <a:pt x="361" y="392"/>
                </a:lnTo>
                <a:lnTo>
                  <a:pt x="374" y="434"/>
                </a:lnTo>
                <a:lnTo>
                  <a:pt x="340" y="518"/>
                </a:lnTo>
                <a:lnTo>
                  <a:pt x="340" y="576"/>
                </a:lnTo>
                <a:lnTo>
                  <a:pt x="302" y="570"/>
                </a:lnTo>
                <a:lnTo>
                  <a:pt x="303" y="618"/>
                </a:lnTo>
                <a:lnTo>
                  <a:pt x="263" y="599"/>
                </a:lnTo>
                <a:lnTo>
                  <a:pt x="242" y="605"/>
                </a:lnTo>
                <a:lnTo>
                  <a:pt x="211" y="601"/>
                </a:lnTo>
                <a:lnTo>
                  <a:pt x="189" y="526"/>
                </a:lnTo>
                <a:lnTo>
                  <a:pt x="145" y="504"/>
                </a:lnTo>
                <a:lnTo>
                  <a:pt x="145" y="425"/>
                </a:lnTo>
                <a:lnTo>
                  <a:pt x="102" y="434"/>
                </a:lnTo>
                <a:lnTo>
                  <a:pt x="77" y="376"/>
                </a:lnTo>
                <a:lnTo>
                  <a:pt x="0" y="308"/>
                </a:lnTo>
                <a:lnTo>
                  <a:pt x="56" y="202"/>
                </a:lnTo>
                <a:lnTo>
                  <a:pt x="40" y="152"/>
                </a:lnTo>
                <a:lnTo>
                  <a:pt x="97" y="142"/>
                </a:lnTo>
                <a:lnTo>
                  <a:pt x="102" y="73"/>
                </a:lnTo>
                <a:lnTo>
                  <a:pt x="69" y="36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24" name="Freeform 33"/>
          <p:cNvSpPr>
            <a:spLocks/>
          </p:cNvSpPr>
          <p:nvPr/>
        </p:nvSpPr>
        <p:spPr bwMode="auto">
          <a:xfrm>
            <a:off x="2498725" y="2770188"/>
            <a:ext cx="479425" cy="398462"/>
          </a:xfrm>
          <a:custGeom>
            <a:avLst/>
            <a:gdLst>
              <a:gd name="T0" fmla="*/ 0 w 594"/>
              <a:gd name="T1" fmla="*/ 1266871 h 489"/>
              <a:gd name="T2" fmla="*/ 663717 w 594"/>
              <a:gd name="T3" fmla="*/ 0 h 489"/>
              <a:gd name="T4" fmla="*/ 663717 w 594"/>
              <a:gd name="T5" fmla="*/ 0 h 489"/>
              <a:gd name="T6" fmla="*/ 663717 w 594"/>
              <a:gd name="T7" fmla="*/ 1266871 h 489"/>
              <a:gd name="T8" fmla="*/ 663717 w 594"/>
              <a:gd name="T9" fmla="*/ 1266871 h 489"/>
              <a:gd name="T10" fmla="*/ 663717 w 594"/>
              <a:gd name="T11" fmla="*/ 1266871 h 489"/>
              <a:gd name="T12" fmla="*/ 663717 w 594"/>
              <a:gd name="T13" fmla="*/ 1266871 h 489"/>
              <a:gd name="T14" fmla="*/ 663717 w 594"/>
              <a:gd name="T15" fmla="*/ 1266871 h 489"/>
              <a:gd name="T16" fmla="*/ 663717 w 594"/>
              <a:gd name="T17" fmla="*/ 1266871 h 489"/>
              <a:gd name="T18" fmla="*/ 663717 w 594"/>
              <a:gd name="T19" fmla="*/ 1266871 h 489"/>
              <a:gd name="T20" fmla="*/ 663717 w 594"/>
              <a:gd name="T21" fmla="*/ 1266871 h 489"/>
              <a:gd name="T22" fmla="*/ 663717 w 594"/>
              <a:gd name="T23" fmla="*/ 1266871 h 489"/>
              <a:gd name="T24" fmla="*/ 663717 w 594"/>
              <a:gd name="T25" fmla="*/ 1266871 h 489"/>
              <a:gd name="T26" fmla="*/ 663717 w 594"/>
              <a:gd name="T27" fmla="*/ 1266871 h 489"/>
              <a:gd name="T28" fmla="*/ 663717 w 594"/>
              <a:gd name="T29" fmla="*/ 1266871 h 489"/>
              <a:gd name="T30" fmla="*/ 663717 w 594"/>
              <a:gd name="T31" fmla="*/ 1266871 h 489"/>
              <a:gd name="T32" fmla="*/ 663717 w 594"/>
              <a:gd name="T33" fmla="*/ 1266871 h 489"/>
              <a:gd name="T34" fmla="*/ 663717 w 594"/>
              <a:gd name="T35" fmla="*/ 1266871 h 489"/>
              <a:gd name="T36" fmla="*/ 663717 w 594"/>
              <a:gd name="T37" fmla="*/ 1266871 h 489"/>
              <a:gd name="T38" fmla="*/ 663717 w 594"/>
              <a:gd name="T39" fmla="*/ 1266871 h 489"/>
              <a:gd name="T40" fmla="*/ 663717 w 594"/>
              <a:gd name="T41" fmla="*/ 1266871 h 489"/>
              <a:gd name="T42" fmla="*/ 663717 w 594"/>
              <a:gd name="T43" fmla="*/ 1266871 h 489"/>
              <a:gd name="T44" fmla="*/ 663717 w 594"/>
              <a:gd name="T45" fmla="*/ 1266871 h 489"/>
              <a:gd name="T46" fmla="*/ 663717 w 594"/>
              <a:gd name="T47" fmla="*/ 1266871 h 489"/>
              <a:gd name="T48" fmla="*/ 663717 w 594"/>
              <a:gd name="T49" fmla="*/ 1266871 h 489"/>
              <a:gd name="T50" fmla="*/ 0 w 594"/>
              <a:gd name="T51" fmla="*/ 1266871 h 4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94"/>
              <a:gd name="T79" fmla="*/ 0 h 489"/>
              <a:gd name="T80" fmla="*/ 594 w 594"/>
              <a:gd name="T81" fmla="*/ 489 h 48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94" h="489">
                <a:moveTo>
                  <a:pt x="0" y="16"/>
                </a:moveTo>
                <a:lnTo>
                  <a:pt x="260" y="0"/>
                </a:lnTo>
                <a:lnTo>
                  <a:pt x="315" y="0"/>
                </a:lnTo>
                <a:lnTo>
                  <a:pt x="357" y="15"/>
                </a:lnTo>
                <a:lnTo>
                  <a:pt x="334" y="57"/>
                </a:lnTo>
                <a:lnTo>
                  <a:pt x="410" y="126"/>
                </a:lnTo>
                <a:lnTo>
                  <a:pt x="435" y="184"/>
                </a:lnTo>
                <a:lnTo>
                  <a:pt x="480" y="170"/>
                </a:lnTo>
                <a:lnTo>
                  <a:pt x="478" y="252"/>
                </a:lnTo>
                <a:lnTo>
                  <a:pt x="523" y="276"/>
                </a:lnTo>
                <a:lnTo>
                  <a:pt x="544" y="349"/>
                </a:lnTo>
                <a:lnTo>
                  <a:pt x="577" y="355"/>
                </a:lnTo>
                <a:lnTo>
                  <a:pt x="594" y="386"/>
                </a:lnTo>
                <a:lnTo>
                  <a:pt x="554" y="428"/>
                </a:lnTo>
                <a:lnTo>
                  <a:pt x="541" y="476"/>
                </a:lnTo>
                <a:lnTo>
                  <a:pt x="485" y="489"/>
                </a:lnTo>
                <a:lnTo>
                  <a:pt x="499" y="436"/>
                </a:lnTo>
                <a:lnTo>
                  <a:pt x="276" y="455"/>
                </a:lnTo>
                <a:lnTo>
                  <a:pt x="117" y="475"/>
                </a:lnTo>
                <a:lnTo>
                  <a:pt x="107" y="423"/>
                </a:lnTo>
                <a:lnTo>
                  <a:pt x="96" y="267"/>
                </a:lnTo>
                <a:lnTo>
                  <a:pt x="94" y="181"/>
                </a:lnTo>
                <a:lnTo>
                  <a:pt x="41" y="142"/>
                </a:lnTo>
                <a:lnTo>
                  <a:pt x="60" y="107"/>
                </a:lnTo>
                <a:lnTo>
                  <a:pt x="34" y="87"/>
                </a:lnTo>
                <a:lnTo>
                  <a:pt x="0" y="16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25" name="Freeform 34"/>
          <p:cNvSpPr>
            <a:spLocks/>
          </p:cNvSpPr>
          <p:nvPr/>
        </p:nvSpPr>
        <p:spPr bwMode="auto">
          <a:xfrm>
            <a:off x="3021013" y="2598738"/>
            <a:ext cx="234950" cy="390525"/>
          </a:xfrm>
          <a:custGeom>
            <a:avLst/>
            <a:gdLst>
              <a:gd name="T0" fmla="*/ 0 w 290"/>
              <a:gd name="T1" fmla="*/ 1314978 h 477"/>
              <a:gd name="T2" fmla="*/ 678225 w 290"/>
              <a:gd name="T3" fmla="*/ 1314978 h 477"/>
              <a:gd name="T4" fmla="*/ 678225 w 290"/>
              <a:gd name="T5" fmla="*/ 1314978 h 477"/>
              <a:gd name="T6" fmla="*/ 678225 w 290"/>
              <a:gd name="T7" fmla="*/ 1314978 h 477"/>
              <a:gd name="T8" fmla="*/ 678225 w 290"/>
              <a:gd name="T9" fmla="*/ 1314978 h 477"/>
              <a:gd name="T10" fmla="*/ 678225 w 290"/>
              <a:gd name="T11" fmla="*/ 0 h 477"/>
              <a:gd name="T12" fmla="*/ 678225 w 290"/>
              <a:gd name="T13" fmla="*/ 1314978 h 477"/>
              <a:gd name="T14" fmla="*/ 678225 w 290"/>
              <a:gd name="T15" fmla="*/ 1314978 h 477"/>
              <a:gd name="T16" fmla="*/ 678225 w 290"/>
              <a:gd name="T17" fmla="*/ 1314978 h 477"/>
              <a:gd name="T18" fmla="*/ 678225 w 290"/>
              <a:gd name="T19" fmla="*/ 1314978 h 477"/>
              <a:gd name="T20" fmla="*/ 678225 w 290"/>
              <a:gd name="T21" fmla="*/ 1314978 h 477"/>
              <a:gd name="T22" fmla="*/ 678225 w 290"/>
              <a:gd name="T23" fmla="*/ 1314978 h 477"/>
              <a:gd name="T24" fmla="*/ 678225 w 290"/>
              <a:gd name="T25" fmla="*/ 1314978 h 477"/>
              <a:gd name="T26" fmla="*/ 678225 w 290"/>
              <a:gd name="T27" fmla="*/ 1314978 h 477"/>
              <a:gd name="T28" fmla="*/ 678225 w 290"/>
              <a:gd name="T29" fmla="*/ 1314978 h 477"/>
              <a:gd name="T30" fmla="*/ 0 w 290"/>
              <a:gd name="T31" fmla="*/ 1314978 h 47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90"/>
              <a:gd name="T49" fmla="*/ 0 h 477"/>
              <a:gd name="T50" fmla="*/ 290 w 290"/>
              <a:gd name="T51" fmla="*/ 477 h 47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90" h="477">
                <a:moveTo>
                  <a:pt x="0" y="34"/>
                </a:moveTo>
                <a:lnTo>
                  <a:pt x="34" y="51"/>
                </a:lnTo>
                <a:lnTo>
                  <a:pt x="66" y="48"/>
                </a:lnTo>
                <a:lnTo>
                  <a:pt x="77" y="38"/>
                </a:lnTo>
                <a:lnTo>
                  <a:pt x="85" y="9"/>
                </a:lnTo>
                <a:lnTo>
                  <a:pt x="226" y="0"/>
                </a:lnTo>
                <a:lnTo>
                  <a:pt x="290" y="337"/>
                </a:lnTo>
                <a:lnTo>
                  <a:pt x="286" y="334"/>
                </a:lnTo>
                <a:lnTo>
                  <a:pt x="237" y="353"/>
                </a:lnTo>
                <a:lnTo>
                  <a:pt x="203" y="444"/>
                </a:lnTo>
                <a:lnTo>
                  <a:pt x="153" y="431"/>
                </a:lnTo>
                <a:lnTo>
                  <a:pt x="95" y="465"/>
                </a:lnTo>
                <a:lnTo>
                  <a:pt x="19" y="477"/>
                </a:lnTo>
                <a:lnTo>
                  <a:pt x="53" y="389"/>
                </a:lnTo>
                <a:lnTo>
                  <a:pt x="39" y="339"/>
                </a:lnTo>
                <a:lnTo>
                  <a:pt x="0" y="34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26" name="Freeform 35"/>
          <p:cNvSpPr>
            <a:spLocks/>
          </p:cNvSpPr>
          <p:nvPr/>
        </p:nvSpPr>
        <p:spPr bwMode="auto">
          <a:xfrm>
            <a:off x="3205163" y="2520950"/>
            <a:ext cx="300037" cy="350838"/>
          </a:xfrm>
          <a:custGeom>
            <a:avLst/>
            <a:gdLst>
              <a:gd name="T0" fmla="*/ 0 w 432"/>
              <a:gd name="T1" fmla="*/ 185996 h 499"/>
              <a:gd name="T2" fmla="*/ 96389 w 432"/>
              <a:gd name="T3" fmla="*/ 185996 h 499"/>
              <a:gd name="T4" fmla="*/ 96389 w 432"/>
              <a:gd name="T5" fmla="*/ 185996 h 499"/>
              <a:gd name="T6" fmla="*/ 96389 w 432"/>
              <a:gd name="T7" fmla="*/ 185996 h 499"/>
              <a:gd name="T8" fmla="*/ 96389 w 432"/>
              <a:gd name="T9" fmla="*/ 185996 h 499"/>
              <a:gd name="T10" fmla="*/ 96389 w 432"/>
              <a:gd name="T11" fmla="*/ 0 h 499"/>
              <a:gd name="T12" fmla="*/ 96389 w 432"/>
              <a:gd name="T13" fmla="*/ 185996 h 499"/>
              <a:gd name="T14" fmla="*/ 96389 w 432"/>
              <a:gd name="T15" fmla="*/ 185996 h 499"/>
              <a:gd name="T16" fmla="*/ 96389 w 432"/>
              <a:gd name="T17" fmla="*/ 185996 h 499"/>
              <a:gd name="T18" fmla="*/ 96389 w 432"/>
              <a:gd name="T19" fmla="*/ 185996 h 499"/>
              <a:gd name="T20" fmla="*/ 96389 w 432"/>
              <a:gd name="T21" fmla="*/ 185996 h 499"/>
              <a:gd name="T22" fmla="*/ 96389 w 432"/>
              <a:gd name="T23" fmla="*/ 185996 h 499"/>
              <a:gd name="T24" fmla="*/ 96389 w 432"/>
              <a:gd name="T25" fmla="*/ 185996 h 499"/>
              <a:gd name="T26" fmla="*/ 96389 w 432"/>
              <a:gd name="T27" fmla="*/ 185996 h 499"/>
              <a:gd name="T28" fmla="*/ 96389 w 432"/>
              <a:gd name="T29" fmla="*/ 185996 h 499"/>
              <a:gd name="T30" fmla="*/ 96389 w 432"/>
              <a:gd name="T31" fmla="*/ 185996 h 499"/>
              <a:gd name="T32" fmla="*/ 96389 w 432"/>
              <a:gd name="T33" fmla="*/ 185996 h 499"/>
              <a:gd name="T34" fmla="*/ 96389 w 432"/>
              <a:gd name="T35" fmla="*/ 185996 h 499"/>
              <a:gd name="T36" fmla="*/ 0 w 432"/>
              <a:gd name="T37" fmla="*/ 185996 h 4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32"/>
              <a:gd name="T58" fmla="*/ 0 h 499"/>
              <a:gd name="T59" fmla="*/ 432 w 432"/>
              <a:gd name="T60" fmla="*/ 499 h 49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32" h="499">
                <a:moveTo>
                  <a:pt x="0" y="112"/>
                </a:moveTo>
                <a:lnTo>
                  <a:pt x="195" y="94"/>
                </a:lnTo>
                <a:lnTo>
                  <a:pt x="235" y="101"/>
                </a:lnTo>
                <a:lnTo>
                  <a:pt x="327" y="58"/>
                </a:lnTo>
                <a:lnTo>
                  <a:pt x="347" y="19"/>
                </a:lnTo>
                <a:lnTo>
                  <a:pt x="402" y="0"/>
                </a:lnTo>
                <a:lnTo>
                  <a:pt x="432" y="189"/>
                </a:lnTo>
                <a:lnTo>
                  <a:pt x="409" y="210"/>
                </a:lnTo>
                <a:lnTo>
                  <a:pt x="415" y="340"/>
                </a:lnTo>
                <a:lnTo>
                  <a:pt x="372" y="351"/>
                </a:lnTo>
                <a:lnTo>
                  <a:pt x="347" y="424"/>
                </a:lnTo>
                <a:lnTo>
                  <a:pt x="314" y="414"/>
                </a:lnTo>
                <a:lnTo>
                  <a:pt x="302" y="499"/>
                </a:lnTo>
                <a:lnTo>
                  <a:pt x="254" y="463"/>
                </a:lnTo>
                <a:lnTo>
                  <a:pt x="159" y="485"/>
                </a:lnTo>
                <a:lnTo>
                  <a:pt x="115" y="452"/>
                </a:lnTo>
                <a:lnTo>
                  <a:pt x="64" y="452"/>
                </a:lnTo>
                <a:lnTo>
                  <a:pt x="36" y="311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27" name="Freeform 36"/>
          <p:cNvSpPr>
            <a:spLocks/>
          </p:cNvSpPr>
          <p:nvPr/>
        </p:nvSpPr>
        <p:spPr bwMode="auto">
          <a:xfrm>
            <a:off x="2933700" y="2838450"/>
            <a:ext cx="531813" cy="298450"/>
          </a:xfrm>
          <a:custGeom>
            <a:avLst/>
            <a:gdLst>
              <a:gd name="T0" fmla="*/ 0 w 761"/>
              <a:gd name="T1" fmla="*/ 191929 h 422"/>
              <a:gd name="T2" fmla="*/ 102558 w 761"/>
              <a:gd name="T3" fmla="*/ 191929 h 422"/>
              <a:gd name="T4" fmla="*/ 102558 w 761"/>
              <a:gd name="T5" fmla="*/ 191929 h 422"/>
              <a:gd name="T6" fmla="*/ 102558 w 761"/>
              <a:gd name="T7" fmla="*/ 191929 h 422"/>
              <a:gd name="T8" fmla="*/ 102558 w 761"/>
              <a:gd name="T9" fmla="*/ 191929 h 422"/>
              <a:gd name="T10" fmla="*/ 102558 w 761"/>
              <a:gd name="T11" fmla="*/ 191929 h 422"/>
              <a:gd name="T12" fmla="*/ 102558 w 761"/>
              <a:gd name="T13" fmla="*/ 191929 h 422"/>
              <a:gd name="T14" fmla="*/ 102558 w 761"/>
              <a:gd name="T15" fmla="*/ 191929 h 422"/>
              <a:gd name="T16" fmla="*/ 102558 w 761"/>
              <a:gd name="T17" fmla="*/ 191929 h 422"/>
              <a:gd name="T18" fmla="*/ 102558 w 761"/>
              <a:gd name="T19" fmla="*/ 191929 h 422"/>
              <a:gd name="T20" fmla="*/ 102558 w 761"/>
              <a:gd name="T21" fmla="*/ 191929 h 422"/>
              <a:gd name="T22" fmla="*/ 102558 w 761"/>
              <a:gd name="T23" fmla="*/ 191929 h 422"/>
              <a:gd name="T24" fmla="*/ 102558 w 761"/>
              <a:gd name="T25" fmla="*/ 191929 h 422"/>
              <a:gd name="T26" fmla="*/ 102558 w 761"/>
              <a:gd name="T27" fmla="*/ 191929 h 422"/>
              <a:gd name="T28" fmla="*/ 102558 w 761"/>
              <a:gd name="T29" fmla="*/ 0 h 422"/>
              <a:gd name="T30" fmla="*/ 102558 w 761"/>
              <a:gd name="T31" fmla="*/ 191929 h 422"/>
              <a:gd name="T32" fmla="*/ 102558 w 761"/>
              <a:gd name="T33" fmla="*/ 191929 h 422"/>
              <a:gd name="T34" fmla="*/ 102558 w 761"/>
              <a:gd name="T35" fmla="*/ 191929 h 422"/>
              <a:gd name="T36" fmla="*/ 102558 w 761"/>
              <a:gd name="T37" fmla="*/ 191929 h 422"/>
              <a:gd name="T38" fmla="*/ 102558 w 761"/>
              <a:gd name="T39" fmla="*/ 191929 h 422"/>
              <a:gd name="T40" fmla="*/ 102558 w 761"/>
              <a:gd name="T41" fmla="*/ 191929 h 422"/>
              <a:gd name="T42" fmla="*/ 102558 w 761"/>
              <a:gd name="T43" fmla="*/ 191929 h 422"/>
              <a:gd name="T44" fmla="*/ 102558 w 761"/>
              <a:gd name="T45" fmla="*/ 191929 h 422"/>
              <a:gd name="T46" fmla="*/ 102558 w 761"/>
              <a:gd name="T47" fmla="*/ 191929 h 422"/>
              <a:gd name="T48" fmla="*/ 102558 w 761"/>
              <a:gd name="T49" fmla="*/ 191929 h 422"/>
              <a:gd name="T50" fmla="*/ 102558 w 761"/>
              <a:gd name="T51" fmla="*/ 191929 h 422"/>
              <a:gd name="T52" fmla="*/ 102558 w 761"/>
              <a:gd name="T53" fmla="*/ 191929 h 422"/>
              <a:gd name="T54" fmla="*/ 102558 w 761"/>
              <a:gd name="T55" fmla="*/ 191929 h 422"/>
              <a:gd name="T56" fmla="*/ 0 w 761"/>
              <a:gd name="T57" fmla="*/ 191929 h 42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61"/>
              <a:gd name="T88" fmla="*/ 0 h 422"/>
              <a:gd name="T89" fmla="*/ 761 w 761"/>
              <a:gd name="T90" fmla="*/ 422 h 42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61" h="422">
                <a:moveTo>
                  <a:pt x="0" y="422"/>
                </a:moveTo>
                <a:lnTo>
                  <a:pt x="185" y="395"/>
                </a:lnTo>
                <a:lnTo>
                  <a:pt x="185" y="377"/>
                </a:lnTo>
                <a:lnTo>
                  <a:pt x="632" y="316"/>
                </a:lnTo>
                <a:lnTo>
                  <a:pt x="639" y="283"/>
                </a:lnTo>
                <a:lnTo>
                  <a:pt x="705" y="259"/>
                </a:lnTo>
                <a:lnTo>
                  <a:pt x="712" y="225"/>
                </a:lnTo>
                <a:lnTo>
                  <a:pt x="741" y="214"/>
                </a:lnTo>
                <a:lnTo>
                  <a:pt x="761" y="164"/>
                </a:lnTo>
                <a:lnTo>
                  <a:pt x="700" y="113"/>
                </a:lnTo>
                <a:lnTo>
                  <a:pt x="688" y="46"/>
                </a:lnTo>
                <a:lnTo>
                  <a:pt x="639" y="13"/>
                </a:lnTo>
                <a:lnTo>
                  <a:pt x="541" y="31"/>
                </a:lnTo>
                <a:lnTo>
                  <a:pt x="501" y="3"/>
                </a:lnTo>
                <a:lnTo>
                  <a:pt x="449" y="0"/>
                </a:lnTo>
                <a:lnTo>
                  <a:pt x="459" y="46"/>
                </a:lnTo>
                <a:lnTo>
                  <a:pt x="397" y="71"/>
                </a:lnTo>
                <a:lnTo>
                  <a:pt x="356" y="176"/>
                </a:lnTo>
                <a:lnTo>
                  <a:pt x="300" y="158"/>
                </a:lnTo>
                <a:lnTo>
                  <a:pt x="233" y="198"/>
                </a:lnTo>
                <a:lnTo>
                  <a:pt x="146" y="213"/>
                </a:lnTo>
                <a:lnTo>
                  <a:pt x="146" y="273"/>
                </a:lnTo>
                <a:lnTo>
                  <a:pt x="103" y="271"/>
                </a:lnTo>
                <a:lnTo>
                  <a:pt x="105" y="323"/>
                </a:lnTo>
                <a:lnTo>
                  <a:pt x="60" y="302"/>
                </a:lnTo>
                <a:lnTo>
                  <a:pt x="34" y="311"/>
                </a:lnTo>
                <a:lnTo>
                  <a:pt x="57" y="347"/>
                </a:lnTo>
                <a:lnTo>
                  <a:pt x="9" y="393"/>
                </a:lnTo>
                <a:lnTo>
                  <a:pt x="0" y="42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28" name="Freeform 37"/>
          <p:cNvSpPr>
            <a:spLocks/>
          </p:cNvSpPr>
          <p:nvPr/>
        </p:nvSpPr>
        <p:spPr bwMode="auto">
          <a:xfrm>
            <a:off x="2900363" y="3030538"/>
            <a:ext cx="611187" cy="227012"/>
          </a:xfrm>
          <a:custGeom>
            <a:avLst/>
            <a:gdLst>
              <a:gd name="T0" fmla="*/ 695447 w 757"/>
              <a:gd name="T1" fmla="*/ 1402184 h 276"/>
              <a:gd name="T2" fmla="*/ 695447 w 757"/>
              <a:gd name="T3" fmla="*/ 1402184 h 276"/>
              <a:gd name="T4" fmla="*/ 695447 w 757"/>
              <a:gd name="T5" fmla="*/ 1402184 h 276"/>
              <a:gd name="T6" fmla="*/ 695447 w 757"/>
              <a:gd name="T7" fmla="*/ 1402184 h 276"/>
              <a:gd name="T8" fmla="*/ 0 w 757"/>
              <a:gd name="T9" fmla="*/ 1402184 h 276"/>
              <a:gd name="T10" fmla="*/ 695447 w 757"/>
              <a:gd name="T11" fmla="*/ 1402184 h 276"/>
              <a:gd name="T12" fmla="*/ 695447 w 757"/>
              <a:gd name="T13" fmla="*/ 1402184 h 276"/>
              <a:gd name="T14" fmla="*/ 695447 w 757"/>
              <a:gd name="T15" fmla="*/ 1402184 h 276"/>
              <a:gd name="T16" fmla="*/ 695447 w 757"/>
              <a:gd name="T17" fmla="*/ 1402184 h 276"/>
              <a:gd name="T18" fmla="*/ 695447 w 757"/>
              <a:gd name="T19" fmla="*/ 1402184 h 276"/>
              <a:gd name="T20" fmla="*/ 695447 w 757"/>
              <a:gd name="T21" fmla="*/ 1402184 h 276"/>
              <a:gd name="T22" fmla="*/ 695447 w 757"/>
              <a:gd name="T23" fmla="*/ 0 h 276"/>
              <a:gd name="T24" fmla="*/ 695447 w 757"/>
              <a:gd name="T25" fmla="*/ 1402184 h 276"/>
              <a:gd name="T26" fmla="*/ 695447 w 757"/>
              <a:gd name="T27" fmla="*/ 1402184 h 276"/>
              <a:gd name="T28" fmla="*/ 695447 w 757"/>
              <a:gd name="T29" fmla="*/ 1402184 h 276"/>
              <a:gd name="T30" fmla="*/ 695447 w 757"/>
              <a:gd name="T31" fmla="*/ 1402184 h 2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7"/>
              <a:gd name="T49" fmla="*/ 0 h 276"/>
              <a:gd name="T50" fmla="*/ 757 w 757"/>
              <a:gd name="T51" fmla="*/ 276 h 2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7" h="276">
                <a:moveTo>
                  <a:pt x="45" y="125"/>
                </a:moveTo>
                <a:lnTo>
                  <a:pt x="45" y="130"/>
                </a:lnTo>
                <a:lnTo>
                  <a:pt x="32" y="156"/>
                </a:lnTo>
                <a:lnTo>
                  <a:pt x="47" y="192"/>
                </a:lnTo>
                <a:lnTo>
                  <a:pt x="0" y="222"/>
                </a:lnTo>
                <a:lnTo>
                  <a:pt x="9" y="276"/>
                </a:lnTo>
                <a:lnTo>
                  <a:pt x="208" y="259"/>
                </a:lnTo>
                <a:lnTo>
                  <a:pt x="444" y="232"/>
                </a:lnTo>
                <a:lnTo>
                  <a:pt x="562" y="211"/>
                </a:lnTo>
                <a:lnTo>
                  <a:pt x="586" y="140"/>
                </a:lnTo>
                <a:lnTo>
                  <a:pt x="628" y="137"/>
                </a:lnTo>
                <a:lnTo>
                  <a:pt x="757" y="0"/>
                </a:lnTo>
                <a:lnTo>
                  <a:pt x="589" y="33"/>
                </a:lnTo>
                <a:lnTo>
                  <a:pt x="198" y="90"/>
                </a:lnTo>
                <a:lnTo>
                  <a:pt x="202" y="106"/>
                </a:lnTo>
                <a:lnTo>
                  <a:pt x="45" y="125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29" name="Freeform 39"/>
          <p:cNvSpPr>
            <a:spLocks/>
          </p:cNvSpPr>
          <p:nvPr/>
        </p:nvSpPr>
        <p:spPr bwMode="auto">
          <a:xfrm>
            <a:off x="3074988" y="3217863"/>
            <a:ext cx="280987" cy="444500"/>
          </a:xfrm>
          <a:custGeom>
            <a:avLst/>
            <a:gdLst>
              <a:gd name="T0" fmla="*/ 0 w 350"/>
              <a:gd name="T1" fmla="*/ 1343485 h 545"/>
              <a:gd name="T2" fmla="*/ 620847 w 350"/>
              <a:gd name="T3" fmla="*/ 0 h 545"/>
              <a:gd name="T4" fmla="*/ 620847 w 350"/>
              <a:gd name="T5" fmla="*/ 1343485 h 545"/>
              <a:gd name="T6" fmla="*/ 620847 w 350"/>
              <a:gd name="T7" fmla="*/ 1343485 h 545"/>
              <a:gd name="T8" fmla="*/ 620847 w 350"/>
              <a:gd name="T9" fmla="*/ 1343485 h 545"/>
              <a:gd name="T10" fmla="*/ 620847 w 350"/>
              <a:gd name="T11" fmla="*/ 1343485 h 545"/>
              <a:gd name="T12" fmla="*/ 620847 w 350"/>
              <a:gd name="T13" fmla="*/ 1343485 h 545"/>
              <a:gd name="T14" fmla="*/ 620847 w 350"/>
              <a:gd name="T15" fmla="*/ 1343485 h 545"/>
              <a:gd name="T16" fmla="*/ 620847 w 350"/>
              <a:gd name="T17" fmla="*/ 1343485 h 545"/>
              <a:gd name="T18" fmla="*/ 620847 w 350"/>
              <a:gd name="T19" fmla="*/ 1343485 h 545"/>
              <a:gd name="T20" fmla="*/ 620847 w 350"/>
              <a:gd name="T21" fmla="*/ 1343485 h 545"/>
              <a:gd name="T22" fmla="*/ 620847 w 350"/>
              <a:gd name="T23" fmla="*/ 1343485 h 545"/>
              <a:gd name="T24" fmla="*/ 620847 w 350"/>
              <a:gd name="T25" fmla="*/ 1343485 h 545"/>
              <a:gd name="T26" fmla="*/ 620847 w 350"/>
              <a:gd name="T27" fmla="*/ 1343485 h 545"/>
              <a:gd name="T28" fmla="*/ 0 w 350"/>
              <a:gd name="T29" fmla="*/ 1343485 h 5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50"/>
              <a:gd name="T46" fmla="*/ 0 h 545"/>
              <a:gd name="T47" fmla="*/ 350 w 350"/>
              <a:gd name="T48" fmla="*/ 545 h 5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50" h="545">
                <a:moveTo>
                  <a:pt x="0" y="27"/>
                </a:moveTo>
                <a:lnTo>
                  <a:pt x="228" y="0"/>
                </a:lnTo>
                <a:lnTo>
                  <a:pt x="300" y="252"/>
                </a:lnTo>
                <a:lnTo>
                  <a:pt x="350" y="292"/>
                </a:lnTo>
                <a:lnTo>
                  <a:pt x="310" y="366"/>
                </a:lnTo>
                <a:lnTo>
                  <a:pt x="349" y="437"/>
                </a:lnTo>
                <a:lnTo>
                  <a:pt x="116" y="463"/>
                </a:lnTo>
                <a:lnTo>
                  <a:pt x="126" y="524"/>
                </a:lnTo>
                <a:lnTo>
                  <a:pt x="92" y="545"/>
                </a:lnTo>
                <a:lnTo>
                  <a:pt x="65" y="468"/>
                </a:lnTo>
                <a:lnTo>
                  <a:pt x="49" y="531"/>
                </a:lnTo>
                <a:lnTo>
                  <a:pt x="19" y="524"/>
                </a:lnTo>
                <a:lnTo>
                  <a:pt x="10" y="461"/>
                </a:lnTo>
                <a:lnTo>
                  <a:pt x="2" y="407"/>
                </a:lnTo>
                <a:lnTo>
                  <a:pt x="0" y="2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0" name="Freeform 40"/>
          <p:cNvSpPr>
            <a:spLocks/>
          </p:cNvSpPr>
          <p:nvPr/>
        </p:nvSpPr>
        <p:spPr bwMode="auto">
          <a:xfrm>
            <a:off x="3260725" y="3195638"/>
            <a:ext cx="387350" cy="409575"/>
          </a:xfrm>
          <a:custGeom>
            <a:avLst/>
            <a:gdLst>
              <a:gd name="T0" fmla="*/ 0 w 484"/>
              <a:gd name="T1" fmla="*/ 1305927 h 502"/>
              <a:gd name="T2" fmla="*/ 633630 w 484"/>
              <a:gd name="T3" fmla="*/ 1305927 h 502"/>
              <a:gd name="T4" fmla="*/ 633630 w 484"/>
              <a:gd name="T5" fmla="*/ 1305927 h 502"/>
              <a:gd name="T6" fmla="*/ 633630 w 484"/>
              <a:gd name="T7" fmla="*/ 0 h 502"/>
              <a:gd name="T8" fmla="*/ 633630 w 484"/>
              <a:gd name="T9" fmla="*/ 1305927 h 502"/>
              <a:gd name="T10" fmla="*/ 633630 w 484"/>
              <a:gd name="T11" fmla="*/ 1305927 h 502"/>
              <a:gd name="T12" fmla="*/ 633630 w 484"/>
              <a:gd name="T13" fmla="*/ 1305927 h 502"/>
              <a:gd name="T14" fmla="*/ 633630 w 484"/>
              <a:gd name="T15" fmla="*/ 1305927 h 502"/>
              <a:gd name="T16" fmla="*/ 633630 w 484"/>
              <a:gd name="T17" fmla="*/ 1305927 h 502"/>
              <a:gd name="T18" fmla="*/ 633630 w 484"/>
              <a:gd name="T19" fmla="*/ 1305927 h 502"/>
              <a:gd name="T20" fmla="*/ 633630 w 484"/>
              <a:gd name="T21" fmla="*/ 1305927 h 502"/>
              <a:gd name="T22" fmla="*/ 633630 w 484"/>
              <a:gd name="T23" fmla="*/ 1305927 h 502"/>
              <a:gd name="T24" fmla="*/ 633630 w 484"/>
              <a:gd name="T25" fmla="*/ 1305927 h 502"/>
              <a:gd name="T26" fmla="*/ 633630 w 484"/>
              <a:gd name="T27" fmla="*/ 1305927 h 502"/>
              <a:gd name="T28" fmla="*/ 633630 w 484"/>
              <a:gd name="T29" fmla="*/ 1305927 h 502"/>
              <a:gd name="T30" fmla="*/ 633630 w 484"/>
              <a:gd name="T31" fmla="*/ 1305927 h 502"/>
              <a:gd name="T32" fmla="*/ 633630 w 484"/>
              <a:gd name="T33" fmla="*/ 1305927 h 502"/>
              <a:gd name="T34" fmla="*/ 633630 w 484"/>
              <a:gd name="T35" fmla="*/ 1305927 h 502"/>
              <a:gd name="T36" fmla="*/ 0 w 484"/>
              <a:gd name="T37" fmla="*/ 1305927 h 5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84"/>
              <a:gd name="T58" fmla="*/ 0 h 502"/>
              <a:gd name="T59" fmla="*/ 484 w 484"/>
              <a:gd name="T60" fmla="*/ 502 h 50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84" h="502">
                <a:moveTo>
                  <a:pt x="0" y="31"/>
                </a:moveTo>
                <a:lnTo>
                  <a:pt x="5" y="31"/>
                </a:lnTo>
                <a:lnTo>
                  <a:pt x="118" y="10"/>
                </a:lnTo>
                <a:lnTo>
                  <a:pt x="218" y="0"/>
                </a:lnTo>
                <a:lnTo>
                  <a:pt x="203" y="26"/>
                </a:lnTo>
                <a:lnTo>
                  <a:pt x="234" y="26"/>
                </a:lnTo>
                <a:lnTo>
                  <a:pt x="407" y="181"/>
                </a:lnTo>
                <a:lnTo>
                  <a:pt x="474" y="281"/>
                </a:lnTo>
                <a:lnTo>
                  <a:pt x="484" y="349"/>
                </a:lnTo>
                <a:lnTo>
                  <a:pt x="461" y="365"/>
                </a:lnTo>
                <a:lnTo>
                  <a:pt x="474" y="433"/>
                </a:lnTo>
                <a:lnTo>
                  <a:pt x="426" y="436"/>
                </a:lnTo>
                <a:lnTo>
                  <a:pt x="426" y="494"/>
                </a:lnTo>
                <a:lnTo>
                  <a:pt x="387" y="465"/>
                </a:lnTo>
                <a:lnTo>
                  <a:pt x="139" y="502"/>
                </a:lnTo>
                <a:lnTo>
                  <a:pt x="82" y="394"/>
                </a:lnTo>
                <a:lnTo>
                  <a:pt x="122" y="320"/>
                </a:lnTo>
                <a:lnTo>
                  <a:pt x="69" y="283"/>
                </a:lnTo>
                <a:lnTo>
                  <a:pt x="0" y="31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1" name="Freeform 41"/>
          <p:cNvSpPr>
            <a:spLocks/>
          </p:cNvSpPr>
          <p:nvPr/>
        </p:nvSpPr>
        <p:spPr bwMode="auto">
          <a:xfrm>
            <a:off x="3424238" y="3140075"/>
            <a:ext cx="357187" cy="285750"/>
          </a:xfrm>
          <a:custGeom>
            <a:avLst/>
            <a:gdLst>
              <a:gd name="T0" fmla="*/ 686974 w 442"/>
              <a:gd name="T1" fmla="*/ 1257718 h 351"/>
              <a:gd name="T2" fmla="*/ 686974 w 442"/>
              <a:gd name="T3" fmla="*/ 1257718 h 351"/>
              <a:gd name="T4" fmla="*/ 686974 w 442"/>
              <a:gd name="T5" fmla="*/ 0 h 351"/>
              <a:gd name="T6" fmla="*/ 686974 w 442"/>
              <a:gd name="T7" fmla="*/ 1257718 h 351"/>
              <a:gd name="T8" fmla="*/ 686974 w 442"/>
              <a:gd name="T9" fmla="*/ 1257718 h 351"/>
              <a:gd name="T10" fmla="*/ 686974 w 442"/>
              <a:gd name="T11" fmla="*/ 1257718 h 351"/>
              <a:gd name="T12" fmla="*/ 686974 w 442"/>
              <a:gd name="T13" fmla="*/ 1257718 h 351"/>
              <a:gd name="T14" fmla="*/ 686974 w 442"/>
              <a:gd name="T15" fmla="*/ 1257718 h 351"/>
              <a:gd name="T16" fmla="*/ 686974 w 442"/>
              <a:gd name="T17" fmla="*/ 1257718 h 351"/>
              <a:gd name="T18" fmla="*/ 686974 w 442"/>
              <a:gd name="T19" fmla="*/ 1257718 h 351"/>
              <a:gd name="T20" fmla="*/ 686974 w 442"/>
              <a:gd name="T21" fmla="*/ 1257718 h 351"/>
              <a:gd name="T22" fmla="*/ 686974 w 442"/>
              <a:gd name="T23" fmla="*/ 1257718 h 351"/>
              <a:gd name="T24" fmla="*/ 686974 w 442"/>
              <a:gd name="T25" fmla="*/ 1257718 h 351"/>
              <a:gd name="T26" fmla="*/ 686974 w 442"/>
              <a:gd name="T27" fmla="*/ 1257718 h 351"/>
              <a:gd name="T28" fmla="*/ 0 w 442"/>
              <a:gd name="T29" fmla="*/ 1257718 h 351"/>
              <a:gd name="T30" fmla="*/ 686974 w 442"/>
              <a:gd name="T31" fmla="*/ 1257718 h 35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42"/>
              <a:gd name="T49" fmla="*/ 0 h 351"/>
              <a:gd name="T50" fmla="*/ 442 w 442"/>
              <a:gd name="T51" fmla="*/ 351 h 35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42" h="351">
                <a:moveTo>
                  <a:pt x="16" y="63"/>
                </a:moveTo>
                <a:lnTo>
                  <a:pt x="52" y="30"/>
                </a:lnTo>
                <a:lnTo>
                  <a:pt x="184" y="0"/>
                </a:lnTo>
                <a:lnTo>
                  <a:pt x="225" y="20"/>
                </a:lnTo>
                <a:lnTo>
                  <a:pt x="310" y="5"/>
                </a:lnTo>
                <a:lnTo>
                  <a:pt x="379" y="55"/>
                </a:lnTo>
                <a:lnTo>
                  <a:pt x="442" y="94"/>
                </a:lnTo>
                <a:lnTo>
                  <a:pt x="407" y="199"/>
                </a:lnTo>
                <a:lnTo>
                  <a:pt x="354" y="252"/>
                </a:lnTo>
                <a:lnTo>
                  <a:pt x="296" y="268"/>
                </a:lnTo>
                <a:lnTo>
                  <a:pt x="307" y="310"/>
                </a:lnTo>
                <a:lnTo>
                  <a:pt x="271" y="351"/>
                </a:lnTo>
                <a:lnTo>
                  <a:pt x="204" y="252"/>
                </a:lnTo>
                <a:lnTo>
                  <a:pt x="29" y="94"/>
                </a:lnTo>
                <a:lnTo>
                  <a:pt x="0" y="94"/>
                </a:lnTo>
                <a:lnTo>
                  <a:pt x="16" y="63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2" name="Freeform 42"/>
          <p:cNvSpPr>
            <a:spLocks/>
          </p:cNvSpPr>
          <p:nvPr/>
        </p:nvSpPr>
        <p:spPr bwMode="auto">
          <a:xfrm>
            <a:off x="3170238" y="3548063"/>
            <a:ext cx="668337" cy="458787"/>
          </a:xfrm>
          <a:custGeom>
            <a:avLst/>
            <a:gdLst>
              <a:gd name="T0" fmla="*/ 0 w 828"/>
              <a:gd name="T1" fmla="*/ 1308904 h 562"/>
              <a:gd name="T2" fmla="*/ 670215 w 828"/>
              <a:gd name="T3" fmla="*/ 1308904 h 562"/>
              <a:gd name="T4" fmla="*/ 670215 w 828"/>
              <a:gd name="T5" fmla="*/ 1308904 h 562"/>
              <a:gd name="T6" fmla="*/ 670215 w 828"/>
              <a:gd name="T7" fmla="*/ 1308904 h 562"/>
              <a:gd name="T8" fmla="*/ 670215 w 828"/>
              <a:gd name="T9" fmla="*/ 1308904 h 562"/>
              <a:gd name="T10" fmla="*/ 670215 w 828"/>
              <a:gd name="T11" fmla="*/ 1308904 h 562"/>
              <a:gd name="T12" fmla="*/ 670215 w 828"/>
              <a:gd name="T13" fmla="*/ 0 h 562"/>
              <a:gd name="T14" fmla="*/ 670215 w 828"/>
              <a:gd name="T15" fmla="*/ 1308904 h 562"/>
              <a:gd name="T16" fmla="*/ 670215 w 828"/>
              <a:gd name="T17" fmla="*/ 1308904 h 562"/>
              <a:gd name="T18" fmla="*/ 670215 w 828"/>
              <a:gd name="T19" fmla="*/ 1308904 h 562"/>
              <a:gd name="T20" fmla="*/ 670215 w 828"/>
              <a:gd name="T21" fmla="*/ 1308904 h 562"/>
              <a:gd name="T22" fmla="*/ 670215 w 828"/>
              <a:gd name="T23" fmla="*/ 1308904 h 562"/>
              <a:gd name="T24" fmla="*/ 670215 w 828"/>
              <a:gd name="T25" fmla="*/ 1308904 h 562"/>
              <a:gd name="T26" fmla="*/ 670215 w 828"/>
              <a:gd name="T27" fmla="*/ 1308904 h 562"/>
              <a:gd name="T28" fmla="*/ 670215 w 828"/>
              <a:gd name="T29" fmla="*/ 1308904 h 562"/>
              <a:gd name="T30" fmla="*/ 670215 w 828"/>
              <a:gd name="T31" fmla="*/ 1308904 h 562"/>
              <a:gd name="T32" fmla="*/ 670215 w 828"/>
              <a:gd name="T33" fmla="*/ 1308904 h 562"/>
              <a:gd name="T34" fmla="*/ 670215 w 828"/>
              <a:gd name="T35" fmla="*/ 1308904 h 562"/>
              <a:gd name="T36" fmla="*/ 670215 w 828"/>
              <a:gd name="T37" fmla="*/ 1308904 h 562"/>
              <a:gd name="T38" fmla="*/ 670215 w 828"/>
              <a:gd name="T39" fmla="*/ 1308904 h 562"/>
              <a:gd name="T40" fmla="*/ 670215 w 828"/>
              <a:gd name="T41" fmla="*/ 1308904 h 562"/>
              <a:gd name="T42" fmla="*/ 670215 w 828"/>
              <a:gd name="T43" fmla="*/ 1308904 h 562"/>
              <a:gd name="T44" fmla="*/ 670215 w 828"/>
              <a:gd name="T45" fmla="*/ 1308904 h 562"/>
              <a:gd name="T46" fmla="*/ 670215 w 828"/>
              <a:gd name="T47" fmla="*/ 1308904 h 562"/>
              <a:gd name="T48" fmla="*/ 670215 w 828"/>
              <a:gd name="T49" fmla="*/ 1308904 h 562"/>
              <a:gd name="T50" fmla="*/ 670215 w 828"/>
              <a:gd name="T51" fmla="*/ 1308904 h 562"/>
              <a:gd name="T52" fmla="*/ 670215 w 828"/>
              <a:gd name="T53" fmla="*/ 1308904 h 562"/>
              <a:gd name="T54" fmla="*/ 670215 w 828"/>
              <a:gd name="T55" fmla="*/ 1308904 h 562"/>
              <a:gd name="T56" fmla="*/ 670215 w 828"/>
              <a:gd name="T57" fmla="*/ 1308904 h 562"/>
              <a:gd name="T58" fmla="*/ 670215 w 828"/>
              <a:gd name="T59" fmla="*/ 1308904 h 562"/>
              <a:gd name="T60" fmla="*/ 670215 w 828"/>
              <a:gd name="T61" fmla="*/ 1308904 h 562"/>
              <a:gd name="T62" fmla="*/ 670215 w 828"/>
              <a:gd name="T63" fmla="*/ 1308904 h 562"/>
              <a:gd name="T64" fmla="*/ 670215 w 828"/>
              <a:gd name="T65" fmla="*/ 1308904 h 562"/>
              <a:gd name="T66" fmla="*/ 670215 w 828"/>
              <a:gd name="T67" fmla="*/ 1308904 h 562"/>
              <a:gd name="T68" fmla="*/ 670215 w 828"/>
              <a:gd name="T69" fmla="*/ 1308904 h 562"/>
              <a:gd name="T70" fmla="*/ 670215 w 828"/>
              <a:gd name="T71" fmla="*/ 1308904 h 562"/>
              <a:gd name="T72" fmla="*/ 670215 w 828"/>
              <a:gd name="T73" fmla="*/ 1308904 h 562"/>
              <a:gd name="T74" fmla="*/ 670215 w 828"/>
              <a:gd name="T75" fmla="*/ 1308904 h 562"/>
              <a:gd name="T76" fmla="*/ 670215 w 828"/>
              <a:gd name="T77" fmla="*/ 1308904 h 562"/>
              <a:gd name="T78" fmla="*/ 0 w 828"/>
              <a:gd name="T79" fmla="*/ 1308904 h 56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28"/>
              <a:gd name="T121" fmla="*/ 0 h 562"/>
              <a:gd name="T122" fmla="*/ 828 w 828"/>
              <a:gd name="T123" fmla="*/ 562 h 56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28" h="562">
                <a:moveTo>
                  <a:pt x="0" y="55"/>
                </a:moveTo>
                <a:lnTo>
                  <a:pt x="228" y="32"/>
                </a:lnTo>
                <a:lnTo>
                  <a:pt x="252" y="69"/>
                </a:lnTo>
                <a:lnTo>
                  <a:pt x="496" y="32"/>
                </a:lnTo>
                <a:lnTo>
                  <a:pt x="538" y="63"/>
                </a:lnTo>
                <a:lnTo>
                  <a:pt x="538" y="5"/>
                </a:lnTo>
                <a:lnTo>
                  <a:pt x="535" y="0"/>
                </a:lnTo>
                <a:lnTo>
                  <a:pt x="583" y="3"/>
                </a:lnTo>
                <a:lnTo>
                  <a:pt x="635" y="90"/>
                </a:lnTo>
                <a:lnTo>
                  <a:pt x="717" y="208"/>
                </a:lnTo>
                <a:lnTo>
                  <a:pt x="757" y="310"/>
                </a:lnTo>
                <a:lnTo>
                  <a:pt x="819" y="381"/>
                </a:lnTo>
                <a:lnTo>
                  <a:pt x="828" y="484"/>
                </a:lnTo>
                <a:lnTo>
                  <a:pt x="809" y="546"/>
                </a:lnTo>
                <a:lnTo>
                  <a:pt x="722" y="562"/>
                </a:lnTo>
                <a:lnTo>
                  <a:pt x="707" y="536"/>
                </a:lnTo>
                <a:lnTo>
                  <a:pt x="646" y="499"/>
                </a:lnTo>
                <a:lnTo>
                  <a:pt x="627" y="460"/>
                </a:lnTo>
                <a:lnTo>
                  <a:pt x="611" y="445"/>
                </a:lnTo>
                <a:lnTo>
                  <a:pt x="601" y="410"/>
                </a:lnTo>
                <a:lnTo>
                  <a:pt x="586" y="420"/>
                </a:lnTo>
                <a:lnTo>
                  <a:pt x="538" y="373"/>
                </a:lnTo>
                <a:lnTo>
                  <a:pt x="549" y="329"/>
                </a:lnTo>
                <a:lnTo>
                  <a:pt x="538" y="305"/>
                </a:lnTo>
                <a:lnTo>
                  <a:pt x="523" y="313"/>
                </a:lnTo>
                <a:lnTo>
                  <a:pt x="525" y="339"/>
                </a:lnTo>
                <a:lnTo>
                  <a:pt x="509" y="305"/>
                </a:lnTo>
                <a:lnTo>
                  <a:pt x="510" y="226"/>
                </a:lnTo>
                <a:lnTo>
                  <a:pt x="480" y="179"/>
                </a:lnTo>
                <a:lnTo>
                  <a:pt x="402" y="140"/>
                </a:lnTo>
                <a:lnTo>
                  <a:pt x="364" y="97"/>
                </a:lnTo>
                <a:lnTo>
                  <a:pt x="320" y="92"/>
                </a:lnTo>
                <a:lnTo>
                  <a:pt x="302" y="119"/>
                </a:lnTo>
                <a:lnTo>
                  <a:pt x="238" y="139"/>
                </a:lnTo>
                <a:lnTo>
                  <a:pt x="200" y="119"/>
                </a:lnTo>
                <a:lnTo>
                  <a:pt x="181" y="90"/>
                </a:lnTo>
                <a:lnTo>
                  <a:pt x="60" y="116"/>
                </a:lnTo>
                <a:lnTo>
                  <a:pt x="34" y="95"/>
                </a:lnTo>
                <a:lnTo>
                  <a:pt x="7" y="118"/>
                </a:lnTo>
                <a:lnTo>
                  <a:pt x="0" y="55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3" name="Freeform 43"/>
          <p:cNvSpPr>
            <a:spLocks/>
          </p:cNvSpPr>
          <p:nvPr/>
        </p:nvSpPr>
        <p:spPr bwMode="auto">
          <a:xfrm>
            <a:off x="3352800" y="2944813"/>
            <a:ext cx="615950" cy="271462"/>
          </a:xfrm>
          <a:custGeom>
            <a:avLst/>
            <a:gdLst>
              <a:gd name="T0" fmla="*/ 680305 w 762"/>
              <a:gd name="T1" fmla="*/ 1222579 h 334"/>
              <a:gd name="T2" fmla="*/ 0 w 762"/>
              <a:gd name="T3" fmla="*/ 1222579 h 334"/>
              <a:gd name="T4" fmla="*/ 680305 w 762"/>
              <a:gd name="T5" fmla="*/ 1222579 h 334"/>
              <a:gd name="T6" fmla="*/ 680305 w 762"/>
              <a:gd name="T7" fmla="*/ 1222579 h 334"/>
              <a:gd name="T8" fmla="*/ 680305 w 762"/>
              <a:gd name="T9" fmla="*/ 1222579 h 334"/>
              <a:gd name="T10" fmla="*/ 680305 w 762"/>
              <a:gd name="T11" fmla="*/ 1222579 h 334"/>
              <a:gd name="T12" fmla="*/ 680305 w 762"/>
              <a:gd name="T13" fmla="*/ 1222579 h 334"/>
              <a:gd name="T14" fmla="*/ 680305 w 762"/>
              <a:gd name="T15" fmla="*/ 1222579 h 334"/>
              <a:gd name="T16" fmla="*/ 680305 w 762"/>
              <a:gd name="T17" fmla="*/ 1222579 h 334"/>
              <a:gd name="T18" fmla="*/ 680305 w 762"/>
              <a:gd name="T19" fmla="*/ 1222579 h 334"/>
              <a:gd name="T20" fmla="*/ 680305 w 762"/>
              <a:gd name="T21" fmla="*/ 1222579 h 334"/>
              <a:gd name="T22" fmla="*/ 680305 w 762"/>
              <a:gd name="T23" fmla="*/ 1222579 h 334"/>
              <a:gd name="T24" fmla="*/ 680305 w 762"/>
              <a:gd name="T25" fmla="*/ 1222579 h 334"/>
              <a:gd name="T26" fmla="*/ 680305 w 762"/>
              <a:gd name="T27" fmla="*/ 1222579 h 334"/>
              <a:gd name="T28" fmla="*/ 680305 w 762"/>
              <a:gd name="T29" fmla="*/ 1222579 h 334"/>
              <a:gd name="T30" fmla="*/ 680305 w 762"/>
              <a:gd name="T31" fmla="*/ 1222579 h 334"/>
              <a:gd name="T32" fmla="*/ 680305 w 762"/>
              <a:gd name="T33" fmla="*/ 1222579 h 334"/>
              <a:gd name="T34" fmla="*/ 680305 w 762"/>
              <a:gd name="T35" fmla="*/ 1222579 h 334"/>
              <a:gd name="T36" fmla="*/ 680305 w 762"/>
              <a:gd name="T37" fmla="*/ 1222579 h 334"/>
              <a:gd name="T38" fmla="*/ 680305 w 762"/>
              <a:gd name="T39" fmla="*/ 1222579 h 334"/>
              <a:gd name="T40" fmla="*/ 680305 w 762"/>
              <a:gd name="T41" fmla="*/ 1222579 h 334"/>
              <a:gd name="T42" fmla="*/ 680305 w 762"/>
              <a:gd name="T43" fmla="*/ 1222579 h 334"/>
              <a:gd name="T44" fmla="*/ 680305 w 762"/>
              <a:gd name="T45" fmla="*/ 1222579 h 334"/>
              <a:gd name="T46" fmla="*/ 680305 w 762"/>
              <a:gd name="T47" fmla="*/ 1222579 h 334"/>
              <a:gd name="T48" fmla="*/ 680305 w 762"/>
              <a:gd name="T49" fmla="*/ 1222579 h 334"/>
              <a:gd name="T50" fmla="*/ 680305 w 762"/>
              <a:gd name="T51" fmla="*/ 1222579 h 334"/>
              <a:gd name="T52" fmla="*/ 680305 w 762"/>
              <a:gd name="T53" fmla="*/ 1222579 h 334"/>
              <a:gd name="T54" fmla="*/ 680305 w 762"/>
              <a:gd name="T55" fmla="*/ 1222579 h 334"/>
              <a:gd name="T56" fmla="*/ 680305 w 762"/>
              <a:gd name="T57" fmla="*/ 1222579 h 334"/>
              <a:gd name="T58" fmla="*/ 680305 w 762"/>
              <a:gd name="T59" fmla="*/ 0 h 334"/>
              <a:gd name="T60" fmla="*/ 680305 w 762"/>
              <a:gd name="T61" fmla="*/ 1222579 h 334"/>
              <a:gd name="T62" fmla="*/ 680305 w 762"/>
              <a:gd name="T63" fmla="*/ 1222579 h 334"/>
              <a:gd name="T64" fmla="*/ 680305 w 762"/>
              <a:gd name="T65" fmla="*/ 1222579 h 334"/>
              <a:gd name="T66" fmla="*/ 680305 w 762"/>
              <a:gd name="T67" fmla="*/ 1222579 h 33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62"/>
              <a:gd name="T103" fmla="*/ 0 h 334"/>
              <a:gd name="T104" fmla="*/ 762 w 762"/>
              <a:gd name="T105" fmla="*/ 334 h 33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62" h="334">
                <a:moveTo>
                  <a:pt x="26" y="247"/>
                </a:moveTo>
                <a:lnTo>
                  <a:pt x="0" y="318"/>
                </a:lnTo>
                <a:lnTo>
                  <a:pt x="98" y="308"/>
                </a:lnTo>
                <a:lnTo>
                  <a:pt x="137" y="276"/>
                </a:lnTo>
                <a:lnTo>
                  <a:pt x="271" y="240"/>
                </a:lnTo>
                <a:lnTo>
                  <a:pt x="308" y="260"/>
                </a:lnTo>
                <a:lnTo>
                  <a:pt x="397" y="247"/>
                </a:lnTo>
                <a:lnTo>
                  <a:pt x="397" y="252"/>
                </a:lnTo>
                <a:lnTo>
                  <a:pt x="529" y="334"/>
                </a:lnTo>
                <a:lnTo>
                  <a:pt x="607" y="310"/>
                </a:lnTo>
                <a:lnTo>
                  <a:pt x="651" y="218"/>
                </a:lnTo>
                <a:lnTo>
                  <a:pt x="726" y="192"/>
                </a:lnTo>
                <a:lnTo>
                  <a:pt x="762" y="124"/>
                </a:lnTo>
                <a:lnTo>
                  <a:pt x="760" y="42"/>
                </a:lnTo>
                <a:lnTo>
                  <a:pt x="751" y="110"/>
                </a:lnTo>
                <a:lnTo>
                  <a:pt x="709" y="168"/>
                </a:lnTo>
                <a:lnTo>
                  <a:pt x="693" y="163"/>
                </a:lnTo>
                <a:lnTo>
                  <a:pt x="636" y="179"/>
                </a:lnTo>
                <a:lnTo>
                  <a:pt x="636" y="160"/>
                </a:lnTo>
                <a:lnTo>
                  <a:pt x="693" y="140"/>
                </a:lnTo>
                <a:lnTo>
                  <a:pt x="641" y="134"/>
                </a:lnTo>
                <a:lnTo>
                  <a:pt x="699" y="116"/>
                </a:lnTo>
                <a:lnTo>
                  <a:pt x="722" y="126"/>
                </a:lnTo>
                <a:lnTo>
                  <a:pt x="733" y="61"/>
                </a:lnTo>
                <a:lnTo>
                  <a:pt x="718" y="47"/>
                </a:lnTo>
                <a:lnTo>
                  <a:pt x="649" y="73"/>
                </a:lnTo>
                <a:lnTo>
                  <a:pt x="651" y="34"/>
                </a:lnTo>
                <a:lnTo>
                  <a:pt x="680" y="44"/>
                </a:lnTo>
                <a:lnTo>
                  <a:pt x="718" y="14"/>
                </a:lnTo>
                <a:lnTo>
                  <a:pt x="697" y="0"/>
                </a:lnTo>
                <a:lnTo>
                  <a:pt x="470" y="52"/>
                </a:lnTo>
                <a:lnTo>
                  <a:pt x="190" y="108"/>
                </a:lnTo>
                <a:lnTo>
                  <a:pt x="63" y="245"/>
                </a:lnTo>
                <a:lnTo>
                  <a:pt x="26" y="24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4" name="Freeform 44"/>
          <p:cNvSpPr>
            <a:spLocks/>
          </p:cNvSpPr>
          <p:nvPr/>
        </p:nvSpPr>
        <p:spPr bwMode="auto">
          <a:xfrm>
            <a:off x="3376613" y="2719388"/>
            <a:ext cx="538162" cy="338137"/>
          </a:xfrm>
          <a:custGeom>
            <a:avLst/>
            <a:gdLst>
              <a:gd name="T0" fmla="*/ 671804 w 666"/>
              <a:gd name="T1" fmla="*/ 1250573 h 415"/>
              <a:gd name="T2" fmla="*/ 671804 w 666"/>
              <a:gd name="T3" fmla="*/ 1250573 h 415"/>
              <a:gd name="T4" fmla="*/ 671804 w 666"/>
              <a:gd name="T5" fmla="*/ 1250573 h 415"/>
              <a:gd name="T6" fmla="*/ 671804 w 666"/>
              <a:gd name="T7" fmla="*/ 1250573 h 415"/>
              <a:gd name="T8" fmla="*/ 671804 w 666"/>
              <a:gd name="T9" fmla="*/ 1250573 h 415"/>
              <a:gd name="T10" fmla="*/ 0 w 666"/>
              <a:gd name="T11" fmla="*/ 1250573 h 415"/>
              <a:gd name="T12" fmla="*/ 671804 w 666"/>
              <a:gd name="T13" fmla="*/ 1250573 h 415"/>
              <a:gd name="T14" fmla="*/ 671804 w 666"/>
              <a:gd name="T15" fmla="*/ 1250573 h 415"/>
              <a:gd name="T16" fmla="*/ 671804 w 666"/>
              <a:gd name="T17" fmla="*/ 1250573 h 415"/>
              <a:gd name="T18" fmla="*/ 671804 w 666"/>
              <a:gd name="T19" fmla="*/ 1250573 h 415"/>
              <a:gd name="T20" fmla="*/ 671804 w 666"/>
              <a:gd name="T21" fmla="*/ 1250573 h 415"/>
              <a:gd name="T22" fmla="*/ 671804 w 666"/>
              <a:gd name="T23" fmla="*/ 1250573 h 415"/>
              <a:gd name="T24" fmla="*/ 671804 w 666"/>
              <a:gd name="T25" fmla="*/ 1250573 h 415"/>
              <a:gd name="T26" fmla="*/ 671804 w 666"/>
              <a:gd name="T27" fmla="*/ 1250573 h 415"/>
              <a:gd name="T28" fmla="*/ 671804 w 666"/>
              <a:gd name="T29" fmla="*/ 1250573 h 415"/>
              <a:gd name="T30" fmla="*/ 671804 w 666"/>
              <a:gd name="T31" fmla="*/ 1250573 h 415"/>
              <a:gd name="T32" fmla="*/ 671804 w 666"/>
              <a:gd name="T33" fmla="*/ 1250573 h 415"/>
              <a:gd name="T34" fmla="*/ 671804 w 666"/>
              <a:gd name="T35" fmla="*/ 0 h 415"/>
              <a:gd name="T36" fmla="*/ 671804 w 666"/>
              <a:gd name="T37" fmla="*/ 1250573 h 415"/>
              <a:gd name="T38" fmla="*/ 671804 w 666"/>
              <a:gd name="T39" fmla="*/ 1250573 h 415"/>
              <a:gd name="T40" fmla="*/ 671804 w 666"/>
              <a:gd name="T41" fmla="*/ 1250573 h 415"/>
              <a:gd name="T42" fmla="*/ 671804 w 666"/>
              <a:gd name="T43" fmla="*/ 1250573 h 415"/>
              <a:gd name="T44" fmla="*/ 671804 w 666"/>
              <a:gd name="T45" fmla="*/ 1250573 h 415"/>
              <a:gd name="T46" fmla="*/ 671804 w 666"/>
              <a:gd name="T47" fmla="*/ 1250573 h 415"/>
              <a:gd name="T48" fmla="*/ 671804 w 666"/>
              <a:gd name="T49" fmla="*/ 1250573 h 4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66"/>
              <a:gd name="T76" fmla="*/ 0 h 415"/>
              <a:gd name="T77" fmla="*/ 666 w 666"/>
              <a:gd name="T78" fmla="*/ 415 h 4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66" h="415">
                <a:moveTo>
                  <a:pt x="109" y="290"/>
                </a:moveTo>
                <a:lnTo>
                  <a:pt x="90" y="332"/>
                </a:lnTo>
                <a:lnTo>
                  <a:pt x="63" y="344"/>
                </a:lnTo>
                <a:lnTo>
                  <a:pt x="61" y="371"/>
                </a:lnTo>
                <a:lnTo>
                  <a:pt x="3" y="392"/>
                </a:lnTo>
                <a:lnTo>
                  <a:pt x="0" y="415"/>
                </a:lnTo>
                <a:lnTo>
                  <a:pt x="158" y="387"/>
                </a:lnTo>
                <a:lnTo>
                  <a:pt x="445" y="328"/>
                </a:lnTo>
                <a:lnTo>
                  <a:pt x="666" y="274"/>
                </a:lnTo>
                <a:lnTo>
                  <a:pt x="666" y="232"/>
                </a:lnTo>
                <a:lnTo>
                  <a:pt x="642" y="219"/>
                </a:lnTo>
                <a:lnTo>
                  <a:pt x="623" y="240"/>
                </a:lnTo>
                <a:lnTo>
                  <a:pt x="611" y="184"/>
                </a:lnTo>
                <a:lnTo>
                  <a:pt x="623" y="134"/>
                </a:lnTo>
                <a:lnTo>
                  <a:pt x="540" y="97"/>
                </a:lnTo>
                <a:lnTo>
                  <a:pt x="484" y="106"/>
                </a:lnTo>
                <a:lnTo>
                  <a:pt x="482" y="29"/>
                </a:lnTo>
                <a:lnTo>
                  <a:pt x="424" y="0"/>
                </a:lnTo>
                <a:lnTo>
                  <a:pt x="381" y="18"/>
                </a:lnTo>
                <a:lnTo>
                  <a:pt x="352" y="90"/>
                </a:lnTo>
                <a:lnTo>
                  <a:pt x="300" y="119"/>
                </a:lnTo>
                <a:lnTo>
                  <a:pt x="279" y="234"/>
                </a:lnTo>
                <a:lnTo>
                  <a:pt x="195" y="290"/>
                </a:lnTo>
                <a:lnTo>
                  <a:pt x="127" y="313"/>
                </a:lnTo>
                <a:lnTo>
                  <a:pt x="109" y="29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5" name="Freeform 45"/>
          <p:cNvSpPr>
            <a:spLocks/>
          </p:cNvSpPr>
          <p:nvPr/>
        </p:nvSpPr>
        <p:spPr bwMode="auto">
          <a:xfrm>
            <a:off x="3416300" y="2651125"/>
            <a:ext cx="304800" cy="322263"/>
          </a:xfrm>
          <a:custGeom>
            <a:avLst/>
            <a:gdLst>
              <a:gd name="T0" fmla="*/ 92150 w 440"/>
              <a:gd name="T1" fmla="*/ 185627 h 458"/>
              <a:gd name="T2" fmla="*/ 92150 w 440"/>
              <a:gd name="T3" fmla="*/ 185627 h 458"/>
              <a:gd name="T4" fmla="*/ 0 w 440"/>
              <a:gd name="T5" fmla="*/ 185627 h 458"/>
              <a:gd name="T6" fmla="*/ 92150 w 440"/>
              <a:gd name="T7" fmla="*/ 185627 h 458"/>
              <a:gd name="T8" fmla="*/ 92150 w 440"/>
              <a:gd name="T9" fmla="*/ 185627 h 458"/>
              <a:gd name="T10" fmla="*/ 92150 w 440"/>
              <a:gd name="T11" fmla="*/ 185627 h 458"/>
              <a:gd name="T12" fmla="*/ 92150 w 440"/>
              <a:gd name="T13" fmla="*/ 185627 h 458"/>
              <a:gd name="T14" fmla="*/ 92150 w 440"/>
              <a:gd name="T15" fmla="*/ 185627 h 458"/>
              <a:gd name="T16" fmla="*/ 92150 w 440"/>
              <a:gd name="T17" fmla="*/ 185627 h 458"/>
              <a:gd name="T18" fmla="*/ 92150 w 440"/>
              <a:gd name="T19" fmla="*/ 185627 h 458"/>
              <a:gd name="T20" fmla="*/ 92150 w 440"/>
              <a:gd name="T21" fmla="*/ 185627 h 458"/>
              <a:gd name="T22" fmla="*/ 92150 w 440"/>
              <a:gd name="T23" fmla="*/ 185627 h 458"/>
              <a:gd name="T24" fmla="*/ 92150 w 440"/>
              <a:gd name="T25" fmla="*/ 185627 h 458"/>
              <a:gd name="T26" fmla="*/ 92150 w 440"/>
              <a:gd name="T27" fmla="*/ 185627 h 458"/>
              <a:gd name="T28" fmla="*/ 92150 w 440"/>
              <a:gd name="T29" fmla="*/ 185627 h 458"/>
              <a:gd name="T30" fmla="*/ 92150 w 440"/>
              <a:gd name="T31" fmla="*/ 185627 h 458"/>
              <a:gd name="T32" fmla="*/ 92150 w 440"/>
              <a:gd name="T33" fmla="*/ 0 h 458"/>
              <a:gd name="T34" fmla="*/ 92150 w 440"/>
              <a:gd name="T35" fmla="*/ 185627 h 458"/>
              <a:gd name="T36" fmla="*/ 92150 w 440"/>
              <a:gd name="T37" fmla="*/ 185627 h 458"/>
              <a:gd name="T38" fmla="*/ 92150 w 440"/>
              <a:gd name="T39" fmla="*/ 185627 h 458"/>
              <a:gd name="T40" fmla="*/ 92150 w 440"/>
              <a:gd name="T41" fmla="*/ 185627 h 45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40"/>
              <a:gd name="T64" fmla="*/ 0 h 458"/>
              <a:gd name="T65" fmla="*/ 440 w 440"/>
              <a:gd name="T66" fmla="*/ 458 h 45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40" h="458">
                <a:moveTo>
                  <a:pt x="45" y="239"/>
                </a:moveTo>
                <a:lnTo>
                  <a:pt x="12" y="230"/>
                </a:lnTo>
                <a:lnTo>
                  <a:pt x="0" y="303"/>
                </a:lnTo>
                <a:lnTo>
                  <a:pt x="12" y="379"/>
                </a:lnTo>
                <a:lnTo>
                  <a:pt x="75" y="431"/>
                </a:lnTo>
                <a:lnTo>
                  <a:pt x="90" y="458"/>
                </a:lnTo>
                <a:lnTo>
                  <a:pt x="170" y="431"/>
                </a:lnTo>
                <a:lnTo>
                  <a:pt x="267" y="370"/>
                </a:lnTo>
                <a:lnTo>
                  <a:pt x="294" y="235"/>
                </a:lnTo>
                <a:lnTo>
                  <a:pt x="356" y="199"/>
                </a:lnTo>
                <a:lnTo>
                  <a:pt x="389" y="117"/>
                </a:lnTo>
                <a:lnTo>
                  <a:pt x="440" y="93"/>
                </a:lnTo>
                <a:lnTo>
                  <a:pt x="374" y="83"/>
                </a:lnTo>
                <a:lnTo>
                  <a:pt x="260" y="141"/>
                </a:lnTo>
                <a:lnTo>
                  <a:pt x="248" y="86"/>
                </a:lnTo>
                <a:lnTo>
                  <a:pt x="152" y="92"/>
                </a:lnTo>
                <a:lnTo>
                  <a:pt x="130" y="0"/>
                </a:lnTo>
                <a:lnTo>
                  <a:pt x="105" y="24"/>
                </a:lnTo>
                <a:lnTo>
                  <a:pt x="112" y="155"/>
                </a:lnTo>
                <a:lnTo>
                  <a:pt x="70" y="166"/>
                </a:lnTo>
                <a:lnTo>
                  <a:pt x="45" y="239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6" name="Freeform 46"/>
          <p:cNvSpPr>
            <a:spLocks/>
          </p:cNvSpPr>
          <p:nvPr/>
        </p:nvSpPr>
        <p:spPr bwMode="auto">
          <a:xfrm>
            <a:off x="3848100" y="2655888"/>
            <a:ext cx="88900" cy="107950"/>
          </a:xfrm>
          <a:custGeom>
            <a:avLst/>
            <a:gdLst>
              <a:gd name="T0" fmla="*/ 0 w 107"/>
              <a:gd name="T1" fmla="*/ 1381217 h 132"/>
              <a:gd name="T2" fmla="*/ 935438 w 107"/>
              <a:gd name="T3" fmla="*/ 0 h 132"/>
              <a:gd name="T4" fmla="*/ 935438 w 107"/>
              <a:gd name="T5" fmla="*/ 1381217 h 132"/>
              <a:gd name="T6" fmla="*/ 935438 w 107"/>
              <a:gd name="T7" fmla="*/ 1381217 h 132"/>
              <a:gd name="T8" fmla="*/ 935438 w 107"/>
              <a:gd name="T9" fmla="*/ 1381217 h 132"/>
              <a:gd name="T10" fmla="*/ 935438 w 107"/>
              <a:gd name="T11" fmla="*/ 1381217 h 132"/>
              <a:gd name="T12" fmla="*/ 935438 w 107"/>
              <a:gd name="T13" fmla="*/ 1381217 h 132"/>
              <a:gd name="T14" fmla="*/ 0 w 107"/>
              <a:gd name="T15" fmla="*/ 1381217 h 1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7"/>
              <a:gd name="T25" fmla="*/ 0 h 132"/>
              <a:gd name="T26" fmla="*/ 107 w 107"/>
              <a:gd name="T27" fmla="*/ 132 h 1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7" h="132">
                <a:moveTo>
                  <a:pt x="0" y="8"/>
                </a:moveTo>
                <a:lnTo>
                  <a:pt x="23" y="0"/>
                </a:lnTo>
                <a:lnTo>
                  <a:pt x="71" y="29"/>
                </a:lnTo>
                <a:lnTo>
                  <a:pt x="71" y="58"/>
                </a:lnTo>
                <a:lnTo>
                  <a:pt x="105" y="79"/>
                </a:lnTo>
                <a:lnTo>
                  <a:pt x="107" y="118"/>
                </a:lnTo>
                <a:lnTo>
                  <a:pt x="52" y="132"/>
                </a:lnTo>
                <a:lnTo>
                  <a:pt x="0" y="8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7" name="Freeform 47"/>
          <p:cNvSpPr>
            <a:spLocks/>
          </p:cNvSpPr>
          <p:nvPr/>
        </p:nvSpPr>
        <p:spPr bwMode="auto">
          <a:xfrm>
            <a:off x="3482975" y="2444750"/>
            <a:ext cx="412750" cy="274638"/>
          </a:xfrm>
          <a:custGeom>
            <a:avLst/>
            <a:gdLst>
              <a:gd name="T0" fmla="*/ 664880 w 512"/>
              <a:gd name="T1" fmla="*/ 1298117 h 336"/>
              <a:gd name="T2" fmla="*/ 0 w 512"/>
              <a:gd name="T3" fmla="*/ 1298117 h 336"/>
              <a:gd name="T4" fmla="*/ 664880 w 512"/>
              <a:gd name="T5" fmla="*/ 1298117 h 336"/>
              <a:gd name="T6" fmla="*/ 664880 w 512"/>
              <a:gd name="T7" fmla="*/ 1298117 h 336"/>
              <a:gd name="T8" fmla="*/ 664880 w 512"/>
              <a:gd name="T9" fmla="*/ 1298117 h 336"/>
              <a:gd name="T10" fmla="*/ 664880 w 512"/>
              <a:gd name="T11" fmla="*/ 1298117 h 336"/>
              <a:gd name="T12" fmla="*/ 664880 w 512"/>
              <a:gd name="T13" fmla="*/ 1298117 h 336"/>
              <a:gd name="T14" fmla="*/ 664880 w 512"/>
              <a:gd name="T15" fmla="*/ 1298117 h 336"/>
              <a:gd name="T16" fmla="*/ 664880 w 512"/>
              <a:gd name="T17" fmla="*/ 1298117 h 336"/>
              <a:gd name="T18" fmla="*/ 664880 w 512"/>
              <a:gd name="T19" fmla="*/ 1298117 h 336"/>
              <a:gd name="T20" fmla="*/ 664880 w 512"/>
              <a:gd name="T21" fmla="*/ 1298117 h 336"/>
              <a:gd name="T22" fmla="*/ 664880 w 512"/>
              <a:gd name="T23" fmla="*/ 1298117 h 336"/>
              <a:gd name="T24" fmla="*/ 664880 w 512"/>
              <a:gd name="T25" fmla="*/ 0 h 336"/>
              <a:gd name="T26" fmla="*/ 664880 w 512"/>
              <a:gd name="T27" fmla="*/ 1298117 h 336"/>
              <a:gd name="T28" fmla="*/ 664880 w 512"/>
              <a:gd name="T29" fmla="*/ 1298117 h 3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12"/>
              <a:gd name="T46" fmla="*/ 0 h 336"/>
              <a:gd name="T47" fmla="*/ 512 w 512"/>
              <a:gd name="T48" fmla="*/ 336 h 3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12" h="336">
                <a:moveTo>
                  <a:pt x="47" y="49"/>
                </a:moveTo>
                <a:lnTo>
                  <a:pt x="0" y="94"/>
                </a:lnTo>
                <a:lnTo>
                  <a:pt x="26" y="257"/>
                </a:lnTo>
                <a:lnTo>
                  <a:pt x="47" y="336"/>
                </a:lnTo>
                <a:lnTo>
                  <a:pt x="134" y="329"/>
                </a:lnTo>
                <a:lnTo>
                  <a:pt x="457" y="268"/>
                </a:lnTo>
                <a:lnTo>
                  <a:pt x="480" y="258"/>
                </a:lnTo>
                <a:lnTo>
                  <a:pt x="512" y="183"/>
                </a:lnTo>
                <a:lnTo>
                  <a:pt x="464" y="141"/>
                </a:lnTo>
                <a:lnTo>
                  <a:pt x="490" y="44"/>
                </a:lnTo>
                <a:lnTo>
                  <a:pt x="452" y="34"/>
                </a:lnTo>
                <a:lnTo>
                  <a:pt x="452" y="10"/>
                </a:lnTo>
                <a:lnTo>
                  <a:pt x="436" y="0"/>
                </a:lnTo>
                <a:lnTo>
                  <a:pt x="62" y="70"/>
                </a:lnTo>
                <a:lnTo>
                  <a:pt x="47" y="49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8" name="Freeform 48"/>
          <p:cNvSpPr>
            <a:spLocks/>
          </p:cNvSpPr>
          <p:nvPr/>
        </p:nvSpPr>
        <p:spPr bwMode="auto">
          <a:xfrm>
            <a:off x="3857625" y="2474913"/>
            <a:ext cx="109538" cy="220662"/>
          </a:xfrm>
          <a:custGeom>
            <a:avLst/>
            <a:gdLst>
              <a:gd name="T0" fmla="*/ 725748 w 135"/>
              <a:gd name="T1" fmla="*/ 1469480 h 268"/>
              <a:gd name="T2" fmla="*/ 725748 w 135"/>
              <a:gd name="T3" fmla="*/ 0 h 268"/>
              <a:gd name="T4" fmla="*/ 725748 w 135"/>
              <a:gd name="T5" fmla="*/ 1469480 h 268"/>
              <a:gd name="T6" fmla="*/ 725748 w 135"/>
              <a:gd name="T7" fmla="*/ 1469480 h 268"/>
              <a:gd name="T8" fmla="*/ 725748 w 135"/>
              <a:gd name="T9" fmla="*/ 1469480 h 268"/>
              <a:gd name="T10" fmla="*/ 725748 w 135"/>
              <a:gd name="T11" fmla="*/ 1469480 h 268"/>
              <a:gd name="T12" fmla="*/ 725748 w 135"/>
              <a:gd name="T13" fmla="*/ 1469480 h 268"/>
              <a:gd name="T14" fmla="*/ 725748 w 135"/>
              <a:gd name="T15" fmla="*/ 1469480 h 268"/>
              <a:gd name="T16" fmla="*/ 725748 w 135"/>
              <a:gd name="T17" fmla="*/ 1469480 h 268"/>
              <a:gd name="T18" fmla="*/ 725748 w 135"/>
              <a:gd name="T19" fmla="*/ 1469480 h 268"/>
              <a:gd name="T20" fmla="*/ 725748 w 135"/>
              <a:gd name="T21" fmla="*/ 1469480 h 268"/>
              <a:gd name="T22" fmla="*/ 0 w 135"/>
              <a:gd name="T23" fmla="*/ 1469480 h 268"/>
              <a:gd name="T24" fmla="*/ 725748 w 135"/>
              <a:gd name="T25" fmla="*/ 1469480 h 2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5"/>
              <a:gd name="T40" fmla="*/ 0 h 268"/>
              <a:gd name="T41" fmla="*/ 135 w 135"/>
              <a:gd name="T42" fmla="*/ 268 h 2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5" h="268">
                <a:moveTo>
                  <a:pt x="24" y="2"/>
                </a:moveTo>
                <a:lnTo>
                  <a:pt x="56" y="0"/>
                </a:lnTo>
                <a:lnTo>
                  <a:pt x="121" y="40"/>
                </a:lnTo>
                <a:lnTo>
                  <a:pt x="111" y="73"/>
                </a:lnTo>
                <a:lnTo>
                  <a:pt x="134" y="94"/>
                </a:lnTo>
                <a:lnTo>
                  <a:pt x="135" y="219"/>
                </a:lnTo>
                <a:lnTo>
                  <a:pt x="113" y="268"/>
                </a:lnTo>
                <a:lnTo>
                  <a:pt x="87" y="250"/>
                </a:lnTo>
                <a:lnTo>
                  <a:pt x="59" y="249"/>
                </a:lnTo>
                <a:lnTo>
                  <a:pt x="13" y="223"/>
                </a:lnTo>
                <a:lnTo>
                  <a:pt x="48" y="144"/>
                </a:lnTo>
                <a:lnTo>
                  <a:pt x="0" y="102"/>
                </a:lnTo>
                <a:lnTo>
                  <a:pt x="24" y="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39" name="Freeform 49"/>
          <p:cNvSpPr>
            <a:spLocks/>
          </p:cNvSpPr>
          <p:nvPr/>
        </p:nvSpPr>
        <p:spPr bwMode="auto">
          <a:xfrm>
            <a:off x="3517900" y="2135188"/>
            <a:ext cx="458788" cy="376237"/>
          </a:xfrm>
          <a:custGeom>
            <a:avLst/>
            <a:gdLst>
              <a:gd name="T0" fmla="*/ 678025 w 567"/>
              <a:gd name="T1" fmla="*/ 1318692 h 461"/>
              <a:gd name="T2" fmla="*/ 678025 w 567"/>
              <a:gd name="T3" fmla="*/ 1318692 h 461"/>
              <a:gd name="T4" fmla="*/ 678025 w 567"/>
              <a:gd name="T5" fmla="*/ 1318692 h 461"/>
              <a:gd name="T6" fmla="*/ 678025 w 567"/>
              <a:gd name="T7" fmla="*/ 1318692 h 461"/>
              <a:gd name="T8" fmla="*/ 678025 w 567"/>
              <a:gd name="T9" fmla="*/ 1318692 h 461"/>
              <a:gd name="T10" fmla="*/ 678025 w 567"/>
              <a:gd name="T11" fmla="*/ 1318692 h 461"/>
              <a:gd name="T12" fmla="*/ 678025 w 567"/>
              <a:gd name="T13" fmla="*/ 1318692 h 461"/>
              <a:gd name="T14" fmla="*/ 678025 w 567"/>
              <a:gd name="T15" fmla="*/ 1318692 h 461"/>
              <a:gd name="T16" fmla="*/ 678025 w 567"/>
              <a:gd name="T17" fmla="*/ 1318692 h 461"/>
              <a:gd name="T18" fmla="*/ 678025 w 567"/>
              <a:gd name="T19" fmla="*/ 1318692 h 461"/>
              <a:gd name="T20" fmla="*/ 678025 w 567"/>
              <a:gd name="T21" fmla="*/ 1318692 h 461"/>
              <a:gd name="T22" fmla="*/ 678025 w 567"/>
              <a:gd name="T23" fmla="*/ 1318692 h 461"/>
              <a:gd name="T24" fmla="*/ 678025 w 567"/>
              <a:gd name="T25" fmla="*/ 0 h 461"/>
              <a:gd name="T26" fmla="*/ 678025 w 567"/>
              <a:gd name="T27" fmla="*/ 1318692 h 461"/>
              <a:gd name="T28" fmla="*/ 678025 w 567"/>
              <a:gd name="T29" fmla="*/ 1318692 h 461"/>
              <a:gd name="T30" fmla="*/ 678025 w 567"/>
              <a:gd name="T31" fmla="*/ 1318692 h 461"/>
              <a:gd name="T32" fmla="*/ 678025 w 567"/>
              <a:gd name="T33" fmla="*/ 1318692 h 461"/>
              <a:gd name="T34" fmla="*/ 678025 w 567"/>
              <a:gd name="T35" fmla="*/ 1318692 h 461"/>
              <a:gd name="T36" fmla="*/ 678025 w 567"/>
              <a:gd name="T37" fmla="*/ 1318692 h 461"/>
              <a:gd name="T38" fmla="*/ 678025 w 567"/>
              <a:gd name="T39" fmla="*/ 1318692 h 461"/>
              <a:gd name="T40" fmla="*/ 678025 w 567"/>
              <a:gd name="T41" fmla="*/ 1318692 h 461"/>
              <a:gd name="T42" fmla="*/ 678025 w 567"/>
              <a:gd name="T43" fmla="*/ 1318692 h 461"/>
              <a:gd name="T44" fmla="*/ 678025 w 567"/>
              <a:gd name="T45" fmla="*/ 1318692 h 461"/>
              <a:gd name="T46" fmla="*/ 678025 w 567"/>
              <a:gd name="T47" fmla="*/ 1318692 h 461"/>
              <a:gd name="T48" fmla="*/ 678025 w 567"/>
              <a:gd name="T49" fmla="*/ 1318692 h 461"/>
              <a:gd name="T50" fmla="*/ 678025 w 567"/>
              <a:gd name="T51" fmla="*/ 1318692 h 461"/>
              <a:gd name="T52" fmla="*/ 678025 w 567"/>
              <a:gd name="T53" fmla="*/ 1318692 h 461"/>
              <a:gd name="T54" fmla="*/ 678025 w 567"/>
              <a:gd name="T55" fmla="*/ 1318692 h 461"/>
              <a:gd name="T56" fmla="*/ 0 w 567"/>
              <a:gd name="T57" fmla="*/ 1318692 h 461"/>
              <a:gd name="T58" fmla="*/ 678025 w 567"/>
              <a:gd name="T59" fmla="*/ 1318692 h 461"/>
              <a:gd name="T60" fmla="*/ 678025 w 567"/>
              <a:gd name="T61" fmla="*/ 1318692 h 46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67"/>
              <a:gd name="T94" fmla="*/ 0 h 461"/>
              <a:gd name="T95" fmla="*/ 567 w 567"/>
              <a:gd name="T96" fmla="*/ 461 h 46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67" h="461">
                <a:moveTo>
                  <a:pt x="44" y="310"/>
                </a:moveTo>
                <a:lnTo>
                  <a:pt x="97" y="282"/>
                </a:lnTo>
                <a:lnTo>
                  <a:pt x="169" y="276"/>
                </a:lnTo>
                <a:lnTo>
                  <a:pt x="187" y="252"/>
                </a:lnTo>
                <a:lnTo>
                  <a:pt x="213" y="248"/>
                </a:lnTo>
                <a:lnTo>
                  <a:pt x="228" y="223"/>
                </a:lnTo>
                <a:lnTo>
                  <a:pt x="252" y="213"/>
                </a:lnTo>
                <a:lnTo>
                  <a:pt x="241" y="164"/>
                </a:lnTo>
                <a:lnTo>
                  <a:pt x="226" y="152"/>
                </a:lnTo>
                <a:lnTo>
                  <a:pt x="257" y="113"/>
                </a:lnTo>
                <a:lnTo>
                  <a:pt x="276" y="113"/>
                </a:lnTo>
                <a:lnTo>
                  <a:pt x="342" y="30"/>
                </a:lnTo>
                <a:lnTo>
                  <a:pt x="444" y="0"/>
                </a:lnTo>
                <a:lnTo>
                  <a:pt x="455" y="77"/>
                </a:lnTo>
                <a:lnTo>
                  <a:pt x="460" y="74"/>
                </a:lnTo>
                <a:lnTo>
                  <a:pt x="484" y="102"/>
                </a:lnTo>
                <a:lnTo>
                  <a:pt x="486" y="181"/>
                </a:lnTo>
                <a:lnTo>
                  <a:pt x="517" y="245"/>
                </a:lnTo>
                <a:lnTo>
                  <a:pt x="528" y="329"/>
                </a:lnTo>
                <a:lnTo>
                  <a:pt x="531" y="402"/>
                </a:lnTo>
                <a:lnTo>
                  <a:pt x="567" y="426"/>
                </a:lnTo>
                <a:lnTo>
                  <a:pt x="541" y="461"/>
                </a:lnTo>
                <a:lnTo>
                  <a:pt x="475" y="420"/>
                </a:lnTo>
                <a:lnTo>
                  <a:pt x="441" y="423"/>
                </a:lnTo>
                <a:lnTo>
                  <a:pt x="407" y="413"/>
                </a:lnTo>
                <a:lnTo>
                  <a:pt x="408" y="389"/>
                </a:lnTo>
                <a:lnTo>
                  <a:pt x="387" y="381"/>
                </a:lnTo>
                <a:lnTo>
                  <a:pt x="16" y="452"/>
                </a:lnTo>
                <a:lnTo>
                  <a:pt x="0" y="431"/>
                </a:lnTo>
                <a:lnTo>
                  <a:pt x="56" y="348"/>
                </a:lnTo>
                <a:lnTo>
                  <a:pt x="44" y="31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40" name="Freeform 50"/>
          <p:cNvSpPr>
            <a:spLocks/>
          </p:cNvSpPr>
          <p:nvPr/>
        </p:nvSpPr>
        <p:spPr bwMode="auto">
          <a:xfrm>
            <a:off x="3873500" y="2114550"/>
            <a:ext cx="122238" cy="227013"/>
          </a:xfrm>
          <a:custGeom>
            <a:avLst/>
            <a:gdLst>
              <a:gd name="T0" fmla="*/ 0 w 150"/>
              <a:gd name="T1" fmla="*/ 1276559 h 278"/>
              <a:gd name="T2" fmla="*/ 712930 w 150"/>
              <a:gd name="T3" fmla="*/ 0 h 278"/>
              <a:gd name="T4" fmla="*/ 712930 w 150"/>
              <a:gd name="T5" fmla="*/ 1276559 h 278"/>
              <a:gd name="T6" fmla="*/ 712930 w 150"/>
              <a:gd name="T7" fmla="*/ 1276559 h 278"/>
              <a:gd name="T8" fmla="*/ 712930 w 150"/>
              <a:gd name="T9" fmla="*/ 1276559 h 278"/>
              <a:gd name="T10" fmla="*/ 712930 w 150"/>
              <a:gd name="T11" fmla="*/ 1276559 h 278"/>
              <a:gd name="T12" fmla="*/ 712930 w 150"/>
              <a:gd name="T13" fmla="*/ 1276559 h 278"/>
              <a:gd name="T14" fmla="*/ 712930 w 150"/>
              <a:gd name="T15" fmla="*/ 1276559 h 278"/>
              <a:gd name="T16" fmla="*/ 712930 w 150"/>
              <a:gd name="T17" fmla="*/ 1276559 h 278"/>
              <a:gd name="T18" fmla="*/ 0 w 150"/>
              <a:gd name="T19" fmla="*/ 1276559 h 2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"/>
              <a:gd name="T31" fmla="*/ 0 h 278"/>
              <a:gd name="T32" fmla="*/ 150 w 150"/>
              <a:gd name="T33" fmla="*/ 278 h 2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" h="278">
                <a:moveTo>
                  <a:pt x="0" y="29"/>
                </a:moveTo>
                <a:lnTo>
                  <a:pt x="109" y="0"/>
                </a:lnTo>
                <a:lnTo>
                  <a:pt x="150" y="76"/>
                </a:lnTo>
                <a:lnTo>
                  <a:pt x="129" y="95"/>
                </a:lnTo>
                <a:lnTo>
                  <a:pt x="137" y="263"/>
                </a:lnTo>
                <a:lnTo>
                  <a:pt x="74" y="278"/>
                </a:lnTo>
                <a:lnTo>
                  <a:pt x="43" y="208"/>
                </a:lnTo>
                <a:lnTo>
                  <a:pt x="42" y="126"/>
                </a:lnTo>
                <a:lnTo>
                  <a:pt x="14" y="102"/>
                </a:lnTo>
                <a:lnTo>
                  <a:pt x="0" y="29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86" name="Freeform 51"/>
          <p:cNvSpPr>
            <a:spLocks/>
          </p:cNvSpPr>
          <p:nvPr/>
        </p:nvSpPr>
        <p:spPr bwMode="auto">
          <a:xfrm>
            <a:off x="3932238" y="2290763"/>
            <a:ext cx="258762" cy="117475"/>
          </a:xfrm>
          <a:custGeom>
            <a:avLst/>
            <a:gdLst>
              <a:gd name="T0" fmla="*/ 0 w 320"/>
              <a:gd name="T1" fmla="*/ 2147483647 h 146"/>
              <a:gd name="T2" fmla="*/ 2147483647 w 320"/>
              <a:gd name="T3" fmla="*/ 2147483647 h 146"/>
              <a:gd name="T4" fmla="*/ 2147483647 w 320"/>
              <a:gd name="T5" fmla="*/ 2147483647 h 146"/>
              <a:gd name="T6" fmla="*/ 2147483647 w 320"/>
              <a:gd name="T7" fmla="*/ 0 h 146"/>
              <a:gd name="T8" fmla="*/ 2147483647 w 320"/>
              <a:gd name="T9" fmla="*/ 2147483647 h 146"/>
              <a:gd name="T10" fmla="*/ 2147483647 w 320"/>
              <a:gd name="T11" fmla="*/ 2147483647 h 146"/>
              <a:gd name="T12" fmla="*/ 2147483647 w 320"/>
              <a:gd name="T13" fmla="*/ 2147483647 h 146"/>
              <a:gd name="T14" fmla="*/ 2147483647 w 320"/>
              <a:gd name="T15" fmla="*/ 2147483647 h 146"/>
              <a:gd name="T16" fmla="*/ 2147483647 w 320"/>
              <a:gd name="T17" fmla="*/ 2147483647 h 146"/>
              <a:gd name="T18" fmla="*/ 2147483647 w 320"/>
              <a:gd name="T19" fmla="*/ 2147483647 h 146"/>
              <a:gd name="T20" fmla="*/ 2147483647 w 320"/>
              <a:gd name="T21" fmla="*/ 2147483647 h 146"/>
              <a:gd name="T22" fmla="*/ 2147483647 w 320"/>
              <a:gd name="T23" fmla="*/ 2147483647 h 146"/>
              <a:gd name="T24" fmla="*/ 2147483647 w 320"/>
              <a:gd name="T25" fmla="*/ 2147483647 h 146"/>
              <a:gd name="T26" fmla="*/ 2147483647 w 320"/>
              <a:gd name="T27" fmla="*/ 2147483647 h 146"/>
              <a:gd name="T28" fmla="*/ 2147483647 w 320"/>
              <a:gd name="T29" fmla="*/ 2147483647 h 146"/>
              <a:gd name="T30" fmla="*/ 2147483647 w 320"/>
              <a:gd name="T31" fmla="*/ 2147483647 h 146"/>
              <a:gd name="T32" fmla="*/ 2147483647 w 320"/>
              <a:gd name="T33" fmla="*/ 2147483647 h 146"/>
              <a:gd name="T34" fmla="*/ 2147483647 w 320"/>
              <a:gd name="T35" fmla="*/ 2147483647 h 146"/>
              <a:gd name="T36" fmla="*/ 2147483647 w 320"/>
              <a:gd name="T37" fmla="*/ 2147483647 h 146"/>
              <a:gd name="T38" fmla="*/ 0 w 320"/>
              <a:gd name="T39" fmla="*/ 2147483647 h 14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20"/>
              <a:gd name="T61" fmla="*/ 0 h 146"/>
              <a:gd name="T62" fmla="*/ 320 w 320"/>
              <a:gd name="T63" fmla="*/ 146 h 14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20" h="146">
                <a:moveTo>
                  <a:pt x="0" y="58"/>
                </a:moveTo>
                <a:lnTo>
                  <a:pt x="163" y="18"/>
                </a:lnTo>
                <a:lnTo>
                  <a:pt x="183" y="20"/>
                </a:lnTo>
                <a:lnTo>
                  <a:pt x="202" y="0"/>
                </a:lnTo>
                <a:lnTo>
                  <a:pt x="218" y="10"/>
                </a:lnTo>
                <a:lnTo>
                  <a:pt x="199" y="52"/>
                </a:lnTo>
                <a:lnTo>
                  <a:pt x="233" y="49"/>
                </a:lnTo>
                <a:lnTo>
                  <a:pt x="252" y="81"/>
                </a:lnTo>
                <a:lnTo>
                  <a:pt x="275" y="84"/>
                </a:lnTo>
                <a:lnTo>
                  <a:pt x="291" y="79"/>
                </a:lnTo>
                <a:lnTo>
                  <a:pt x="291" y="62"/>
                </a:lnTo>
                <a:lnTo>
                  <a:pt x="263" y="39"/>
                </a:lnTo>
                <a:lnTo>
                  <a:pt x="284" y="37"/>
                </a:lnTo>
                <a:lnTo>
                  <a:pt x="320" y="86"/>
                </a:lnTo>
                <a:lnTo>
                  <a:pt x="286" y="115"/>
                </a:lnTo>
                <a:lnTo>
                  <a:pt x="247" y="100"/>
                </a:lnTo>
                <a:lnTo>
                  <a:pt x="223" y="136"/>
                </a:lnTo>
                <a:lnTo>
                  <a:pt x="175" y="100"/>
                </a:lnTo>
                <a:lnTo>
                  <a:pt x="13" y="146"/>
                </a:lnTo>
                <a:lnTo>
                  <a:pt x="0" y="58"/>
                </a:lnTo>
                <a:close/>
              </a:path>
            </a:pathLst>
          </a:custGeom>
          <a:solidFill>
            <a:srgbClr val="FF0000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2" name="Freeform 53"/>
          <p:cNvSpPr>
            <a:spLocks/>
          </p:cNvSpPr>
          <p:nvPr/>
        </p:nvSpPr>
        <p:spPr bwMode="auto">
          <a:xfrm>
            <a:off x="3962400" y="2451100"/>
            <a:ext cx="134938" cy="80963"/>
          </a:xfrm>
          <a:custGeom>
            <a:avLst/>
            <a:gdLst>
              <a:gd name="T0" fmla="*/ 0 w 165"/>
              <a:gd name="T1" fmla="*/ 1303514 h 99"/>
              <a:gd name="T2" fmla="*/ 812435 w 165"/>
              <a:gd name="T3" fmla="*/ 1303514 h 99"/>
              <a:gd name="T4" fmla="*/ 812435 w 165"/>
              <a:gd name="T5" fmla="*/ 0 h 99"/>
              <a:gd name="T6" fmla="*/ 812435 w 165"/>
              <a:gd name="T7" fmla="*/ 1303514 h 99"/>
              <a:gd name="T8" fmla="*/ 812435 w 165"/>
              <a:gd name="T9" fmla="*/ 1303514 h 99"/>
              <a:gd name="T10" fmla="*/ 812435 w 165"/>
              <a:gd name="T11" fmla="*/ 1303514 h 99"/>
              <a:gd name="T12" fmla="*/ 812435 w 165"/>
              <a:gd name="T13" fmla="*/ 1303514 h 99"/>
              <a:gd name="T14" fmla="*/ 0 w 165"/>
              <a:gd name="T15" fmla="*/ 1303514 h 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5"/>
              <a:gd name="T25" fmla="*/ 0 h 99"/>
              <a:gd name="T26" fmla="*/ 165 w 165"/>
              <a:gd name="T27" fmla="*/ 99 h 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5" h="99">
                <a:moveTo>
                  <a:pt x="0" y="73"/>
                </a:moveTo>
                <a:lnTo>
                  <a:pt x="68" y="41"/>
                </a:lnTo>
                <a:lnTo>
                  <a:pt x="134" y="0"/>
                </a:lnTo>
                <a:lnTo>
                  <a:pt x="145" y="2"/>
                </a:lnTo>
                <a:lnTo>
                  <a:pt x="165" y="3"/>
                </a:lnTo>
                <a:lnTo>
                  <a:pt x="100" y="55"/>
                </a:lnTo>
                <a:lnTo>
                  <a:pt x="19" y="99"/>
                </a:lnTo>
                <a:lnTo>
                  <a:pt x="0" y="73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43" name="Freeform 54"/>
          <p:cNvSpPr>
            <a:spLocks/>
          </p:cNvSpPr>
          <p:nvPr/>
        </p:nvSpPr>
        <p:spPr bwMode="auto">
          <a:xfrm>
            <a:off x="3962400" y="2071688"/>
            <a:ext cx="141288" cy="254000"/>
          </a:xfrm>
          <a:custGeom>
            <a:avLst/>
            <a:gdLst>
              <a:gd name="T0" fmla="*/ 617911 w 176"/>
              <a:gd name="T1" fmla="*/ 0 h 313"/>
              <a:gd name="T2" fmla="*/ 0 w 176"/>
              <a:gd name="T3" fmla="*/ 1206468 h 313"/>
              <a:gd name="T4" fmla="*/ 617911 w 176"/>
              <a:gd name="T5" fmla="*/ 1206468 h 313"/>
              <a:gd name="T6" fmla="*/ 617911 w 176"/>
              <a:gd name="T7" fmla="*/ 1206468 h 313"/>
              <a:gd name="T8" fmla="*/ 617911 w 176"/>
              <a:gd name="T9" fmla="*/ 1206468 h 313"/>
              <a:gd name="T10" fmla="*/ 617911 w 176"/>
              <a:gd name="T11" fmla="*/ 1206468 h 313"/>
              <a:gd name="T12" fmla="*/ 617911 w 176"/>
              <a:gd name="T13" fmla="*/ 1206468 h 313"/>
              <a:gd name="T14" fmla="*/ 617911 w 176"/>
              <a:gd name="T15" fmla="*/ 1206468 h 313"/>
              <a:gd name="T16" fmla="*/ 617911 w 176"/>
              <a:gd name="T17" fmla="*/ 1206468 h 313"/>
              <a:gd name="T18" fmla="*/ 617911 w 176"/>
              <a:gd name="T19" fmla="*/ 1206468 h 313"/>
              <a:gd name="T20" fmla="*/ 617911 w 176"/>
              <a:gd name="T21" fmla="*/ 1206468 h 313"/>
              <a:gd name="T22" fmla="*/ 617911 w 176"/>
              <a:gd name="T23" fmla="*/ 1206468 h 313"/>
              <a:gd name="T24" fmla="*/ 617911 w 176"/>
              <a:gd name="T25" fmla="*/ 0 h 3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76"/>
              <a:gd name="T40" fmla="*/ 0 h 313"/>
              <a:gd name="T41" fmla="*/ 176 w 176"/>
              <a:gd name="T42" fmla="*/ 313 h 3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76" h="313">
                <a:moveTo>
                  <a:pt x="38" y="0"/>
                </a:moveTo>
                <a:lnTo>
                  <a:pt x="0" y="55"/>
                </a:lnTo>
                <a:lnTo>
                  <a:pt x="41" y="127"/>
                </a:lnTo>
                <a:lnTo>
                  <a:pt x="17" y="147"/>
                </a:lnTo>
                <a:lnTo>
                  <a:pt x="26" y="313"/>
                </a:lnTo>
                <a:lnTo>
                  <a:pt x="125" y="289"/>
                </a:lnTo>
                <a:lnTo>
                  <a:pt x="151" y="289"/>
                </a:lnTo>
                <a:lnTo>
                  <a:pt x="165" y="271"/>
                </a:lnTo>
                <a:lnTo>
                  <a:pt x="165" y="240"/>
                </a:lnTo>
                <a:lnTo>
                  <a:pt x="176" y="221"/>
                </a:lnTo>
                <a:lnTo>
                  <a:pt x="122" y="197"/>
                </a:lnTo>
                <a:lnTo>
                  <a:pt x="51" y="14"/>
                </a:lnTo>
                <a:lnTo>
                  <a:pt x="38" y="0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44" name="Freeform 55"/>
          <p:cNvSpPr>
            <a:spLocks/>
          </p:cNvSpPr>
          <p:nvPr/>
        </p:nvSpPr>
        <p:spPr bwMode="auto">
          <a:xfrm>
            <a:off x="4044950" y="2370138"/>
            <a:ext cx="68263" cy="57150"/>
          </a:xfrm>
          <a:custGeom>
            <a:avLst/>
            <a:gdLst>
              <a:gd name="T0" fmla="*/ 0 w 84"/>
              <a:gd name="T1" fmla="*/ 1793368 h 69"/>
              <a:gd name="T2" fmla="*/ 642777 w 84"/>
              <a:gd name="T3" fmla="*/ 0 h 69"/>
              <a:gd name="T4" fmla="*/ 642777 w 84"/>
              <a:gd name="T5" fmla="*/ 1793368 h 69"/>
              <a:gd name="T6" fmla="*/ 642777 w 84"/>
              <a:gd name="T7" fmla="*/ 1793368 h 69"/>
              <a:gd name="T8" fmla="*/ 642777 w 84"/>
              <a:gd name="T9" fmla="*/ 1793368 h 69"/>
              <a:gd name="T10" fmla="*/ 642777 w 84"/>
              <a:gd name="T11" fmla="*/ 1793368 h 69"/>
              <a:gd name="T12" fmla="*/ 0 w 84"/>
              <a:gd name="T13" fmla="*/ 1793368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69"/>
              <a:gd name="T23" fmla="*/ 84 w 84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69">
                <a:moveTo>
                  <a:pt x="0" y="11"/>
                </a:moveTo>
                <a:lnTo>
                  <a:pt x="36" y="0"/>
                </a:lnTo>
                <a:lnTo>
                  <a:pt x="84" y="35"/>
                </a:lnTo>
                <a:lnTo>
                  <a:pt x="74" y="45"/>
                </a:lnTo>
                <a:lnTo>
                  <a:pt x="50" y="45"/>
                </a:lnTo>
                <a:lnTo>
                  <a:pt x="39" y="69"/>
                </a:lnTo>
                <a:lnTo>
                  <a:pt x="0" y="11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45" name="Freeform 56"/>
          <p:cNvSpPr>
            <a:spLocks/>
          </p:cNvSpPr>
          <p:nvPr/>
        </p:nvSpPr>
        <p:spPr bwMode="auto">
          <a:xfrm>
            <a:off x="3894138" y="2776538"/>
            <a:ext cx="34925" cy="63500"/>
          </a:xfrm>
          <a:custGeom>
            <a:avLst/>
            <a:gdLst>
              <a:gd name="T0" fmla="*/ 0 w 45"/>
              <a:gd name="T1" fmla="*/ 1257716 h 78"/>
              <a:gd name="T2" fmla="*/ 606613 w 45"/>
              <a:gd name="T3" fmla="*/ 0 h 78"/>
              <a:gd name="T4" fmla="*/ 606613 w 45"/>
              <a:gd name="T5" fmla="*/ 1257716 h 78"/>
              <a:gd name="T6" fmla="*/ 606613 w 45"/>
              <a:gd name="T7" fmla="*/ 1257716 h 78"/>
              <a:gd name="T8" fmla="*/ 0 w 45"/>
              <a:gd name="T9" fmla="*/ 1257716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78"/>
              <a:gd name="T17" fmla="*/ 45 w 45"/>
              <a:gd name="T18" fmla="*/ 78 h 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78">
                <a:moveTo>
                  <a:pt x="0" y="7"/>
                </a:moveTo>
                <a:lnTo>
                  <a:pt x="45" y="0"/>
                </a:lnTo>
                <a:lnTo>
                  <a:pt x="19" y="78"/>
                </a:lnTo>
                <a:lnTo>
                  <a:pt x="2" y="76"/>
                </a:lnTo>
                <a:lnTo>
                  <a:pt x="0" y="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55" name="Freeform 38"/>
          <p:cNvSpPr>
            <a:spLocks/>
          </p:cNvSpPr>
          <p:nvPr/>
        </p:nvSpPr>
        <p:spPr bwMode="auto">
          <a:xfrm>
            <a:off x="2841625" y="3238500"/>
            <a:ext cx="249238" cy="441325"/>
          </a:xfrm>
          <a:custGeom>
            <a:avLst/>
            <a:gdLst>
              <a:gd name="T0" fmla="*/ 639192 w 310"/>
              <a:gd name="T1" fmla="*/ 1334095 h 540"/>
              <a:gd name="T2" fmla="*/ 639192 w 310"/>
              <a:gd name="T3" fmla="*/ 1334095 h 540"/>
              <a:gd name="T4" fmla="*/ 0 w 310"/>
              <a:gd name="T5" fmla="*/ 1334095 h 540"/>
              <a:gd name="T6" fmla="*/ 639192 w 310"/>
              <a:gd name="T7" fmla="*/ 1334095 h 540"/>
              <a:gd name="T8" fmla="*/ 639192 w 310"/>
              <a:gd name="T9" fmla="*/ 1334095 h 540"/>
              <a:gd name="T10" fmla="*/ 639192 w 310"/>
              <a:gd name="T11" fmla="*/ 1334095 h 540"/>
              <a:gd name="T12" fmla="*/ 639192 w 310"/>
              <a:gd name="T13" fmla="*/ 1334095 h 540"/>
              <a:gd name="T14" fmla="*/ 639192 w 310"/>
              <a:gd name="T15" fmla="*/ 1334095 h 540"/>
              <a:gd name="T16" fmla="*/ 639192 w 310"/>
              <a:gd name="T17" fmla="*/ 1334095 h 540"/>
              <a:gd name="T18" fmla="*/ 639192 w 310"/>
              <a:gd name="T19" fmla="*/ 1334095 h 540"/>
              <a:gd name="T20" fmla="*/ 639192 w 310"/>
              <a:gd name="T21" fmla="*/ 1334095 h 540"/>
              <a:gd name="T22" fmla="*/ 639192 w 310"/>
              <a:gd name="T23" fmla="*/ 1334095 h 540"/>
              <a:gd name="T24" fmla="*/ 639192 w 310"/>
              <a:gd name="T25" fmla="*/ 1334095 h 540"/>
              <a:gd name="T26" fmla="*/ 639192 w 310"/>
              <a:gd name="T27" fmla="*/ 0 h 540"/>
              <a:gd name="T28" fmla="*/ 639192 w 310"/>
              <a:gd name="T29" fmla="*/ 1334095 h 5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0"/>
              <a:gd name="T46" fmla="*/ 0 h 540"/>
              <a:gd name="T47" fmla="*/ 310 w 310"/>
              <a:gd name="T48" fmla="*/ 540 h 54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0" h="540">
                <a:moveTo>
                  <a:pt x="88" y="17"/>
                </a:moveTo>
                <a:lnTo>
                  <a:pt x="41" y="109"/>
                </a:lnTo>
                <a:lnTo>
                  <a:pt x="0" y="169"/>
                </a:lnTo>
                <a:lnTo>
                  <a:pt x="13" y="240"/>
                </a:lnTo>
                <a:lnTo>
                  <a:pt x="62" y="337"/>
                </a:lnTo>
                <a:lnTo>
                  <a:pt x="25" y="435"/>
                </a:lnTo>
                <a:lnTo>
                  <a:pt x="9" y="487"/>
                </a:lnTo>
                <a:lnTo>
                  <a:pt x="189" y="466"/>
                </a:lnTo>
                <a:lnTo>
                  <a:pt x="197" y="532"/>
                </a:lnTo>
                <a:lnTo>
                  <a:pt x="235" y="540"/>
                </a:lnTo>
                <a:lnTo>
                  <a:pt x="244" y="506"/>
                </a:lnTo>
                <a:lnTo>
                  <a:pt x="310" y="497"/>
                </a:lnTo>
                <a:lnTo>
                  <a:pt x="296" y="387"/>
                </a:lnTo>
                <a:lnTo>
                  <a:pt x="293" y="0"/>
                </a:lnTo>
                <a:lnTo>
                  <a:pt x="88" y="1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856" name="Freeform 52"/>
          <p:cNvSpPr>
            <a:spLocks/>
          </p:cNvSpPr>
          <p:nvPr/>
        </p:nvSpPr>
        <p:spPr bwMode="auto">
          <a:xfrm>
            <a:off x="3941763" y="2379663"/>
            <a:ext cx="136525" cy="106362"/>
          </a:xfrm>
          <a:custGeom>
            <a:avLst/>
            <a:gdLst>
              <a:gd name="T0" fmla="*/ 0 w 166"/>
              <a:gd name="T1" fmla="*/ 1450089 h 128"/>
              <a:gd name="T2" fmla="*/ 867083 w 166"/>
              <a:gd name="T3" fmla="*/ 0 h 128"/>
              <a:gd name="T4" fmla="*/ 867083 w 166"/>
              <a:gd name="T5" fmla="*/ 1450089 h 128"/>
              <a:gd name="T6" fmla="*/ 867083 w 166"/>
              <a:gd name="T7" fmla="*/ 1450089 h 128"/>
              <a:gd name="T8" fmla="*/ 867083 w 166"/>
              <a:gd name="T9" fmla="*/ 1450089 h 128"/>
              <a:gd name="T10" fmla="*/ 867083 w 166"/>
              <a:gd name="T11" fmla="*/ 1450089 h 128"/>
              <a:gd name="T12" fmla="*/ 867083 w 166"/>
              <a:gd name="T13" fmla="*/ 1450089 h 128"/>
              <a:gd name="T14" fmla="*/ 0 w 166"/>
              <a:gd name="T15" fmla="*/ 1450089 h 1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6"/>
              <a:gd name="T25" fmla="*/ 0 h 128"/>
              <a:gd name="T26" fmla="*/ 166 w 166"/>
              <a:gd name="T27" fmla="*/ 128 h 1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6" h="128">
                <a:moveTo>
                  <a:pt x="0" y="32"/>
                </a:moveTo>
                <a:lnTo>
                  <a:pt x="127" y="0"/>
                </a:lnTo>
                <a:lnTo>
                  <a:pt x="166" y="58"/>
                </a:lnTo>
                <a:lnTo>
                  <a:pt x="143" y="84"/>
                </a:lnTo>
                <a:lnTo>
                  <a:pt x="103" y="74"/>
                </a:lnTo>
                <a:lnTo>
                  <a:pt x="40" y="128"/>
                </a:lnTo>
                <a:lnTo>
                  <a:pt x="6" y="100"/>
                </a:lnTo>
                <a:lnTo>
                  <a:pt x="0" y="32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1716088" y="4227512"/>
            <a:ext cx="5257800" cy="3175"/>
          </a:xfrm>
          <a:prstGeom prst="line">
            <a:avLst/>
          </a:prstGeom>
          <a:ln w="15875" cap="rnd" cmpd="sng" algn="ctr">
            <a:solidFill>
              <a:srgbClr val="0E6CB6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4454525" y="1782763"/>
            <a:ext cx="1981200" cy="1524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8919" name="Rectangle 11"/>
          <p:cNvSpPr>
            <a:spLocks noChangeArrowheads="1"/>
          </p:cNvSpPr>
          <p:nvPr/>
        </p:nvSpPr>
        <p:spPr bwMode="auto">
          <a:xfrm>
            <a:off x="4267200" y="2582863"/>
            <a:ext cx="2254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March - $3.6M</a:t>
            </a:r>
          </a:p>
          <a:p>
            <a:pPr algn="ctr"/>
            <a:r>
              <a:rPr lang="en-US" sz="1600" b="1">
                <a:latin typeface="Calibri" pitchFamily="34" charset="0"/>
              </a:rPr>
              <a:t>MA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pic>
        <p:nvPicPr>
          <p:cNvPr id="38920" name="Picture 87" descr="http://www.enewswire.co.uk/wp-content/uploads/2008/08/actavis1.jpg"/>
          <p:cNvPicPr>
            <a:picLocks noChangeAspect="1" noChangeArrowheads="1"/>
          </p:cNvPicPr>
          <p:nvPr/>
        </p:nvPicPr>
        <p:blipFill>
          <a:blip r:embed="rId4" cstate="print"/>
          <a:srcRect t="25600" b="36000"/>
          <a:stretch>
            <a:fillRect/>
          </a:stretch>
        </p:blipFill>
        <p:spPr bwMode="auto">
          <a:xfrm>
            <a:off x="4522788" y="1854200"/>
            <a:ext cx="17430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25" descr="http://www.sobenge.com.br/icmig2008/imagens/logo_astrazene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3763" y="3578728"/>
            <a:ext cx="1813742" cy="4598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Rectangle 11"/>
          <p:cNvSpPr>
            <a:spLocks noChangeArrowheads="1"/>
          </p:cNvSpPr>
          <p:nvPr/>
        </p:nvSpPr>
        <p:spPr bwMode="auto">
          <a:xfrm>
            <a:off x="4419600" y="4259263"/>
            <a:ext cx="1981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June - $13M</a:t>
            </a:r>
          </a:p>
          <a:p>
            <a:pPr algn="ctr"/>
            <a:r>
              <a:rPr lang="en-US" sz="1600" b="1">
                <a:latin typeface="Calibri" pitchFamily="34" charset="0"/>
              </a:rPr>
              <a:t>MA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grpSp>
        <p:nvGrpSpPr>
          <p:cNvPr id="38923" name="Group 92"/>
          <p:cNvGrpSpPr>
            <a:grpSpLocks/>
          </p:cNvGrpSpPr>
          <p:nvPr/>
        </p:nvGrpSpPr>
        <p:grpSpPr bwMode="auto">
          <a:xfrm>
            <a:off x="6765925" y="5257800"/>
            <a:ext cx="1844675" cy="714375"/>
            <a:chOff x="1844674" y="5112591"/>
            <a:chExt cx="1844674" cy="714393"/>
          </a:xfrm>
        </p:grpSpPr>
        <p:pic>
          <p:nvPicPr>
            <p:cNvPr id="38937" name="Picture 4" descr="http://www.dsical.com/images/novartis_log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44674" y="5569913"/>
              <a:ext cx="882648" cy="212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8" name="Picture 20" descr="http://www.ngpharma.com/media/media-news/news-thumb/100428/Merck_logo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68612" y="5569913"/>
              <a:ext cx="804862" cy="257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9" name="Picture 24" descr="http://www.medcitynews.com/wordpress/wp-content/uploads/glaxosmithkline-logo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35274" y="5127986"/>
              <a:ext cx="854074" cy="288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0" name="Picture 26" descr="http://www.ngpharma.com/media/media-news/news-thumb/100302/Pfizer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97074" y="5112591"/>
              <a:ext cx="539748" cy="31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24" name="Rectangle 11"/>
          <p:cNvSpPr>
            <a:spLocks noChangeArrowheads="1"/>
          </p:cNvSpPr>
          <p:nvPr/>
        </p:nvSpPr>
        <p:spPr bwMode="auto">
          <a:xfrm>
            <a:off x="6553200" y="6019800"/>
            <a:ext cx="22542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Oct - $82M</a:t>
            </a:r>
          </a:p>
          <a:p>
            <a:pPr algn="ctr"/>
            <a:r>
              <a:rPr lang="en-US" sz="1600" b="1">
                <a:latin typeface="Calibri" pitchFamily="34" charset="0"/>
              </a:rPr>
              <a:t>HI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454525" y="3505200"/>
            <a:ext cx="1981200" cy="1524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8926" name="Rectangle 11"/>
          <p:cNvSpPr>
            <a:spLocks noChangeArrowheads="1"/>
          </p:cNvSpPr>
          <p:nvPr/>
        </p:nvSpPr>
        <p:spPr bwMode="auto">
          <a:xfrm>
            <a:off x="6477000" y="4259263"/>
            <a:ext cx="2254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July - $51.4M</a:t>
            </a:r>
          </a:p>
          <a:p>
            <a:pPr algn="ctr"/>
            <a:r>
              <a:rPr lang="en-US" sz="1600" b="1">
                <a:latin typeface="Calibri" pitchFamily="34" charset="0"/>
              </a:rPr>
              <a:t>TX</a:t>
            </a:r>
          </a:p>
          <a:p>
            <a:pPr algn="ctr"/>
            <a:endParaRPr lang="en-US" sz="1200">
              <a:latin typeface="Calibri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673850" y="3497263"/>
            <a:ext cx="1981200" cy="1524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8928" name="Group 110"/>
          <p:cNvGrpSpPr>
            <a:grpSpLocks/>
          </p:cNvGrpSpPr>
          <p:nvPr/>
        </p:nvGrpSpPr>
        <p:grpSpPr bwMode="auto">
          <a:xfrm>
            <a:off x="4343400" y="5173663"/>
            <a:ext cx="2254250" cy="1608137"/>
            <a:chOff x="4343400" y="5173663"/>
            <a:chExt cx="2254250" cy="1608137"/>
          </a:xfrm>
        </p:grpSpPr>
        <p:pic>
          <p:nvPicPr>
            <p:cNvPr id="38934" name="Picture 89" descr="http://www.seeklogo.com/images/O/Omnicare-logo-88BE988331-seeklogo.com.gif"/>
            <p:cNvPicPr>
              <a:picLocks noChangeAspect="1" noChangeArrowheads="1"/>
            </p:cNvPicPr>
            <p:nvPr/>
          </p:nvPicPr>
          <p:blipFill>
            <a:blip r:embed="rId10" cstate="print"/>
            <a:srcRect t="24001" b="24001"/>
            <a:stretch>
              <a:fillRect/>
            </a:stretch>
          </p:blipFill>
          <p:spPr bwMode="auto">
            <a:xfrm>
              <a:off x="4665663" y="5173663"/>
              <a:ext cx="1611312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35" name="Rectangle 11"/>
            <p:cNvSpPr>
              <a:spLocks noChangeArrowheads="1"/>
            </p:cNvSpPr>
            <p:nvPr/>
          </p:nvSpPr>
          <p:spPr bwMode="auto">
            <a:xfrm>
              <a:off x="4343400" y="6011863"/>
              <a:ext cx="225425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Sept - $21M</a:t>
              </a:r>
            </a:p>
            <a:p>
              <a:pPr algn="ctr"/>
              <a:r>
                <a:rPr lang="en-US" sz="1600" b="1">
                  <a:latin typeface="Calibri" pitchFamily="34" charset="0"/>
                </a:rPr>
                <a:t>MA &amp; MI</a:t>
              </a:r>
            </a:p>
            <a:p>
              <a:pPr algn="ctr"/>
              <a:endParaRPr lang="en-US" sz="1200">
                <a:latin typeface="Calibri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4454525" y="5181600"/>
              <a:ext cx="1981200" cy="1524000"/>
            </a:xfrm>
            <a:prstGeom prst="rect">
              <a:avLst/>
            </a:prstGeom>
            <a:noFill/>
            <a:ln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6673850" y="1782763"/>
            <a:ext cx="1981200" cy="152400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8930" name="Picture 3" descr="C:\Users\Michael\Documents\Potomac River Partners 2\Logos\BI Logo 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86588" y="1909763"/>
            <a:ext cx="13954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1" name="Rectangle 15"/>
          <p:cNvSpPr>
            <a:spLocks noChangeArrowheads="1"/>
          </p:cNvSpPr>
          <p:nvPr/>
        </p:nvSpPr>
        <p:spPr bwMode="auto">
          <a:xfrm>
            <a:off x="6773863" y="2538413"/>
            <a:ext cx="1844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April - $7.75M</a:t>
            </a:r>
          </a:p>
          <a:p>
            <a:pPr algn="ctr"/>
            <a:r>
              <a:rPr lang="en-US" sz="1600" b="1">
                <a:latin typeface="Calibri" pitchFamily="34" charset="0"/>
              </a:rPr>
              <a:t>WI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673850" y="5181600"/>
            <a:ext cx="19812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8933" name="Picture 2" descr="C:\Users\Michael\Documents\Potomac River Partners 2\CBI\CBI pics from DK 1-5-10\teva_logo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34200" y="3562350"/>
            <a:ext cx="14001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91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" name="Group 77"/>
          <p:cNvGrpSpPr/>
          <p:nvPr/>
        </p:nvGrpSpPr>
        <p:grpSpPr>
          <a:xfrm>
            <a:off x="152400" y="3733800"/>
            <a:ext cx="338138" cy="287338"/>
            <a:chOff x="304800" y="3228975"/>
            <a:chExt cx="338138" cy="287338"/>
          </a:xfrm>
          <a:solidFill>
            <a:srgbClr val="FF0000"/>
          </a:solidFill>
        </p:grpSpPr>
        <p:sp>
          <p:nvSpPr>
            <p:cNvPr id="93" name="Freeform 105"/>
            <p:cNvSpPr>
              <a:spLocks/>
            </p:cNvSpPr>
            <p:nvPr/>
          </p:nvSpPr>
          <p:spPr bwMode="auto">
            <a:xfrm>
              <a:off x="304800" y="3265488"/>
              <a:ext cx="25400" cy="41275"/>
            </a:xfrm>
            <a:custGeom>
              <a:avLst/>
              <a:gdLst>
                <a:gd name="T0" fmla="*/ 0 w 71"/>
                <a:gd name="T1" fmla="*/ 95 h 103"/>
                <a:gd name="T2" fmla="*/ 0 w 71"/>
                <a:gd name="T3" fmla="*/ 95 h 103"/>
                <a:gd name="T4" fmla="*/ 18 w 71"/>
                <a:gd name="T5" fmla="*/ 0 h 103"/>
                <a:gd name="T6" fmla="*/ 18 w 71"/>
                <a:gd name="T7" fmla="*/ 95 h 103"/>
                <a:gd name="T8" fmla="*/ 18 w 71"/>
                <a:gd name="T9" fmla="*/ 95 h 103"/>
                <a:gd name="T10" fmla="*/ 0 w 71"/>
                <a:gd name="T11" fmla="*/ 95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103"/>
                <a:gd name="T20" fmla="*/ 71 w 71"/>
                <a:gd name="T21" fmla="*/ 103 h 10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103">
                  <a:moveTo>
                    <a:pt x="0" y="103"/>
                  </a:moveTo>
                  <a:lnTo>
                    <a:pt x="0" y="73"/>
                  </a:lnTo>
                  <a:lnTo>
                    <a:pt x="41" y="0"/>
                  </a:lnTo>
                  <a:lnTo>
                    <a:pt x="71" y="21"/>
                  </a:lnTo>
                  <a:lnTo>
                    <a:pt x="37" y="103"/>
                  </a:lnTo>
                  <a:lnTo>
                    <a:pt x="0" y="103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4" name="Freeform 106"/>
            <p:cNvSpPr>
              <a:spLocks/>
            </p:cNvSpPr>
            <p:nvPr/>
          </p:nvSpPr>
          <p:spPr bwMode="auto">
            <a:xfrm>
              <a:off x="341313" y="3228975"/>
              <a:ext cx="49212" cy="52388"/>
            </a:xfrm>
            <a:custGeom>
              <a:avLst/>
              <a:gdLst>
                <a:gd name="T0" fmla="*/ 26 w 134"/>
                <a:gd name="T1" fmla="*/ 173 h 130"/>
                <a:gd name="T2" fmla="*/ 0 w 134"/>
                <a:gd name="T3" fmla="*/ 173 h 130"/>
                <a:gd name="T4" fmla="*/ 26 w 134"/>
                <a:gd name="T5" fmla="*/ 173 h 130"/>
                <a:gd name="T6" fmla="*/ 26 w 134"/>
                <a:gd name="T7" fmla="*/ 173 h 130"/>
                <a:gd name="T8" fmla="*/ 26 w 134"/>
                <a:gd name="T9" fmla="*/ 173 h 130"/>
                <a:gd name="T10" fmla="*/ 26 w 134"/>
                <a:gd name="T11" fmla="*/ 0 h 130"/>
                <a:gd name="T12" fmla="*/ 26 w 134"/>
                <a:gd name="T13" fmla="*/ 173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"/>
                <a:gd name="T22" fmla="*/ 0 h 130"/>
                <a:gd name="T23" fmla="*/ 134 w 134"/>
                <a:gd name="T24" fmla="*/ 130 h 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" h="130">
                  <a:moveTo>
                    <a:pt x="29" y="14"/>
                  </a:moveTo>
                  <a:lnTo>
                    <a:pt x="0" y="77"/>
                  </a:lnTo>
                  <a:lnTo>
                    <a:pt x="52" y="119"/>
                  </a:lnTo>
                  <a:lnTo>
                    <a:pt x="111" y="130"/>
                  </a:lnTo>
                  <a:lnTo>
                    <a:pt x="134" y="79"/>
                  </a:lnTo>
                  <a:lnTo>
                    <a:pt x="119" y="0"/>
                  </a:lnTo>
                  <a:lnTo>
                    <a:pt x="29" y="14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>
              <a:off x="387350" y="3265488"/>
              <a:ext cx="71438" cy="58737"/>
            </a:xfrm>
            <a:custGeom>
              <a:avLst/>
              <a:gdLst>
                <a:gd name="T0" fmla="*/ 0 w 198"/>
                <a:gd name="T1" fmla="*/ 96 h 147"/>
                <a:gd name="T2" fmla="*/ 21 w 198"/>
                <a:gd name="T3" fmla="*/ 0 h 147"/>
                <a:gd name="T4" fmla="*/ 21 w 198"/>
                <a:gd name="T5" fmla="*/ 96 h 147"/>
                <a:gd name="T6" fmla="*/ 21 w 198"/>
                <a:gd name="T7" fmla="*/ 96 h 147"/>
                <a:gd name="T8" fmla="*/ 21 w 198"/>
                <a:gd name="T9" fmla="*/ 96 h 147"/>
                <a:gd name="T10" fmla="*/ 21 w 198"/>
                <a:gd name="T11" fmla="*/ 96 h 147"/>
                <a:gd name="T12" fmla="*/ 21 w 198"/>
                <a:gd name="T13" fmla="*/ 96 h 147"/>
                <a:gd name="T14" fmla="*/ 0 w 198"/>
                <a:gd name="T15" fmla="*/ 96 h 1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8"/>
                <a:gd name="T25" fmla="*/ 0 h 147"/>
                <a:gd name="T26" fmla="*/ 198 w 198"/>
                <a:gd name="T27" fmla="*/ 147 h 1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8" h="147">
                  <a:moveTo>
                    <a:pt x="0" y="52"/>
                  </a:moveTo>
                  <a:lnTo>
                    <a:pt x="135" y="0"/>
                  </a:lnTo>
                  <a:lnTo>
                    <a:pt x="161" y="63"/>
                  </a:lnTo>
                  <a:lnTo>
                    <a:pt x="187" y="77"/>
                  </a:lnTo>
                  <a:lnTo>
                    <a:pt x="198" y="129"/>
                  </a:lnTo>
                  <a:lnTo>
                    <a:pt x="131" y="137"/>
                  </a:lnTo>
                  <a:lnTo>
                    <a:pt x="82" y="147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>
              <a:off x="460375" y="3311525"/>
              <a:ext cx="57150" cy="30163"/>
            </a:xfrm>
            <a:custGeom>
              <a:avLst/>
              <a:gdLst>
                <a:gd name="T0" fmla="*/ 19 w 158"/>
                <a:gd name="T1" fmla="*/ 84 h 78"/>
                <a:gd name="T2" fmla="*/ 0 w 158"/>
                <a:gd name="T3" fmla="*/ 84 h 78"/>
                <a:gd name="T4" fmla="*/ 19 w 158"/>
                <a:gd name="T5" fmla="*/ 84 h 78"/>
                <a:gd name="T6" fmla="*/ 19 w 158"/>
                <a:gd name="T7" fmla="*/ 84 h 78"/>
                <a:gd name="T8" fmla="*/ 19 w 158"/>
                <a:gd name="T9" fmla="*/ 84 h 78"/>
                <a:gd name="T10" fmla="*/ 19 w 158"/>
                <a:gd name="T11" fmla="*/ 84 h 78"/>
                <a:gd name="T12" fmla="*/ 19 w 158"/>
                <a:gd name="T13" fmla="*/ 84 h 78"/>
                <a:gd name="T14" fmla="*/ 19 w 158"/>
                <a:gd name="T15" fmla="*/ 0 h 78"/>
                <a:gd name="T16" fmla="*/ 19 w 158"/>
                <a:gd name="T17" fmla="*/ 84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"/>
                <a:gd name="T28" fmla="*/ 0 h 78"/>
                <a:gd name="T29" fmla="*/ 158 w 158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" h="78">
                  <a:moveTo>
                    <a:pt x="24" y="4"/>
                  </a:moveTo>
                  <a:lnTo>
                    <a:pt x="0" y="73"/>
                  </a:lnTo>
                  <a:lnTo>
                    <a:pt x="42" y="78"/>
                  </a:lnTo>
                  <a:lnTo>
                    <a:pt x="68" y="62"/>
                  </a:lnTo>
                  <a:lnTo>
                    <a:pt x="116" y="63"/>
                  </a:lnTo>
                  <a:lnTo>
                    <a:pt x="158" y="33"/>
                  </a:lnTo>
                  <a:lnTo>
                    <a:pt x="131" y="21"/>
                  </a:lnTo>
                  <a:lnTo>
                    <a:pt x="110" y="0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109"/>
            <p:cNvSpPr>
              <a:spLocks/>
            </p:cNvSpPr>
            <p:nvPr/>
          </p:nvSpPr>
          <p:spPr bwMode="auto">
            <a:xfrm>
              <a:off x="479425" y="3354388"/>
              <a:ext cx="22225" cy="22225"/>
            </a:xfrm>
            <a:custGeom>
              <a:avLst/>
              <a:gdLst>
                <a:gd name="T0" fmla="*/ 14 w 64"/>
                <a:gd name="T1" fmla="*/ 0 h 57"/>
                <a:gd name="T2" fmla="*/ 0 w 64"/>
                <a:gd name="T3" fmla="*/ 144 h 57"/>
                <a:gd name="T4" fmla="*/ 14 w 64"/>
                <a:gd name="T5" fmla="*/ 144 h 57"/>
                <a:gd name="T6" fmla="*/ 14 w 64"/>
                <a:gd name="T7" fmla="*/ 144 h 57"/>
                <a:gd name="T8" fmla="*/ 14 w 6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57"/>
                <a:gd name="T17" fmla="*/ 64 w 6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57">
                  <a:moveTo>
                    <a:pt x="56" y="0"/>
                  </a:moveTo>
                  <a:lnTo>
                    <a:pt x="0" y="5"/>
                  </a:lnTo>
                  <a:lnTo>
                    <a:pt x="9" y="57"/>
                  </a:lnTo>
                  <a:lnTo>
                    <a:pt x="64" y="4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110"/>
            <p:cNvSpPr>
              <a:spLocks/>
            </p:cNvSpPr>
            <p:nvPr/>
          </p:nvSpPr>
          <p:spPr bwMode="auto">
            <a:xfrm>
              <a:off x="504825" y="3376613"/>
              <a:ext cx="15875" cy="23812"/>
            </a:xfrm>
            <a:custGeom>
              <a:avLst/>
              <a:gdLst>
                <a:gd name="T0" fmla="*/ 0 w 43"/>
                <a:gd name="T1" fmla="*/ 230 h 55"/>
                <a:gd name="T2" fmla="*/ 43 w 43"/>
                <a:gd name="T3" fmla="*/ 0 h 55"/>
                <a:gd name="T4" fmla="*/ 43 w 43"/>
                <a:gd name="T5" fmla="*/ 230 h 55"/>
                <a:gd name="T6" fmla="*/ 43 w 43"/>
                <a:gd name="T7" fmla="*/ 230 h 55"/>
                <a:gd name="T8" fmla="*/ 0 w 43"/>
                <a:gd name="T9" fmla="*/ 23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55"/>
                <a:gd name="T17" fmla="*/ 43 w 43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55">
                  <a:moveTo>
                    <a:pt x="0" y="21"/>
                  </a:moveTo>
                  <a:lnTo>
                    <a:pt x="43" y="0"/>
                  </a:lnTo>
                  <a:lnTo>
                    <a:pt x="43" y="49"/>
                  </a:lnTo>
                  <a:lnTo>
                    <a:pt x="14" y="55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111"/>
            <p:cNvSpPr>
              <a:spLocks/>
            </p:cNvSpPr>
            <p:nvPr/>
          </p:nvSpPr>
          <p:spPr bwMode="auto">
            <a:xfrm>
              <a:off x="544513" y="3389313"/>
              <a:ext cx="98425" cy="127000"/>
            </a:xfrm>
            <a:custGeom>
              <a:avLst/>
              <a:gdLst>
                <a:gd name="T0" fmla="*/ 19 w 270"/>
                <a:gd name="T1" fmla="*/ 0 h 318"/>
                <a:gd name="T2" fmla="*/ 0 w 270"/>
                <a:gd name="T3" fmla="*/ 120 h 318"/>
                <a:gd name="T4" fmla="*/ 19 w 270"/>
                <a:gd name="T5" fmla="*/ 120 h 318"/>
                <a:gd name="T6" fmla="*/ 19 w 270"/>
                <a:gd name="T7" fmla="*/ 120 h 318"/>
                <a:gd name="T8" fmla="*/ 19 w 270"/>
                <a:gd name="T9" fmla="*/ 120 h 318"/>
                <a:gd name="T10" fmla="*/ 19 w 270"/>
                <a:gd name="T11" fmla="*/ 120 h 318"/>
                <a:gd name="T12" fmla="*/ 19 w 270"/>
                <a:gd name="T13" fmla="*/ 120 h 318"/>
                <a:gd name="T14" fmla="*/ 19 w 270"/>
                <a:gd name="T15" fmla="*/ 120 h 318"/>
                <a:gd name="T16" fmla="*/ 19 w 270"/>
                <a:gd name="T17" fmla="*/ 120 h 318"/>
                <a:gd name="T18" fmla="*/ 19 w 270"/>
                <a:gd name="T19" fmla="*/ 0 h 3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0"/>
                <a:gd name="T31" fmla="*/ 0 h 318"/>
                <a:gd name="T32" fmla="*/ 270 w 270"/>
                <a:gd name="T33" fmla="*/ 318 h 3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0" h="318">
                  <a:moveTo>
                    <a:pt x="45" y="0"/>
                  </a:moveTo>
                  <a:lnTo>
                    <a:pt x="0" y="121"/>
                  </a:lnTo>
                  <a:lnTo>
                    <a:pt x="32" y="181"/>
                  </a:lnTo>
                  <a:lnTo>
                    <a:pt x="32" y="289"/>
                  </a:lnTo>
                  <a:lnTo>
                    <a:pt x="97" y="318"/>
                  </a:lnTo>
                  <a:lnTo>
                    <a:pt x="126" y="255"/>
                  </a:lnTo>
                  <a:lnTo>
                    <a:pt x="208" y="241"/>
                  </a:lnTo>
                  <a:lnTo>
                    <a:pt x="270" y="171"/>
                  </a:lnTo>
                  <a:lnTo>
                    <a:pt x="205" y="63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1" name="Freeform 112"/>
            <p:cNvSpPr>
              <a:spLocks/>
            </p:cNvSpPr>
            <p:nvPr/>
          </p:nvSpPr>
          <p:spPr bwMode="auto">
            <a:xfrm>
              <a:off x="511175" y="3328988"/>
              <a:ext cx="53975" cy="50800"/>
            </a:xfrm>
            <a:custGeom>
              <a:avLst/>
              <a:gdLst>
                <a:gd name="T0" fmla="*/ 22 w 148"/>
                <a:gd name="T1" fmla="*/ 0 h 124"/>
                <a:gd name="T2" fmla="*/ 0 w 148"/>
                <a:gd name="T3" fmla="*/ 155 h 124"/>
                <a:gd name="T4" fmla="*/ 22 w 148"/>
                <a:gd name="T5" fmla="*/ 155 h 124"/>
                <a:gd name="T6" fmla="*/ 22 w 148"/>
                <a:gd name="T7" fmla="*/ 155 h 124"/>
                <a:gd name="T8" fmla="*/ 22 w 148"/>
                <a:gd name="T9" fmla="*/ 155 h 124"/>
                <a:gd name="T10" fmla="*/ 22 w 148"/>
                <a:gd name="T11" fmla="*/ 155 h 124"/>
                <a:gd name="T12" fmla="*/ 22 w 148"/>
                <a:gd name="T13" fmla="*/ 155 h 124"/>
                <a:gd name="T14" fmla="*/ 22 w 148"/>
                <a:gd name="T15" fmla="*/ 155 h 124"/>
                <a:gd name="T16" fmla="*/ 22 w 148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8"/>
                <a:gd name="T28" fmla="*/ 0 h 124"/>
                <a:gd name="T29" fmla="*/ 148 w 148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8" h="124">
                  <a:moveTo>
                    <a:pt x="30" y="0"/>
                  </a:moveTo>
                  <a:lnTo>
                    <a:pt x="0" y="37"/>
                  </a:lnTo>
                  <a:lnTo>
                    <a:pt x="13" y="66"/>
                  </a:lnTo>
                  <a:lnTo>
                    <a:pt x="40" y="76"/>
                  </a:lnTo>
                  <a:lnTo>
                    <a:pt x="69" y="124"/>
                  </a:lnTo>
                  <a:lnTo>
                    <a:pt x="147" y="105"/>
                  </a:lnTo>
                  <a:lnTo>
                    <a:pt x="148" y="53"/>
                  </a:lnTo>
                  <a:lnTo>
                    <a:pt x="92" y="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04" name="Freeform 113"/>
          <p:cNvSpPr>
            <a:spLocks/>
          </p:cNvSpPr>
          <p:nvPr/>
        </p:nvSpPr>
        <p:spPr bwMode="auto">
          <a:xfrm>
            <a:off x="0" y="2895600"/>
            <a:ext cx="615950" cy="666750"/>
          </a:xfrm>
          <a:custGeom>
            <a:avLst/>
            <a:gdLst>
              <a:gd name="T0" fmla="*/ 20 w 1702"/>
              <a:gd name="T1" fmla="*/ 128 h 1661"/>
              <a:gd name="T2" fmla="*/ 20 w 1702"/>
              <a:gd name="T3" fmla="*/ 0 h 1661"/>
              <a:gd name="T4" fmla="*/ 20 w 1702"/>
              <a:gd name="T5" fmla="*/ 128 h 1661"/>
              <a:gd name="T6" fmla="*/ 20 w 1702"/>
              <a:gd name="T7" fmla="*/ 128 h 1661"/>
              <a:gd name="T8" fmla="*/ 20 w 1702"/>
              <a:gd name="T9" fmla="*/ 128 h 1661"/>
              <a:gd name="T10" fmla="*/ 20 w 1702"/>
              <a:gd name="T11" fmla="*/ 128 h 1661"/>
              <a:gd name="T12" fmla="*/ 20 w 1702"/>
              <a:gd name="T13" fmla="*/ 128 h 1661"/>
              <a:gd name="T14" fmla="*/ 20 w 1702"/>
              <a:gd name="T15" fmla="*/ 128 h 1661"/>
              <a:gd name="T16" fmla="*/ 20 w 1702"/>
              <a:gd name="T17" fmla="*/ 128 h 1661"/>
              <a:gd name="T18" fmla="*/ 20 w 1702"/>
              <a:gd name="T19" fmla="*/ 128 h 1661"/>
              <a:gd name="T20" fmla="*/ 20 w 1702"/>
              <a:gd name="T21" fmla="*/ 128 h 1661"/>
              <a:gd name="T22" fmla="*/ 20 w 1702"/>
              <a:gd name="T23" fmla="*/ 128 h 1661"/>
              <a:gd name="T24" fmla="*/ 20 w 1702"/>
              <a:gd name="T25" fmla="*/ 128 h 1661"/>
              <a:gd name="T26" fmla="*/ 20 w 1702"/>
              <a:gd name="T27" fmla="*/ 128 h 1661"/>
              <a:gd name="T28" fmla="*/ 20 w 1702"/>
              <a:gd name="T29" fmla="*/ 128 h 1661"/>
              <a:gd name="T30" fmla="*/ 20 w 1702"/>
              <a:gd name="T31" fmla="*/ 128 h 1661"/>
              <a:gd name="T32" fmla="*/ 20 w 1702"/>
              <a:gd name="T33" fmla="*/ 128 h 1661"/>
              <a:gd name="T34" fmla="*/ 20 w 1702"/>
              <a:gd name="T35" fmla="*/ 128 h 1661"/>
              <a:gd name="T36" fmla="*/ 20 w 1702"/>
              <a:gd name="T37" fmla="*/ 128 h 1661"/>
              <a:gd name="T38" fmla="*/ 20 w 1702"/>
              <a:gd name="T39" fmla="*/ 128 h 1661"/>
              <a:gd name="T40" fmla="*/ 20 w 1702"/>
              <a:gd name="T41" fmla="*/ 128 h 1661"/>
              <a:gd name="T42" fmla="*/ 20 w 1702"/>
              <a:gd name="T43" fmla="*/ 128 h 1661"/>
              <a:gd name="T44" fmla="*/ 0 w 1702"/>
              <a:gd name="T45" fmla="*/ 128 h 1661"/>
              <a:gd name="T46" fmla="*/ 20 w 1702"/>
              <a:gd name="T47" fmla="*/ 128 h 1661"/>
              <a:gd name="T48" fmla="*/ 20 w 1702"/>
              <a:gd name="T49" fmla="*/ 128 h 1661"/>
              <a:gd name="T50" fmla="*/ 20 w 1702"/>
              <a:gd name="T51" fmla="*/ 128 h 1661"/>
              <a:gd name="T52" fmla="*/ 20 w 1702"/>
              <a:gd name="T53" fmla="*/ 128 h 1661"/>
              <a:gd name="T54" fmla="*/ 20 w 1702"/>
              <a:gd name="T55" fmla="*/ 128 h 1661"/>
              <a:gd name="T56" fmla="*/ 20 w 1702"/>
              <a:gd name="T57" fmla="*/ 128 h 1661"/>
              <a:gd name="T58" fmla="*/ 20 w 1702"/>
              <a:gd name="T59" fmla="*/ 128 h 1661"/>
              <a:gd name="T60" fmla="*/ 20 w 1702"/>
              <a:gd name="T61" fmla="*/ 128 h 1661"/>
              <a:gd name="T62" fmla="*/ 20 w 1702"/>
              <a:gd name="T63" fmla="*/ 128 h 1661"/>
              <a:gd name="T64" fmla="*/ 20 w 1702"/>
              <a:gd name="T65" fmla="*/ 128 h 1661"/>
              <a:gd name="T66" fmla="*/ 20 w 1702"/>
              <a:gd name="T67" fmla="*/ 128 h 1661"/>
              <a:gd name="T68" fmla="*/ 20 w 1702"/>
              <a:gd name="T69" fmla="*/ 128 h 1661"/>
              <a:gd name="T70" fmla="*/ 20 w 1702"/>
              <a:gd name="T71" fmla="*/ 128 h 1661"/>
              <a:gd name="T72" fmla="*/ 20 w 1702"/>
              <a:gd name="T73" fmla="*/ 128 h 1661"/>
              <a:gd name="T74" fmla="*/ 20 w 1702"/>
              <a:gd name="T75" fmla="*/ 128 h 1661"/>
              <a:gd name="T76" fmla="*/ 20 w 1702"/>
              <a:gd name="T77" fmla="*/ 128 h 1661"/>
              <a:gd name="T78" fmla="*/ 20 w 1702"/>
              <a:gd name="T79" fmla="*/ 128 h 1661"/>
              <a:gd name="T80" fmla="*/ 20 w 1702"/>
              <a:gd name="T81" fmla="*/ 128 h 1661"/>
              <a:gd name="T82" fmla="*/ 20 w 1702"/>
              <a:gd name="T83" fmla="*/ 128 h 16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702"/>
              <a:gd name="T127" fmla="*/ 0 h 1661"/>
              <a:gd name="T128" fmla="*/ 1702 w 1702"/>
              <a:gd name="T129" fmla="*/ 1661 h 166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702" h="1661">
                <a:moveTo>
                  <a:pt x="272" y="247"/>
                </a:moveTo>
                <a:lnTo>
                  <a:pt x="614" y="0"/>
                </a:lnTo>
                <a:lnTo>
                  <a:pt x="777" y="43"/>
                </a:lnTo>
                <a:lnTo>
                  <a:pt x="856" y="122"/>
                </a:lnTo>
                <a:lnTo>
                  <a:pt x="1177" y="153"/>
                </a:lnTo>
                <a:lnTo>
                  <a:pt x="1187" y="975"/>
                </a:lnTo>
                <a:lnTo>
                  <a:pt x="1292" y="999"/>
                </a:lnTo>
                <a:lnTo>
                  <a:pt x="1340" y="1097"/>
                </a:lnTo>
                <a:lnTo>
                  <a:pt x="1415" y="1064"/>
                </a:lnTo>
                <a:lnTo>
                  <a:pt x="1569" y="1286"/>
                </a:lnTo>
                <a:lnTo>
                  <a:pt x="1702" y="1390"/>
                </a:lnTo>
                <a:lnTo>
                  <a:pt x="1697" y="1478"/>
                </a:lnTo>
                <a:lnTo>
                  <a:pt x="1529" y="1490"/>
                </a:lnTo>
                <a:lnTo>
                  <a:pt x="1455" y="1217"/>
                </a:lnTo>
                <a:lnTo>
                  <a:pt x="925" y="949"/>
                </a:lnTo>
                <a:lnTo>
                  <a:pt x="940" y="1033"/>
                </a:lnTo>
                <a:lnTo>
                  <a:pt x="820" y="1143"/>
                </a:lnTo>
                <a:lnTo>
                  <a:pt x="801" y="1102"/>
                </a:lnTo>
                <a:lnTo>
                  <a:pt x="767" y="1102"/>
                </a:lnTo>
                <a:lnTo>
                  <a:pt x="672" y="1330"/>
                </a:lnTo>
                <a:lnTo>
                  <a:pt x="376" y="1554"/>
                </a:lnTo>
                <a:lnTo>
                  <a:pt x="84" y="1661"/>
                </a:lnTo>
                <a:lnTo>
                  <a:pt x="0" y="1646"/>
                </a:lnTo>
                <a:lnTo>
                  <a:pt x="336" y="1454"/>
                </a:lnTo>
                <a:lnTo>
                  <a:pt x="376" y="1454"/>
                </a:lnTo>
                <a:lnTo>
                  <a:pt x="499" y="1306"/>
                </a:lnTo>
                <a:lnTo>
                  <a:pt x="554" y="1301"/>
                </a:lnTo>
                <a:lnTo>
                  <a:pt x="638" y="1188"/>
                </a:lnTo>
                <a:lnTo>
                  <a:pt x="609" y="1138"/>
                </a:lnTo>
                <a:lnTo>
                  <a:pt x="430" y="1162"/>
                </a:lnTo>
                <a:lnTo>
                  <a:pt x="307" y="880"/>
                </a:lnTo>
                <a:lnTo>
                  <a:pt x="376" y="752"/>
                </a:lnTo>
                <a:lnTo>
                  <a:pt x="489" y="707"/>
                </a:lnTo>
                <a:lnTo>
                  <a:pt x="449" y="594"/>
                </a:lnTo>
                <a:lnTo>
                  <a:pt x="331" y="647"/>
                </a:lnTo>
                <a:lnTo>
                  <a:pt x="242" y="484"/>
                </a:lnTo>
                <a:lnTo>
                  <a:pt x="341" y="445"/>
                </a:lnTo>
                <a:lnTo>
                  <a:pt x="430" y="489"/>
                </a:lnTo>
                <a:lnTo>
                  <a:pt x="470" y="465"/>
                </a:lnTo>
                <a:lnTo>
                  <a:pt x="396" y="326"/>
                </a:lnTo>
                <a:lnTo>
                  <a:pt x="267" y="316"/>
                </a:lnTo>
                <a:lnTo>
                  <a:pt x="272" y="247"/>
                </a:lnTo>
                <a:close/>
              </a:path>
            </a:pathLst>
          </a:custGeom>
          <a:solidFill>
            <a:schemeClr val="accent5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  <a:t>State Updates</a:t>
            </a:r>
            <a:b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</a:br>
            <a:endParaRPr lang="en-US" sz="4400" b="1" kern="0" dirty="0">
              <a:solidFill>
                <a:srgbClr val="002C5F"/>
              </a:solidFill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81000" y="1524000"/>
            <a:ext cx="3886200" cy="3962400"/>
            <a:chOff x="381000" y="1524000"/>
            <a:chExt cx="3886200" cy="3962576"/>
          </a:xfrm>
        </p:grpSpPr>
        <p:sp>
          <p:nvSpPr>
            <p:cNvPr id="12" name="Rectangle 11"/>
            <p:cNvSpPr/>
            <p:nvPr/>
          </p:nvSpPr>
          <p:spPr>
            <a:xfrm>
              <a:off x="381000" y="1524000"/>
              <a:ext cx="3886200" cy="39625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39948" name="Rectangle 9"/>
            <p:cNvSpPr>
              <a:spLocks noChangeArrowheads="1"/>
            </p:cNvSpPr>
            <p:nvPr/>
          </p:nvSpPr>
          <p:spPr bwMode="auto">
            <a:xfrm>
              <a:off x="440788" y="4343400"/>
              <a:ext cx="3766625" cy="83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400">
                  <a:latin typeface="Calibri" pitchFamily="34" charset="0"/>
                </a:rPr>
                <a:t>Payments to healthcare providers published online</a:t>
              </a:r>
            </a:p>
          </p:txBody>
        </p:sp>
        <p:pic>
          <p:nvPicPr>
            <p:cNvPr id="10" name="Picture 3" descr="C:\Users\Michael\Documents\Potomac River Partners 2\CBI\iStock_000003389750XSmal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9488" y="2081238"/>
              <a:ext cx="2689225" cy="2217836"/>
            </a:xfrm>
            <a:prstGeom prst="rect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</p:spPr>
        </p:pic>
        <p:sp>
          <p:nvSpPr>
            <p:cNvPr id="39950" name="Rectangle 10"/>
            <p:cNvSpPr>
              <a:spLocks noChangeArrowheads="1"/>
            </p:cNvSpPr>
            <p:nvPr/>
          </p:nvSpPr>
          <p:spPr bwMode="auto">
            <a:xfrm>
              <a:off x="990601" y="1610380"/>
              <a:ext cx="26669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solidFill>
                    <a:srgbClr val="000000"/>
                  </a:solidFill>
                  <a:latin typeface="Calibri" pitchFamily="34" charset="0"/>
                </a:rPr>
                <a:t>Massachusetts </a:t>
              </a: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81000" y="4434017"/>
              <a:ext cx="3886200" cy="0"/>
            </a:xfrm>
            <a:prstGeom prst="line">
              <a:avLst/>
            </a:prstGeom>
            <a:ln w="38100" cap="flat" cmpd="sng" algn="ctr">
              <a:solidFill>
                <a:srgbClr val="83AF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800600" y="1524000"/>
            <a:ext cx="3962400" cy="3960813"/>
            <a:chOff x="1828800" y="1066800"/>
            <a:chExt cx="4953000" cy="4876228"/>
          </a:xfrm>
        </p:grpSpPr>
        <p:sp>
          <p:nvSpPr>
            <p:cNvPr id="17" name="Rectangle 16"/>
            <p:cNvSpPr/>
            <p:nvPr/>
          </p:nvSpPr>
          <p:spPr>
            <a:xfrm>
              <a:off x="1828800" y="1066800"/>
              <a:ext cx="4953000" cy="48762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39943" name="Rectangle 9"/>
            <p:cNvSpPr>
              <a:spLocks noChangeArrowheads="1"/>
            </p:cNvSpPr>
            <p:nvPr/>
          </p:nvSpPr>
          <p:spPr bwMode="auto">
            <a:xfrm>
              <a:off x="1905000" y="4586550"/>
              <a:ext cx="4800600" cy="102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400" dirty="0">
                  <a:latin typeface="Calibri" pitchFamily="34" charset="0"/>
                </a:rPr>
                <a:t>Law requires code of conduct on interactions with </a:t>
              </a:r>
              <a:r>
                <a:rPr lang="en-US" sz="2400" dirty="0" smtClean="0">
                  <a:latin typeface="Calibri" pitchFamily="34" charset="0"/>
                </a:rPr>
                <a:t>HCPs</a:t>
              </a:r>
              <a:endParaRPr lang="en-US" sz="2400" dirty="0">
                <a:latin typeface="Calibri" pitchFamily="34" charset="0"/>
              </a:endParaRPr>
            </a:p>
          </p:txBody>
        </p:sp>
        <p:sp>
          <p:nvSpPr>
            <p:cNvPr id="39944" name="Rectangle 18"/>
            <p:cNvSpPr>
              <a:spLocks noChangeArrowheads="1"/>
            </p:cNvSpPr>
            <p:nvPr/>
          </p:nvSpPr>
          <p:spPr bwMode="auto">
            <a:xfrm>
              <a:off x="3067050" y="1116518"/>
              <a:ext cx="2420936" cy="643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latin typeface="Calibri" pitchFamily="34" charset="0"/>
                </a:rPr>
                <a:t>Connecticut</a:t>
              </a: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828800" y="4649216"/>
              <a:ext cx="4953000" cy="0"/>
            </a:xfrm>
            <a:prstGeom prst="line">
              <a:avLst/>
            </a:prstGeom>
            <a:ln w="38100" cap="flat" cmpd="sng" algn="ctr">
              <a:solidFill>
                <a:srgbClr val="83AFB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9946" name="Picture 20" descr="Flag of Connecticut Royalty Free Stock Phot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275" y="1779561"/>
              <a:ext cx="3448050" cy="27045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8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  <a:t>State Updates:   Data Mining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81000" y="1524000"/>
            <a:ext cx="3886200" cy="3962400"/>
            <a:chOff x="381000" y="1524000"/>
            <a:chExt cx="3886200" cy="3962400"/>
          </a:xfrm>
        </p:grpSpPr>
        <p:grpSp>
          <p:nvGrpSpPr>
            <p:cNvPr id="40973" name="Group 22"/>
            <p:cNvGrpSpPr>
              <a:grpSpLocks/>
            </p:cNvGrpSpPr>
            <p:nvPr/>
          </p:nvGrpSpPr>
          <p:grpSpPr bwMode="auto">
            <a:xfrm>
              <a:off x="381000" y="1524000"/>
              <a:ext cx="3886200" cy="3962400"/>
              <a:chOff x="381000" y="1524000"/>
              <a:chExt cx="3886200" cy="39624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81000" y="1524000"/>
                <a:ext cx="3886200" cy="3962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  <p:sp>
            <p:nvSpPr>
              <p:cNvPr id="40976" name="Rectangle 9"/>
              <p:cNvSpPr>
                <a:spLocks noChangeArrowheads="1"/>
              </p:cNvSpPr>
              <p:nvPr/>
            </p:nvSpPr>
            <p:spPr bwMode="auto">
              <a:xfrm>
                <a:off x="440788" y="4511133"/>
                <a:ext cx="376662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sz="2400" b="1" u="sng">
                    <a:latin typeface="Calibri" pitchFamily="34" charset="0"/>
                  </a:rPr>
                  <a:t>Upheld</a:t>
                </a:r>
                <a:r>
                  <a:rPr lang="en-US" sz="2400">
                    <a:latin typeface="Calibri" pitchFamily="34" charset="0"/>
                  </a:rPr>
                  <a:t> in Maine</a:t>
                </a:r>
              </a:p>
            </p:txBody>
          </p:sp>
          <p:sp>
            <p:nvSpPr>
              <p:cNvPr id="40977" name="Rectangle 10"/>
              <p:cNvSpPr>
                <a:spLocks noChangeArrowheads="1"/>
              </p:cNvSpPr>
              <p:nvPr/>
            </p:nvSpPr>
            <p:spPr bwMode="auto">
              <a:xfrm>
                <a:off x="990601" y="1600200"/>
                <a:ext cx="2666999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0000"/>
                    </a:solidFill>
                    <a:latin typeface="Calibri" pitchFamily="34" charset="0"/>
                  </a:rPr>
                  <a:t>Maine</a:t>
                </a:r>
                <a:endParaRPr lang="en-US" sz="2000">
                  <a:latin typeface="Calibri" pitchFamily="34" charset="0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81000" y="4433888"/>
                <a:ext cx="3886200" cy="0"/>
              </a:xfrm>
              <a:prstGeom prst="line">
                <a:avLst/>
              </a:prstGeom>
              <a:ln w="38100" cap="flat" cmpd="sng" algn="ctr">
                <a:solidFill>
                  <a:srgbClr val="83AF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974" name="Picture 69" descr="Flag of Maine Royalty Free Stock Phot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2139215"/>
              <a:ext cx="2760663" cy="219856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00600" y="1524000"/>
            <a:ext cx="3962400" cy="3962400"/>
            <a:chOff x="4800600" y="1560513"/>
            <a:chExt cx="3962400" cy="3962400"/>
          </a:xfrm>
        </p:grpSpPr>
        <p:grpSp>
          <p:nvGrpSpPr>
            <p:cNvPr id="40967" name="Group 21"/>
            <p:cNvGrpSpPr>
              <a:grpSpLocks/>
            </p:cNvGrpSpPr>
            <p:nvPr/>
          </p:nvGrpSpPr>
          <p:grpSpPr bwMode="auto">
            <a:xfrm>
              <a:off x="4800600" y="1560513"/>
              <a:ext cx="3962400" cy="3962400"/>
              <a:chOff x="1828800" y="1066800"/>
              <a:chExt cx="4953000" cy="48768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0" y="1066800"/>
                <a:ext cx="4953000" cy="4876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  <p:sp>
            <p:nvSpPr>
              <p:cNvPr id="40970" name="Rectangle 9"/>
              <p:cNvSpPr>
                <a:spLocks noChangeArrowheads="1"/>
              </p:cNvSpPr>
              <p:nvPr/>
            </p:nvSpPr>
            <p:spPr bwMode="auto">
              <a:xfrm>
                <a:off x="1905000" y="4743271"/>
                <a:ext cx="4800600" cy="568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sz="2400" b="1" u="sng">
                    <a:latin typeface="Calibri" pitchFamily="34" charset="0"/>
                  </a:rPr>
                  <a:t>Overturned</a:t>
                </a:r>
                <a:r>
                  <a:rPr lang="en-US" sz="2400">
                    <a:latin typeface="Calibri" pitchFamily="34" charset="0"/>
                  </a:rPr>
                  <a:t> in Vermont</a:t>
                </a:r>
              </a:p>
            </p:txBody>
          </p:sp>
          <p:sp>
            <p:nvSpPr>
              <p:cNvPr id="40971" name="Rectangle 18"/>
              <p:cNvSpPr>
                <a:spLocks noChangeArrowheads="1"/>
              </p:cNvSpPr>
              <p:nvPr/>
            </p:nvSpPr>
            <p:spPr bwMode="auto">
              <a:xfrm>
                <a:off x="3364979" y="1116518"/>
                <a:ext cx="1819329" cy="643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rgbClr val="000000"/>
                    </a:solidFill>
                    <a:latin typeface="Calibri" pitchFamily="34" charset="0"/>
                  </a:rPr>
                  <a:t>Vermont</a:t>
                </a:r>
                <a:endParaRPr lang="en-US" sz="2000">
                  <a:latin typeface="Calibri" pitchFamily="34" charset="0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1828800" y="4648201"/>
                <a:ext cx="4953000" cy="0"/>
              </a:xfrm>
              <a:prstGeom prst="line">
                <a:avLst/>
              </a:prstGeom>
              <a:ln w="38100" cap="flat" cmpd="sng" algn="ctr">
                <a:solidFill>
                  <a:srgbClr val="83AF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968" name="Picture 73" descr="Flag of Vermont Royalty Free Stock Phot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10200" y="2138583"/>
              <a:ext cx="2762250" cy="219983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1" name="Rectangle 20"/>
          <p:cNvSpPr/>
          <p:nvPr/>
        </p:nvSpPr>
        <p:spPr>
          <a:xfrm>
            <a:off x="498475" y="5692775"/>
            <a:ext cx="82137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kern="0" dirty="0">
                <a:solidFill>
                  <a:srgbClr val="002C5F"/>
                </a:solidFill>
                <a:latin typeface="Calibri" pitchFamily="34" charset="0"/>
                <a:cs typeface="Arial"/>
              </a:rPr>
              <a:t>What will the U.S. Supreme Court say?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2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C:\Users\Ron\AppData\Local\Temp\iStock_000002608363XSmall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152400"/>
            <a:ext cx="12160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2C5F"/>
                </a:solidFill>
                <a:latin typeface="Calibri" pitchFamily="34" charset="0"/>
              </a:rPr>
              <a:t>Individual Responsibility*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533400" y="3619500"/>
            <a:ext cx="8229600" cy="762000"/>
            <a:chOff x="533400" y="3505200"/>
            <a:chExt cx="8229600" cy="7620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533400" y="3505200"/>
              <a:ext cx="82296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33400" y="3505200"/>
              <a:ext cx="2209800" cy="76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42016" name="Picture 8" descr="http://www.pharma.com/assets/img/global/purdue-logo.gif">
              <a:hlinkClick r:id="rId6" tooltip="Return Home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73125" y="3557588"/>
              <a:ext cx="1565275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17" name="TextBox 7"/>
            <p:cNvSpPr txBox="1">
              <a:spLocks noChangeArrowheads="1"/>
            </p:cNvSpPr>
            <p:nvPr/>
          </p:nvSpPr>
          <p:spPr bwMode="auto">
            <a:xfrm>
              <a:off x="2819400" y="3505200"/>
              <a:ext cx="5410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Three former executives plead guilty to misbranding charges</a:t>
              </a:r>
            </a:p>
          </p:txBody>
        </p:sp>
      </p:grp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533400" y="4514850"/>
            <a:ext cx="8229600" cy="762000"/>
            <a:chOff x="533400" y="4343400"/>
            <a:chExt cx="8229600" cy="7620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33400" y="4343400"/>
              <a:ext cx="82296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33400" y="4343400"/>
              <a:ext cx="2209800" cy="76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42012" name="Picture 10" descr="http://www.medzilla.com/images/jz_logo.gif"/>
            <p:cNvPicPr>
              <a:picLocks noChangeAspect="1" noChangeArrowheads="1"/>
            </p:cNvPicPr>
            <p:nvPr/>
          </p:nvPicPr>
          <p:blipFill>
            <a:blip r:embed="rId8" cstate="print"/>
            <a:srcRect l="4968" t="10732" b="21344"/>
            <a:stretch>
              <a:fillRect/>
            </a:stretch>
          </p:blipFill>
          <p:spPr bwMode="auto">
            <a:xfrm>
              <a:off x="609600" y="4401344"/>
              <a:ext cx="20193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13" name="TextBox 7"/>
            <p:cNvSpPr txBox="1">
              <a:spLocks noChangeArrowheads="1"/>
            </p:cNvSpPr>
            <p:nvPr/>
          </p:nvSpPr>
          <p:spPr bwMode="auto">
            <a:xfrm>
              <a:off x="2819400" y="4343400"/>
              <a:ext cx="4876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Physician and former sales rep plead guilty to conspiracy charges to misbrand</a:t>
              </a: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533400" y="2724150"/>
            <a:ext cx="8229600" cy="762000"/>
            <a:chOff x="533400" y="2667000"/>
            <a:chExt cx="8229600" cy="762000"/>
          </a:xfrm>
        </p:grpSpPr>
        <p:sp>
          <p:nvSpPr>
            <p:cNvPr id="32" name="Rectangle 31"/>
            <p:cNvSpPr/>
            <p:nvPr/>
          </p:nvSpPr>
          <p:spPr bwMode="auto">
            <a:xfrm>
              <a:off x="533400" y="2667000"/>
              <a:ext cx="82296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33400" y="2667000"/>
              <a:ext cx="2209800" cy="76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42008" name="Picture 12" descr="http://www.intermune.com/img/logo_intermune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5800" y="2856707"/>
              <a:ext cx="1738312" cy="3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09" name="TextBox 7"/>
            <p:cNvSpPr txBox="1">
              <a:spLocks noChangeArrowheads="1"/>
            </p:cNvSpPr>
            <p:nvPr/>
          </p:nvSpPr>
          <p:spPr bwMode="auto">
            <a:xfrm>
              <a:off x="2819400" y="2857500"/>
              <a:ext cx="38911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Former CEO convicted of wire fraud</a:t>
              </a: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533400" y="5410200"/>
            <a:ext cx="8229600" cy="762000"/>
            <a:chOff x="533400" y="5410200"/>
            <a:chExt cx="8229600" cy="7620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533400" y="5410200"/>
              <a:ext cx="82296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33400" y="5410200"/>
              <a:ext cx="2209800" cy="76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42004" name="Picture 26" descr="http://www.ngpharma.com/media/media-news/news-thumb/100302/Pfizer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03300" y="5478260"/>
              <a:ext cx="1041400" cy="61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05" name="TextBox 7"/>
            <p:cNvSpPr txBox="1">
              <a:spLocks noChangeArrowheads="1"/>
            </p:cNvSpPr>
            <p:nvPr/>
          </p:nvSpPr>
          <p:spPr bwMode="auto">
            <a:xfrm>
              <a:off x="2819400" y="5410200"/>
              <a:ext cx="51816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Former District Manager found guilty of obstruction of justice</a:t>
              </a:r>
            </a:p>
          </p:txBody>
        </p:sp>
      </p:grpSp>
      <p:sp>
        <p:nvSpPr>
          <p:cNvPr id="41992" name="Rectangle 16"/>
          <p:cNvSpPr>
            <a:spLocks noChangeArrowheads="1"/>
          </p:cNvSpPr>
          <p:nvPr/>
        </p:nvSpPr>
        <p:spPr bwMode="auto">
          <a:xfrm>
            <a:off x="876300" y="914400"/>
            <a:ext cx="739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libri" pitchFamily="34" charset="0"/>
              </a:rPr>
              <a:t>2010 Activity on Prior Allegations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533400" y="1828800"/>
            <a:ext cx="8229600" cy="762000"/>
            <a:chOff x="533400" y="2895600"/>
            <a:chExt cx="8001000" cy="762000"/>
          </a:xfrm>
        </p:grpSpPr>
        <p:sp>
          <p:nvSpPr>
            <p:cNvPr id="41" name="Rectangle 40"/>
            <p:cNvSpPr/>
            <p:nvPr/>
          </p:nvSpPr>
          <p:spPr bwMode="auto">
            <a:xfrm>
              <a:off x="533400" y="2895600"/>
              <a:ext cx="80010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000" dirty="0">
                <a:latin typeface="Calibri" pitchFamily="34" charset="0"/>
              </a:endParaRPr>
            </a:p>
          </p:txBody>
        </p:sp>
        <p:grpSp>
          <p:nvGrpSpPr>
            <p:cNvPr id="41998" name="Group 23"/>
            <p:cNvGrpSpPr>
              <a:grpSpLocks/>
            </p:cNvGrpSpPr>
            <p:nvPr/>
          </p:nvGrpSpPr>
          <p:grpSpPr bwMode="auto">
            <a:xfrm>
              <a:off x="533401" y="2895600"/>
              <a:ext cx="2148417" cy="762000"/>
              <a:chOff x="-1904999" y="3352800"/>
              <a:chExt cx="2148417" cy="9144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-1905000" y="3352800"/>
                <a:ext cx="2148417" cy="914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  <p:pic>
            <p:nvPicPr>
              <p:cNvPr id="42001" name="Picture 14" descr="logo_synthes_int.gif"/>
              <p:cNvPicPr>
                <a:picLocks noChangeAspect="1"/>
              </p:cNvPicPr>
              <p:nvPr/>
            </p:nvPicPr>
            <p:blipFill>
              <a:blip r:embed="rId11" cstate="print"/>
              <a:srcRect t="43921" r="53192"/>
              <a:stretch>
                <a:fillRect/>
              </a:stretch>
            </p:blipFill>
            <p:spPr bwMode="auto">
              <a:xfrm>
                <a:off x="-1830917" y="3438526"/>
                <a:ext cx="1828800" cy="742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999" name="TextBox 7"/>
            <p:cNvSpPr txBox="1">
              <a:spLocks noChangeArrowheads="1"/>
            </p:cNvSpPr>
            <p:nvPr/>
          </p:nvSpPr>
          <p:spPr bwMode="auto">
            <a:xfrm>
              <a:off x="2822977" y="3098006"/>
              <a:ext cx="37472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Four former executives plead guilty</a:t>
              </a:r>
            </a:p>
          </p:txBody>
        </p:sp>
      </p:grpSp>
      <p:sp>
        <p:nvSpPr>
          <p:cNvPr id="41995" name="TextBox 33"/>
          <p:cNvSpPr txBox="1">
            <a:spLocks noChangeArrowheads="1"/>
          </p:cNvSpPr>
          <p:nvPr/>
        </p:nvSpPr>
        <p:spPr bwMode="auto">
          <a:xfrm>
            <a:off x="1562100" y="6334125"/>
            <a:ext cx="601980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/>
              <a:t>*Company logos are used for illustrative purposes only - individual prosecution does not implicate corporate responsibility</a:t>
            </a:r>
            <a:endParaRPr lang="en-US"/>
          </a:p>
        </p:txBody>
      </p:sp>
      <p:pic>
        <p:nvPicPr>
          <p:cNvPr id="41996" name="Picture 9" descr="C:\Users\Ron\AppData\Local\Temp\iStock_000002608363XSmal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152400"/>
            <a:ext cx="12160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 bwMode="auto">
          <a:xfrm>
            <a:off x="-228600" y="3733800"/>
            <a:ext cx="98298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C00000"/>
                </a:solidFill>
                <a:latin typeface="Calibri"/>
                <a:ea typeface="Arial" charset="0"/>
                <a:cs typeface="+mn-cs"/>
              </a:rPr>
              <a:t>AND</a:t>
            </a:r>
            <a:endParaRPr lang="en-US" sz="3200" b="1" kern="0" dirty="0">
              <a:solidFill>
                <a:srgbClr val="C00000"/>
              </a:solidFill>
              <a:latin typeface="Calibri"/>
              <a:ea typeface="Arial" charset="0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  <a:t>PPACA</a:t>
            </a:r>
            <a:b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</a:br>
            <a:endParaRPr lang="en-US" sz="4400" b="1" kern="0" dirty="0">
              <a:solidFill>
                <a:srgbClr val="002C5F"/>
              </a:solidFill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4"/>
          <p:cNvGrpSpPr/>
          <p:nvPr/>
        </p:nvGrpSpPr>
        <p:grpSpPr>
          <a:xfrm>
            <a:off x="381000" y="1903728"/>
            <a:ext cx="3657600" cy="4573272"/>
            <a:chOff x="381000" y="1903728"/>
            <a:chExt cx="3657600" cy="4573272"/>
          </a:xfrm>
          <a:solidFill>
            <a:schemeClr val="bg1"/>
          </a:solidFill>
        </p:grpSpPr>
        <p:pic>
          <p:nvPicPr>
            <p:cNvPr id="8" name="Picture 8" descr="F:\Potomac River Partners 2\Otsuka\Pictures HQ Deck\iStock_000010141167XSmal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548" y="4191000"/>
              <a:ext cx="3134504" cy="2286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 descr="C:\Users\Michael\Documents\Potomac River Partners 2\Otsuka\Pictures General deck\iStock_000003869564XSmal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0358" y="1903728"/>
              <a:ext cx="3098885" cy="22872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381000" y="3733800"/>
              <a:ext cx="3657600" cy="52322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Arial" charset="0"/>
                  <a:cs typeface="+mn-cs"/>
                </a:rPr>
                <a:t>Doctors</a:t>
              </a:r>
              <a:endParaRPr lang="en-US" sz="3200" b="1" kern="0" dirty="0">
                <a:solidFill>
                  <a:srgbClr val="1F497D">
                    <a:lumMod val="75000"/>
                  </a:srgbClr>
                </a:solidFill>
                <a:latin typeface="Calibri"/>
                <a:ea typeface="Arial" charset="0"/>
                <a:cs typeface="+mn-cs"/>
              </a:endParaRP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5029200" y="2019590"/>
            <a:ext cx="3733800" cy="4457410"/>
            <a:chOff x="5029200" y="2019590"/>
            <a:chExt cx="3733800" cy="4457410"/>
          </a:xfrm>
          <a:solidFill>
            <a:schemeClr val="bg1"/>
          </a:solidFill>
        </p:grpSpPr>
        <p:pic>
          <p:nvPicPr>
            <p:cNvPr id="13" name="Picture 3" descr="Health Care and White Board Royalty Free Stock Photo"/>
            <p:cNvPicPr>
              <a:picLocks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334000" y="2019590"/>
              <a:ext cx="3099816" cy="20568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7" descr="ist2_10501389-hospital.jpg"/>
            <p:cNvPicPr>
              <a:picLocks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10200" y="4191000"/>
              <a:ext cx="3099816" cy="2286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5029200" y="3733800"/>
              <a:ext cx="3733800" cy="52322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Arial" charset="0"/>
                  <a:cs typeface="+mn-cs"/>
                </a:rPr>
                <a:t>Teaching Hospitals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01663" y="754063"/>
            <a:ext cx="7837487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cs typeface="Arial"/>
              </a:rPr>
              <a:t> Section 6002 – Spend Disclosure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02C5F"/>
                </a:solidFill>
                <a:latin typeface="Calibri" pitchFamily="34" charset="0"/>
              </a:rPr>
              <a:t>Individual Responsibility*</a:t>
            </a: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533400" y="2722563"/>
            <a:ext cx="8213725" cy="762000"/>
            <a:chOff x="533400" y="2724150"/>
            <a:chExt cx="8214360" cy="762000"/>
          </a:xfrm>
        </p:grpSpPr>
        <p:grpSp>
          <p:nvGrpSpPr>
            <p:cNvPr id="43040" name="Group 60"/>
            <p:cNvGrpSpPr>
              <a:grpSpLocks/>
            </p:cNvGrpSpPr>
            <p:nvPr/>
          </p:nvGrpSpPr>
          <p:grpSpPr bwMode="auto">
            <a:xfrm>
              <a:off x="533400" y="2724150"/>
              <a:ext cx="8214360" cy="762000"/>
              <a:chOff x="533400" y="2724150"/>
              <a:chExt cx="8214360" cy="762000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533400" y="2724150"/>
                <a:ext cx="8214360" cy="76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533400" y="2724150"/>
                <a:ext cx="2209971" cy="762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  <p:sp>
            <p:nvSpPr>
              <p:cNvPr id="43044" name="TextBox 7"/>
              <p:cNvSpPr txBox="1">
                <a:spLocks noChangeArrowheads="1"/>
              </p:cNvSpPr>
              <p:nvPr/>
            </p:nvSpPr>
            <p:spPr bwMode="auto">
              <a:xfrm>
                <a:off x="2819399" y="2744787"/>
                <a:ext cx="571500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>
                    <a:latin typeface="Calibri" pitchFamily="34" charset="0"/>
                  </a:rPr>
                  <a:t>Former Chairman of the Board banned from federal healthcare  </a:t>
                </a:r>
              </a:p>
            </p:txBody>
          </p:sp>
        </p:grpSp>
        <p:pic>
          <p:nvPicPr>
            <p:cNvPr id="43041" name="Picture 4" descr="http://3.bp.blogspot.com/_hh3EcdMAlg4/S7NOb1J-8AI/AAAAAAAAA3E/oGklRtmYXMg/s1600/KV-Pharmaceutical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8200" y="2771775"/>
              <a:ext cx="1371600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533400" y="4511675"/>
            <a:ext cx="8229600" cy="766763"/>
            <a:chOff x="533400" y="4514850"/>
            <a:chExt cx="8230237" cy="765721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33400" y="4514850"/>
              <a:ext cx="8214361" cy="7625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33400" y="4514850"/>
              <a:ext cx="2209971" cy="7625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43038" name="TextBox 7"/>
            <p:cNvSpPr txBox="1">
              <a:spLocks noChangeArrowheads="1"/>
            </p:cNvSpPr>
            <p:nvPr/>
          </p:nvSpPr>
          <p:spPr bwMode="auto">
            <a:xfrm>
              <a:off x="2819400" y="4572685"/>
              <a:ext cx="594423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Two former executives settle for alleged </a:t>
              </a:r>
            </a:p>
            <a:p>
              <a:r>
                <a:rPr lang="en-US" sz="2000">
                  <a:latin typeface="Calibri" pitchFamily="34" charset="0"/>
                </a:rPr>
                <a:t>inflation of profits</a:t>
              </a:r>
            </a:p>
          </p:txBody>
        </p:sp>
        <p:pic>
          <p:nvPicPr>
            <p:cNvPr id="43039" name="Picture 2" descr="http://www.bms.com/images/news/media/logos/bms3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1164" y="4727287"/>
              <a:ext cx="2154273" cy="338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33400" y="5410200"/>
            <a:ext cx="8213725" cy="762000"/>
            <a:chOff x="533400" y="5410200"/>
            <a:chExt cx="8214360" cy="762000"/>
          </a:xfrm>
        </p:grpSpPr>
        <p:grpSp>
          <p:nvGrpSpPr>
            <p:cNvPr id="43031" name="Group 63"/>
            <p:cNvGrpSpPr>
              <a:grpSpLocks/>
            </p:cNvGrpSpPr>
            <p:nvPr/>
          </p:nvGrpSpPr>
          <p:grpSpPr bwMode="auto">
            <a:xfrm>
              <a:off x="533400" y="5410200"/>
              <a:ext cx="8214360" cy="762000"/>
              <a:chOff x="533400" y="5410200"/>
              <a:chExt cx="8214360" cy="762000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533400" y="5410200"/>
                <a:ext cx="8214360" cy="76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" y="5410200"/>
                <a:ext cx="2209971" cy="762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  <p:sp>
            <p:nvSpPr>
              <p:cNvPr id="43035" name="TextBox 7"/>
              <p:cNvSpPr txBox="1">
                <a:spLocks noChangeArrowheads="1"/>
              </p:cNvSpPr>
              <p:nvPr/>
            </p:nvSpPr>
            <p:spPr bwMode="auto">
              <a:xfrm>
                <a:off x="2819400" y="5449669"/>
                <a:ext cx="5090576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>
                    <a:latin typeface="Calibri" pitchFamily="34" charset="0"/>
                  </a:rPr>
                  <a:t>Former CEO indicted on 12 counts including</a:t>
                </a:r>
              </a:p>
              <a:p>
                <a:r>
                  <a:rPr lang="en-US" sz="2000">
                    <a:latin typeface="Calibri" pitchFamily="34" charset="0"/>
                  </a:rPr>
                  <a:t>conspiracy to defraud the government </a:t>
                </a:r>
              </a:p>
            </p:txBody>
          </p:sp>
        </p:grpSp>
        <p:pic>
          <p:nvPicPr>
            <p:cNvPr id="43032" name="Picture 6" descr="http://www.isesonline.org/ISES_Images/logo2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800" y="5476875"/>
              <a:ext cx="1752600" cy="630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014" name="Rectangle 16"/>
          <p:cNvSpPr>
            <a:spLocks noChangeArrowheads="1"/>
          </p:cNvSpPr>
          <p:nvPr/>
        </p:nvSpPr>
        <p:spPr bwMode="auto">
          <a:xfrm>
            <a:off x="2749550" y="914400"/>
            <a:ext cx="3644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itchFamily="34" charset="0"/>
              </a:rPr>
              <a:t>New </a:t>
            </a:r>
            <a:r>
              <a:rPr lang="en-US" sz="4000" dirty="0" smtClean="0">
                <a:solidFill>
                  <a:srgbClr val="FF0000"/>
                </a:solidFill>
                <a:latin typeface="Calibri" pitchFamily="34" charset="0"/>
              </a:rPr>
              <a:t>Allegations</a:t>
            </a:r>
            <a:endParaRPr lang="en-US" sz="40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533400" y="3617913"/>
            <a:ext cx="8382000" cy="762000"/>
            <a:chOff x="533400" y="3617913"/>
            <a:chExt cx="8382000" cy="762000"/>
          </a:xfrm>
        </p:grpSpPr>
        <p:grpSp>
          <p:nvGrpSpPr>
            <p:cNvPr id="43026" name="Group 61"/>
            <p:cNvGrpSpPr>
              <a:grpSpLocks/>
            </p:cNvGrpSpPr>
            <p:nvPr/>
          </p:nvGrpSpPr>
          <p:grpSpPr bwMode="auto">
            <a:xfrm>
              <a:off x="533400" y="3617913"/>
              <a:ext cx="8213725" cy="762000"/>
              <a:chOff x="533400" y="3619500"/>
              <a:chExt cx="8214360" cy="762000"/>
            </a:xfrm>
          </p:grpSpPr>
          <p:sp>
            <p:nvSpPr>
              <p:cNvPr id="22" name="Rectangle 21"/>
              <p:cNvSpPr/>
              <p:nvPr/>
            </p:nvSpPr>
            <p:spPr bwMode="auto">
              <a:xfrm>
                <a:off x="533400" y="3619500"/>
                <a:ext cx="8214360" cy="76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533400" y="3619500"/>
                <a:ext cx="2209971" cy="762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</p:grpSp>
        <p:pic>
          <p:nvPicPr>
            <p:cNvPr id="43027" name="Picture 17" descr="logo_stryker.jpg"/>
            <p:cNvPicPr>
              <a:picLocks noChangeAspect="1"/>
            </p:cNvPicPr>
            <p:nvPr/>
          </p:nvPicPr>
          <p:blipFill>
            <a:blip r:embed="rId8" cstate="print"/>
            <a:srcRect t="8601" b="13979"/>
            <a:stretch>
              <a:fillRect/>
            </a:stretch>
          </p:blipFill>
          <p:spPr bwMode="auto">
            <a:xfrm>
              <a:off x="729161" y="3683001"/>
              <a:ext cx="1785439" cy="631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8" name="TextBox 7"/>
            <p:cNvSpPr txBox="1">
              <a:spLocks noChangeArrowheads="1"/>
            </p:cNvSpPr>
            <p:nvPr/>
          </p:nvSpPr>
          <p:spPr bwMode="auto">
            <a:xfrm>
              <a:off x="2819223" y="3644970"/>
              <a:ext cx="609617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Former President charged with wire fraud, aiding and abetting, conspiracy and false statements</a:t>
              </a:r>
            </a:p>
          </p:txBody>
        </p:sp>
      </p:grp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533400" y="1828800"/>
            <a:ext cx="8305800" cy="762000"/>
            <a:chOff x="533400" y="1828800"/>
            <a:chExt cx="8305800" cy="762000"/>
          </a:xfrm>
        </p:grpSpPr>
        <p:grpSp>
          <p:nvGrpSpPr>
            <p:cNvPr id="43021" name="Group 59"/>
            <p:cNvGrpSpPr>
              <a:grpSpLocks/>
            </p:cNvGrpSpPr>
            <p:nvPr/>
          </p:nvGrpSpPr>
          <p:grpSpPr bwMode="auto">
            <a:xfrm>
              <a:off x="533400" y="1828800"/>
              <a:ext cx="8229600" cy="762000"/>
              <a:chOff x="533400" y="1828800"/>
              <a:chExt cx="8229600" cy="762000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533400" y="1828800"/>
                <a:ext cx="8229600" cy="76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" y="1828800"/>
                <a:ext cx="2209800" cy="762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latin typeface="Calibri" pitchFamily="34" charset="0"/>
                </a:endParaRPr>
              </a:p>
            </p:txBody>
          </p:sp>
        </p:grpSp>
        <p:pic>
          <p:nvPicPr>
            <p:cNvPr id="43022" name="Picture 24" descr="http://www.medcitynews.com/wordpress/wp-content/uploads/glaxosmithkline-logo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3425" y="1908175"/>
              <a:ext cx="1781175" cy="60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3" name="TextBox 7"/>
            <p:cNvSpPr txBox="1">
              <a:spLocks noChangeArrowheads="1"/>
            </p:cNvSpPr>
            <p:nvPr/>
          </p:nvSpPr>
          <p:spPr bwMode="auto">
            <a:xfrm>
              <a:off x="2819400" y="1868269"/>
              <a:ext cx="6019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Alleged obstruction of justice and false statements made by former attorney</a:t>
              </a:r>
            </a:p>
          </p:txBody>
        </p:sp>
      </p:grpSp>
      <p:sp>
        <p:nvSpPr>
          <p:cNvPr id="43018" name="TextBox 37"/>
          <p:cNvSpPr txBox="1">
            <a:spLocks noChangeArrowheads="1"/>
          </p:cNvSpPr>
          <p:nvPr/>
        </p:nvSpPr>
        <p:spPr bwMode="auto">
          <a:xfrm>
            <a:off x="1562100" y="6334125"/>
            <a:ext cx="601980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/>
              <a:t>*Company logos are used for illustrative purposes only - individual prosecution does not implicate corporate responsibility</a:t>
            </a:r>
            <a:endParaRPr lang="en-US"/>
          </a:p>
        </p:txBody>
      </p:sp>
      <p:pic>
        <p:nvPicPr>
          <p:cNvPr id="43019" name="Picture 9" descr="C:\Users\Ron\AppData\Local\Temp\iStock_000002608363XSmall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5575" y="152400"/>
            <a:ext cx="12160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9" descr="C:\Users\Ron\AppData\Local\Temp\iStock_000002608363XSmal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72400" y="152400"/>
            <a:ext cx="12160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838200"/>
            <a:ext cx="9144000" cy="30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38200" y="76200"/>
            <a:ext cx="685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  <a:t>An Update from the Hill…</a:t>
            </a:r>
          </a:p>
        </p:txBody>
      </p:sp>
      <p:pic>
        <p:nvPicPr>
          <p:cNvPr id="7" name="Picture 6" descr="Mass-Defacement-of-U-S-House-of-Representatives-Websites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3825" y="4114800"/>
            <a:ext cx="22891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USSenateLogo_sv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7425"/>
            <a:ext cx="22860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86000" y="2514600"/>
            <a:ext cx="56388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2C5F"/>
                </a:solidFill>
                <a:latin typeface="Calibri" pitchFamily="34" charset="0"/>
                <a:cs typeface="+mn-cs"/>
              </a:rPr>
              <a:t>Senate bill would bolster drug safety requirements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86000" y="1524000"/>
            <a:ext cx="56388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2C5F"/>
                </a:solidFill>
                <a:latin typeface="Calibri" pitchFamily="34" charset="0"/>
                <a:cs typeface="+mn-cs"/>
              </a:rPr>
              <a:t>Senator Grassley asks HHS to investigate high prescriptions under Medicare and Medicaid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838200" y="5428344"/>
            <a:ext cx="56388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2C5F"/>
                </a:solidFill>
                <a:latin typeface="Calibri" pitchFamily="34" charset="0"/>
                <a:cs typeface="+mn-cs"/>
              </a:rPr>
              <a:t>House passes limits on 'pay-for-delay' settlements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38200" y="4397514"/>
            <a:ext cx="56388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2C5F"/>
                </a:solidFill>
                <a:latin typeface="Calibri" pitchFamily="34" charset="0"/>
                <a:cs typeface="+mn-cs"/>
              </a:rPr>
              <a:t>House bill punishes executives for company fraud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4"/>
          <p:cNvGrpSpPr>
            <a:grpSpLocks/>
          </p:cNvGrpSpPr>
          <p:nvPr/>
        </p:nvGrpSpPr>
        <p:grpSpPr bwMode="auto">
          <a:xfrm>
            <a:off x="800100" y="152400"/>
            <a:ext cx="7543800" cy="6553200"/>
            <a:chOff x="2016" y="336"/>
            <a:chExt cx="3408" cy="3744"/>
          </a:xfrm>
        </p:grpSpPr>
        <p:pic>
          <p:nvPicPr>
            <p:cNvPr id="45093" name="Picture 2" descr="C:\Users\Dan\AppData\Local\Microsoft\Windows\Temporary Internet Files\Low\Content.IE5\6TLLIOMW\in_the_news_qx_me[1].jpg"/>
            <p:cNvPicPr>
              <a:picLocks noChangeAspect="1" noChangeArrowheads="1"/>
            </p:cNvPicPr>
            <p:nvPr/>
          </p:nvPicPr>
          <p:blipFill>
            <a:blip r:embed="rId3" cstate="print"/>
            <a:srcRect l="32692"/>
            <a:stretch>
              <a:fillRect/>
            </a:stretch>
          </p:blipFill>
          <p:spPr bwMode="auto">
            <a:xfrm>
              <a:off x="2064" y="336"/>
              <a:ext cx="3360" cy="3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94" name="Picture 2" descr="C:\Users\Dan\AppData\Local\Microsoft\Windows\Temporary Internet Files\Low\Content.IE5\6TLLIOMW\in_the_news_qx_me[1].jpg"/>
            <p:cNvPicPr>
              <a:picLocks noChangeAspect="1" noChangeArrowheads="1"/>
            </p:cNvPicPr>
            <p:nvPr/>
          </p:nvPicPr>
          <p:blipFill>
            <a:blip r:embed="rId3" cstate="print"/>
            <a:srcRect r="37500"/>
            <a:stretch>
              <a:fillRect/>
            </a:stretch>
          </p:blipFill>
          <p:spPr bwMode="auto">
            <a:xfrm>
              <a:off x="2016" y="336"/>
              <a:ext cx="3120" cy="3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990600" y="2438400"/>
            <a:ext cx="7086600" cy="1371600"/>
            <a:chOff x="-1752600" y="3962400"/>
            <a:chExt cx="7086600" cy="1371600"/>
          </a:xfrm>
        </p:grpSpPr>
        <p:grpSp>
          <p:nvGrpSpPr>
            <p:cNvPr id="45087" name="Group 11"/>
            <p:cNvGrpSpPr>
              <a:grpSpLocks/>
            </p:cNvGrpSpPr>
            <p:nvPr/>
          </p:nvGrpSpPr>
          <p:grpSpPr bwMode="auto">
            <a:xfrm>
              <a:off x="-1752600" y="3962400"/>
              <a:ext cx="7086600" cy="1371600"/>
              <a:chOff x="762000" y="381000"/>
              <a:chExt cx="7086600" cy="13716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762000" y="381000"/>
                <a:ext cx="7086600" cy="137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pic>
            <p:nvPicPr>
              <p:cNvPr id="45090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3690" t="57292" r="47656" b="34375"/>
              <a:stretch>
                <a:fillRect/>
              </a:stretch>
            </p:blipFill>
            <p:spPr bwMode="auto">
              <a:xfrm>
                <a:off x="838200" y="914400"/>
                <a:ext cx="50292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91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3690" t="80208" r="76939" b="17709"/>
              <a:stretch>
                <a:fillRect/>
              </a:stretch>
            </p:blipFill>
            <p:spPr bwMode="auto">
              <a:xfrm>
                <a:off x="914400" y="1524000"/>
                <a:ext cx="12192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92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3690" t="55209" r="72839" b="42708"/>
              <a:stretch>
                <a:fillRect/>
              </a:stretch>
            </p:blipFill>
            <p:spPr bwMode="auto">
              <a:xfrm>
                <a:off x="2209800" y="1524000"/>
                <a:ext cx="17526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5088" name="Picture 40"/>
            <p:cNvPicPr>
              <a:picLocks noChangeAspect="1" noChangeArrowheads="1"/>
            </p:cNvPicPr>
            <p:nvPr/>
          </p:nvPicPr>
          <p:blipFill>
            <a:blip r:embed="rId5" cstate="print"/>
            <a:srcRect r="66443" b="65714"/>
            <a:stretch>
              <a:fillRect/>
            </a:stretch>
          </p:blipFill>
          <p:spPr bwMode="auto">
            <a:xfrm>
              <a:off x="-1676400" y="4038600"/>
              <a:ext cx="1828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990600" y="2438400"/>
            <a:ext cx="7086600" cy="1371600"/>
            <a:chOff x="685800" y="228600"/>
            <a:chExt cx="7086600" cy="1371600"/>
          </a:xfrm>
        </p:grpSpPr>
        <p:sp>
          <p:nvSpPr>
            <p:cNvPr id="27" name="Rectangle 26"/>
            <p:cNvSpPr/>
            <p:nvPr/>
          </p:nvSpPr>
          <p:spPr>
            <a:xfrm>
              <a:off x="685800" y="2286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45082" name="Group 26"/>
            <p:cNvGrpSpPr>
              <a:grpSpLocks/>
            </p:cNvGrpSpPr>
            <p:nvPr/>
          </p:nvGrpSpPr>
          <p:grpSpPr bwMode="auto">
            <a:xfrm>
              <a:off x="762000" y="838200"/>
              <a:ext cx="5943600" cy="685800"/>
              <a:chOff x="571500" y="1104900"/>
              <a:chExt cx="5943600" cy="685800"/>
            </a:xfrm>
          </p:grpSpPr>
          <p:pic>
            <p:nvPicPr>
              <p:cNvPr id="45084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781" t="33334" r="38281" b="57291"/>
              <a:stretch>
                <a:fillRect/>
              </a:stretch>
            </p:blipFill>
            <p:spPr bwMode="auto">
              <a:xfrm>
                <a:off x="571500" y="1104900"/>
                <a:ext cx="59436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85" name="Picture 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8125" t="79167" r="53906" b="17708"/>
              <a:stretch>
                <a:fillRect/>
              </a:stretch>
            </p:blipFill>
            <p:spPr bwMode="auto">
              <a:xfrm>
                <a:off x="1638300" y="1562100"/>
                <a:ext cx="1752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086" name="Picture 8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63" t="77083" r="84373" b="20834"/>
              <a:stretch>
                <a:fillRect/>
              </a:stretch>
            </p:blipFill>
            <p:spPr bwMode="auto">
              <a:xfrm>
                <a:off x="3543300" y="1638300"/>
                <a:ext cx="13716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5083" name="Picture 6" descr="http://pulse2.com/wp-content/uploads/2009/06/usa-today-logo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5175" y="314540"/>
              <a:ext cx="835025" cy="523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990600" y="2438400"/>
            <a:ext cx="7086600" cy="1371600"/>
            <a:chOff x="990600" y="2514600"/>
            <a:chExt cx="7086600" cy="1371600"/>
          </a:xfrm>
        </p:grpSpPr>
        <p:sp>
          <p:nvSpPr>
            <p:cNvPr id="60" name="Rectangle 59"/>
            <p:cNvSpPr/>
            <p:nvPr/>
          </p:nvSpPr>
          <p:spPr bwMode="auto">
            <a:xfrm>
              <a:off x="990600" y="25146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507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14641" t="33333" r="59004" b="58334"/>
            <a:stretch>
              <a:fillRect/>
            </a:stretch>
          </p:blipFill>
          <p:spPr bwMode="auto">
            <a:xfrm>
              <a:off x="1066800" y="2590800"/>
              <a:ext cx="2514600" cy="447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13470" t="52083" r="42606" b="39584"/>
            <a:stretch>
              <a:fillRect/>
            </a:stretch>
          </p:blipFill>
          <p:spPr bwMode="auto">
            <a:xfrm>
              <a:off x="1066800" y="3064256"/>
              <a:ext cx="5562600" cy="593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80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13470" t="65625" r="70717" b="29167"/>
            <a:stretch>
              <a:fillRect/>
            </a:stretch>
          </p:blipFill>
          <p:spPr bwMode="auto">
            <a:xfrm>
              <a:off x="3810000" y="3429000"/>
              <a:ext cx="1752600" cy="324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990600" y="2438400"/>
            <a:ext cx="7086600" cy="1371600"/>
            <a:chOff x="381000" y="2514600"/>
            <a:chExt cx="7086600" cy="1371600"/>
          </a:xfrm>
        </p:grpSpPr>
        <p:sp>
          <p:nvSpPr>
            <p:cNvPr id="67" name="Rectangle 66"/>
            <p:cNvSpPr/>
            <p:nvPr/>
          </p:nvSpPr>
          <p:spPr bwMode="auto">
            <a:xfrm>
              <a:off x="381000" y="25146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5073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 l="13470" t="68750" r="46706" b="19791"/>
            <a:stretch>
              <a:fillRect/>
            </a:stretch>
          </p:blipFill>
          <p:spPr bwMode="auto">
            <a:xfrm>
              <a:off x="762000" y="2971800"/>
              <a:ext cx="5029200" cy="813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4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 l="13470" t="82294" r="79501" b="15623"/>
            <a:stretch>
              <a:fillRect/>
            </a:stretch>
          </p:blipFill>
          <p:spPr bwMode="auto">
            <a:xfrm>
              <a:off x="4648200" y="3619500"/>
              <a:ext cx="914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5" name="Picture 5" descr="http://www.disneydreaming.com/wp-content/uploads/2010/02/ABC-Logo-525x525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09576" y="2543176"/>
              <a:ext cx="581024" cy="58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6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 l="13470" t="86459" r="81259" b="10416"/>
            <a:stretch>
              <a:fillRect/>
            </a:stretch>
          </p:blipFill>
          <p:spPr bwMode="auto">
            <a:xfrm>
              <a:off x="5638800" y="3581400"/>
              <a:ext cx="6858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71"/>
          <p:cNvGrpSpPr>
            <a:grpSpLocks/>
          </p:cNvGrpSpPr>
          <p:nvPr/>
        </p:nvGrpSpPr>
        <p:grpSpPr bwMode="auto">
          <a:xfrm>
            <a:off x="990600" y="2438400"/>
            <a:ext cx="7086600" cy="1371600"/>
            <a:chOff x="457200" y="457200"/>
            <a:chExt cx="7086600" cy="1371600"/>
          </a:xfrm>
        </p:grpSpPr>
        <p:sp>
          <p:nvSpPr>
            <p:cNvPr id="73" name="Rectangle 72"/>
            <p:cNvSpPr/>
            <p:nvPr/>
          </p:nvSpPr>
          <p:spPr bwMode="auto">
            <a:xfrm>
              <a:off x="457200" y="4572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5070" name="Picture 6"/>
            <p:cNvPicPr>
              <a:picLocks noChangeAspect="1" noChangeArrowheads="1"/>
            </p:cNvPicPr>
            <p:nvPr/>
          </p:nvPicPr>
          <p:blipFill>
            <a:blip r:embed="rId13" cstate="print"/>
            <a:srcRect l="14056" t="29167" r="74231" b="66667"/>
            <a:stretch>
              <a:fillRect/>
            </a:stretch>
          </p:blipFill>
          <p:spPr bwMode="auto">
            <a:xfrm>
              <a:off x="533400" y="533400"/>
              <a:ext cx="2286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1" name="Picture 6"/>
            <p:cNvPicPr>
              <a:picLocks noChangeAspect="1" noChangeArrowheads="1"/>
            </p:cNvPicPr>
            <p:nvPr/>
          </p:nvPicPr>
          <p:blipFill>
            <a:blip r:embed="rId13" cstate="print"/>
            <a:srcRect l="14056" t="59375" r="42020" b="29167"/>
            <a:stretch>
              <a:fillRect/>
            </a:stretch>
          </p:blipFill>
          <p:spPr bwMode="auto">
            <a:xfrm>
              <a:off x="533400" y="914400"/>
              <a:ext cx="5715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75"/>
          <p:cNvGrpSpPr>
            <a:grpSpLocks/>
          </p:cNvGrpSpPr>
          <p:nvPr/>
        </p:nvGrpSpPr>
        <p:grpSpPr bwMode="auto">
          <a:xfrm>
            <a:off x="990600" y="2438400"/>
            <a:ext cx="7086600" cy="1371600"/>
            <a:chOff x="2743200" y="3581400"/>
            <a:chExt cx="7086600" cy="1371600"/>
          </a:xfrm>
        </p:grpSpPr>
        <p:sp>
          <p:nvSpPr>
            <p:cNvPr id="77" name="Rectangle 76"/>
            <p:cNvSpPr/>
            <p:nvPr/>
          </p:nvSpPr>
          <p:spPr bwMode="auto">
            <a:xfrm>
              <a:off x="2743200" y="35814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5066" name="Picture 7"/>
            <p:cNvPicPr>
              <a:picLocks noChangeAspect="1" noChangeArrowheads="1"/>
            </p:cNvPicPr>
            <p:nvPr/>
          </p:nvPicPr>
          <p:blipFill>
            <a:blip r:embed="rId14" cstate="print"/>
            <a:srcRect l="13690" t="52083" r="45316" b="39584"/>
            <a:stretch>
              <a:fillRect/>
            </a:stretch>
          </p:blipFill>
          <p:spPr bwMode="auto">
            <a:xfrm>
              <a:off x="2895600" y="4038600"/>
              <a:ext cx="53340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7" name="Picture 8"/>
            <p:cNvPicPr>
              <a:picLocks noChangeAspect="1" noChangeArrowheads="1"/>
            </p:cNvPicPr>
            <p:nvPr/>
          </p:nvPicPr>
          <p:blipFill>
            <a:blip r:embed="rId14" cstate="print"/>
            <a:srcRect l="13690" t="31250" r="56442" b="62500"/>
            <a:stretch>
              <a:fillRect/>
            </a:stretch>
          </p:blipFill>
          <p:spPr bwMode="auto">
            <a:xfrm>
              <a:off x="2819400" y="3657600"/>
              <a:ext cx="3886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8" name="Picture 9"/>
            <p:cNvPicPr>
              <a:picLocks noChangeAspect="1" noChangeArrowheads="1"/>
            </p:cNvPicPr>
            <p:nvPr/>
          </p:nvPicPr>
          <p:blipFill>
            <a:blip r:embed="rId15" cstate="print"/>
            <a:srcRect l="13690" t="64584" r="38873" b="33333"/>
            <a:stretch>
              <a:fillRect/>
            </a:stretch>
          </p:blipFill>
          <p:spPr bwMode="auto">
            <a:xfrm>
              <a:off x="2971800" y="4724400"/>
              <a:ext cx="61722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xit" presetSubtype="0" fill="hold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1" presetClass="exit" presetSubtype="0" fill="hold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31" presetClass="exit" presetSubtype="0" fill="hold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31" presetClass="exit" presetSubtype="0" fill="hold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>
          <a:xfrm>
            <a:off x="0" y="1447800"/>
            <a:ext cx="9144000" cy="54102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2" name="Group 116"/>
          <p:cNvGrpSpPr>
            <a:grpSpLocks/>
          </p:cNvGrpSpPr>
          <p:nvPr/>
        </p:nvGrpSpPr>
        <p:grpSpPr bwMode="auto">
          <a:xfrm>
            <a:off x="1219200" y="2987675"/>
            <a:ext cx="6781800" cy="1863725"/>
            <a:chOff x="1378655" y="1223468"/>
            <a:chExt cx="7786511" cy="2208579"/>
          </a:xfrm>
        </p:grpSpPr>
        <p:pic>
          <p:nvPicPr>
            <p:cNvPr id="46175" name="Picture 4" descr="http://www.propublica.org/images/iphone/logo.png"/>
            <p:cNvPicPr>
              <a:picLocks noChangeAspect="1" noChangeArrowheads="1"/>
            </p:cNvPicPr>
            <p:nvPr/>
          </p:nvPicPr>
          <p:blipFill>
            <a:blip r:embed="rId2" cstate="print"/>
            <a:srcRect l="6931" r="22391"/>
            <a:stretch>
              <a:fillRect/>
            </a:stretch>
          </p:blipFill>
          <p:spPr bwMode="auto">
            <a:xfrm>
              <a:off x="3891905" y="1223468"/>
              <a:ext cx="2736085" cy="151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378655" y="2739260"/>
              <a:ext cx="7786511" cy="692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002C5F"/>
                  </a:solidFill>
                  <a:latin typeface="Calibri" pitchFamily="34" charset="0"/>
                  <a:ea typeface="+mj-ea"/>
                  <a:cs typeface="+mj-cs"/>
                </a:rPr>
                <a:t>ProPublica Impacts Local News Media</a:t>
              </a:r>
            </a:p>
          </p:txBody>
        </p:sp>
      </p:grpSp>
      <p:grpSp>
        <p:nvGrpSpPr>
          <p:cNvPr id="3" name="Group 203"/>
          <p:cNvGrpSpPr>
            <a:grpSpLocks/>
          </p:cNvGrpSpPr>
          <p:nvPr/>
        </p:nvGrpSpPr>
        <p:grpSpPr bwMode="auto">
          <a:xfrm>
            <a:off x="990600" y="1828800"/>
            <a:ext cx="7739063" cy="1600200"/>
            <a:chOff x="1219200" y="1981200"/>
            <a:chExt cx="7739063" cy="1600200"/>
          </a:xfrm>
        </p:grpSpPr>
        <p:sp>
          <p:nvSpPr>
            <p:cNvPr id="206" name="Rectangle 205"/>
            <p:cNvSpPr/>
            <p:nvPr/>
          </p:nvSpPr>
          <p:spPr bwMode="auto">
            <a:xfrm>
              <a:off x="1219200" y="19812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7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3470" t="33333" r="51392" b="56250"/>
            <a:stretch>
              <a:fillRect/>
            </a:stretch>
          </p:blipFill>
          <p:spPr bwMode="auto">
            <a:xfrm>
              <a:off x="1295400" y="2057400"/>
              <a:ext cx="3200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7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3470" t="64583" r="51392" b="23959"/>
            <a:stretch>
              <a:fillRect/>
            </a:stretch>
          </p:blipFill>
          <p:spPr bwMode="auto">
            <a:xfrm>
              <a:off x="1295400" y="2590800"/>
              <a:ext cx="4572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7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3470" t="77083" r="75987" b="19792"/>
            <a:stretch>
              <a:fillRect/>
            </a:stretch>
          </p:blipFill>
          <p:spPr bwMode="auto">
            <a:xfrm>
              <a:off x="4038600" y="3200400"/>
              <a:ext cx="1371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1"/>
          <p:cNvGrpSpPr>
            <a:grpSpLocks/>
          </p:cNvGrpSpPr>
          <p:nvPr/>
        </p:nvGrpSpPr>
        <p:grpSpPr bwMode="auto">
          <a:xfrm rot="193568">
            <a:off x="39688" y="2425700"/>
            <a:ext cx="7739062" cy="1600200"/>
            <a:chOff x="2209800" y="3505200"/>
            <a:chExt cx="7739063" cy="1600200"/>
          </a:xfrm>
        </p:grpSpPr>
        <p:sp>
          <p:nvSpPr>
            <p:cNvPr id="212" name="Rectangle 211"/>
            <p:cNvSpPr/>
            <p:nvPr/>
          </p:nvSpPr>
          <p:spPr bwMode="auto">
            <a:xfrm>
              <a:off x="2209800" y="35052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6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24013" t="71875" r="63689" b="21875"/>
            <a:stretch>
              <a:fillRect/>
            </a:stretch>
          </p:blipFill>
          <p:spPr bwMode="auto">
            <a:xfrm>
              <a:off x="2286000" y="4659086"/>
              <a:ext cx="1295400" cy="370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68" name="Picture 213"/>
            <p:cNvPicPr>
              <a:picLocks noChangeAspect="1" noChangeArrowheads="1"/>
            </p:cNvPicPr>
            <p:nvPr/>
          </p:nvPicPr>
          <p:blipFill>
            <a:blip r:embed="rId4" cstate="print"/>
            <a:srcRect l="15813" t="28125" r="52562" b="62500"/>
            <a:stretch>
              <a:fillRect/>
            </a:stretch>
          </p:blipFill>
          <p:spPr bwMode="auto">
            <a:xfrm>
              <a:off x="2286000" y="3556000"/>
              <a:ext cx="2895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6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24013" t="63542" r="43192" b="32291"/>
            <a:stretch>
              <a:fillRect/>
            </a:stretch>
          </p:blipFill>
          <p:spPr bwMode="auto">
            <a:xfrm>
              <a:off x="2286000" y="4114800"/>
              <a:ext cx="4267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7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24013" t="68750" r="51978" b="28125"/>
            <a:stretch>
              <a:fillRect/>
            </a:stretch>
          </p:blipFill>
          <p:spPr bwMode="auto">
            <a:xfrm>
              <a:off x="2286000" y="4419600"/>
              <a:ext cx="3124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0"/>
          <p:cNvGrpSpPr>
            <a:grpSpLocks/>
          </p:cNvGrpSpPr>
          <p:nvPr/>
        </p:nvGrpSpPr>
        <p:grpSpPr bwMode="auto">
          <a:xfrm rot="263320">
            <a:off x="2971800" y="2525713"/>
            <a:ext cx="7739063" cy="1600200"/>
            <a:chOff x="-990600" y="4495800"/>
            <a:chExt cx="7739063" cy="1600200"/>
          </a:xfrm>
        </p:grpSpPr>
        <p:sp>
          <p:nvSpPr>
            <p:cNvPr id="219" name="Rectangle 218"/>
            <p:cNvSpPr/>
            <p:nvPr/>
          </p:nvSpPr>
          <p:spPr bwMode="auto">
            <a:xfrm>
              <a:off x="-990600" y="44958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6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17203" t="88542" r="62885" b="8333"/>
            <a:stretch>
              <a:fillRect/>
            </a:stretch>
          </p:blipFill>
          <p:spPr bwMode="auto">
            <a:xfrm>
              <a:off x="-838200" y="5791200"/>
              <a:ext cx="25908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63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14275" t="30209" r="69327" b="63542"/>
            <a:stretch>
              <a:fillRect/>
            </a:stretch>
          </p:blipFill>
          <p:spPr bwMode="auto">
            <a:xfrm>
              <a:off x="-838200" y="4572000"/>
              <a:ext cx="2133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6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13689" t="77084" r="42387" b="15625"/>
            <a:stretch>
              <a:fillRect/>
            </a:stretch>
          </p:blipFill>
          <p:spPr bwMode="auto">
            <a:xfrm>
              <a:off x="-838200" y="5105400"/>
              <a:ext cx="57150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6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13689" t="85417" r="42387" b="12500"/>
            <a:stretch>
              <a:fillRect/>
            </a:stretch>
          </p:blipFill>
          <p:spPr bwMode="auto">
            <a:xfrm>
              <a:off x="-838200" y="5638800"/>
              <a:ext cx="57150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152400" y="2971800"/>
            <a:ext cx="7739063" cy="1600200"/>
            <a:chOff x="1028700" y="381000"/>
            <a:chExt cx="7086600" cy="1371600"/>
          </a:xfrm>
        </p:grpSpPr>
        <p:sp>
          <p:nvSpPr>
            <p:cNvPr id="227" name="Rectangle 226"/>
            <p:cNvSpPr/>
            <p:nvPr/>
          </p:nvSpPr>
          <p:spPr>
            <a:xfrm>
              <a:off x="1028700" y="3810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56" name="Picture 2" descr="http://deedeweithorn.com/6963/img/agents/6963/custom_img/miami_herald%20title.jpg"/>
            <p:cNvPicPr>
              <a:picLocks noChangeAspect="1" noChangeArrowheads="1"/>
            </p:cNvPicPr>
            <p:nvPr/>
          </p:nvPicPr>
          <p:blipFill>
            <a:blip r:embed="rId6" cstate="print"/>
            <a:srcRect b="38853"/>
            <a:stretch>
              <a:fillRect/>
            </a:stretch>
          </p:blipFill>
          <p:spPr bwMode="auto">
            <a:xfrm>
              <a:off x="1143000" y="533400"/>
              <a:ext cx="1981200" cy="28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6157" name="Group 12"/>
            <p:cNvGrpSpPr>
              <a:grpSpLocks/>
            </p:cNvGrpSpPr>
            <p:nvPr/>
          </p:nvGrpSpPr>
          <p:grpSpPr bwMode="auto">
            <a:xfrm>
              <a:off x="1295400" y="990600"/>
              <a:ext cx="6096000" cy="589190"/>
              <a:chOff x="1066800" y="3525812"/>
              <a:chExt cx="6096000" cy="589190"/>
            </a:xfrm>
          </p:grpSpPr>
          <p:pic>
            <p:nvPicPr>
              <p:cNvPr id="46159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938" t="70833" r="34375" b="20834"/>
              <a:stretch>
                <a:fillRect/>
              </a:stretch>
            </p:blipFill>
            <p:spPr bwMode="auto">
              <a:xfrm>
                <a:off x="1066800" y="3525812"/>
                <a:ext cx="6096000" cy="5889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2" name="Rectangle 231"/>
              <p:cNvSpPr/>
              <p:nvPr/>
            </p:nvSpPr>
            <p:spPr>
              <a:xfrm>
                <a:off x="4495308" y="3810202"/>
                <a:ext cx="761719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pic>
          <p:nvPicPr>
            <p:cNvPr id="4615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781" t="66667" r="85156" b="30208"/>
            <a:stretch>
              <a:fillRect/>
            </a:stretch>
          </p:blipFill>
          <p:spPr bwMode="auto">
            <a:xfrm>
              <a:off x="3276600" y="533400"/>
              <a:ext cx="13716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81"/>
          <p:cNvGrpSpPr>
            <a:grpSpLocks/>
          </p:cNvGrpSpPr>
          <p:nvPr/>
        </p:nvGrpSpPr>
        <p:grpSpPr bwMode="auto">
          <a:xfrm rot="198513">
            <a:off x="39688" y="3727450"/>
            <a:ext cx="7739062" cy="1600200"/>
            <a:chOff x="990600" y="2667000"/>
            <a:chExt cx="7739063" cy="1600200"/>
          </a:xfrm>
        </p:grpSpPr>
        <p:sp>
          <p:nvSpPr>
            <p:cNvPr id="234" name="Rectangle 233"/>
            <p:cNvSpPr/>
            <p:nvPr/>
          </p:nvSpPr>
          <p:spPr bwMode="auto">
            <a:xfrm>
              <a:off x="990600" y="2667000"/>
              <a:ext cx="7739063" cy="1600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53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14056" t="43752" r="65446" b="48958"/>
            <a:stretch>
              <a:fillRect/>
            </a:stretch>
          </p:blipFill>
          <p:spPr bwMode="auto">
            <a:xfrm>
              <a:off x="990600" y="2667000"/>
              <a:ext cx="26670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54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14056" t="71875" r="39677" b="14583"/>
            <a:stretch>
              <a:fillRect/>
            </a:stretch>
          </p:blipFill>
          <p:spPr bwMode="auto">
            <a:xfrm>
              <a:off x="1066800" y="3200400"/>
              <a:ext cx="60198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85"/>
          <p:cNvGrpSpPr>
            <a:grpSpLocks/>
          </p:cNvGrpSpPr>
          <p:nvPr/>
        </p:nvGrpSpPr>
        <p:grpSpPr bwMode="auto">
          <a:xfrm rot="-338697">
            <a:off x="2727325" y="2509838"/>
            <a:ext cx="7739063" cy="1600200"/>
            <a:chOff x="2209800" y="3505200"/>
            <a:chExt cx="7739063" cy="1600200"/>
          </a:xfrm>
        </p:grpSpPr>
        <p:sp>
          <p:nvSpPr>
            <p:cNvPr id="238" name="Rectangle 21"/>
            <p:cNvSpPr/>
            <p:nvPr/>
          </p:nvSpPr>
          <p:spPr bwMode="auto">
            <a:xfrm>
              <a:off x="2209800" y="35052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49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14641" t="29167" r="49048" b="59531"/>
            <a:stretch>
              <a:fillRect/>
            </a:stretch>
          </p:blipFill>
          <p:spPr bwMode="auto">
            <a:xfrm>
              <a:off x="2209800" y="3505200"/>
              <a:ext cx="30480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50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14641" t="55209" r="39091" b="28125"/>
            <a:stretch>
              <a:fillRect/>
            </a:stretch>
          </p:blipFill>
          <p:spPr bwMode="auto">
            <a:xfrm>
              <a:off x="2286000" y="4038600"/>
              <a:ext cx="4953000" cy="1003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5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l="14641" t="73959" r="67789" b="20833"/>
            <a:stretch>
              <a:fillRect/>
            </a:stretch>
          </p:blipFill>
          <p:spPr bwMode="auto">
            <a:xfrm>
              <a:off x="3962400" y="4724400"/>
              <a:ext cx="1981200" cy="33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95"/>
          <p:cNvGrpSpPr>
            <a:grpSpLocks/>
          </p:cNvGrpSpPr>
          <p:nvPr/>
        </p:nvGrpSpPr>
        <p:grpSpPr bwMode="auto">
          <a:xfrm rot="264574">
            <a:off x="127000" y="4352925"/>
            <a:ext cx="7739063" cy="1600200"/>
            <a:chOff x="915885" y="1695657"/>
            <a:chExt cx="7739063" cy="1600200"/>
          </a:xfrm>
        </p:grpSpPr>
        <p:sp>
          <p:nvSpPr>
            <p:cNvPr id="243" name="Rectangle 242"/>
            <p:cNvSpPr/>
            <p:nvPr/>
          </p:nvSpPr>
          <p:spPr bwMode="auto">
            <a:xfrm>
              <a:off x="915885" y="1695657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44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 l="16399" t="27084" r="71303" b="61458"/>
            <a:stretch>
              <a:fillRect/>
            </a:stretch>
          </p:blipFill>
          <p:spPr bwMode="auto">
            <a:xfrm>
              <a:off x="990600" y="1752600"/>
              <a:ext cx="838200" cy="439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45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 l="13470" t="70833" r="40263" b="21875"/>
            <a:stretch>
              <a:fillRect/>
            </a:stretch>
          </p:blipFill>
          <p:spPr bwMode="auto">
            <a:xfrm>
              <a:off x="1066800" y="2209800"/>
              <a:ext cx="6019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46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 l="13470" t="79166" r="44363" b="17709"/>
            <a:stretch>
              <a:fillRect/>
            </a:stretch>
          </p:blipFill>
          <p:spPr bwMode="auto">
            <a:xfrm>
              <a:off x="1143000" y="2819400"/>
              <a:ext cx="5486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47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 l="17203" t="83334" r="65227" b="14583"/>
            <a:stretch>
              <a:fillRect/>
            </a:stretch>
          </p:blipFill>
          <p:spPr bwMode="auto">
            <a:xfrm>
              <a:off x="1143000" y="3048000"/>
              <a:ext cx="22860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72"/>
          <p:cNvGrpSpPr>
            <a:grpSpLocks/>
          </p:cNvGrpSpPr>
          <p:nvPr/>
        </p:nvGrpSpPr>
        <p:grpSpPr bwMode="auto">
          <a:xfrm>
            <a:off x="1295400" y="4191000"/>
            <a:ext cx="7739063" cy="1600200"/>
            <a:chOff x="1676400" y="533400"/>
            <a:chExt cx="7739063" cy="1600200"/>
          </a:xfrm>
        </p:grpSpPr>
        <p:sp>
          <p:nvSpPr>
            <p:cNvPr id="249" name="Rectangle 248"/>
            <p:cNvSpPr/>
            <p:nvPr/>
          </p:nvSpPr>
          <p:spPr bwMode="auto">
            <a:xfrm>
              <a:off x="1676400" y="5334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40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 l="28697" t="81250" r="53148" b="14583"/>
            <a:stretch>
              <a:fillRect/>
            </a:stretch>
          </p:blipFill>
          <p:spPr bwMode="auto">
            <a:xfrm>
              <a:off x="1752600" y="1828800"/>
              <a:ext cx="2209800" cy="285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41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 l="14056" t="29167" r="70132" b="62500"/>
            <a:stretch>
              <a:fillRect/>
            </a:stretch>
          </p:blipFill>
          <p:spPr bwMode="auto">
            <a:xfrm>
              <a:off x="1676400" y="533400"/>
              <a:ext cx="1905000" cy="564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42" name="TextBox 76"/>
            <p:cNvSpPr txBox="1">
              <a:spLocks noChangeArrowheads="1"/>
            </p:cNvSpPr>
            <p:nvPr/>
          </p:nvSpPr>
          <p:spPr bwMode="auto">
            <a:xfrm>
              <a:off x="1676400" y="1074003"/>
              <a:ext cx="5257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Doctors disciplined by Texas earn money from drug firms, records show</a:t>
              </a:r>
            </a:p>
          </p:txBody>
        </p:sp>
      </p:grpSp>
      <p:grpSp>
        <p:nvGrpSpPr>
          <p:cNvPr id="13" name="Group 67"/>
          <p:cNvGrpSpPr>
            <a:grpSpLocks/>
          </p:cNvGrpSpPr>
          <p:nvPr/>
        </p:nvGrpSpPr>
        <p:grpSpPr bwMode="auto">
          <a:xfrm>
            <a:off x="152400" y="4648200"/>
            <a:ext cx="7739063" cy="1600200"/>
            <a:chOff x="-2057400" y="1066800"/>
            <a:chExt cx="7739063" cy="1600200"/>
          </a:xfrm>
        </p:grpSpPr>
        <p:sp>
          <p:nvSpPr>
            <p:cNvPr id="254" name="Rectangle 253"/>
            <p:cNvSpPr/>
            <p:nvPr/>
          </p:nvSpPr>
          <p:spPr bwMode="auto">
            <a:xfrm>
              <a:off x="-2057400" y="10668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36" name="Picture 7"/>
            <p:cNvPicPr>
              <a:picLocks noChangeAspect="1" noChangeArrowheads="1"/>
            </p:cNvPicPr>
            <p:nvPr/>
          </p:nvPicPr>
          <p:blipFill>
            <a:blip r:embed="rId13" cstate="print"/>
            <a:srcRect l="14641" t="55209" r="42606" b="39583"/>
            <a:stretch>
              <a:fillRect/>
            </a:stretch>
          </p:blipFill>
          <p:spPr bwMode="auto">
            <a:xfrm>
              <a:off x="-1996440" y="1676400"/>
              <a:ext cx="763524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37" name="Picture 5"/>
            <p:cNvPicPr>
              <a:picLocks noChangeAspect="1" noChangeArrowheads="1"/>
            </p:cNvPicPr>
            <p:nvPr/>
          </p:nvPicPr>
          <p:blipFill>
            <a:blip r:embed="rId14" cstate="print"/>
            <a:srcRect l="14641" t="29167" r="75403" b="64583"/>
            <a:stretch>
              <a:fillRect/>
            </a:stretch>
          </p:blipFill>
          <p:spPr bwMode="auto">
            <a:xfrm>
              <a:off x="-1981200" y="1143000"/>
              <a:ext cx="1295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7" name="Rectangle 256"/>
            <p:cNvSpPr/>
            <p:nvPr/>
          </p:nvSpPr>
          <p:spPr>
            <a:xfrm>
              <a:off x="-1984375" y="2284413"/>
              <a:ext cx="1309688" cy="2619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i="1" dirty="0">
                  <a:solidFill>
                    <a:schemeClr val="bg2">
                      <a:lumMod val="75000"/>
                    </a:schemeClr>
                  </a:solidFill>
                </a:rPr>
                <a:t>October 19, 2010 </a:t>
              </a:r>
            </a:p>
          </p:txBody>
        </p:sp>
      </p:grp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228600" y="5257800"/>
            <a:ext cx="7739063" cy="1600200"/>
            <a:chOff x="1404937" y="1295400"/>
            <a:chExt cx="7739063" cy="1600200"/>
          </a:xfrm>
        </p:grpSpPr>
        <p:sp>
          <p:nvSpPr>
            <p:cNvPr id="259" name="Rectangle 258"/>
            <p:cNvSpPr/>
            <p:nvPr/>
          </p:nvSpPr>
          <p:spPr bwMode="auto">
            <a:xfrm>
              <a:off x="1404937" y="12954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32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 l="12299" t="28125" r="67203" b="60417"/>
            <a:stretch>
              <a:fillRect/>
            </a:stretch>
          </p:blipFill>
          <p:spPr bwMode="auto">
            <a:xfrm>
              <a:off x="1447800" y="1325880"/>
              <a:ext cx="1600200" cy="50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33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 l="21669" t="43750" r="40849" b="52083"/>
            <a:stretch>
              <a:fillRect/>
            </a:stretch>
          </p:blipFill>
          <p:spPr bwMode="auto">
            <a:xfrm>
              <a:off x="1447800" y="1828800"/>
              <a:ext cx="7315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34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 l="21669" t="48958" r="60176" b="41667"/>
            <a:stretch>
              <a:fillRect/>
            </a:stretch>
          </p:blipFill>
          <p:spPr bwMode="auto">
            <a:xfrm>
              <a:off x="1600200" y="2286000"/>
              <a:ext cx="1752600" cy="508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90"/>
          <p:cNvGrpSpPr>
            <a:grpSpLocks/>
          </p:cNvGrpSpPr>
          <p:nvPr/>
        </p:nvGrpSpPr>
        <p:grpSpPr bwMode="auto">
          <a:xfrm>
            <a:off x="2895600" y="3352800"/>
            <a:ext cx="7739063" cy="1600200"/>
            <a:chOff x="762000" y="4419600"/>
            <a:chExt cx="7739063" cy="1600200"/>
          </a:xfrm>
        </p:grpSpPr>
        <p:sp>
          <p:nvSpPr>
            <p:cNvPr id="264" name="Rectangle 263"/>
            <p:cNvSpPr/>
            <p:nvPr/>
          </p:nvSpPr>
          <p:spPr bwMode="auto">
            <a:xfrm>
              <a:off x="762000" y="44196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28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l="14056" t="80209" r="46706" b="8333"/>
            <a:stretch>
              <a:fillRect/>
            </a:stretch>
          </p:blipFill>
          <p:spPr bwMode="auto">
            <a:xfrm>
              <a:off x="914400" y="5029200"/>
              <a:ext cx="51054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29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l="14056" t="30208" r="67203" b="62500"/>
            <a:stretch>
              <a:fillRect/>
            </a:stretch>
          </p:blipFill>
          <p:spPr bwMode="auto">
            <a:xfrm>
              <a:off x="914400" y="4495800"/>
              <a:ext cx="2438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30" name="Picture 3"/>
            <p:cNvPicPr>
              <a:picLocks noChangeAspect="1" noChangeArrowheads="1"/>
            </p:cNvPicPr>
            <p:nvPr/>
          </p:nvPicPr>
          <p:blipFill>
            <a:blip r:embed="rId17" cstate="print"/>
            <a:srcRect l="36530" t="62500" r="50586" b="32292"/>
            <a:stretch>
              <a:fillRect/>
            </a:stretch>
          </p:blipFill>
          <p:spPr bwMode="auto">
            <a:xfrm>
              <a:off x="2819400" y="5486400"/>
              <a:ext cx="1676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2819400" y="3886200"/>
            <a:ext cx="7739063" cy="1600200"/>
            <a:chOff x="609600" y="4648200"/>
            <a:chExt cx="7739063" cy="1600200"/>
          </a:xfrm>
        </p:grpSpPr>
        <p:sp>
          <p:nvSpPr>
            <p:cNvPr id="269" name="Rectangle 268"/>
            <p:cNvSpPr/>
            <p:nvPr/>
          </p:nvSpPr>
          <p:spPr bwMode="auto">
            <a:xfrm>
              <a:off x="609600" y="46482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24" name="Picture 7"/>
            <p:cNvPicPr>
              <a:picLocks noChangeAspect="1" noChangeArrowheads="1"/>
            </p:cNvPicPr>
            <p:nvPr/>
          </p:nvPicPr>
          <p:blipFill>
            <a:blip r:embed="rId18" cstate="print"/>
            <a:srcRect l="13470" t="52083" r="51978" b="39583"/>
            <a:stretch>
              <a:fillRect/>
            </a:stretch>
          </p:blipFill>
          <p:spPr bwMode="auto">
            <a:xfrm>
              <a:off x="704850" y="5334000"/>
              <a:ext cx="56197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25" name="Picture 8"/>
            <p:cNvPicPr>
              <a:picLocks noChangeAspect="1" noChangeArrowheads="1"/>
            </p:cNvPicPr>
            <p:nvPr/>
          </p:nvPicPr>
          <p:blipFill>
            <a:blip r:embed="rId19" cstate="print"/>
            <a:srcRect l="13690" t="39583" r="73425" b="53125"/>
            <a:stretch>
              <a:fillRect/>
            </a:stretch>
          </p:blipFill>
          <p:spPr bwMode="auto">
            <a:xfrm>
              <a:off x="685800" y="4724400"/>
              <a:ext cx="1676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26" name="Picture 7"/>
            <p:cNvPicPr>
              <a:picLocks noChangeAspect="1" noChangeArrowheads="1"/>
            </p:cNvPicPr>
            <p:nvPr/>
          </p:nvPicPr>
          <p:blipFill>
            <a:blip r:embed="rId18" cstate="print"/>
            <a:srcRect l="13470" t="61458" r="69547" b="31250"/>
            <a:stretch>
              <a:fillRect/>
            </a:stretch>
          </p:blipFill>
          <p:spPr bwMode="auto">
            <a:xfrm>
              <a:off x="4495800" y="5712372"/>
              <a:ext cx="1905000" cy="459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88"/>
          <p:cNvGrpSpPr>
            <a:grpSpLocks/>
          </p:cNvGrpSpPr>
          <p:nvPr/>
        </p:nvGrpSpPr>
        <p:grpSpPr bwMode="auto">
          <a:xfrm>
            <a:off x="381000" y="5257800"/>
            <a:ext cx="7739063" cy="1600200"/>
            <a:chOff x="-304800" y="0"/>
            <a:chExt cx="7739063" cy="1600200"/>
          </a:xfrm>
        </p:grpSpPr>
        <p:sp>
          <p:nvSpPr>
            <p:cNvPr id="274" name="Rectangle 273"/>
            <p:cNvSpPr/>
            <p:nvPr/>
          </p:nvSpPr>
          <p:spPr bwMode="auto">
            <a:xfrm>
              <a:off x="-304800" y="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20" name="Picture 3"/>
            <p:cNvPicPr>
              <a:picLocks noChangeAspect="1" noChangeArrowheads="1"/>
            </p:cNvPicPr>
            <p:nvPr/>
          </p:nvPicPr>
          <p:blipFill>
            <a:blip r:embed="rId20" cstate="print"/>
            <a:srcRect l="15227" t="70833" r="46120" b="25000"/>
            <a:stretch>
              <a:fillRect/>
            </a:stretch>
          </p:blipFill>
          <p:spPr bwMode="auto">
            <a:xfrm>
              <a:off x="-228600" y="762000"/>
              <a:ext cx="7543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21" name="Picture 3"/>
            <p:cNvPicPr>
              <a:picLocks noChangeAspect="1" noChangeArrowheads="1"/>
            </p:cNvPicPr>
            <p:nvPr/>
          </p:nvPicPr>
          <p:blipFill>
            <a:blip r:embed="rId20" cstate="print"/>
            <a:srcRect l="16985" t="31250" r="57246" b="59375"/>
            <a:stretch>
              <a:fillRect/>
            </a:stretch>
          </p:blipFill>
          <p:spPr bwMode="auto">
            <a:xfrm>
              <a:off x="-228600" y="76200"/>
              <a:ext cx="33528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" name="Rectangle 276"/>
            <p:cNvSpPr/>
            <p:nvPr/>
          </p:nvSpPr>
          <p:spPr>
            <a:xfrm>
              <a:off x="-228600" y="1138238"/>
              <a:ext cx="2386013" cy="4302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i="1" dirty="0">
                  <a:solidFill>
                    <a:schemeClr val="bg2">
                      <a:lumMod val="75000"/>
                    </a:schemeClr>
                  </a:solidFill>
                </a:rPr>
                <a:t>October 19, 2010 </a:t>
              </a:r>
            </a:p>
            <a:p>
              <a:pPr>
                <a:defRPr/>
              </a:pPr>
              <a:r>
                <a:rPr lang="en-US" sz="1100" i="1" dirty="0">
                  <a:solidFill>
                    <a:schemeClr val="bg2">
                      <a:lumMod val="75000"/>
                    </a:schemeClr>
                  </a:solidFill>
                </a:rPr>
                <a:t>—Kevin McCarthy, associate editor</a:t>
              </a:r>
            </a:p>
          </p:txBody>
        </p:sp>
      </p:grpSp>
      <p:grpSp>
        <p:nvGrpSpPr>
          <p:cNvPr id="18" name="Group 46"/>
          <p:cNvGrpSpPr>
            <a:grpSpLocks/>
          </p:cNvGrpSpPr>
          <p:nvPr/>
        </p:nvGrpSpPr>
        <p:grpSpPr bwMode="auto">
          <a:xfrm rot="314621">
            <a:off x="2419350" y="4618038"/>
            <a:ext cx="7739063" cy="1600200"/>
            <a:chOff x="914400" y="1676400"/>
            <a:chExt cx="7739063" cy="1600200"/>
          </a:xfrm>
        </p:grpSpPr>
        <p:grpSp>
          <p:nvGrpSpPr>
            <p:cNvPr id="46113" name="Group 25"/>
            <p:cNvGrpSpPr>
              <a:grpSpLocks/>
            </p:cNvGrpSpPr>
            <p:nvPr/>
          </p:nvGrpSpPr>
          <p:grpSpPr bwMode="auto">
            <a:xfrm>
              <a:off x="914400" y="1676400"/>
              <a:ext cx="7739063" cy="1600200"/>
              <a:chOff x="914400" y="1676400"/>
              <a:chExt cx="7739063" cy="1600200"/>
            </a:xfrm>
          </p:grpSpPr>
          <p:sp>
            <p:nvSpPr>
              <p:cNvPr id="281" name="Rectangle 280"/>
              <p:cNvSpPr/>
              <p:nvPr/>
            </p:nvSpPr>
            <p:spPr bwMode="auto">
              <a:xfrm>
                <a:off x="914400" y="1676400"/>
                <a:ext cx="7739063" cy="1600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pic>
            <p:nvPicPr>
              <p:cNvPr id="46116" name="Picture 7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14056" t="39583" r="72475" b="53125"/>
              <a:stretch>
                <a:fillRect/>
              </a:stretch>
            </p:blipFill>
            <p:spPr bwMode="auto">
              <a:xfrm>
                <a:off x="990600" y="1752600"/>
                <a:ext cx="17526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117" name="Picture 7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14056" t="68750" r="77745" b="26042"/>
              <a:stretch>
                <a:fillRect/>
              </a:stretch>
            </p:blipFill>
            <p:spPr bwMode="auto">
              <a:xfrm>
                <a:off x="1066800" y="2873828"/>
                <a:ext cx="914400" cy="326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118" name="Picture 7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14641" t="61458" r="50220" b="32292"/>
              <a:stretch>
                <a:fillRect/>
              </a:stretch>
            </p:blipFill>
            <p:spPr bwMode="auto">
              <a:xfrm>
                <a:off x="1066800" y="2286000"/>
                <a:ext cx="60960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6114" name="Picture 8"/>
            <p:cNvPicPr>
              <a:picLocks noChangeAspect="1" noChangeArrowheads="1"/>
            </p:cNvPicPr>
            <p:nvPr/>
          </p:nvPicPr>
          <p:blipFill>
            <a:blip r:embed="rId22" cstate="print"/>
            <a:srcRect l="13690" t="55208" r="63470" b="41667"/>
            <a:stretch>
              <a:fillRect/>
            </a:stretch>
          </p:blipFill>
          <p:spPr bwMode="auto">
            <a:xfrm>
              <a:off x="2057400" y="2971800"/>
              <a:ext cx="29718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 57"/>
          <p:cNvGrpSpPr>
            <a:grpSpLocks/>
          </p:cNvGrpSpPr>
          <p:nvPr/>
        </p:nvGrpSpPr>
        <p:grpSpPr bwMode="auto">
          <a:xfrm rot="396421">
            <a:off x="1604963" y="5202238"/>
            <a:ext cx="7739062" cy="1600200"/>
            <a:chOff x="990600" y="4572000"/>
            <a:chExt cx="7739063" cy="1600200"/>
          </a:xfrm>
        </p:grpSpPr>
        <p:sp>
          <p:nvSpPr>
            <p:cNvPr id="286" name="Rectangle 71"/>
            <p:cNvSpPr/>
            <p:nvPr/>
          </p:nvSpPr>
          <p:spPr bwMode="auto">
            <a:xfrm>
              <a:off x="990600" y="45720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10" name="Picture 2"/>
            <p:cNvPicPr>
              <a:picLocks noChangeAspect="1" noChangeArrowheads="1"/>
            </p:cNvPicPr>
            <p:nvPr/>
          </p:nvPicPr>
          <p:blipFill>
            <a:blip r:embed="rId23" cstate="print"/>
            <a:srcRect l="13470" t="25000" r="52562" b="70833"/>
            <a:stretch>
              <a:fillRect/>
            </a:stretch>
          </p:blipFill>
          <p:spPr bwMode="auto">
            <a:xfrm>
              <a:off x="1066800" y="4648200"/>
              <a:ext cx="6629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11" name="Picture 3"/>
            <p:cNvPicPr>
              <a:picLocks noChangeAspect="1" noChangeArrowheads="1"/>
            </p:cNvPicPr>
            <p:nvPr/>
          </p:nvPicPr>
          <p:blipFill>
            <a:blip r:embed="rId24" cstate="print"/>
            <a:srcRect l="23647" t="58333" r="46486" b="38542"/>
            <a:stretch>
              <a:fillRect/>
            </a:stretch>
          </p:blipFill>
          <p:spPr bwMode="auto">
            <a:xfrm>
              <a:off x="1066800" y="5181600"/>
              <a:ext cx="6477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12" name="Picture 3"/>
            <p:cNvPicPr>
              <a:picLocks noChangeAspect="1" noChangeArrowheads="1"/>
            </p:cNvPicPr>
            <p:nvPr/>
          </p:nvPicPr>
          <p:blipFill>
            <a:blip r:embed="rId24" cstate="print"/>
            <a:srcRect l="23647" t="72916" r="46486" b="22917"/>
            <a:stretch>
              <a:fillRect/>
            </a:stretch>
          </p:blipFill>
          <p:spPr bwMode="auto">
            <a:xfrm>
              <a:off x="1219200" y="5715000"/>
              <a:ext cx="3886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15"/>
          <p:cNvGrpSpPr>
            <a:grpSpLocks/>
          </p:cNvGrpSpPr>
          <p:nvPr/>
        </p:nvGrpSpPr>
        <p:grpSpPr bwMode="auto">
          <a:xfrm rot="-1134627">
            <a:off x="2573338" y="4183063"/>
            <a:ext cx="7739062" cy="1600200"/>
            <a:chOff x="609600" y="2819400"/>
            <a:chExt cx="7739063" cy="1600200"/>
          </a:xfrm>
        </p:grpSpPr>
        <p:sp>
          <p:nvSpPr>
            <p:cNvPr id="291" name="Rectangle 290"/>
            <p:cNvSpPr/>
            <p:nvPr/>
          </p:nvSpPr>
          <p:spPr bwMode="auto">
            <a:xfrm>
              <a:off x="609600" y="28194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05" name="Picture 2"/>
            <p:cNvPicPr>
              <a:picLocks noChangeAspect="1" noChangeArrowheads="1"/>
            </p:cNvPicPr>
            <p:nvPr/>
          </p:nvPicPr>
          <p:blipFill>
            <a:blip r:embed="rId25" cstate="print"/>
            <a:srcRect l="16985" t="23958" r="71889" b="64584"/>
            <a:stretch>
              <a:fillRect/>
            </a:stretch>
          </p:blipFill>
          <p:spPr bwMode="auto">
            <a:xfrm>
              <a:off x="685800" y="2867526"/>
              <a:ext cx="990600" cy="485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06" name="Picture 2"/>
            <p:cNvPicPr>
              <a:picLocks noChangeAspect="1" noChangeArrowheads="1"/>
            </p:cNvPicPr>
            <p:nvPr/>
          </p:nvPicPr>
          <p:blipFill>
            <a:blip r:embed="rId25" cstate="print"/>
            <a:srcRect l="13470" t="64583" r="43777" b="33334"/>
            <a:stretch>
              <a:fillRect/>
            </a:stretch>
          </p:blipFill>
          <p:spPr bwMode="auto">
            <a:xfrm>
              <a:off x="685800" y="3962400"/>
              <a:ext cx="55626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07" name="Picture 2"/>
            <p:cNvPicPr>
              <a:picLocks noChangeAspect="1" noChangeArrowheads="1"/>
            </p:cNvPicPr>
            <p:nvPr/>
          </p:nvPicPr>
          <p:blipFill>
            <a:blip r:embed="rId25" cstate="print"/>
            <a:srcRect l="13470" t="56250" r="43777" b="36458"/>
            <a:stretch>
              <a:fillRect/>
            </a:stretch>
          </p:blipFill>
          <p:spPr bwMode="auto">
            <a:xfrm>
              <a:off x="685800" y="3352800"/>
              <a:ext cx="55626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08" name="Picture 2"/>
            <p:cNvPicPr>
              <a:picLocks noChangeAspect="1" noChangeArrowheads="1"/>
            </p:cNvPicPr>
            <p:nvPr/>
          </p:nvPicPr>
          <p:blipFill>
            <a:blip r:embed="rId25" cstate="print"/>
            <a:srcRect l="16985" t="68750" r="64275" b="29167"/>
            <a:stretch>
              <a:fillRect/>
            </a:stretch>
          </p:blipFill>
          <p:spPr bwMode="auto">
            <a:xfrm>
              <a:off x="685800" y="4191000"/>
              <a:ext cx="24384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26"/>
          <p:cNvGrpSpPr>
            <a:grpSpLocks/>
          </p:cNvGrpSpPr>
          <p:nvPr/>
        </p:nvGrpSpPr>
        <p:grpSpPr bwMode="auto">
          <a:xfrm rot="399355">
            <a:off x="4105275" y="5319713"/>
            <a:ext cx="7739063" cy="1600200"/>
            <a:chOff x="609600" y="4800600"/>
            <a:chExt cx="7739063" cy="1600200"/>
          </a:xfrm>
        </p:grpSpPr>
        <p:sp>
          <p:nvSpPr>
            <p:cNvPr id="297" name="Rectangle 296"/>
            <p:cNvSpPr/>
            <p:nvPr/>
          </p:nvSpPr>
          <p:spPr bwMode="auto">
            <a:xfrm>
              <a:off x="609600" y="4800600"/>
              <a:ext cx="7739063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6102" name="Picture 4"/>
            <p:cNvPicPr>
              <a:picLocks noChangeAspect="1" noChangeArrowheads="1"/>
            </p:cNvPicPr>
            <p:nvPr/>
          </p:nvPicPr>
          <p:blipFill>
            <a:blip r:embed="rId26" cstate="print"/>
            <a:srcRect l="14641" t="56250" r="60176" b="31250"/>
            <a:stretch>
              <a:fillRect/>
            </a:stretch>
          </p:blipFill>
          <p:spPr bwMode="auto">
            <a:xfrm>
              <a:off x="685800" y="5300330"/>
              <a:ext cx="3670302" cy="102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03" name="Picture 4"/>
            <p:cNvPicPr>
              <a:picLocks noChangeAspect="1" noChangeArrowheads="1"/>
            </p:cNvPicPr>
            <p:nvPr/>
          </p:nvPicPr>
          <p:blipFill>
            <a:blip r:embed="rId26" cstate="print"/>
            <a:srcRect l="15338" t="33183" r="56076" b="59375"/>
            <a:stretch>
              <a:fillRect/>
            </a:stretch>
          </p:blipFill>
          <p:spPr bwMode="auto">
            <a:xfrm>
              <a:off x="685800" y="4876800"/>
              <a:ext cx="3124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4798E-6 L 0.00416 -0.4598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3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1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4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600"/>
                            </p:stCondLst>
                            <p:childTnLst>
                              <p:par>
                                <p:cTn id="44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6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3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500"/>
                            </p:stCondLst>
                            <p:childTnLst>
                              <p:par>
                                <p:cTn id="69" presetID="2" presetClass="entr" presetSubtype="12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9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6200"/>
                            </p:stCondLst>
                            <p:childTnLst>
                              <p:par>
                                <p:cTn id="79" presetID="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7400"/>
                            </p:stCondLst>
                            <p:childTnLst>
                              <p:par>
                                <p:cTn id="84" presetID="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9500"/>
                            </p:stCondLst>
                            <p:childTnLst>
                              <p:par>
                                <p:cTn id="94" presetID="2" presetClass="entr" presetSubtype="3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02C5F"/>
                </a:solidFill>
                <a:latin typeface="Calibri" pitchFamily="34" charset="0"/>
              </a:rPr>
              <a:t>Universities Tighten Conflicts Policies</a:t>
            </a:r>
          </a:p>
        </p:txBody>
      </p:sp>
      <p:pic>
        <p:nvPicPr>
          <p:cNvPr id="49156" name="Picture 13" descr="File:UW-Madison logo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275" y="5410200"/>
            <a:ext cx="298132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5" descr="File:UMinnesotaWordmark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5500688"/>
            <a:ext cx="38100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File:Yale logo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3800" y="3476625"/>
            <a:ext cx="15811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1" descr="File:Stanford logo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8950" y="1935163"/>
            <a:ext cx="35496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14" descr="http://www.ballerstatus.com/wp-content/uploads/2009/03/logo-harvard.jpg"/>
          <p:cNvPicPr>
            <a:picLocks noChangeAspect="1" noChangeArrowheads="1"/>
          </p:cNvPicPr>
          <p:nvPr/>
        </p:nvPicPr>
        <p:blipFill>
          <a:blip r:embed="rId12" cstate="print"/>
          <a:srcRect l="3902" t="28000" b="32001"/>
          <a:stretch>
            <a:fillRect/>
          </a:stretch>
        </p:blipFill>
        <p:spPr bwMode="auto">
          <a:xfrm>
            <a:off x="4876800" y="1828800"/>
            <a:ext cx="375285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1293813"/>
            <a:ext cx="9144000" cy="1587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2C5F"/>
                </a:solidFill>
                <a:latin typeface="Calibri" pitchFamily="34" charset="0"/>
              </a:rPr>
              <a:t>New Federal Guidance and Enforcement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46213"/>
            <a:ext cx="9144000" cy="1587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1449388" y="2973388"/>
          <a:ext cx="1679575" cy="2176462"/>
        </p:xfrm>
        <a:graphic>
          <a:graphicData uri="http://schemas.openxmlformats.org/presentationml/2006/ole">
            <p:oleObj spid="_x0000_s3074" name="Acrobat Document" r:id="rId5" imgW="7779960" imgH="10050480" progId="AcroExch.Document.7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09800" y="2971800"/>
          <a:ext cx="1674813" cy="2168525"/>
        </p:xfrm>
        <a:graphic>
          <a:graphicData uri="http://schemas.openxmlformats.org/presentationml/2006/ole">
            <p:oleObj spid="_x0000_s3075" name="Acrobat Document" r:id="rId6" imgW="7779960" imgH="10050480" progId="AcroExch.Document.7">
              <p:embed/>
            </p:oleObj>
          </a:graphicData>
        </a:graphic>
      </p:graphicFrame>
      <p:graphicFrame>
        <p:nvGraphicFramePr>
          <p:cNvPr id="1028" name="Object 2"/>
          <p:cNvGraphicFramePr>
            <a:graphicFrameLocks noChangeAspect="1"/>
          </p:cNvGraphicFramePr>
          <p:nvPr/>
        </p:nvGraphicFramePr>
        <p:xfrm>
          <a:off x="3043238" y="3060700"/>
          <a:ext cx="1631950" cy="2114550"/>
        </p:xfrm>
        <a:graphic>
          <a:graphicData uri="http://schemas.openxmlformats.org/presentationml/2006/ole">
            <p:oleObj spid="_x0000_s3076" name="Acrobat Document" r:id="rId7" imgW="7779960" imgH="10050480" progId="AcroExch.Document.7">
              <p:embed/>
            </p:oleObj>
          </a:graphicData>
        </a:graphic>
      </p:graphicFrame>
      <p:graphicFrame>
        <p:nvGraphicFramePr>
          <p:cNvPr id="1029" name="Object 7"/>
          <p:cNvGraphicFramePr>
            <a:graphicFrameLocks noChangeAspect="1"/>
          </p:cNvGraphicFramePr>
          <p:nvPr/>
        </p:nvGraphicFramePr>
        <p:xfrm>
          <a:off x="4119563" y="2973388"/>
          <a:ext cx="1679575" cy="2176462"/>
        </p:xfrm>
        <a:graphic>
          <a:graphicData uri="http://schemas.openxmlformats.org/presentationml/2006/ole">
            <p:oleObj spid="_x0000_s3077" name="Acrobat Document" r:id="rId8" imgW="7779960" imgH="10050480" progId="AcroExch.Document.7">
              <p:embed/>
            </p:oleObj>
          </a:graphicData>
        </a:graphic>
      </p:graphicFrame>
      <p:graphicFrame>
        <p:nvGraphicFramePr>
          <p:cNvPr id="1030" name="Object 9"/>
          <p:cNvGraphicFramePr>
            <a:graphicFrameLocks noChangeAspect="1"/>
          </p:cNvGraphicFramePr>
          <p:nvPr/>
        </p:nvGraphicFramePr>
        <p:xfrm>
          <a:off x="5183188" y="2973388"/>
          <a:ext cx="1679575" cy="2176462"/>
        </p:xfrm>
        <a:graphic>
          <a:graphicData uri="http://schemas.openxmlformats.org/presentationml/2006/ole">
            <p:oleObj spid="_x0000_s3078" name="Acrobat Document" r:id="rId9" imgW="7779960" imgH="10050480" progId="AcroExch.Document.7">
              <p:embed/>
            </p:oleObj>
          </a:graphicData>
        </a:graphic>
      </p:graphicFrame>
      <p:graphicFrame>
        <p:nvGraphicFramePr>
          <p:cNvPr id="1031" name="Object 6"/>
          <p:cNvGraphicFramePr>
            <a:graphicFrameLocks noChangeAspect="1"/>
          </p:cNvGraphicFramePr>
          <p:nvPr/>
        </p:nvGraphicFramePr>
        <p:xfrm>
          <a:off x="6021388" y="2973388"/>
          <a:ext cx="1679575" cy="2176462"/>
        </p:xfrm>
        <a:graphic>
          <a:graphicData uri="http://schemas.openxmlformats.org/presentationml/2006/ole">
            <p:oleObj spid="_x0000_s3079" name="Acrobat Document" r:id="rId10" imgW="7779960" imgH="10050480" progId="AcroExch.Document.7">
              <p:embed/>
            </p:oleObj>
          </a:graphicData>
        </a:graphic>
      </p:graphicFrame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066800" y="1824038"/>
            <a:ext cx="7010400" cy="3586162"/>
            <a:chOff x="1067151" y="2209800"/>
            <a:chExt cx="7009698" cy="3585865"/>
          </a:xfrm>
        </p:grpSpPr>
        <p:pic>
          <p:nvPicPr>
            <p:cNvPr id="3106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 l="12299" t="25000" r="13908" b="18750"/>
            <a:stretch>
              <a:fillRect/>
            </a:stretch>
          </p:blipFill>
          <p:spPr bwMode="auto">
            <a:xfrm>
              <a:off x="1067151" y="2209800"/>
              <a:ext cx="7009698" cy="30056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1219200" y="5334000"/>
              <a:ext cx="6705600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2C5F"/>
                  </a:solidFill>
                  <a:latin typeface="Calibri" pitchFamily="34" charset="0"/>
                  <a:cs typeface="+mn-cs"/>
                </a:rPr>
                <a:t>FDA Launches New Post Market Safety Registry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286000" y="1676400"/>
            <a:ext cx="4572000" cy="5029200"/>
            <a:chOff x="2286000" y="1524000"/>
            <a:chExt cx="4572000" cy="5029200"/>
          </a:xfrm>
        </p:grpSpPr>
        <p:pic>
          <p:nvPicPr>
            <p:cNvPr id="3102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 l="37482" t="29167" r="35577" b="9375"/>
            <a:stretch>
              <a:fillRect/>
            </a:stretch>
          </p:blipFill>
          <p:spPr bwMode="auto">
            <a:xfrm>
              <a:off x="2860454" y="1524000"/>
              <a:ext cx="3504353" cy="44963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9" name="Rectangle 8"/>
            <p:cNvSpPr>
              <a:spLocks noChangeArrowheads="1"/>
            </p:cNvSpPr>
            <p:nvPr/>
          </p:nvSpPr>
          <p:spPr bwMode="auto">
            <a:xfrm>
              <a:off x="2286000" y="6091535"/>
              <a:ext cx="4572000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2C5F"/>
                  </a:solidFill>
                  <a:latin typeface="Calibri" pitchFamily="34" charset="0"/>
                  <a:cs typeface="+mn-cs"/>
                </a:rPr>
                <a:t>FDA Drafts Dear HCP Guidance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2070100" y="1757363"/>
            <a:ext cx="5003800" cy="4414837"/>
            <a:chOff x="2070014" y="1685925"/>
            <a:chExt cx="5003972" cy="4414540"/>
          </a:xfrm>
        </p:grpSpPr>
        <p:pic>
          <p:nvPicPr>
            <p:cNvPr id="3098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 l="28697" t="29167" r="26794" b="9375"/>
            <a:stretch>
              <a:fillRect/>
            </a:stretch>
          </p:blipFill>
          <p:spPr bwMode="auto">
            <a:xfrm>
              <a:off x="2070014" y="1685925"/>
              <a:ext cx="5003972" cy="38867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286000" y="5638800"/>
              <a:ext cx="4572000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2C5F"/>
                  </a:solidFill>
                  <a:latin typeface="Calibri" pitchFamily="34" charset="0"/>
                  <a:cs typeface="+mn-cs"/>
                </a:rPr>
                <a:t>FDA Launches Bad Ad Program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33400" y="1585913"/>
            <a:ext cx="8039100" cy="5048250"/>
            <a:chOff x="495300" y="1590260"/>
            <a:chExt cx="8039100" cy="5048070"/>
          </a:xfrm>
        </p:grpSpPr>
        <p:pic>
          <p:nvPicPr>
            <p:cNvPr id="3094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 l="37482" t="29167" r="35577" b="9375"/>
            <a:stretch>
              <a:fillRect/>
            </a:stretch>
          </p:blipFill>
          <p:spPr bwMode="auto">
            <a:xfrm>
              <a:off x="2667000" y="1590260"/>
              <a:ext cx="3810000" cy="48867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495300" y="6176665"/>
              <a:ext cx="8039100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2C5F"/>
                  </a:solidFill>
                  <a:latin typeface="Calibri" pitchFamily="34" charset="0"/>
                  <a:cs typeface="+mn-cs"/>
                </a:rPr>
                <a:t>OIG Releases Guidance for Implementing Permissive Exclusion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1276350" y="1627188"/>
            <a:ext cx="6591300" cy="4545012"/>
            <a:chOff x="1276350" y="1627149"/>
            <a:chExt cx="6591300" cy="4545051"/>
          </a:xfrm>
        </p:grpSpPr>
        <p:pic>
          <p:nvPicPr>
            <p:cNvPr id="3090" name="Picture 8"/>
            <p:cNvPicPr>
              <a:picLocks noChangeAspect="1" noChangeArrowheads="1"/>
            </p:cNvPicPr>
            <p:nvPr/>
          </p:nvPicPr>
          <p:blipFill>
            <a:blip r:embed="rId15" cstate="print"/>
            <a:srcRect l="38654" t="34375" r="37337" b="9375"/>
            <a:stretch>
              <a:fillRect/>
            </a:stretch>
          </p:blipFill>
          <p:spPr bwMode="auto">
            <a:xfrm>
              <a:off x="2914650" y="1627149"/>
              <a:ext cx="3314700" cy="43657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1276350" y="5710519"/>
              <a:ext cx="6591300" cy="461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>
              <a:spAutoFit/>
            </a:bodyPr>
            <a:lstStyle/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2C5F"/>
                  </a:solidFill>
                  <a:latin typeface="Calibri" pitchFamily="34" charset="0"/>
                  <a:cs typeface="+mn-cs"/>
                </a:rPr>
                <a:t>Dodd-Frank includes new whistleblower program</a:t>
              </a:r>
            </a:p>
          </p:txBody>
        </p:sp>
      </p:grp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1295400" y="5235714"/>
            <a:ext cx="6553200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C5F"/>
                </a:solidFill>
                <a:latin typeface="Calibri" pitchFamily="34" charset="0"/>
                <a:cs typeface="+mn-cs"/>
              </a:rPr>
              <a:t>Significant Increase in Warning Letters…Including Guidance on Disease State Websites and Facebook Widgets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</p:spTree>
  </p:cSld>
  <p:clrMapOvr>
    <a:masterClrMapping/>
  </p:clrMapOvr>
  <p:transition advClick="0" advTm="17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0"/>
                            </p:stCondLst>
                            <p:childTnLst>
                              <p:par>
                                <p:cTn id="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/>
        </p:nvSpPr>
        <p:spPr>
          <a:xfrm>
            <a:off x="6172200" y="838200"/>
            <a:ext cx="2971800" cy="6019800"/>
          </a:xfrm>
          <a:prstGeom prst="triangle">
            <a:avLst>
              <a:gd name="adj" fmla="val 99456"/>
            </a:avLst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8131" name="Rectangle 10"/>
          <p:cNvSpPr>
            <a:spLocks noChangeArrowheads="1"/>
          </p:cNvSpPr>
          <p:nvPr/>
        </p:nvSpPr>
        <p:spPr bwMode="auto">
          <a:xfrm>
            <a:off x="0" y="838200"/>
            <a:ext cx="93726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endParaRPr lang="en-US" sz="2400" b="1">
              <a:solidFill>
                <a:srgbClr val="002C5F"/>
              </a:solidFill>
              <a:latin typeface="Calibri" pitchFamily="34" charset="0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7848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2C5F"/>
                </a:solidFill>
                <a:latin typeface="Calibri" pitchFamily="34" charset="0"/>
              </a:rPr>
              <a:t>Other Key Events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1752600" y="990600"/>
            <a:ext cx="7239000" cy="757238"/>
          </a:xfrm>
          <a:custGeom>
            <a:avLst/>
            <a:gdLst>
              <a:gd name="connsiteX0" fmla="*/ 0 w 7010400"/>
              <a:gd name="connsiteY0" fmla="*/ 125583 h 753480"/>
              <a:gd name="connsiteX1" fmla="*/ 36783 w 7010400"/>
              <a:gd name="connsiteY1" fmla="*/ 36782 h 753480"/>
              <a:gd name="connsiteX2" fmla="*/ 125584 w 7010400"/>
              <a:gd name="connsiteY2" fmla="*/ 0 h 753480"/>
              <a:gd name="connsiteX3" fmla="*/ 6884817 w 7010400"/>
              <a:gd name="connsiteY3" fmla="*/ 0 h 753480"/>
              <a:gd name="connsiteX4" fmla="*/ 6973618 w 7010400"/>
              <a:gd name="connsiteY4" fmla="*/ 36783 h 753480"/>
              <a:gd name="connsiteX5" fmla="*/ 7010400 w 7010400"/>
              <a:gd name="connsiteY5" fmla="*/ 125584 h 753480"/>
              <a:gd name="connsiteX6" fmla="*/ 7010400 w 7010400"/>
              <a:gd name="connsiteY6" fmla="*/ 627897 h 753480"/>
              <a:gd name="connsiteX7" fmla="*/ 6973618 w 7010400"/>
              <a:gd name="connsiteY7" fmla="*/ 716698 h 753480"/>
              <a:gd name="connsiteX8" fmla="*/ 6884817 w 7010400"/>
              <a:gd name="connsiteY8" fmla="*/ 753480 h 753480"/>
              <a:gd name="connsiteX9" fmla="*/ 125583 w 7010400"/>
              <a:gd name="connsiteY9" fmla="*/ 753480 h 753480"/>
              <a:gd name="connsiteX10" fmla="*/ 36782 w 7010400"/>
              <a:gd name="connsiteY10" fmla="*/ 716698 h 753480"/>
              <a:gd name="connsiteX11" fmla="*/ 0 w 7010400"/>
              <a:gd name="connsiteY11" fmla="*/ 627897 h 753480"/>
              <a:gd name="connsiteX12" fmla="*/ 0 w 7010400"/>
              <a:gd name="connsiteY12" fmla="*/ 125583 h 75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0400" h="753480">
                <a:moveTo>
                  <a:pt x="0" y="125583"/>
                </a:moveTo>
                <a:cubicBezTo>
                  <a:pt x="0" y="92276"/>
                  <a:pt x="13231" y="60334"/>
                  <a:pt x="36783" y="36782"/>
                </a:cubicBezTo>
                <a:cubicBezTo>
                  <a:pt x="60334" y="13231"/>
                  <a:pt x="92277" y="0"/>
                  <a:pt x="125584" y="0"/>
                </a:cubicBezTo>
                <a:lnTo>
                  <a:pt x="6884817" y="0"/>
                </a:lnTo>
                <a:cubicBezTo>
                  <a:pt x="6918124" y="0"/>
                  <a:pt x="6950066" y="13231"/>
                  <a:pt x="6973618" y="36783"/>
                </a:cubicBezTo>
                <a:cubicBezTo>
                  <a:pt x="6997169" y="60334"/>
                  <a:pt x="7010400" y="92277"/>
                  <a:pt x="7010400" y="125584"/>
                </a:cubicBezTo>
                <a:lnTo>
                  <a:pt x="7010400" y="627897"/>
                </a:lnTo>
                <a:cubicBezTo>
                  <a:pt x="7010400" y="661204"/>
                  <a:pt x="6997169" y="693146"/>
                  <a:pt x="6973618" y="716698"/>
                </a:cubicBezTo>
                <a:cubicBezTo>
                  <a:pt x="6950067" y="740249"/>
                  <a:pt x="6918124" y="753480"/>
                  <a:pt x="6884817" y="753480"/>
                </a:cubicBezTo>
                <a:lnTo>
                  <a:pt x="125583" y="753480"/>
                </a:lnTo>
                <a:cubicBezTo>
                  <a:pt x="92276" y="753480"/>
                  <a:pt x="60334" y="740249"/>
                  <a:pt x="36782" y="716698"/>
                </a:cubicBezTo>
                <a:cubicBezTo>
                  <a:pt x="13231" y="693147"/>
                  <a:pt x="0" y="661204"/>
                  <a:pt x="0" y="627897"/>
                </a:cubicBezTo>
                <a:lnTo>
                  <a:pt x="0" y="125583"/>
                </a:lnTo>
                <a:close/>
              </a:path>
            </a:pathLst>
          </a:custGeom>
          <a:solidFill>
            <a:schemeClr val="accent3">
              <a:lumMod val="95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GSK Announces New Incentive                        Compensation Model</a:t>
            </a:r>
          </a:p>
        </p:txBody>
      </p:sp>
      <p:sp>
        <p:nvSpPr>
          <p:cNvPr id="18" name="Freeform 17"/>
          <p:cNvSpPr/>
          <p:nvPr/>
        </p:nvSpPr>
        <p:spPr bwMode="auto">
          <a:xfrm>
            <a:off x="304800" y="2820988"/>
            <a:ext cx="7239000" cy="757237"/>
          </a:xfrm>
          <a:custGeom>
            <a:avLst/>
            <a:gdLst>
              <a:gd name="connsiteX0" fmla="*/ 0 w 7010400"/>
              <a:gd name="connsiteY0" fmla="*/ 125583 h 753480"/>
              <a:gd name="connsiteX1" fmla="*/ 36783 w 7010400"/>
              <a:gd name="connsiteY1" fmla="*/ 36782 h 753480"/>
              <a:gd name="connsiteX2" fmla="*/ 125584 w 7010400"/>
              <a:gd name="connsiteY2" fmla="*/ 0 h 753480"/>
              <a:gd name="connsiteX3" fmla="*/ 6884817 w 7010400"/>
              <a:gd name="connsiteY3" fmla="*/ 0 h 753480"/>
              <a:gd name="connsiteX4" fmla="*/ 6973618 w 7010400"/>
              <a:gd name="connsiteY4" fmla="*/ 36783 h 753480"/>
              <a:gd name="connsiteX5" fmla="*/ 7010400 w 7010400"/>
              <a:gd name="connsiteY5" fmla="*/ 125584 h 753480"/>
              <a:gd name="connsiteX6" fmla="*/ 7010400 w 7010400"/>
              <a:gd name="connsiteY6" fmla="*/ 627897 h 753480"/>
              <a:gd name="connsiteX7" fmla="*/ 6973618 w 7010400"/>
              <a:gd name="connsiteY7" fmla="*/ 716698 h 753480"/>
              <a:gd name="connsiteX8" fmla="*/ 6884817 w 7010400"/>
              <a:gd name="connsiteY8" fmla="*/ 753480 h 753480"/>
              <a:gd name="connsiteX9" fmla="*/ 125583 w 7010400"/>
              <a:gd name="connsiteY9" fmla="*/ 753480 h 753480"/>
              <a:gd name="connsiteX10" fmla="*/ 36782 w 7010400"/>
              <a:gd name="connsiteY10" fmla="*/ 716698 h 753480"/>
              <a:gd name="connsiteX11" fmla="*/ 0 w 7010400"/>
              <a:gd name="connsiteY11" fmla="*/ 627897 h 753480"/>
              <a:gd name="connsiteX12" fmla="*/ 0 w 7010400"/>
              <a:gd name="connsiteY12" fmla="*/ 125583 h 75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0400" h="753480">
                <a:moveTo>
                  <a:pt x="0" y="125583"/>
                </a:moveTo>
                <a:cubicBezTo>
                  <a:pt x="0" y="92276"/>
                  <a:pt x="13231" y="60334"/>
                  <a:pt x="36783" y="36782"/>
                </a:cubicBezTo>
                <a:cubicBezTo>
                  <a:pt x="60334" y="13231"/>
                  <a:pt x="92277" y="0"/>
                  <a:pt x="125584" y="0"/>
                </a:cubicBezTo>
                <a:lnTo>
                  <a:pt x="6884817" y="0"/>
                </a:lnTo>
                <a:cubicBezTo>
                  <a:pt x="6918124" y="0"/>
                  <a:pt x="6950066" y="13231"/>
                  <a:pt x="6973618" y="36783"/>
                </a:cubicBezTo>
                <a:cubicBezTo>
                  <a:pt x="6997169" y="60334"/>
                  <a:pt x="7010400" y="92277"/>
                  <a:pt x="7010400" y="125584"/>
                </a:cubicBezTo>
                <a:lnTo>
                  <a:pt x="7010400" y="627897"/>
                </a:lnTo>
                <a:cubicBezTo>
                  <a:pt x="7010400" y="661204"/>
                  <a:pt x="6997169" y="693146"/>
                  <a:pt x="6973618" y="716698"/>
                </a:cubicBezTo>
                <a:cubicBezTo>
                  <a:pt x="6950067" y="740249"/>
                  <a:pt x="6918124" y="753480"/>
                  <a:pt x="6884817" y="753480"/>
                </a:cubicBezTo>
                <a:lnTo>
                  <a:pt x="125583" y="753480"/>
                </a:lnTo>
                <a:cubicBezTo>
                  <a:pt x="92276" y="753480"/>
                  <a:pt x="60334" y="740249"/>
                  <a:pt x="36782" y="716698"/>
                </a:cubicBezTo>
                <a:cubicBezTo>
                  <a:pt x="13231" y="693147"/>
                  <a:pt x="0" y="661204"/>
                  <a:pt x="0" y="627897"/>
                </a:cubicBezTo>
                <a:lnTo>
                  <a:pt x="0" y="125583"/>
                </a:lnTo>
                <a:close/>
              </a:path>
            </a:pathLst>
          </a:custGeom>
          <a:solidFill>
            <a:schemeClr val="accent3">
              <a:lumMod val="95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Roche Launches Internal                                                  Social Media Guidelines</a:t>
            </a:r>
          </a:p>
        </p:txBody>
      </p:sp>
      <p:sp>
        <p:nvSpPr>
          <p:cNvPr id="20" name="Freeform 19"/>
          <p:cNvSpPr>
            <a:spLocks noChangeArrowheads="1"/>
          </p:cNvSpPr>
          <p:nvPr/>
        </p:nvSpPr>
        <p:spPr bwMode="auto">
          <a:xfrm>
            <a:off x="914400" y="1828800"/>
            <a:ext cx="7239000" cy="885825"/>
          </a:xfrm>
          <a:custGeom>
            <a:avLst/>
            <a:gdLst>
              <a:gd name="T0" fmla="*/ 0 w 7010400"/>
              <a:gd name="T1" fmla="*/ 760022 h 753480"/>
              <a:gd name="T2" fmla="*/ 59524 w 7010400"/>
              <a:gd name="T3" fmla="*/ 222599 h 753480"/>
              <a:gd name="T4" fmla="*/ 203226 w 7010400"/>
              <a:gd name="T5" fmla="*/ 0 h 753480"/>
              <a:gd name="T6" fmla="*/ 11141089 w 7010400"/>
              <a:gd name="T7" fmla="*/ 0 h 753480"/>
              <a:gd name="T8" fmla="*/ 11284787 w 7010400"/>
              <a:gd name="T9" fmla="*/ 222607 h 753480"/>
              <a:gd name="T10" fmla="*/ 11344314 w 7010400"/>
              <a:gd name="T11" fmla="*/ 760026 h 753480"/>
              <a:gd name="T12" fmla="*/ 11344314 w 7010400"/>
              <a:gd name="T13" fmla="*/ 3800016 h 753480"/>
              <a:gd name="T14" fmla="*/ 11284787 w 7010400"/>
              <a:gd name="T15" fmla="*/ 4337448 h 753480"/>
              <a:gd name="T16" fmla="*/ 11141089 w 7010400"/>
              <a:gd name="T17" fmla="*/ 4560044 h 753480"/>
              <a:gd name="T18" fmla="*/ 203224 w 7010400"/>
              <a:gd name="T19" fmla="*/ 4560044 h 753480"/>
              <a:gd name="T20" fmla="*/ 59522 w 7010400"/>
              <a:gd name="T21" fmla="*/ 4337448 h 753480"/>
              <a:gd name="T22" fmla="*/ 0 w 7010400"/>
              <a:gd name="T23" fmla="*/ 3800016 h 753480"/>
              <a:gd name="T24" fmla="*/ 0 w 7010400"/>
              <a:gd name="T25" fmla="*/ 760022 h 753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010400"/>
              <a:gd name="T40" fmla="*/ 0 h 753480"/>
              <a:gd name="T41" fmla="*/ 7010400 w 7010400"/>
              <a:gd name="T42" fmla="*/ 753480 h 753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010400" h="753480">
                <a:moveTo>
                  <a:pt x="0" y="125583"/>
                </a:moveTo>
                <a:cubicBezTo>
                  <a:pt x="0" y="92276"/>
                  <a:pt x="13231" y="60334"/>
                  <a:pt x="36783" y="36782"/>
                </a:cubicBezTo>
                <a:cubicBezTo>
                  <a:pt x="60334" y="13231"/>
                  <a:pt x="92277" y="0"/>
                  <a:pt x="125584" y="0"/>
                </a:cubicBezTo>
                <a:lnTo>
                  <a:pt x="6884817" y="0"/>
                </a:lnTo>
                <a:cubicBezTo>
                  <a:pt x="6918124" y="0"/>
                  <a:pt x="6950066" y="13231"/>
                  <a:pt x="6973618" y="36783"/>
                </a:cubicBezTo>
                <a:cubicBezTo>
                  <a:pt x="6997169" y="60334"/>
                  <a:pt x="7010400" y="92277"/>
                  <a:pt x="7010400" y="125584"/>
                </a:cubicBezTo>
                <a:lnTo>
                  <a:pt x="7010400" y="627897"/>
                </a:lnTo>
                <a:cubicBezTo>
                  <a:pt x="7010400" y="661204"/>
                  <a:pt x="6997169" y="693146"/>
                  <a:pt x="6973618" y="716698"/>
                </a:cubicBezTo>
                <a:cubicBezTo>
                  <a:pt x="6950067" y="740249"/>
                  <a:pt x="6918124" y="753480"/>
                  <a:pt x="6884817" y="753480"/>
                </a:cubicBezTo>
                <a:lnTo>
                  <a:pt x="125583" y="753480"/>
                </a:lnTo>
                <a:cubicBezTo>
                  <a:pt x="92276" y="753480"/>
                  <a:pt x="60334" y="740249"/>
                  <a:pt x="36782" y="716698"/>
                </a:cubicBezTo>
                <a:cubicBezTo>
                  <a:pt x="13231" y="693147"/>
                  <a:pt x="0" y="661204"/>
                  <a:pt x="0" y="627897"/>
                </a:cubicBezTo>
                <a:lnTo>
                  <a:pt x="0" y="12558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2C5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Free Speech Defense Gains</a:t>
            </a:r>
          </a:p>
          <a:p>
            <a:pPr algn="ctr"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in Off-Label Case</a:t>
            </a:r>
          </a:p>
        </p:txBody>
      </p:sp>
      <p:sp>
        <p:nvSpPr>
          <p:cNvPr id="21" name="Freeform 20"/>
          <p:cNvSpPr>
            <a:spLocks noChangeArrowheads="1"/>
          </p:cNvSpPr>
          <p:nvPr/>
        </p:nvSpPr>
        <p:spPr bwMode="auto">
          <a:xfrm>
            <a:off x="304800" y="3736975"/>
            <a:ext cx="7239000" cy="757238"/>
          </a:xfrm>
          <a:custGeom>
            <a:avLst/>
            <a:gdLst>
              <a:gd name="T0" fmla="*/ 0 w 7010400"/>
              <a:gd name="T1" fmla="*/ 135294 h 753480"/>
              <a:gd name="T2" fmla="*/ 59524 w 7010400"/>
              <a:gd name="T3" fmla="*/ 39627 h 753480"/>
              <a:gd name="T4" fmla="*/ 203226 w 7010400"/>
              <a:gd name="T5" fmla="*/ 0 h 753480"/>
              <a:gd name="T6" fmla="*/ 11141089 w 7010400"/>
              <a:gd name="T7" fmla="*/ 0 h 753480"/>
              <a:gd name="T8" fmla="*/ 11284787 w 7010400"/>
              <a:gd name="T9" fmla="*/ 39628 h 753480"/>
              <a:gd name="T10" fmla="*/ 11344314 w 7010400"/>
              <a:gd name="T11" fmla="*/ 135295 h 753480"/>
              <a:gd name="T12" fmla="*/ 11344314 w 7010400"/>
              <a:gd name="T13" fmla="*/ 676451 h 753480"/>
              <a:gd name="T14" fmla="*/ 11284787 w 7010400"/>
              <a:gd name="T15" fmla="*/ 772120 h 753480"/>
              <a:gd name="T16" fmla="*/ 11141089 w 7010400"/>
              <a:gd name="T17" fmla="*/ 811746 h 753480"/>
              <a:gd name="T18" fmla="*/ 203224 w 7010400"/>
              <a:gd name="T19" fmla="*/ 811746 h 753480"/>
              <a:gd name="T20" fmla="*/ 59522 w 7010400"/>
              <a:gd name="T21" fmla="*/ 772120 h 753480"/>
              <a:gd name="T22" fmla="*/ 0 w 7010400"/>
              <a:gd name="T23" fmla="*/ 676451 h 753480"/>
              <a:gd name="T24" fmla="*/ 0 w 7010400"/>
              <a:gd name="T25" fmla="*/ 135294 h 753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010400"/>
              <a:gd name="T40" fmla="*/ 0 h 753480"/>
              <a:gd name="T41" fmla="*/ 7010400 w 7010400"/>
              <a:gd name="T42" fmla="*/ 753480 h 753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010400" h="753480">
                <a:moveTo>
                  <a:pt x="0" y="125583"/>
                </a:moveTo>
                <a:cubicBezTo>
                  <a:pt x="0" y="92276"/>
                  <a:pt x="13231" y="60334"/>
                  <a:pt x="36783" y="36782"/>
                </a:cubicBezTo>
                <a:cubicBezTo>
                  <a:pt x="60334" y="13231"/>
                  <a:pt x="92277" y="0"/>
                  <a:pt x="125584" y="0"/>
                </a:cubicBezTo>
                <a:lnTo>
                  <a:pt x="6884817" y="0"/>
                </a:lnTo>
                <a:cubicBezTo>
                  <a:pt x="6918124" y="0"/>
                  <a:pt x="6950066" y="13231"/>
                  <a:pt x="6973618" y="36783"/>
                </a:cubicBezTo>
                <a:cubicBezTo>
                  <a:pt x="6997169" y="60334"/>
                  <a:pt x="7010400" y="92277"/>
                  <a:pt x="7010400" y="125584"/>
                </a:cubicBezTo>
                <a:lnTo>
                  <a:pt x="7010400" y="627897"/>
                </a:lnTo>
                <a:cubicBezTo>
                  <a:pt x="7010400" y="661204"/>
                  <a:pt x="6997169" y="693146"/>
                  <a:pt x="6973618" y="716698"/>
                </a:cubicBezTo>
                <a:cubicBezTo>
                  <a:pt x="6950067" y="740249"/>
                  <a:pt x="6918124" y="753480"/>
                  <a:pt x="6884817" y="753480"/>
                </a:cubicBezTo>
                <a:lnTo>
                  <a:pt x="125583" y="753480"/>
                </a:lnTo>
                <a:cubicBezTo>
                  <a:pt x="92276" y="753480"/>
                  <a:pt x="60334" y="740249"/>
                  <a:pt x="36782" y="716698"/>
                </a:cubicBezTo>
                <a:cubicBezTo>
                  <a:pt x="13231" y="693147"/>
                  <a:pt x="0" y="661204"/>
                  <a:pt x="0" y="627897"/>
                </a:cubicBezTo>
                <a:lnTo>
                  <a:pt x="0" y="12558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2C5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Cephalon, J&amp;J, Pfizer, and AZ                                    disclose payments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38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275" name="Picture 14" descr="stickman_carrying_the_big_pill_lg_cl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029200"/>
            <a:ext cx="13287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12"/>
          <p:cNvSpPr/>
          <p:nvPr/>
        </p:nvSpPr>
        <p:spPr bwMode="auto">
          <a:xfrm>
            <a:off x="1143000" y="4651375"/>
            <a:ext cx="7239000" cy="757238"/>
          </a:xfrm>
          <a:custGeom>
            <a:avLst/>
            <a:gdLst>
              <a:gd name="connsiteX0" fmla="*/ 0 w 7010400"/>
              <a:gd name="connsiteY0" fmla="*/ 125583 h 753480"/>
              <a:gd name="connsiteX1" fmla="*/ 36783 w 7010400"/>
              <a:gd name="connsiteY1" fmla="*/ 36782 h 753480"/>
              <a:gd name="connsiteX2" fmla="*/ 125584 w 7010400"/>
              <a:gd name="connsiteY2" fmla="*/ 0 h 753480"/>
              <a:gd name="connsiteX3" fmla="*/ 6884817 w 7010400"/>
              <a:gd name="connsiteY3" fmla="*/ 0 h 753480"/>
              <a:gd name="connsiteX4" fmla="*/ 6973618 w 7010400"/>
              <a:gd name="connsiteY4" fmla="*/ 36783 h 753480"/>
              <a:gd name="connsiteX5" fmla="*/ 7010400 w 7010400"/>
              <a:gd name="connsiteY5" fmla="*/ 125584 h 753480"/>
              <a:gd name="connsiteX6" fmla="*/ 7010400 w 7010400"/>
              <a:gd name="connsiteY6" fmla="*/ 627897 h 753480"/>
              <a:gd name="connsiteX7" fmla="*/ 6973618 w 7010400"/>
              <a:gd name="connsiteY7" fmla="*/ 716698 h 753480"/>
              <a:gd name="connsiteX8" fmla="*/ 6884817 w 7010400"/>
              <a:gd name="connsiteY8" fmla="*/ 753480 h 753480"/>
              <a:gd name="connsiteX9" fmla="*/ 125583 w 7010400"/>
              <a:gd name="connsiteY9" fmla="*/ 753480 h 753480"/>
              <a:gd name="connsiteX10" fmla="*/ 36782 w 7010400"/>
              <a:gd name="connsiteY10" fmla="*/ 716698 h 753480"/>
              <a:gd name="connsiteX11" fmla="*/ 0 w 7010400"/>
              <a:gd name="connsiteY11" fmla="*/ 627897 h 753480"/>
              <a:gd name="connsiteX12" fmla="*/ 0 w 7010400"/>
              <a:gd name="connsiteY12" fmla="*/ 125583 h 75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0400" h="753480">
                <a:moveTo>
                  <a:pt x="0" y="125583"/>
                </a:moveTo>
                <a:cubicBezTo>
                  <a:pt x="0" y="92276"/>
                  <a:pt x="13231" y="60334"/>
                  <a:pt x="36783" y="36782"/>
                </a:cubicBezTo>
                <a:cubicBezTo>
                  <a:pt x="60334" y="13231"/>
                  <a:pt x="92277" y="0"/>
                  <a:pt x="125584" y="0"/>
                </a:cubicBezTo>
                <a:lnTo>
                  <a:pt x="6884817" y="0"/>
                </a:lnTo>
                <a:cubicBezTo>
                  <a:pt x="6918124" y="0"/>
                  <a:pt x="6950066" y="13231"/>
                  <a:pt x="6973618" y="36783"/>
                </a:cubicBezTo>
                <a:cubicBezTo>
                  <a:pt x="6997169" y="60334"/>
                  <a:pt x="7010400" y="92277"/>
                  <a:pt x="7010400" y="125584"/>
                </a:cubicBezTo>
                <a:lnTo>
                  <a:pt x="7010400" y="627897"/>
                </a:lnTo>
                <a:cubicBezTo>
                  <a:pt x="7010400" y="661204"/>
                  <a:pt x="6997169" y="693146"/>
                  <a:pt x="6973618" y="716698"/>
                </a:cubicBezTo>
                <a:cubicBezTo>
                  <a:pt x="6950067" y="740249"/>
                  <a:pt x="6918124" y="753480"/>
                  <a:pt x="6884817" y="753480"/>
                </a:cubicBezTo>
                <a:lnTo>
                  <a:pt x="125583" y="753480"/>
                </a:lnTo>
                <a:cubicBezTo>
                  <a:pt x="92276" y="753480"/>
                  <a:pt x="60334" y="740249"/>
                  <a:pt x="36782" y="716698"/>
                </a:cubicBezTo>
                <a:cubicBezTo>
                  <a:pt x="13231" y="693147"/>
                  <a:pt x="0" y="661204"/>
                  <a:pt x="0" y="627897"/>
                </a:cubicBezTo>
                <a:lnTo>
                  <a:pt x="0" y="125583"/>
                </a:lnTo>
                <a:close/>
              </a:path>
            </a:pathLst>
          </a:custGeom>
          <a:solidFill>
            <a:schemeClr val="accent3">
              <a:lumMod val="95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High Court to Weigh Preemption                                      for Generics</a:t>
            </a:r>
          </a:p>
        </p:txBody>
      </p:sp>
      <p:sp>
        <p:nvSpPr>
          <p:cNvPr id="14" name="Freeform 13"/>
          <p:cNvSpPr>
            <a:spLocks noChangeArrowheads="1"/>
          </p:cNvSpPr>
          <p:nvPr/>
        </p:nvSpPr>
        <p:spPr bwMode="auto">
          <a:xfrm>
            <a:off x="1752600" y="5567363"/>
            <a:ext cx="7239000" cy="885825"/>
          </a:xfrm>
          <a:custGeom>
            <a:avLst/>
            <a:gdLst>
              <a:gd name="T0" fmla="*/ 0 w 7010400"/>
              <a:gd name="T1" fmla="*/ 760022 h 753480"/>
              <a:gd name="T2" fmla="*/ 59524 w 7010400"/>
              <a:gd name="T3" fmla="*/ 222599 h 753480"/>
              <a:gd name="T4" fmla="*/ 203226 w 7010400"/>
              <a:gd name="T5" fmla="*/ 0 h 753480"/>
              <a:gd name="T6" fmla="*/ 11141089 w 7010400"/>
              <a:gd name="T7" fmla="*/ 0 h 753480"/>
              <a:gd name="T8" fmla="*/ 11284787 w 7010400"/>
              <a:gd name="T9" fmla="*/ 222607 h 753480"/>
              <a:gd name="T10" fmla="*/ 11344314 w 7010400"/>
              <a:gd name="T11" fmla="*/ 760026 h 753480"/>
              <a:gd name="T12" fmla="*/ 11344314 w 7010400"/>
              <a:gd name="T13" fmla="*/ 3800016 h 753480"/>
              <a:gd name="T14" fmla="*/ 11284787 w 7010400"/>
              <a:gd name="T15" fmla="*/ 4337448 h 753480"/>
              <a:gd name="T16" fmla="*/ 11141089 w 7010400"/>
              <a:gd name="T17" fmla="*/ 4560044 h 753480"/>
              <a:gd name="T18" fmla="*/ 203224 w 7010400"/>
              <a:gd name="T19" fmla="*/ 4560044 h 753480"/>
              <a:gd name="T20" fmla="*/ 59522 w 7010400"/>
              <a:gd name="T21" fmla="*/ 4337448 h 753480"/>
              <a:gd name="T22" fmla="*/ 0 w 7010400"/>
              <a:gd name="T23" fmla="*/ 3800016 h 753480"/>
              <a:gd name="T24" fmla="*/ 0 w 7010400"/>
              <a:gd name="T25" fmla="*/ 760022 h 753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010400"/>
              <a:gd name="T40" fmla="*/ 0 h 753480"/>
              <a:gd name="T41" fmla="*/ 7010400 w 7010400"/>
              <a:gd name="T42" fmla="*/ 753480 h 753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010400" h="753480">
                <a:moveTo>
                  <a:pt x="0" y="125583"/>
                </a:moveTo>
                <a:cubicBezTo>
                  <a:pt x="0" y="92276"/>
                  <a:pt x="13231" y="60334"/>
                  <a:pt x="36783" y="36782"/>
                </a:cubicBezTo>
                <a:cubicBezTo>
                  <a:pt x="60334" y="13231"/>
                  <a:pt x="92277" y="0"/>
                  <a:pt x="125584" y="0"/>
                </a:cubicBezTo>
                <a:lnTo>
                  <a:pt x="6884817" y="0"/>
                </a:lnTo>
                <a:cubicBezTo>
                  <a:pt x="6918124" y="0"/>
                  <a:pt x="6950066" y="13231"/>
                  <a:pt x="6973618" y="36783"/>
                </a:cubicBezTo>
                <a:cubicBezTo>
                  <a:pt x="6997169" y="60334"/>
                  <a:pt x="7010400" y="92277"/>
                  <a:pt x="7010400" y="125584"/>
                </a:cubicBezTo>
                <a:lnTo>
                  <a:pt x="7010400" y="627897"/>
                </a:lnTo>
                <a:cubicBezTo>
                  <a:pt x="7010400" y="661204"/>
                  <a:pt x="6997169" y="693146"/>
                  <a:pt x="6973618" y="716698"/>
                </a:cubicBezTo>
                <a:cubicBezTo>
                  <a:pt x="6950067" y="740249"/>
                  <a:pt x="6918124" y="753480"/>
                  <a:pt x="6884817" y="753480"/>
                </a:cubicBezTo>
                <a:lnTo>
                  <a:pt x="125583" y="753480"/>
                </a:lnTo>
                <a:cubicBezTo>
                  <a:pt x="92276" y="753480"/>
                  <a:pt x="60334" y="740249"/>
                  <a:pt x="36782" y="716698"/>
                </a:cubicBezTo>
                <a:cubicBezTo>
                  <a:pt x="13231" y="693147"/>
                  <a:pt x="0" y="661204"/>
                  <a:pt x="0" y="627897"/>
                </a:cubicBezTo>
                <a:lnTo>
                  <a:pt x="0" y="12558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2C5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Certifications are Becoming Key </a:t>
            </a:r>
          </a:p>
          <a:p>
            <a:pPr algn="ctr"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C00000"/>
                </a:solidFill>
                <a:latin typeface="Calibri" pitchFamily="34" charset="0"/>
              </a:rPr>
              <a:t>Compliance Tools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1 0.003 L -0.80591 0.00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226 0.003 L -0.80226 -0.6074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8" grpId="0" animBg="1"/>
      <p:bldP spid="20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0" y="609600"/>
            <a:ext cx="9144000" cy="533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295400" y="609600"/>
            <a:ext cx="6553200" cy="5257800"/>
            <a:chOff x="1295400" y="76200"/>
            <a:chExt cx="6553200" cy="5257800"/>
          </a:xfrm>
        </p:grpSpPr>
        <p:sp>
          <p:nvSpPr>
            <p:cNvPr id="8" name="Rectangle 7"/>
            <p:cNvSpPr/>
            <p:nvPr/>
          </p:nvSpPr>
          <p:spPr>
            <a:xfrm>
              <a:off x="1295400" y="152400"/>
              <a:ext cx="6553200" cy="5181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Text Placeholder 3"/>
            <p:cNvSpPr txBox="1">
              <a:spLocks/>
            </p:cNvSpPr>
            <p:nvPr/>
          </p:nvSpPr>
          <p:spPr bwMode="auto">
            <a:xfrm>
              <a:off x="4383088" y="2609850"/>
              <a:ext cx="3008312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endParaRPr lang="en-US" sz="1400" kern="0" dirty="0">
                <a:latin typeface="+mn-lt"/>
                <a:cs typeface="+mn-cs"/>
              </a:endParaRPr>
            </a:p>
          </p:txBody>
        </p:sp>
        <p:grpSp>
          <p:nvGrpSpPr>
            <p:cNvPr id="49163" name="Group 5"/>
            <p:cNvGrpSpPr>
              <a:grpSpLocks/>
            </p:cNvGrpSpPr>
            <p:nvPr/>
          </p:nvGrpSpPr>
          <p:grpSpPr bwMode="auto">
            <a:xfrm>
              <a:off x="1295400" y="76200"/>
              <a:ext cx="6553200" cy="5162137"/>
              <a:chOff x="1295400" y="76200"/>
              <a:chExt cx="6553200" cy="516213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538288" y="76200"/>
                <a:ext cx="6124575" cy="769938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4400" b="1" kern="0" dirty="0">
                    <a:solidFill>
                      <a:srgbClr val="000080"/>
                    </a:solidFill>
                    <a:latin typeface="Calibri" pitchFamily="34" charset="0"/>
                  </a:rPr>
                  <a:t>International Compliance</a:t>
                </a:r>
              </a:p>
            </p:txBody>
          </p:sp>
          <p:pic>
            <p:nvPicPr>
              <p:cNvPr id="49165" name="Picture 22" descr="golden_globe_spinning_hg_clr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95400" y="890097"/>
                <a:ext cx="6553200" cy="4348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95400" y="5037138"/>
            <a:ext cx="6553200" cy="83026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5 Chinese officials arrested for                          taking bribes  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5037138"/>
            <a:ext cx="6553200" cy="83026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 Major developments in global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FCPA enforcement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5400" y="5037138"/>
            <a:ext cx="6553200" cy="83026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 ABPI members vote to increase transparency and trust by amending the UK Code of Practice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5400" y="5037138"/>
            <a:ext cx="6553200" cy="83026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 Mexico fines pharmaceutical firms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for price fixing  </a:t>
            </a:r>
          </a:p>
        </p:txBody>
      </p:sp>
    </p:spTree>
  </p:cSld>
  <p:clrMapOvr>
    <a:masterClrMapping/>
  </p:clrMapOvr>
  <p:transition advClick="0" advTm="2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2" presetClass="exit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22" presetClass="exit" presetSubtype="2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52400" y="152400"/>
            <a:ext cx="8839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600" b="1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  <a:t>Are you ready for 2011?</a:t>
            </a:r>
          </a:p>
        </p:txBody>
      </p:sp>
      <p:pic>
        <p:nvPicPr>
          <p:cNvPr id="50179" name="Picture 7" descr="E:\animations\accents\misc\question_pop_up_from__a_ha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2076450"/>
            <a:ext cx="24288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2C5F"/>
                </a:solidFill>
                <a:latin typeface="Calibri" pitchFamily="34" charset="0"/>
              </a:rPr>
              <a:t>Sources</a:t>
            </a:r>
          </a:p>
        </p:txBody>
      </p:sp>
      <p:sp>
        <p:nvSpPr>
          <p:cNvPr id="51203" name="TextBox 12"/>
          <p:cNvSpPr txBox="1">
            <a:spLocks noChangeArrowheads="1"/>
          </p:cNvSpPr>
          <p:nvPr/>
        </p:nvSpPr>
        <p:spPr bwMode="auto">
          <a:xfrm>
            <a:off x="0" y="7239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Federal Settlements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" y="1265238"/>
            <a:ext cx="4495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5"/>
              </a:rPr>
              <a:t>http://www.justice.gov/opa/pr/2010/February/10-civ-115.html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7"/>
              </a:rPr>
              <a:t>http://www.justice.gov/opa/pr/2009/July/09-civ-681.html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8"/>
              </a:rPr>
              <a:t>http://www.justice.gov/opa/pr/2010/April/10-civ-487.html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8"/>
              </a:rPr>
              <a:t>http://www.justice.gov/opa/pr/2010/April/10-civ-500.html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8"/>
              </a:rPr>
              <a:t>http://www.boston.com/business/healthcare/articles/2010/04/22/genzyme_expects_lingering_drug_shortage_175m_fine/ 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9"/>
              </a:rPr>
              <a:t>http://www.justice.gov/opa/pr/2010/April/10-civ-499.html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9"/>
              </a:rPr>
              <a:t>http://www.justice.gov/opa/pr/2010/May/10-civ-522.html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9"/>
              </a:rPr>
              <a:t>http://www.justice.gov/opa/pr/2010/September/10-civ-988.html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9"/>
              </a:rPr>
              <a:t>http://www.justice.gov/opa/pr/2010/September/10-civ-1028.html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6"/>
              </a:rPr>
              <a:t>http://www.justice.gov/opa/pr/2010/September/10-civ-1102.html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5"/>
              </a:rPr>
              <a:t>http://www.justice.gov/opa/pr/2010/February/10-civ-115.html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6"/>
              </a:rPr>
              <a:t>http://www.justice.gov /usao/pae/News/Pr/2010/Oct/synthes,norian_release.pdf?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0"/>
              </a:rPr>
              <a:t>http://www.justice.gov/opa/pr/2010/October/10-civ-1205.html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1"/>
              </a:rPr>
              <a:t>http://www.miamiherald.com/2010/11/01/1903266/ela-medical-settles-miami-whistle.html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6"/>
              </a:rPr>
              <a:t> 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6"/>
              </a:rPr>
              <a:t>http://www.justice.gov/opa/pr/2010/December/10-civ-1398.html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2"/>
              </a:rPr>
              <a:t>http://www.justice.gov/opa/pr/2010/December/10-civ-1398.html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6"/>
              </a:rPr>
              <a:t>http://www.justice.gov/opa/pr/2010/December/10-civ-1398.html 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3"/>
              </a:rPr>
              <a:t>http://www.justice.gov/opa/pr/2010/December/10-civ-1402.html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4"/>
              </a:rPr>
              <a:t>http://www.justice.gov/opa/pr/2010/December/10-civ-1444.html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6"/>
              </a:rPr>
              <a:t>http://www.justice.gov/usao/ma/Press%20Office%20-%20Press%20Release%20Files/Dec2010/ELANstlmntPR.html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u="sng" dirty="0">
                <a:latin typeface="Arial" pitchFamily="34" charset="0"/>
                <a:cs typeface="Arial" pitchFamily="34" charset="0"/>
                <a:hlinkClick r:id="rId15"/>
              </a:rPr>
              <a:t>http://www.justice.gov/opa/pr/2010/December/10-civ-1464.html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8"/>
            </a:endParaRPr>
          </a:p>
          <a:p>
            <a:pPr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  <a:hlinkClick r:id="rId16"/>
            </a:endParaRPr>
          </a:p>
        </p:txBody>
      </p:sp>
      <p:sp>
        <p:nvSpPr>
          <p:cNvPr id="51205" name="TextBox 12"/>
          <p:cNvSpPr txBox="1">
            <a:spLocks noChangeArrowheads="1"/>
          </p:cNvSpPr>
          <p:nvPr/>
        </p:nvSpPr>
        <p:spPr bwMode="auto">
          <a:xfrm>
            <a:off x="4724400" y="7239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State Settlements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648200" y="1219200"/>
            <a:ext cx="4495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7"/>
              </a:rPr>
              <a:t>http://www.mass.gov/?pageID=cagopressrelease&amp;L=1&amp;L0=Home&amp;sid=Cago&amp;b=pressrelease&amp;f=2010_03_09_actavis_settlement_agreement&amp;csid=Cago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8"/>
              </a:rPr>
              <a:t>http://www.doj.state.wi.us/absolutenm/templates/template_share.aspx?articleid=2216&amp;zoneid=1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9"/>
              </a:rPr>
              <a:t>http://www.mass.gov/?pageID=cagopressrelease&amp;L=1&amp;L0=Home&amp;sid=Cago&amp;b=pressrelease&amp;f=2010_04_27_astrazeneca_settlement&amp;csid=Cago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0"/>
              </a:rPr>
              <a:t>https://www.oag.state.tx.us/oagNews/release.php?id=3413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1"/>
              </a:rPr>
              <a:t>http://www.mass.gov/?pageID=cagopressrelease&amp;L=1&amp;L0=Home&amp;sid=Cago&amp;b=pressrelease&amp;f=2010_09_21_Omnicare_Settlement&amp;csid=Cago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2"/>
              </a:rPr>
              <a:t>http://mi.michigan.gov/ag/0,1607,7-164--243869--,00.html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2"/>
              </a:rPr>
              <a:t>http://hawaii.gov/ag/main/press_releases/2010/2010-21.pdf 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  <a:hlinkClick r:id="rId16"/>
            </a:endParaRPr>
          </a:p>
        </p:txBody>
      </p:sp>
      <p:sp>
        <p:nvSpPr>
          <p:cNvPr id="51207" name="TextBox 12"/>
          <p:cNvSpPr txBox="1">
            <a:spLocks noChangeArrowheads="1"/>
          </p:cNvSpPr>
          <p:nvPr/>
        </p:nvSpPr>
        <p:spPr bwMode="auto">
          <a:xfrm>
            <a:off x="4724400" y="33528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State Updates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48200" y="3733800"/>
            <a:ext cx="4495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00" u="sng" dirty="0">
                <a:latin typeface="Arial" pitchFamily="34" charset="0"/>
                <a:cs typeface="Arial" pitchFamily="34" charset="0"/>
                <a:hlinkClick r:id="rId23"/>
              </a:rPr>
              <a:t>http://www.masshightech.com/stories/2010/11/22/daily9-Mass-unveils-list-of-drug-maker-payments-to-doctors-hospitals.html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u="sng" dirty="0">
                <a:latin typeface="Arial" pitchFamily="34" charset="0"/>
                <a:cs typeface="Arial" pitchFamily="34" charset="0"/>
                <a:hlinkClick r:id="rId24"/>
              </a:rPr>
              <a:t>http://www.cga.ct.gov/2010/ACT/Pa/pdf/2010PA-00117-R00SB-00428-PA.pdf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u="sng" dirty="0">
                <a:latin typeface="Arial" pitchFamily="34" charset="0"/>
                <a:cs typeface="Arial" pitchFamily="34" charset="0"/>
                <a:hlinkClick r:id="rId25"/>
              </a:rPr>
              <a:t>http://www.law.com/jsp/lawtechnologynews/PubArticleLTN.jsp?id=1202464453544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u="sng" dirty="0">
                <a:latin typeface="Arial" pitchFamily="34" charset="0"/>
                <a:cs typeface="Arial" pitchFamily="34" charset="0"/>
                <a:hlinkClick r:id="rId26"/>
              </a:rPr>
              <a:t>http://www.businessweek.com/news/2010-11-23/ims-health-wins-court-attack-on-vermont-marketing-law.html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  <a:hlinkClick r:id="rId16"/>
            </a:endParaRPr>
          </a:p>
        </p:txBody>
      </p:sp>
      <p:pic>
        <p:nvPicPr>
          <p:cNvPr id="51209" name="Picture 7" descr="DOJ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print"/>
          <a:srcRect b="14285"/>
          <a:stretch>
            <a:fillRect/>
          </a:stretch>
        </p:blipFill>
        <p:spPr bwMode="auto">
          <a:xfrm>
            <a:off x="134938" y="6103938"/>
            <a:ext cx="41497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0" name="Text Box 5"/>
          <p:cNvSpPr txBox="1">
            <a:spLocks noChangeArrowheads="1"/>
          </p:cNvSpPr>
          <p:nvPr/>
        </p:nvSpPr>
        <p:spPr bwMode="auto">
          <a:xfrm>
            <a:off x="4724400" y="5221288"/>
            <a:ext cx="44196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i="1" dirty="0"/>
              <a:t>Animation, Music and </a:t>
            </a:r>
            <a:r>
              <a:rPr lang="en-US" i="1" dirty="0" smtClean="0"/>
              <a:t>Pictures </a:t>
            </a:r>
          </a:p>
          <a:p>
            <a:pPr algn="ctr">
              <a:spcBef>
                <a:spcPct val="20000"/>
              </a:spcBef>
            </a:pPr>
            <a:r>
              <a:rPr lang="en-US" i="1" dirty="0" smtClean="0"/>
              <a:t>Licensed Through:</a:t>
            </a:r>
            <a:endParaRPr lang="en-US" i="1" dirty="0"/>
          </a:p>
          <a:p>
            <a:endParaRPr lang="en-US" i="1" dirty="0"/>
          </a:p>
        </p:txBody>
      </p:sp>
      <p:pic>
        <p:nvPicPr>
          <p:cNvPr id="51211" name="Picture 8" descr="Animation Factory - Royalty Free Animated Media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876800" y="5943600"/>
            <a:ext cx="28956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6" descr="http://videomaker.com/community/blogs/videonews/files/2009/02/istock_logo_new_liquid-blue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001000" y="5867400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4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1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3352800"/>
            <a:ext cx="9144000" cy="1905000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3048000" y="2819400"/>
            <a:ext cx="4572000" cy="762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Prescription drug </a:t>
            </a:r>
          </a:p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sample transparency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  <a:t>PPACA</a:t>
            </a:r>
            <a:b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</a:br>
            <a:endParaRPr lang="en-US" sz="4400" b="1" kern="0" dirty="0">
              <a:solidFill>
                <a:srgbClr val="002C5F"/>
              </a:solidFill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20838" y="754063"/>
            <a:ext cx="579755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cs typeface="Arial"/>
              </a:rPr>
              <a:t> Section 6004 – Samples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3581400"/>
            <a:ext cx="89154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1981200"/>
          <a:ext cx="3097213" cy="4114800"/>
        </p:xfrm>
        <a:graphic>
          <a:graphicData uri="http://schemas.openxmlformats.org/presentationml/2006/ole">
            <p:oleObj spid="_x0000_s2050" name="Acrobat Document" r:id="rId5" imgW="7779960" imgH="10050480" progId="AcroExch.Document.7">
              <p:embed/>
            </p:oleObj>
          </a:graphicData>
        </a:graphic>
      </p:graphicFrame>
      <p:pic>
        <p:nvPicPr>
          <p:cNvPr id="2057" name="Picture 19" descr="ist2_10173652-medicatio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660775"/>
            <a:ext cx="20574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0" descr="ist2_14230119-medicine-pills-box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3660775"/>
            <a:ext cx="20574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2C5F"/>
                </a:solidFill>
                <a:latin typeface="Calibri" pitchFamily="34" charset="0"/>
              </a:rPr>
              <a:t>Sources</a:t>
            </a:r>
          </a:p>
        </p:txBody>
      </p:sp>
      <p:sp>
        <p:nvSpPr>
          <p:cNvPr id="52227" name="TextBox 12"/>
          <p:cNvSpPr txBox="1">
            <a:spLocks noChangeArrowheads="1"/>
          </p:cNvSpPr>
          <p:nvPr/>
        </p:nvSpPr>
        <p:spPr bwMode="auto">
          <a:xfrm>
            <a:off x="0" y="8382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Individual Responsibility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" y="1265238"/>
            <a:ext cx="449580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3"/>
              </a:rPr>
              <a:t>http://www.justice.gov/usao/pae/News/Pr/2010/Oct/synthes,norian_release.pdf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4"/>
              </a:rPr>
              <a:t>http://www.justice.gov/usao/can/press/2009/2009_09_29_harkonen.convicted.press.html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5"/>
              </a:rPr>
              <a:t>http://www.nytimes.com/2010/12/16/business/16purdue.html?_r=2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6"/>
              </a:rPr>
              <a:t>http://www.pmdcentral.com/former-sales-rep-to-argue-first-amendment-protection-in-court/article/192073/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7"/>
              </a:rPr>
              <a:t>http://www.justice.gov/usao/ma/Press%20Office%20-%20Press%20Release%20Files/Mar2009/FarinaconvictionPR.html</a:t>
            </a:r>
            <a:endParaRPr lang="en-US" sz="1000" dirty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8"/>
              </a:rPr>
              <a:t>http://www.bloomberg.com/news/2010-11-09/u-s-charges-drug-company-lawyer-with-making-false-statements-during-probe.html</a:t>
            </a:r>
            <a:endParaRPr lang="en-US" sz="1000" dirty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9"/>
              </a:rPr>
              <a:t>http://www.stltoday.com/business/article_bcf10fac-f1c2-11df-961b-00127992bc8b.html</a:t>
            </a:r>
            <a:endParaRPr lang="en-US" sz="1000" dirty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0"/>
              </a:rPr>
              <a:t>http://investing.businessweek.com/research/stocks/private/snapshot.asp?privcapId=9682073</a:t>
            </a:r>
            <a:endParaRPr lang="en-US" sz="1000" dirty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1"/>
              </a:rPr>
              <a:t>http://www.reuters.com/article/idUSN2915807520100629?rpc=401&amp;feedType=</a:t>
            </a:r>
            <a:r>
              <a:rPr lang="en-US" sz="1000" dirty="0" err="1">
                <a:latin typeface="Arial" pitchFamily="34" charset="0"/>
                <a:cs typeface="Arial" pitchFamily="34" charset="0"/>
                <a:hlinkClick r:id="rId11"/>
              </a:rPr>
              <a:t>RSS&amp;feedName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11"/>
              </a:rPr>
              <a:t>=</a:t>
            </a:r>
            <a:r>
              <a:rPr lang="en-US" sz="1000" dirty="0" err="1">
                <a:latin typeface="Arial" pitchFamily="34" charset="0"/>
                <a:cs typeface="Arial" pitchFamily="34" charset="0"/>
                <a:hlinkClick r:id="rId11"/>
              </a:rPr>
              <a:t>rbssHealthcareNews&amp;rpc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11"/>
              </a:rPr>
              <a:t>=401</a:t>
            </a:r>
            <a:endParaRPr lang="en-US" sz="1000" dirty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2"/>
              </a:rPr>
              <a:t>http://www.fda.gov/ICECI/CriminalInvestigations/ucm226466.htm</a:t>
            </a:r>
            <a:endParaRPr lang="en-US" sz="1000" dirty="0">
              <a:latin typeface="Arial" pitchFamily="34" charset="0"/>
              <a:cs typeface="Arial" pitchFamily="34" charset="0"/>
              <a:hlinkClick r:id="rId3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13"/>
            </a:endParaRPr>
          </a:p>
          <a:p>
            <a:pPr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  <a:hlinkClick r:id="rId14"/>
            </a:endParaRPr>
          </a:p>
        </p:txBody>
      </p:sp>
      <p:sp>
        <p:nvSpPr>
          <p:cNvPr id="52229" name="TextBox 12"/>
          <p:cNvSpPr txBox="1">
            <a:spLocks noChangeArrowheads="1"/>
          </p:cNvSpPr>
          <p:nvPr/>
        </p:nvSpPr>
        <p:spPr bwMode="auto">
          <a:xfrm>
            <a:off x="0" y="44196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An Update from The Hill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4999038"/>
            <a:ext cx="44958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5"/>
              </a:rPr>
              <a:t>http://www.kaiserhealthnews.org/Daily-Reports/2010/October/22/grassley-on-Medicare.aspx</a:t>
            </a:r>
            <a:endParaRPr lang="en-US" sz="1000" dirty="0">
              <a:latin typeface="Arial" pitchFamily="34" charset="0"/>
              <a:cs typeface="Arial" pitchFamily="34" charset="0"/>
              <a:hlinkClick r:id="rId4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4"/>
              </a:rPr>
              <a:t>http://www.phrma.org/news/news/phrma_statement_regarding_fda%E2%80%99s_drug_safety_oversight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6"/>
              </a:rPr>
              <a:t>http://www.pbs.org/nbr/site/features/special/archives/pharmaceutical_companies/final_health_care_push_100319/</a:t>
            </a:r>
            <a:endParaRPr lang="en-US" sz="1000" dirty="0">
              <a:latin typeface="Arial" pitchFamily="34" charset="0"/>
              <a:cs typeface="Arial" pitchFamily="34" charset="0"/>
              <a:hlinkClick r:id="rId15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 smtClean="0">
                <a:latin typeface="Arial" pitchFamily="34" charset="0"/>
                <a:cs typeface="Arial" pitchFamily="34" charset="0"/>
                <a:hlinkClick r:id="rId17"/>
              </a:rPr>
              <a:t>http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17"/>
              </a:rPr>
              <a:t>://www.businessweek.com/news/2010-07-02/u-s-house-approves-restrictions-on-brand-name-drug-agreements.html</a:t>
            </a:r>
            <a:endParaRPr lang="en-US" sz="1000" dirty="0">
              <a:latin typeface="Arial" pitchFamily="34" charset="0"/>
              <a:cs typeface="Arial" pitchFamily="34" charset="0"/>
              <a:hlinkClick r:id="rId4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13"/>
            </a:endParaRPr>
          </a:p>
          <a:p>
            <a:pPr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  <a:hlinkClick r:id="rId14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0" y="1295400"/>
            <a:ext cx="449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8"/>
              </a:rPr>
              <a:t>http://www.washingtontimes.com/news/2010/nov/11/drug-firm-paid-athletes-as-bait-to-pitch-products/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9"/>
              </a:rPr>
              <a:t>http://www.nytimes.com/2010/11/30/business/30drug.html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0"/>
              </a:rPr>
              <a:t>http://abcnews.go.com/GMA/OnCall/childrens-tylenol-recall-fda-report-rips-quality-control/story?id=10558014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1"/>
              </a:rPr>
              <a:t>http://www.law.com/jsp/article.jsp?id=1202446920424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2"/>
              </a:rPr>
              <a:t>http://www.usatoday.com/news/health/2010-05-26-drug-factories-warned_N.htm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3"/>
              </a:rPr>
              <a:t>http://blogs.wsj.com/health/2010/01/25/harvard-doc-steps-down-to-keep-drug-industry-speaking-gig/</a:t>
            </a:r>
            <a:endParaRPr lang="en-US" sz="1000" dirty="0">
              <a:latin typeface="Arial" pitchFamily="34" charset="0"/>
              <a:cs typeface="Arial" pitchFamily="34" charset="0"/>
              <a:hlinkClick r:id="rId6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13"/>
            </a:endParaRPr>
          </a:p>
          <a:p>
            <a:pPr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  <a:hlinkClick r:id="rId14"/>
            </a:endParaRPr>
          </a:p>
        </p:txBody>
      </p:sp>
      <p:sp>
        <p:nvSpPr>
          <p:cNvPr id="52232" name="TextBox 12"/>
          <p:cNvSpPr txBox="1">
            <a:spLocks noChangeArrowheads="1"/>
          </p:cNvSpPr>
          <p:nvPr/>
        </p:nvSpPr>
        <p:spPr bwMode="auto">
          <a:xfrm>
            <a:off x="4648200" y="9144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In The News</a:t>
            </a:r>
          </a:p>
        </p:txBody>
      </p:sp>
      <p:sp>
        <p:nvSpPr>
          <p:cNvPr id="52233" name="TextBox 12"/>
          <p:cNvSpPr txBox="1">
            <a:spLocks noChangeArrowheads="1"/>
          </p:cNvSpPr>
          <p:nvPr/>
        </p:nvSpPr>
        <p:spPr bwMode="auto">
          <a:xfrm>
            <a:off x="4648200" y="4049713"/>
            <a:ext cx="4419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ProPublica Stories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572000" y="4495800"/>
            <a:ext cx="449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4"/>
              </a:rPr>
              <a:t>http://www.thesunnews.com/2010/11/15/1814236/docs-paid-to-talk-up-drugs.html</a:t>
            </a:r>
            <a:endParaRPr lang="en-US" sz="1000" dirty="0">
              <a:latin typeface="Arial" pitchFamily="34" charset="0"/>
              <a:cs typeface="Arial" pitchFamily="34" charset="0"/>
              <a:hlinkClick r:id="rId2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5"/>
              </a:rPr>
              <a:t>http://www.nj.com/news/index.ssf/2010/11/drug_companies_paid_new_jersey.html</a:t>
            </a:r>
            <a:endParaRPr lang="en-US" sz="1000" dirty="0">
              <a:latin typeface="Arial" pitchFamily="34" charset="0"/>
              <a:cs typeface="Arial" pitchFamily="34" charset="0"/>
              <a:hlinkClick r:id="rId2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6"/>
              </a:rPr>
              <a:t>http://www.startribune.com/business/111704609.html</a:t>
            </a:r>
            <a:endParaRPr lang="en-US" sz="1000" dirty="0">
              <a:latin typeface="Arial" pitchFamily="34" charset="0"/>
              <a:cs typeface="Arial" pitchFamily="34" charset="0"/>
              <a:hlinkClick r:id="rId2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7"/>
              </a:rPr>
              <a:t>http://seattletimes.nwsource.com/html/health/2013324567_webdata04.html?prmid=</a:t>
            </a:r>
            <a:r>
              <a:rPr lang="en-US" sz="1000" dirty="0" err="1">
                <a:latin typeface="Arial" pitchFamily="34" charset="0"/>
                <a:cs typeface="Arial" pitchFamily="34" charset="0"/>
                <a:hlinkClick r:id="rId27"/>
              </a:rPr>
              <a:t>related_stories_section</a:t>
            </a:r>
            <a:endParaRPr lang="en-US" sz="1000" dirty="0">
              <a:latin typeface="Arial" pitchFamily="34" charset="0"/>
              <a:cs typeface="Arial" pitchFamily="34" charset="0"/>
              <a:hlinkClick r:id="rId2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8"/>
              </a:rPr>
              <a:t>http://blogs.consumerreports.org/health/2010/10/propublica-drug-company-payments-to-doctors-disturb-most-of-us-our-poll-finds.html</a:t>
            </a:r>
            <a:endParaRPr lang="en-US" sz="1000" dirty="0">
              <a:latin typeface="Arial" pitchFamily="34" charset="0"/>
              <a:cs typeface="Arial" pitchFamily="34" charset="0"/>
              <a:hlinkClick r:id="rId2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9"/>
              </a:rPr>
              <a:t>http://www.allbusiness.com/pharmaceuticals-biotechnology/pharmaceutical-agents/15273021-1.html</a:t>
            </a:r>
            <a:endParaRPr lang="en-US" sz="1000" dirty="0">
              <a:latin typeface="Arial" pitchFamily="34" charset="0"/>
              <a:cs typeface="Arial" pitchFamily="34" charset="0"/>
              <a:hlinkClick r:id="rId2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13"/>
            </a:endParaRPr>
          </a:p>
          <a:p>
            <a:pPr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  <a:hlinkClick r:id="rId14"/>
            </a:endParaRPr>
          </a:p>
        </p:txBody>
      </p:sp>
      <p:pic>
        <p:nvPicPr>
          <p:cNvPr id="52235" name="Picture 4" descr="http://www.propublica.org/images/iphone/logo.png"/>
          <p:cNvPicPr>
            <a:picLocks noChangeAspect="1" noChangeArrowheads="1"/>
          </p:cNvPicPr>
          <p:nvPr/>
        </p:nvPicPr>
        <p:blipFill>
          <a:blip r:embed="rId30" cstate="print"/>
          <a:srcRect l="6931" r="22391"/>
          <a:stretch>
            <a:fillRect/>
          </a:stretch>
        </p:blipFill>
        <p:spPr bwMode="auto">
          <a:xfrm>
            <a:off x="6019800" y="3200400"/>
            <a:ext cx="1579563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1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2C5F"/>
                </a:solidFill>
                <a:latin typeface="Calibri" pitchFamily="34" charset="0"/>
              </a:rPr>
              <a:t>Sources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0" y="1447800"/>
            <a:ext cx="449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  <a:hlinkClick r:id="rId3"/>
            </a:endParaRPr>
          </a:p>
        </p:txBody>
      </p:sp>
      <p:sp>
        <p:nvSpPr>
          <p:cNvPr id="53252" name="TextBox 12"/>
          <p:cNvSpPr txBox="1">
            <a:spLocks noChangeArrowheads="1"/>
          </p:cNvSpPr>
          <p:nvPr/>
        </p:nvSpPr>
        <p:spPr bwMode="auto">
          <a:xfrm>
            <a:off x="76200" y="48006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Universities Tighten Conflicts Policies</a:t>
            </a:r>
          </a:p>
        </p:txBody>
      </p:sp>
      <p:sp>
        <p:nvSpPr>
          <p:cNvPr id="53253" name="Rectangle 13"/>
          <p:cNvSpPr>
            <a:spLocks noChangeArrowheads="1"/>
          </p:cNvSpPr>
          <p:nvPr/>
        </p:nvSpPr>
        <p:spPr bwMode="auto">
          <a:xfrm>
            <a:off x="0" y="5213350"/>
            <a:ext cx="4572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4"/>
              </a:rPr>
              <a:t>http://www.nytimes.com/2010/01/03/health/research/03hospital.html?_r=1   Harvard – go with this one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5"/>
              </a:rPr>
              <a:t>http://www.pharmalot.com/2010/09/yale-medical-group-tightens-conflicts-policy/</a:t>
            </a:r>
            <a:r>
              <a:rPr lang="en-US" sz="1000">
                <a:hlinkClick r:id="rId4"/>
              </a:rPr>
              <a:t> 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4"/>
              </a:rPr>
              <a:t>http://www.nytimes.com/2010/03/22/health/policy/22docs.html 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6"/>
              </a:rPr>
              <a:t>http://www.jsonline.com/features/health/48692952.html</a:t>
            </a:r>
            <a:r>
              <a:rPr lang="en-US" sz="1000">
                <a:hlinkClick r:id="rId4"/>
              </a:rPr>
              <a:t> 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7"/>
              </a:rPr>
              <a:t>http://policy.umn.edu/Policies/Operations/Compliance/CONFLICTINTEREST_APPA.html</a:t>
            </a:r>
            <a:endParaRPr lang="en-US" sz="1000">
              <a:hlinkClick r:id="rId4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sz="1000">
              <a:hlinkClick r:id="rId4"/>
            </a:endParaRPr>
          </a:p>
          <a:p>
            <a:endParaRPr lang="en-US" sz="1000"/>
          </a:p>
          <a:p>
            <a:pPr>
              <a:spcBef>
                <a:spcPct val="20000"/>
              </a:spcBef>
              <a:buFontTx/>
              <a:buChar char="•"/>
            </a:pPr>
            <a:endParaRPr lang="en-US" sz="1000">
              <a:hlinkClick r:id="rId4"/>
            </a:endParaRPr>
          </a:p>
          <a:p>
            <a:endParaRPr lang="en-US" sz="1000">
              <a:hlinkClick r:id="rId6"/>
            </a:endParaRPr>
          </a:p>
        </p:txBody>
      </p:sp>
      <p:sp>
        <p:nvSpPr>
          <p:cNvPr id="53254" name="TextBox 12"/>
          <p:cNvSpPr txBox="1">
            <a:spLocks noChangeArrowheads="1"/>
          </p:cNvSpPr>
          <p:nvPr/>
        </p:nvSpPr>
        <p:spPr bwMode="auto">
          <a:xfrm>
            <a:off x="4648200" y="735013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New Federal Guidance and Development</a:t>
            </a:r>
          </a:p>
        </p:txBody>
      </p:sp>
      <p:sp>
        <p:nvSpPr>
          <p:cNvPr id="53255" name="Rectangle 15"/>
          <p:cNvSpPr>
            <a:spLocks noChangeArrowheads="1"/>
          </p:cNvSpPr>
          <p:nvPr/>
        </p:nvSpPr>
        <p:spPr bwMode="auto">
          <a:xfrm>
            <a:off x="4572000" y="1066800"/>
            <a:ext cx="4572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4"/>
              </a:rPr>
              <a:t>www.govtrack.us/congress/bill.xpd?bill=h111-4173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8"/>
              </a:rPr>
              <a:t>http://www.fda.gov/NewsEvents/Newsroom/PressAnnouncements/ucm211611.htm</a:t>
            </a:r>
            <a:endParaRPr lang="en-US" sz="1000">
              <a:hlinkClick r:id="rId4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9"/>
              </a:rPr>
              <a:t>http://www.fda.gov/downloads/Drugs/GuidanceComplianceRegulatoryInformation/Guidances/UCM233769.pdf</a:t>
            </a:r>
            <a:endParaRPr lang="en-US" sz="1000">
              <a:hlinkClick r:id="rId4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10"/>
              </a:rPr>
              <a:t>http://www.fda.gov/NewsEvents/Newsroom/PressAnnouncements/ucm213221.htm</a:t>
            </a:r>
            <a:endParaRPr lang="en-US" sz="1000">
              <a:hlinkClick r:id="rId4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>
                <a:hlinkClick r:id="rId4"/>
              </a:rPr>
              <a:t>http://www.fda.gov/Drugs/GuidanceComplianceRegulatoryInformation/EnforcementActivitiesbyFDA/WarningLettersandNoticeofViolationLetterstoPharmaceuticalCompanies/default.htm</a:t>
            </a:r>
          </a:p>
          <a:p>
            <a:endParaRPr lang="en-US" sz="1000"/>
          </a:p>
          <a:p>
            <a:pPr>
              <a:spcBef>
                <a:spcPct val="20000"/>
              </a:spcBef>
              <a:buFontTx/>
              <a:buChar char="•"/>
            </a:pPr>
            <a:endParaRPr lang="en-US" sz="1000">
              <a:hlinkClick r:id="rId4"/>
            </a:endParaRPr>
          </a:p>
          <a:p>
            <a:endParaRPr lang="en-US" sz="100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914400"/>
            <a:ext cx="449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1"/>
              </a:rPr>
              <a:t>http://articles.chicagotribune.com/2010-10-18/business/ct-met-doctors-drug-dollars-20101018_1_drug-companies-medical-professionals-influence-doctors</a:t>
            </a: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3"/>
              </a:rPr>
              <a:t>http://www.unionleader.com/article.aspx?headline=Three+doctors+paid+%24100%2C000-plus+by+drug+companies&amp;articleId=c341476b-9ff4-4b62-88f6-ef5f1eac06a8</a:t>
            </a: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4"/>
              </a:rPr>
              <a:t>http://www.npr.org/templates/story/story.php?storyId=130644774</a:t>
            </a: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5"/>
              </a:rPr>
              <a:t>http://www.dallasnews.com/sharedcontent/dws/dn/latestnews/stories/111810dnentdrugdoctors.23ce7f6d9.html</a:t>
            </a: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6"/>
              </a:rPr>
              <a:t>http://www.cleveland.com/healthfit/index.ssf/2010/10/propublica_database_reveals_oh.html</a:t>
            </a: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7"/>
              </a:rPr>
              <a:t>http://www.propublica.org/article/in-minnesota-drug-company-reports-of-payments-to-doctors-mistaken</a:t>
            </a: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8"/>
              </a:rPr>
              <a:t>http://detnews.com/article/20101118/LIFESTYLE03/11180374/Report-puts-light-on-drug-firms%E2%80%99-payments-to-doctors</a:t>
            </a: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19"/>
              </a:rPr>
              <a:t>http://www.miamiherald.com/2010/12/20/1982509/investigators-question-drug-makers.html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0"/>
              </a:rPr>
              <a:t>http://www.syracuse.com/news/index.ssf/2010/11/drug_makers_pay_51_central_new.html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21"/>
              </a:rPr>
              <a:t>http://www.postandcourier.com/news/2010/nov/14/doctors-paid-talks-in-question/</a:t>
            </a: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1000" dirty="0">
                <a:latin typeface="Arial" pitchFamily="34" charset="0"/>
                <a:cs typeface="Arial" pitchFamily="34" charset="0"/>
                <a:hlinkClick r:id="rId4"/>
              </a:rPr>
              <a:t>http://www.pbs.org/newshour/rundown/2010/10/dollars-for-docs-tracks-pharmaceutical-companies-spending.html</a:t>
            </a:r>
            <a:endParaRPr lang="en-US" sz="1000" dirty="0">
              <a:latin typeface="Arial" pitchFamily="34" charset="0"/>
              <a:cs typeface="Arial" pitchFamily="34" charset="0"/>
              <a:hlinkClick r:id="rId2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12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  <a:hlinkClick r:id="rId23"/>
            </a:endParaRPr>
          </a:p>
          <a:p>
            <a:pPr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000" kern="0" dirty="0">
              <a:latin typeface="+mn-lt"/>
              <a:cs typeface="+mn-cs"/>
              <a:hlinkClick r:id="rId3"/>
            </a:endParaRPr>
          </a:p>
        </p:txBody>
      </p:sp>
      <p:sp>
        <p:nvSpPr>
          <p:cNvPr id="53257" name="TextBox 12"/>
          <p:cNvSpPr txBox="1">
            <a:spLocks noChangeArrowheads="1"/>
          </p:cNvSpPr>
          <p:nvPr/>
        </p:nvSpPr>
        <p:spPr bwMode="auto">
          <a:xfrm>
            <a:off x="4648200" y="28194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Other Key Events</a:t>
            </a:r>
          </a:p>
        </p:txBody>
      </p:sp>
      <p:sp>
        <p:nvSpPr>
          <p:cNvPr id="53258" name="Rectangle 18"/>
          <p:cNvSpPr>
            <a:spLocks noChangeArrowheads="1"/>
          </p:cNvSpPr>
          <p:nvPr/>
        </p:nvSpPr>
        <p:spPr bwMode="auto">
          <a:xfrm>
            <a:off x="4572000" y="3200400"/>
            <a:ext cx="45720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000" dirty="0"/>
              <a:t>GSK announces new compensation program for U.S. sales reps, </a:t>
            </a:r>
            <a:r>
              <a:rPr lang="en-US" sz="1000" i="1" dirty="0"/>
              <a:t>Rx Compliance Report,</a:t>
            </a:r>
            <a:r>
              <a:rPr lang="en-US" sz="1000" dirty="0"/>
              <a:t> July 20, 2010</a:t>
            </a:r>
          </a:p>
          <a:p>
            <a:pPr>
              <a:buFont typeface="Arial" charset="0"/>
              <a:buChar char="•"/>
            </a:pPr>
            <a:r>
              <a:rPr lang="en-US" sz="1000" dirty="0"/>
              <a:t>Certifications are becoming key compliance tool </a:t>
            </a:r>
            <a:r>
              <a:rPr lang="en-US" sz="1000" dirty="0" smtClean="0"/>
              <a:t>for </a:t>
            </a:r>
            <a:r>
              <a:rPr lang="en-US" sz="1000" dirty="0" err="1" smtClean="0"/>
              <a:t>pharma</a:t>
            </a:r>
            <a:r>
              <a:rPr lang="en-US" sz="1000" dirty="0" smtClean="0"/>
              <a:t> </a:t>
            </a:r>
            <a:r>
              <a:rPr lang="en-US" sz="1000" dirty="0"/>
              <a:t>companies, say senior compliance officers, </a:t>
            </a:r>
            <a:r>
              <a:rPr lang="en-US" sz="1000" i="1" dirty="0"/>
              <a:t>Rx Compliance Report,</a:t>
            </a:r>
            <a:r>
              <a:rPr lang="en-US" sz="1000" dirty="0"/>
              <a:t> March 16, 2010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 dirty="0">
                <a:hlinkClick r:id="rId24"/>
              </a:rPr>
              <a:t>http://blogs.forbes.com/docket/2010/12/01/doj-shows-concern-over-pending-off-label-speech-case/?partner=yahootix</a:t>
            </a:r>
            <a:endParaRPr lang="en-US" sz="1000" dirty="0">
              <a:hlinkClick r:id="rId4"/>
            </a:endParaRPr>
          </a:p>
          <a:p>
            <a:pPr>
              <a:buFont typeface="Arial" charset="0"/>
              <a:buChar char="•"/>
            </a:pPr>
            <a:r>
              <a:rPr lang="en-US" sz="1000" dirty="0">
                <a:hlinkClick r:id="rId25"/>
              </a:rPr>
              <a:t>http://www.roche.com/socialmedia</a:t>
            </a:r>
            <a:endParaRPr lang="en-US" sz="1000" dirty="0"/>
          </a:p>
          <a:p>
            <a:endParaRPr lang="en-US" sz="10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 dirty="0">
                <a:hlinkClick r:id="rId26"/>
              </a:rPr>
              <a:t>http://www.cephalon.com/healthcare-professionals/healthcare-professionals.shtml</a:t>
            </a:r>
            <a:endParaRPr lang="en-US" sz="10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 dirty="0">
                <a:hlinkClick r:id="rId27"/>
              </a:rPr>
              <a:t>http://online.wsj.com/article/SB10001424052748704111704575355350519993626.html</a:t>
            </a:r>
            <a:endParaRPr lang="en-US" sz="1000" dirty="0">
              <a:hlinkClick r:id="rId28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 dirty="0">
                <a:hlinkClick r:id="rId28"/>
              </a:rPr>
              <a:t>http://www.nytimes.com/2010/04/01/business/01payments.html?_r=1&amp;adxnnl=1&amp;adxnnlx=1294934509-wlc4lJBDrObSjRT0xc4nNw</a:t>
            </a:r>
            <a:endParaRPr lang="en-US" sz="1000" dirty="0">
              <a:hlinkClick r:id="rId4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 dirty="0">
                <a:hlinkClick r:id="rId29"/>
              </a:rPr>
              <a:t>http://www.npr.org/blogs/health/2009/05/astrazeneca_joins_big_pharma_d.html</a:t>
            </a:r>
            <a:endParaRPr lang="en-US" sz="1000" dirty="0">
              <a:hlinkClick r:id="rId4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000" dirty="0">
                <a:hlinkClick r:id="rId30"/>
              </a:rPr>
              <a:t>http://www.reuters.com/article/idUSN1012728820101210</a:t>
            </a:r>
            <a:endParaRPr lang="en-US" sz="1000" dirty="0"/>
          </a:p>
          <a:p>
            <a:pPr>
              <a:spcBef>
                <a:spcPct val="20000"/>
              </a:spcBef>
              <a:buFontTx/>
              <a:buChar char="•"/>
            </a:pPr>
            <a:endParaRPr lang="en-US" sz="1000" dirty="0">
              <a:hlinkClick r:id="rId4"/>
            </a:endParaRPr>
          </a:p>
          <a:p>
            <a:endParaRPr lang="en-US" sz="1000" dirty="0"/>
          </a:p>
          <a:p>
            <a:pPr>
              <a:spcBef>
                <a:spcPct val="20000"/>
              </a:spcBef>
              <a:buFontTx/>
              <a:buChar char="•"/>
            </a:pPr>
            <a:endParaRPr lang="en-US" sz="1000" dirty="0">
              <a:hlinkClick r:id="rId4"/>
            </a:endParaRPr>
          </a:p>
          <a:p>
            <a:endParaRPr lang="en-US" sz="1000" dirty="0"/>
          </a:p>
        </p:txBody>
      </p:sp>
      <p:grpSp>
        <p:nvGrpSpPr>
          <p:cNvPr id="53259" name="Group 12"/>
          <p:cNvGrpSpPr>
            <a:grpSpLocks/>
          </p:cNvGrpSpPr>
          <p:nvPr/>
        </p:nvGrpSpPr>
        <p:grpSpPr bwMode="auto">
          <a:xfrm>
            <a:off x="6629400" y="6115050"/>
            <a:ext cx="2133600" cy="666750"/>
            <a:chOff x="5181600" y="3276600"/>
            <a:chExt cx="2971800" cy="1009106"/>
          </a:xfrm>
        </p:grpSpPr>
        <p:pic>
          <p:nvPicPr>
            <p:cNvPr id="53261" name="Picture 2"/>
            <p:cNvPicPr>
              <a:picLocks noChangeAspect="1" noChangeArrowheads="1"/>
            </p:cNvPicPr>
            <p:nvPr/>
          </p:nvPicPr>
          <p:blipFill>
            <a:blip r:embed="rId31" cstate="print"/>
            <a:srcRect l="9956" t="21875" r="8054" b="30208"/>
            <a:stretch>
              <a:fillRect/>
            </a:stretch>
          </p:blipFill>
          <p:spPr bwMode="auto">
            <a:xfrm>
              <a:off x="5181600" y="3334294"/>
              <a:ext cx="2895600" cy="95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7087621" y="3276600"/>
              <a:ext cx="1065779" cy="151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3260" name="Picture 2" descr="http://www.drchambersoncall.com/wp-content/uploads/2010/11/fda_logo_new3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105400" y="6115050"/>
            <a:ext cx="990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3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2C5F"/>
                </a:solidFill>
                <a:latin typeface="Calibri" pitchFamily="34" charset="0"/>
              </a:rPr>
              <a:t>Content And Graphics By:</a:t>
            </a:r>
            <a:r>
              <a:rPr lang="en-US" dirty="0" smtClean="0"/>
              <a:t> </a:t>
            </a:r>
          </a:p>
        </p:txBody>
      </p:sp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2806100" y="6373813"/>
            <a:ext cx="3531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www.potomac</a:t>
            </a:r>
            <a:r>
              <a:rPr lang="en-US" b="1" dirty="0" smtClean="0"/>
              <a:t>river</a:t>
            </a:r>
            <a:r>
              <a:rPr lang="en-US" dirty="0" smtClean="0"/>
              <a:t>partners.com </a:t>
            </a:r>
            <a:endParaRPr lang="en-US" dirty="0"/>
          </a:p>
        </p:txBody>
      </p:sp>
      <p:pic>
        <p:nvPicPr>
          <p:cNvPr id="5427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7863" y="6283325"/>
            <a:ext cx="8715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8" descr="Potomac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" y="1295400"/>
            <a:ext cx="388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76200" y="3505200"/>
            <a:ext cx="441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C5F"/>
                </a:solidFill>
                <a:latin typeface="Calibri" pitchFamily="34" charset="0"/>
              </a:rPr>
              <a:t>Jon Wilkenfeld</a:t>
            </a:r>
          </a:p>
          <a:p>
            <a:pPr algn="ctr"/>
            <a:r>
              <a:rPr lang="en-US" sz="1600" i="1" dirty="0">
                <a:solidFill>
                  <a:srgbClr val="83AFB4"/>
                </a:solidFill>
                <a:latin typeface="Calibri" pitchFamily="34" charset="0"/>
              </a:rPr>
              <a:t>President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54610" y="4419600"/>
            <a:ext cx="326278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538"/>
              </a:lnSpc>
              <a:tabLst>
                <a:tab pos="400050" algn="l"/>
              </a:tabLst>
            </a:pPr>
            <a:r>
              <a:rPr lang="en-US" sz="1400" b="1" dirty="0">
                <a:solidFill>
                  <a:srgbClr val="002C5F"/>
                </a:solidFill>
                <a:latin typeface="Calibri" pitchFamily="34" charset="0"/>
              </a:rPr>
              <a:t>Tel:  </a:t>
            </a:r>
            <a:r>
              <a:rPr lang="en-US" sz="1400" dirty="0">
                <a:solidFill>
                  <a:srgbClr val="002C5F"/>
                </a:solidFill>
                <a:latin typeface="Calibri" pitchFamily="34" charset="0"/>
              </a:rPr>
              <a:t>	703.430.5944</a:t>
            </a:r>
          </a:p>
          <a:p>
            <a:pPr algn="ctr">
              <a:lnSpc>
                <a:spcPts val="1538"/>
              </a:lnSpc>
              <a:tabLst>
                <a:tab pos="400050" algn="l"/>
              </a:tabLst>
            </a:pPr>
            <a:r>
              <a:rPr lang="en-US" sz="1400" b="1" dirty="0">
                <a:solidFill>
                  <a:srgbClr val="002C5F"/>
                </a:solidFill>
                <a:latin typeface="Calibri" pitchFamily="34" charset="0"/>
              </a:rPr>
              <a:t>Cell: </a:t>
            </a:r>
            <a:r>
              <a:rPr lang="en-US" sz="1400" dirty="0">
                <a:solidFill>
                  <a:srgbClr val="002C5F"/>
                </a:solidFill>
                <a:latin typeface="Calibri" pitchFamily="34" charset="0"/>
              </a:rPr>
              <a:t>	610.470.7616</a:t>
            </a:r>
          </a:p>
          <a:p>
            <a:pPr algn="ctr">
              <a:lnSpc>
                <a:spcPts val="1538"/>
              </a:lnSpc>
              <a:tabLst>
                <a:tab pos="400050" algn="l"/>
              </a:tabLst>
            </a:pPr>
            <a:r>
              <a:rPr lang="en-US" sz="1400" b="1" dirty="0">
                <a:solidFill>
                  <a:srgbClr val="002C5F"/>
                </a:solidFill>
                <a:latin typeface="Calibri" pitchFamily="34" charset="0"/>
              </a:rPr>
              <a:t>Fax:  </a:t>
            </a:r>
            <a:r>
              <a:rPr lang="en-US" sz="1400" dirty="0">
                <a:solidFill>
                  <a:srgbClr val="002C5F"/>
                </a:solidFill>
                <a:latin typeface="Calibri" pitchFamily="34" charset="0"/>
              </a:rPr>
              <a:t>	703.997.7719</a:t>
            </a:r>
          </a:p>
          <a:p>
            <a:pPr algn="ctr">
              <a:lnSpc>
                <a:spcPts val="1538"/>
              </a:lnSpc>
              <a:tabLst>
                <a:tab pos="400050" algn="l"/>
              </a:tabLst>
            </a:pPr>
            <a:r>
              <a:rPr lang="en-US" sz="1400" b="1" dirty="0">
                <a:solidFill>
                  <a:srgbClr val="002C5F"/>
                </a:solidFill>
                <a:latin typeface="Calibri" pitchFamily="34" charset="0"/>
              </a:rPr>
              <a:t>jwilkenfeld</a:t>
            </a:r>
            <a:r>
              <a:rPr lang="en-US" sz="1400" dirty="0">
                <a:solidFill>
                  <a:srgbClr val="002C5F"/>
                </a:solidFill>
                <a:latin typeface="Calibri" pitchFamily="34" charset="0"/>
              </a:rPr>
              <a:t>@potomac</a:t>
            </a:r>
            <a:r>
              <a:rPr lang="en-US" sz="1400" dirty="0">
                <a:solidFill>
                  <a:srgbClr val="83AFB4"/>
                </a:solidFill>
                <a:latin typeface="Calibri" pitchFamily="34" charset="0"/>
              </a:rPr>
              <a:t>river</a:t>
            </a:r>
            <a:r>
              <a:rPr lang="en-US" sz="1400" dirty="0">
                <a:solidFill>
                  <a:srgbClr val="002C5F"/>
                </a:solidFill>
                <a:latin typeface="Calibri" pitchFamily="34" charset="0"/>
              </a:rPr>
              <a:t>partners.com</a:t>
            </a:r>
          </a:p>
          <a:p>
            <a:pPr algn="ctr">
              <a:lnSpc>
                <a:spcPts val="1538"/>
              </a:lnSpc>
              <a:tabLst>
                <a:tab pos="400050" algn="l"/>
              </a:tabLst>
            </a:pPr>
            <a:r>
              <a:rPr lang="en-US" sz="1400" b="1" dirty="0">
                <a:solidFill>
                  <a:srgbClr val="002C5F"/>
                </a:solidFill>
                <a:latin typeface="Calibri" pitchFamily="34" charset="0"/>
              </a:rPr>
              <a:t>www.potomac</a:t>
            </a:r>
            <a:r>
              <a:rPr lang="en-US" sz="1400" b="1" dirty="0">
                <a:solidFill>
                  <a:srgbClr val="83AFB4"/>
                </a:solidFill>
                <a:latin typeface="Calibri" pitchFamily="34" charset="0"/>
              </a:rPr>
              <a:t>river</a:t>
            </a:r>
            <a:r>
              <a:rPr lang="en-US" sz="1400" b="1" dirty="0">
                <a:solidFill>
                  <a:srgbClr val="002C5F"/>
                </a:solidFill>
                <a:latin typeface="Calibri" pitchFamily="34" charset="0"/>
              </a:rPr>
              <a:t>partners.com</a:t>
            </a:r>
          </a:p>
          <a:p>
            <a:pPr algn="ctr">
              <a:lnSpc>
                <a:spcPts val="1538"/>
              </a:lnSpc>
              <a:tabLst>
                <a:tab pos="400050" algn="l"/>
              </a:tabLst>
            </a:pPr>
            <a:endParaRPr lang="en-US" sz="1400" dirty="0">
              <a:solidFill>
                <a:srgbClr val="002C5F"/>
              </a:solidFill>
              <a:latin typeface="Calibri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724400" y="1752600"/>
            <a:ext cx="4267200" cy="378565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C5F"/>
                </a:solidFill>
                <a:latin typeface="Calibri" pitchFamily="34" charset="0"/>
                <a:cs typeface="+mn-cs"/>
              </a:rPr>
              <a:t>A specialized management consulting firm exclusively focused on healthcare compliance</a:t>
            </a:r>
          </a:p>
          <a:p>
            <a:endParaRPr lang="en-US" sz="2000" b="1" dirty="0" smtClean="0">
              <a:solidFill>
                <a:srgbClr val="002C5F"/>
              </a:solidFill>
              <a:latin typeface="Calibri" pitchFamily="34" charset="0"/>
              <a:cs typeface="+mn-cs"/>
            </a:endParaRPr>
          </a:p>
          <a:p>
            <a:pPr>
              <a:buBlip>
                <a:blip r:embed="rId6"/>
              </a:buBlip>
            </a:pPr>
            <a:r>
              <a:rPr lang="en-US" sz="2000" b="1" dirty="0" smtClean="0">
                <a:solidFill>
                  <a:srgbClr val="002C5F"/>
                </a:solidFill>
                <a:latin typeface="Calibri" pitchFamily="34" charset="0"/>
                <a:cs typeface="+mn-cs"/>
              </a:rPr>
              <a:t> Policies and Procedures</a:t>
            </a:r>
          </a:p>
          <a:p>
            <a:pPr>
              <a:buBlip>
                <a:blip r:embed="rId6"/>
              </a:buBlip>
            </a:pPr>
            <a:endParaRPr lang="en-US" sz="2000" b="1" dirty="0" smtClean="0">
              <a:solidFill>
                <a:srgbClr val="002C5F"/>
              </a:solidFill>
              <a:latin typeface="Calibri" pitchFamily="34" charset="0"/>
              <a:cs typeface="+mn-cs"/>
            </a:endParaRPr>
          </a:p>
          <a:p>
            <a:pPr>
              <a:buBlip>
                <a:blip r:embed="rId6"/>
              </a:buBlip>
            </a:pPr>
            <a:r>
              <a:rPr lang="en-US" sz="2000" b="1" dirty="0" smtClean="0">
                <a:solidFill>
                  <a:srgbClr val="002C5F"/>
                </a:solidFill>
                <a:latin typeface="Calibri" pitchFamily="34" charset="0"/>
                <a:cs typeface="+mn-cs"/>
              </a:rPr>
              <a:t> Training</a:t>
            </a:r>
          </a:p>
          <a:p>
            <a:pPr>
              <a:buBlip>
                <a:blip r:embed="rId6"/>
              </a:buBlip>
            </a:pPr>
            <a:endParaRPr lang="en-US" sz="2000" b="1" dirty="0" smtClean="0">
              <a:solidFill>
                <a:srgbClr val="002C5F"/>
              </a:solidFill>
              <a:latin typeface="Calibri" pitchFamily="34" charset="0"/>
              <a:cs typeface="+mn-cs"/>
            </a:endParaRPr>
          </a:p>
          <a:p>
            <a:pPr>
              <a:buBlip>
                <a:blip r:embed="rId6"/>
              </a:buBlip>
            </a:pPr>
            <a:r>
              <a:rPr lang="en-US" sz="2000" b="1" dirty="0" smtClean="0">
                <a:solidFill>
                  <a:srgbClr val="002C5F"/>
                </a:solidFill>
                <a:latin typeface="Calibri" pitchFamily="34" charset="0"/>
                <a:cs typeface="+mn-cs"/>
              </a:rPr>
              <a:t> Auditing &amp; Monitoring</a:t>
            </a:r>
          </a:p>
          <a:p>
            <a:pPr>
              <a:buBlip>
                <a:blip r:embed="rId6"/>
              </a:buBlip>
            </a:pPr>
            <a:endParaRPr lang="en-US" sz="2000" b="1" dirty="0" smtClean="0">
              <a:solidFill>
                <a:srgbClr val="002C5F"/>
              </a:solidFill>
              <a:latin typeface="Calibri" pitchFamily="34" charset="0"/>
              <a:cs typeface="+mn-cs"/>
            </a:endParaRPr>
          </a:p>
          <a:p>
            <a:pPr>
              <a:buBlip>
                <a:blip r:embed="rId6"/>
              </a:buBlip>
            </a:pPr>
            <a:r>
              <a:rPr lang="en-US" sz="2000" b="1" dirty="0" smtClean="0">
                <a:solidFill>
                  <a:srgbClr val="002C5F"/>
                </a:solidFill>
                <a:latin typeface="Calibri" pitchFamily="34" charset="0"/>
                <a:cs typeface="+mn-cs"/>
              </a:rPr>
              <a:t> Aggregate Spend</a:t>
            </a:r>
          </a:p>
          <a:p>
            <a:pPr>
              <a:buBlip>
                <a:blip r:embed="rId6"/>
              </a:buBlip>
            </a:pPr>
            <a:endParaRPr lang="en-US" sz="2000" b="1" dirty="0">
              <a:solidFill>
                <a:srgbClr val="002C5F"/>
              </a:solidFill>
              <a:latin typeface="Calibri" pitchFamily="34" charset="0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1293813"/>
            <a:ext cx="9144000" cy="1587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2135187" y="3732215"/>
            <a:ext cx="4876801" cy="3175"/>
          </a:xfrm>
          <a:prstGeom prst="line">
            <a:avLst/>
          </a:prstGeom>
          <a:ln w="15875" cap="rnd" cmpd="sng" algn="ctr">
            <a:solidFill>
              <a:srgbClr val="0E6CB6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6170613"/>
            <a:ext cx="9144000" cy="1587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  <a:t>PPACA</a:t>
            </a:r>
            <a:br>
              <a:rPr lang="en-US" sz="4400" b="1" kern="0" dirty="0">
                <a:solidFill>
                  <a:srgbClr val="002C5F"/>
                </a:solidFill>
                <a:latin typeface="Calibri" pitchFamily="34" charset="0"/>
                <a:ea typeface="+mj-ea"/>
                <a:cs typeface="+mj-cs"/>
              </a:rPr>
            </a:br>
            <a:endParaRPr lang="en-US" sz="4400" b="1" kern="0" dirty="0">
              <a:solidFill>
                <a:srgbClr val="002C5F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16175" y="754063"/>
            <a:ext cx="4206875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002C5F"/>
                </a:solidFill>
                <a:latin typeface="Calibri" pitchFamily="34" charset="0"/>
                <a:cs typeface="Arial"/>
              </a:rPr>
              <a:t> Other Provisions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381000" y="4343400"/>
            <a:ext cx="8686800" cy="9906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838200" y="2286000"/>
            <a:ext cx="8686800" cy="9906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15" descr="C:\Users\Ron\AppData\Local\Temp\iStock_000000407659X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6563"/>
            <a:ext cx="2851150" cy="1890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743200" y="4484688"/>
            <a:ext cx="556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000">
                <a:latin typeface="Calibri" pitchFamily="34" charset="0"/>
                <a:ea typeface="Times New Roman" pitchFamily="18" charset="0"/>
                <a:cs typeface="Calibri" pitchFamily="34" charset="0"/>
              </a:rPr>
              <a:t>Violations of the Anti-Kickback Statute now automatically constitute a False Claims Act violation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895600" y="2427288"/>
            <a:ext cx="495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Easier for the government to prove a violation of the Anti-Kickback Statute</a:t>
            </a:r>
            <a:endParaRPr lang="en-US" sz="1200"/>
          </a:p>
        </p:txBody>
      </p:sp>
      <p:pic>
        <p:nvPicPr>
          <p:cNvPr id="22" name="Picture 11" descr="C:\Users\Ron\AppData\Local\Temp\iStock_000005174438X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2400"/>
            <a:ext cx="2514600" cy="2506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5400000">
            <a:off x="4762501" y="3848100"/>
            <a:ext cx="990600" cy="3175"/>
          </a:xfrm>
          <a:prstGeom prst="straightConnector1">
            <a:avLst/>
          </a:prstGeom>
          <a:noFill/>
          <a:ln w="31750" cap="rnd">
            <a:solidFill>
              <a:srgbClr val="003982"/>
            </a:solidFill>
            <a:prstDash val="sysDot"/>
            <a:round/>
            <a:headEnd/>
            <a:tailEnd type="stealth" w="lg" len="lg"/>
          </a:ln>
        </p:spPr>
      </p:cxnSp>
      <p:cxnSp>
        <p:nvCxnSpPr>
          <p:cNvPr id="24" name="Straight Connector 23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12700" cap="flat" cmpd="sng" algn="ctr">
            <a:solidFill>
              <a:srgbClr val="83AF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6" descr="100_bills_pile_11_30_08_pc_pro_m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098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2" descr="Picture 9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163" y="1371600"/>
            <a:ext cx="8143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xfrm>
            <a:off x="876300" y="568325"/>
            <a:ext cx="7543800" cy="768350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2C5F"/>
                </a:solidFill>
                <a:latin typeface="Calibri" pitchFamily="34" charset="0"/>
                <a:ea typeface="+mn-ea"/>
              </a:rPr>
              <a:t>Federal Settlements Continue…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3139" y="2819400"/>
            <a:ext cx="9150789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Over $3.9 Billion </a:t>
            </a: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recoveries</a:t>
            </a:r>
          </a:p>
        </p:txBody>
      </p:sp>
      <p:pic>
        <p:nvPicPr>
          <p:cNvPr id="9222" name="Picture 7" descr="DOJ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b="14285"/>
          <a:stretch>
            <a:fillRect/>
          </a:stretch>
        </p:blipFill>
        <p:spPr bwMode="auto">
          <a:xfrm>
            <a:off x="2116138" y="6019800"/>
            <a:ext cx="491172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600200"/>
            <a:ext cx="9144000" cy="1676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6764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3" name="Notched Right Arrow 52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245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5" name="Notched Right Arrow 4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pic>
        <p:nvPicPr>
          <p:cNvPr id="32" name="Picture 31" descr="Atric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196001"/>
            <a:ext cx="2244294" cy="465408"/>
          </a:xfrm>
          <a:prstGeom prst="roundRect">
            <a:avLst/>
          </a:prstGeom>
        </p:spPr>
      </p:pic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0259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410200" y="2062163"/>
            <a:ext cx="38100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off-label promotion of surgical ablation devices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00400" y="2043113"/>
            <a:ext cx="180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$3.76M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4384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4384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9"/>
          <p:cNvSpPr txBox="1">
            <a:spLocks noChangeArrowheads="1"/>
          </p:cNvSpPr>
          <p:nvPr/>
        </p:nvSpPr>
        <p:spPr bwMode="auto">
          <a:xfrm>
            <a:off x="533400" y="304800"/>
            <a:ext cx="8077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solidFill>
                  <a:srgbClr val="002C5F"/>
                </a:solidFill>
                <a:latin typeface="Calibri" pitchFamily="34" charset="0"/>
              </a:rPr>
              <a:t>2010 Federal Settlements</a:t>
            </a:r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63" descr="Atricu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2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 autoUpdateAnimBg="0"/>
      <p:bldP spid="38" grpId="0" autoUpdateAnimBg="0"/>
      <p:bldP spid="39" grpId="0" autoUpdateAnimBg="0"/>
      <p:bldP spid="27" grpId="0"/>
      <p:bldP spid="27" grpId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295400"/>
            <a:ext cx="9144000" cy="18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1447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4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1268" name="Group 36"/>
          <p:cNvGrpSpPr>
            <a:grpSpLocks/>
          </p:cNvGrpSpPr>
          <p:nvPr/>
        </p:nvGrpSpPr>
        <p:grpSpPr bwMode="auto">
          <a:xfrm>
            <a:off x="3314700" y="228600"/>
            <a:ext cx="2514600" cy="990600"/>
            <a:chOff x="6477000" y="1143000"/>
            <a:chExt cx="2514600" cy="9906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477000" y="1143000"/>
              <a:ext cx="2514600" cy="99060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50000"/>
              </a:schemeClr>
            </a:solidFill>
            <a:ln w="3175"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7010400" y="1219200"/>
              <a:ext cx="1905000" cy="304800"/>
            </a:xfrm>
            <a:prstGeom prst="roundRect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Settlement 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7010400" y="1676400"/>
              <a:ext cx="1905000" cy="304800"/>
            </a:xfrm>
            <a:prstGeom prst="round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80"/>
                  </a:solidFill>
                </a:rPr>
                <a:t>Announced settlement</a:t>
              </a:r>
            </a:p>
          </p:txBody>
        </p:sp>
        <p:sp>
          <p:nvSpPr>
            <p:cNvPr id="11288" name="TextBox 6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38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Key: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334000" y="1757363"/>
            <a:ext cx="38100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044700">
              <a:lnSpc>
                <a:spcPct val="90000"/>
              </a:lnSpc>
              <a:spcAft>
                <a:spcPct val="35000"/>
              </a:spcAft>
            </a:pPr>
            <a:r>
              <a:rPr lang="en-US" sz="2400" b="1">
                <a:solidFill>
                  <a:srgbClr val="002C5F"/>
                </a:solidFill>
                <a:latin typeface="Calibri" pitchFamily="34" charset="0"/>
              </a:rPr>
              <a:t>Alleged off-label promotion of surgical ablation devices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251200" y="1814513"/>
            <a:ext cx="1549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$1.4M</a:t>
            </a:r>
            <a:endParaRPr lang="en-US" sz="4000" b="1">
              <a:latin typeface="Calibri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9812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572000" y="2209800"/>
            <a:ext cx="152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4" cstate="print"/>
          <a:srcRect l="17857" t="21429" r="16667" b="21428"/>
          <a:stretch>
            <a:fillRect/>
          </a:stretch>
        </p:blipFill>
        <p:spPr bwMode="auto">
          <a:xfrm>
            <a:off x="152400" y="1828800"/>
            <a:ext cx="2286000" cy="762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Notched Right Arrow 46"/>
          <p:cNvSpPr/>
          <p:nvPr/>
        </p:nvSpPr>
        <p:spPr>
          <a:xfrm>
            <a:off x="0" y="5764213"/>
            <a:ext cx="9144000" cy="1066800"/>
          </a:xfrm>
          <a:prstGeom prst="notchedRightArrow">
            <a:avLst/>
          </a:prstGeom>
          <a:solidFill>
            <a:srgbClr val="00008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275" name="Group 3"/>
          <p:cNvGrpSpPr>
            <a:grpSpLocks/>
          </p:cNvGrpSpPr>
          <p:nvPr/>
        </p:nvGrpSpPr>
        <p:grpSpPr bwMode="auto">
          <a:xfrm>
            <a:off x="0" y="1420813"/>
            <a:ext cx="9144000" cy="5308600"/>
            <a:chOff x="0" y="1397000"/>
            <a:chExt cx="9144000" cy="5308600"/>
          </a:xfrm>
        </p:grpSpPr>
        <p:sp>
          <p:nvSpPr>
            <p:cNvPr id="49" name="Notched Right Arrow 48"/>
            <p:cNvSpPr/>
            <p:nvPr/>
          </p:nvSpPr>
          <p:spPr>
            <a:xfrm>
              <a:off x="0" y="5638800"/>
              <a:ext cx="9144000" cy="1066800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476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89238" y="38354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573713" y="1397000"/>
              <a:ext cx="2651125" cy="1625600"/>
            </a:xfrm>
            <a:custGeom>
              <a:avLst/>
              <a:gdLst>
                <a:gd name="connsiteX0" fmla="*/ 0 w 2652117"/>
                <a:gd name="connsiteY0" fmla="*/ 0 h 1625600"/>
                <a:gd name="connsiteX1" fmla="*/ 2652117 w 2652117"/>
                <a:gd name="connsiteY1" fmla="*/ 0 h 1625600"/>
                <a:gd name="connsiteX2" fmla="*/ 2652117 w 2652117"/>
                <a:gd name="connsiteY2" fmla="*/ 1625600 h 1625600"/>
                <a:gd name="connsiteX3" fmla="*/ 0 w 2652117"/>
                <a:gd name="connsiteY3" fmla="*/ 1625600 h 1625600"/>
                <a:gd name="connsiteX4" fmla="*/ 0 w 2652117"/>
                <a:gd name="connsiteY4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2117" h="1625600">
                  <a:moveTo>
                    <a:pt x="0" y="0"/>
                  </a:moveTo>
                  <a:lnTo>
                    <a:pt x="2652117" y="0"/>
                  </a:lnTo>
                  <a:lnTo>
                    <a:pt x="2652117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608" tIns="419608" rIns="419608" bIns="419608" spcCol="1270" anchor="b"/>
            <a:lstStyle/>
            <a:p>
              <a:pPr algn="ctr" defTabSz="2622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1276" name="Line 33"/>
          <p:cNvSpPr>
            <a:spLocks noChangeShapeType="1"/>
          </p:cNvSpPr>
          <p:nvPr/>
        </p:nvSpPr>
        <p:spPr bwMode="auto">
          <a:xfrm flipV="1">
            <a:off x="381000" y="561181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Text Box 12"/>
          <p:cNvSpPr txBox="1">
            <a:spLocks noChangeArrowheads="1"/>
          </p:cNvSpPr>
          <p:nvPr/>
        </p:nvSpPr>
        <p:spPr bwMode="auto">
          <a:xfrm>
            <a:off x="76200" y="59928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 JAN    FEB    MAR     APR     MAY     JUN     JUL   AUG    SEP     OCT    NOV    DEC</a:t>
            </a:r>
          </a:p>
        </p:txBody>
      </p:sp>
      <p:pic>
        <p:nvPicPr>
          <p:cNvPr id="11278" name="Picture 63" descr="Atricur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83213"/>
            <a:ext cx="8747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Line 33"/>
          <p:cNvSpPr>
            <a:spLocks noChangeShapeType="1"/>
          </p:cNvSpPr>
          <p:nvPr/>
        </p:nvSpPr>
        <p:spPr bwMode="auto">
          <a:xfrm flipV="1">
            <a:off x="1143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80" name="Picture 16" descr="http://www.nbgiventures.com/assets/images/content/estech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826000"/>
            <a:ext cx="1219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566737" y="6611779"/>
            <a:ext cx="2044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/>
              <a:t>www.potomac</a:t>
            </a:r>
            <a:r>
              <a:rPr lang="en-US" sz="1000" b="1" dirty="0" smtClean="0"/>
              <a:t>river</a:t>
            </a:r>
            <a:r>
              <a:rPr lang="en-US" sz="1000" dirty="0" smtClean="0"/>
              <a:t>partners.com </a:t>
            </a:r>
            <a:endParaRPr lang="en-US" sz="1000" dirty="0"/>
          </a:p>
        </p:txBody>
      </p:sp>
      <p:pic>
        <p:nvPicPr>
          <p:cNvPr id="2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t="20442" b="26519"/>
          <a:stretch>
            <a:fillRect/>
          </a:stretch>
        </p:blipFill>
        <p:spPr bwMode="auto">
          <a:xfrm>
            <a:off x="0" y="6635787"/>
            <a:ext cx="566738" cy="1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UNCHINNEWWINDOW" val="0"/>
  <p:tag name="LASTPUBLISHED" val="C:\Users\Jon\Documents\My Articulate Projects\Potomac_training_BD_Dec_22_2009_MY_445 PM\player.html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L3nMvOfJ_files\slide0001_image001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n\AppData\Local\Temp\articulate\presenter\imgtemp\QaGfJIHO_files\slide0001_image001.jp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n\AppData\Local\Temp\articulate\presenter\imgtemp\QaGfJIHO_files\slide0001_image001.jp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n\AppData\Local\Temp\articulate\presenter\imgtemp\QaGfJIHO_files\slide0001_image001.jp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Jon\AppData\Local\Temp\articulate\presenter\imgtemp\QaGfJIHO_files\slide0001_image001.jp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Michael\AppData\Local\Temp\articulate\presenter\imgtemp\f56gj9Nl_files\slide0001_image001.jp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2" ma:contentTypeDescription="Create a new document." ma:contentTypeScope="" ma:versionID="02a425e6ad3e2d1676360ea45405d686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883fb3fdd6c5fbc4bd1162833214476c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9B3BFD76-1863-46CA-B389-6F6756CC1252}"/>
</file>

<file path=customXml/itemProps2.xml><?xml version="1.0" encoding="utf-8"?>
<ds:datastoreItem xmlns:ds="http://schemas.openxmlformats.org/officeDocument/2006/customXml" ds:itemID="{4A306BBD-6CF2-4CF8-BBA8-936E1B91F9F7}"/>
</file>

<file path=customXml/itemProps3.xml><?xml version="1.0" encoding="utf-8"?>
<ds:datastoreItem xmlns:ds="http://schemas.openxmlformats.org/officeDocument/2006/customXml" ds:itemID="{B1CE4D0D-B5A9-4960-B4A6-0AAFA48D965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1716</Words>
  <Application>Microsoft Office PowerPoint</Application>
  <PresentationFormat>On-screen Show (4:3)</PresentationFormat>
  <Paragraphs>571</Paragraphs>
  <Slides>52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Default Design</vt:lpstr>
      <vt:lpstr>Acrobat Document</vt:lpstr>
      <vt:lpstr>Slide 1</vt:lpstr>
      <vt:lpstr>March 23, 2010</vt:lpstr>
      <vt:lpstr>Slide 3</vt:lpstr>
      <vt:lpstr>Slide 4</vt:lpstr>
      <vt:lpstr>Slide 5</vt:lpstr>
      <vt:lpstr>Slide 6</vt:lpstr>
      <vt:lpstr>Federal Settlements Continue…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State Settlements of Medicaid Pricing Allegations</vt:lpstr>
      <vt:lpstr>State Settlements of Medicaid Pricing Allegations</vt:lpstr>
      <vt:lpstr>State Settlements of Medicaid Pricing Allegations</vt:lpstr>
      <vt:lpstr>State Settlements of Medicaid Pricing Allegations</vt:lpstr>
      <vt:lpstr>State Settlements of Medicaid Pricing Allegations</vt:lpstr>
      <vt:lpstr>State Settlements of Medicaid Pricing Allegations</vt:lpstr>
      <vt:lpstr>State Settlements of Medicaid Pricing Allegations</vt:lpstr>
      <vt:lpstr>Slide 37</vt:lpstr>
      <vt:lpstr>Slide 38</vt:lpstr>
      <vt:lpstr>Individual Responsibility*</vt:lpstr>
      <vt:lpstr>Individual Responsibility*</vt:lpstr>
      <vt:lpstr>Slide 41</vt:lpstr>
      <vt:lpstr>Slide 42</vt:lpstr>
      <vt:lpstr>Slide 43</vt:lpstr>
      <vt:lpstr>Universities Tighten Conflicts Policies</vt:lpstr>
      <vt:lpstr>New Federal Guidance and Enforcement</vt:lpstr>
      <vt:lpstr>Other Key Events</vt:lpstr>
      <vt:lpstr>Slide 47</vt:lpstr>
      <vt:lpstr>Slide 48</vt:lpstr>
      <vt:lpstr>Sources</vt:lpstr>
      <vt:lpstr>Sources</vt:lpstr>
      <vt:lpstr>Sources</vt:lpstr>
      <vt:lpstr>Content And Graphics By: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/>
  <cp:revision>195</cp:revision>
  <dcterms:created xsi:type="dcterms:W3CDTF">2009-01-05T20:38:01Z</dcterms:created>
  <dcterms:modified xsi:type="dcterms:W3CDTF">2011-01-26T13:48:35Z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AF4D8DA6-343B-4BE4-B3DC-7BFE60142498</vt:lpwstr>
  </property>
  <property fmtid="{D5CDD505-2E9C-101B-9397-08002B2CF9AE}" pid="3" name="ArticulatePath">
    <vt:lpwstr>CBI_2010_draft_01-04-10.</vt:lpwstr>
  </property>
  <property fmtid="{D5CDD505-2E9C-101B-9397-08002B2CF9AE}" pid="4" name="ContentTypeId">
    <vt:lpwstr>0x0101004145647BF2055A4B8C7F5F54F17B86B4</vt:lpwstr>
  </property>
</Properties>
</file>